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50A0-EB00-498D-96D1-2E18CEBED0D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A193-AF93-4731-ACC3-3E6B7FB8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69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50A0-EB00-498D-96D1-2E18CEBED0D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A193-AF93-4731-ACC3-3E6B7FB8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0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50A0-EB00-498D-96D1-2E18CEBED0D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A193-AF93-4731-ACC3-3E6B7FB8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22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50A0-EB00-498D-96D1-2E18CEBED0D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A193-AF93-4731-ACC3-3E6B7FB8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3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50A0-EB00-498D-96D1-2E18CEBED0D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A193-AF93-4731-ACC3-3E6B7FB8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1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50A0-EB00-498D-96D1-2E18CEBED0D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A193-AF93-4731-ACC3-3E6B7FB8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77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50A0-EB00-498D-96D1-2E18CEBED0D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A193-AF93-4731-ACC3-3E6B7FB8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01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50A0-EB00-498D-96D1-2E18CEBED0D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A193-AF93-4731-ACC3-3E6B7FB8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9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50A0-EB00-498D-96D1-2E18CEBED0D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A193-AF93-4731-ACC3-3E6B7FB8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69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50A0-EB00-498D-96D1-2E18CEBED0D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A193-AF93-4731-ACC3-3E6B7FB8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63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50A0-EB00-498D-96D1-2E18CEBED0D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A193-AF93-4731-ACC3-3E6B7FB8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35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450A0-EB00-498D-96D1-2E18CEBED0D9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7A193-AF93-4731-ACC3-3E6B7FB8E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5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89348" y="300624"/>
            <a:ext cx="11047956" cy="6463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31076" y="1566625"/>
            <a:ext cx="6626269" cy="338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931076" y="1903200"/>
            <a:ext cx="6626269" cy="338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31076" y="2216207"/>
            <a:ext cx="6626269" cy="338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31076" y="2554409"/>
            <a:ext cx="6626269" cy="338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31075" y="2885073"/>
            <a:ext cx="6626269" cy="338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31075" y="3178480"/>
            <a:ext cx="6626269" cy="338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31075" y="3482951"/>
            <a:ext cx="6626269" cy="338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31075" y="3776358"/>
            <a:ext cx="6626269" cy="338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931074" y="4092494"/>
            <a:ext cx="6626269" cy="338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931073" y="4378363"/>
            <a:ext cx="6626269" cy="338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58437" y="5577490"/>
            <a:ext cx="1747393" cy="10422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141892" y="5585028"/>
            <a:ext cx="1709845" cy="10422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125192" y="5585028"/>
            <a:ext cx="1672237" cy="10422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352346" y="5577489"/>
            <a:ext cx="1659706" cy="10422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394379" y="5585028"/>
            <a:ext cx="1565792" cy="10422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58249" y="649096"/>
            <a:ext cx="1747393" cy="1039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536272" y="646238"/>
            <a:ext cx="1622109" cy="601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805830" y="649096"/>
            <a:ext cx="1766033" cy="601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711203" y="998871"/>
            <a:ext cx="97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홈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813309" y="790992"/>
            <a:ext cx="117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선수랭킹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073236" y="804415"/>
            <a:ext cx="132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구단정보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601217" y="884011"/>
            <a:ext cx="387054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732727" y="910971"/>
            <a:ext cx="3626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선수명 검색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95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68668" y="576197"/>
            <a:ext cx="5962390" cy="59874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160723" y="789140"/>
            <a:ext cx="1240077" cy="13778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06663" y="2805830"/>
            <a:ext cx="5273458" cy="325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06663" y="3281820"/>
            <a:ext cx="5273458" cy="325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06663" y="3770334"/>
            <a:ext cx="5273458" cy="325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06663" y="4206656"/>
            <a:ext cx="5273458" cy="325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06663" y="4674295"/>
            <a:ext cx="5273458" cy="3256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15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26292" y="549894"/>
            <a:ext cx="10972800" cy="610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6301" y="1425691"/>
            <a:ext cx="2135689" cy="800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26292" y="2227768"/>
            <a:ext cx="1841341" cy="880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26301" y="2705470"/>
            <a:ext cx="1841341" cy="678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26301" y="3219767"/>
            <a:ext cx="1841341" cy="5026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26292" y="3693970"/>
            <a:ext cx="1841341" cy="5209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26293" y="4162805"/>
            <a:ext cx="1841341" cy="509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26294" y="4664763"/>
            <a:ext cx="1841341" cy="5216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26295" y="5157251"/>
            <a:ext cx="1841341" cy="4891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26296" y="5647352"/>
            <a:ext cx="1841341" cy="463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26299" y="6110987"/>
            <a:ext cx="1841341" cy="4777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014597" y="553038"/>
            <a:ext cx="1747393" cy="592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509383" y="555224"/>
            <a:ext cx="1523655" cy="601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761990" y="557037"/>
            <a:ext cx="1766033" cy="11326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650222" y="681668"/>
            <a:ext cx="97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홈</a:t>
            </a: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719448" y="665747"/>
            <a:ext cx="117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선수랭킹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056338" y="849279"/>
            <a:ext cx="132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구단정보</a:t>
            </a: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995796" y="1978305"/>
            <a:ext cx="6663846" cy="43089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004140" y="2226453"/>
            <a:ext cx="4647157" cy="479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267186" y="2298472"/>
            <a:ext cx="412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롯데 자이언츠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0837" y="1663874"/>
            <a:ext cx="177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롯데 자이언츠</a:t>
            </a:r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350685" y="3090531"/>
            <a:ext cx="2932029" cy="473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353664" y="3566915"/>
            <a:ext cx="2929051" cy="473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353669" y="4031163"/>
            <a:ext cx="2929051" cy="473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353668" y="4508920"/>
            <a:ext cx="2929051" cy="473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419601" y="3117898"/>
            <a:ext cx="259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연고지</a:t>
            </a: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4353671" y="4581217"/>
            <a:ext cx="258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현재 순위</a:t>
            </a:r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372600" y="4087020"/>
            <a:ext cx="258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우승 연도</a:t>
            </a:r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4353666" y="3556817"/>
            <a:ext cx="258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감독 및 단장</a:t>
            </a: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353667" y="4955122"/>
            <a:ext cx="2929051" cy="473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353668" y="5075171"/>
            <a:ext cx="258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전시즌 순위</a:t>
            </a: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353666" y="5407774"/>
            <a:ext cx="2929051" cy="473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436523" y="5447080"/>
            <a:ext cx="258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홈구장</a:t>
            </a:r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8192022" y="2298472"/>
            <a:ext cx="450937" cy="3693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20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8618" y="368516"/>
            <a:ext cx="11248373" cy="6300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26498" y="515459"/>
            <a:ext cx="1747393" cy="592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46684" y="515458"/>
            <a:ext cx="1653423" cy="1000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73891" y="519459"/>
            <a:ext cx="1766033" cy="588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62123" y="644089"/>
            <a:ext cx="97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홈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69447" y="804436"/>
            <a:ext cx="117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선수랭킹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53619" y="627034"/>
            <a:ext cx="132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구단정보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82070" y="1623224"/>
            <a:ext cx="10421654" cy="4684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77377" y="1631578"/>
            <a:ext cx="1609705" cy="700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587082" y="1631578"/>
            <a:ext cx="1521748" cy="425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184174" y="1809747"/>
            <a:ext cx="132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투수랭킹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679301" y="1672554"/>
            <a:ext cx="132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타자랭킹</a:t>
            </a:r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82148" y="3319013"/>
            <a:ext cx="1900907" cy="2770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023206" y="3301154"/>
            <a:ext cx="1900907" cy="2770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145755" y="3301154"/>
            <a:ext cx="1900907" cy="2770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227351" y="3301154"/>
            <a:ext cx="1900907" cy="2770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334938" y="3301154"/>
            <a:ext cx="1900907" cy="2770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111586" y="2842106"/>
            <a:ext cx="164203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평균자책</a:t>
            </a:r>
            <a:r>
              <a:rPr lang="en-US" altLang="ko-KR" smtClean="0"/>
              <a:t>top5</a:t>
            </a: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464374" y="2791971"/>
            <a:ext cx="164203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이닝</a:t>
            </a:r>
            <a:r>
              <a:rPr lang="en-US" altLang="ko-KR" smtClean="0"/>
              <a:t>top5</a:t>
            </a: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307856" y="2791971"/>
            <a:ext cx="164203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세이브</a:t>
            </a:r>
            <a:r>
              <a:rPr lang="en-US" altLang="ko-KR" smtClean="0"/>
              <a:t>top5</a:t>
            </a: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222371" y="2795583"/>
            <a:ext cx="164203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탈삼진</a:t>
            </a:r>
            <a:r>
              <a:rPr lang="en-US" altLang="ko-KR" smtClean="0"/>
              <a:t>top5</a:t>
            </a: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136886" y="2844388"/>
            <a:ext cx="164203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다승</a:t>
            </a:r>
            <a:r>
              <a:rPr lang="en-US" altLang="ko-KR" smtClean="0"/>
              <a:t>top5</a:t>
            </a: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111584" y="3517969"/>
            <a:ext cx="1642033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사진 이름 평자 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497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8618" y="368516"/>
            <a:ext cx="11248373" cy="6300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26498" y="515459"/>
            <a:ext cx="1747393" cy="592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21284" y="515458"/>
            <a:ext cx="1653423" cy="10001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73891" y="519459"/>
            <a:ext cx="1766033" cy="588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62123" y="644089"/>
            <a:ext cx="97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홈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469447" y="804436"/>
            <a:ext cx="117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선수랭킹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53619" y="627034"/>
            <a:ext cx="132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구단정보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76855" y="1621017"/>
            <a:ext cx="10421654" cy="4684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76855" y="1631578"/>
            <a:ext cx="1609705" cy="425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91092" y="1621017"/>
            <a:ext cx="1521748" cy="836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07831" y="1685195"/>
            <a:ext cx="132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투수랭킹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749865" y="1859300"/>
            <a:ext cx="132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타자랭킹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82148" y="3319013"/>
            <a:ext cx="1900907" cy="2770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048866" y="3301154"/>
            <a:ext cx="1900907" cy="2770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158565" y="3312146"/>
            <a:ext cx="1900907" cy="2770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227351" y="3301154"/>
            <a:ext cx="1900907" cy="2770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334938" y="3301154"/>
            <a:ext cx="1900907" cy="2770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111586" y="2842106"/>
            <a:ext cx="164203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타율</a:t>
            </a:r>
            <a:r>
              <a:rPr lang="en-US" altLang="ko-KR" smtClean="0"/>
              <a:t>top5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464374" y="2791971"/>
            <a:ext cx="164203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안타</a:t>
            </a:r>
            <a:r>
              <a:rPr lang="en-US" altLang="ko-KR" smtClean="0"/>
              <a:t>top5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307856" y="2791971"/>
            <a:ext cx="164203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OPStop5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222371" y="2795583"/>
            <a:ext cx="164203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타점</a:t>
            </a:r>
            <a:r>
              <a:rPr lang="en-US" altLang="ko-KR" smtClean="0"/>
              <a:t>top5</a:t>
            </a: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136886" y="2844388"/>
            <a:ext cx="164203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홈런</a:t>
            </a:r>
            <a:r>
              <a:rPr lang="en-US" altLang="ko-KR" smtClean="0"/>
              <a:t>top5</a:t>
            </a: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11584" y="3517969"/>
            <a:ext cx="1642033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사진 이름 평자 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55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60</Words>
  <Application>Microsoft Office PowerPoint</Application>
  <PresentationFormat>와이드스크린</PresentationFormat>
  <Paragraphs>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25</cp:revision>
  <dcterms:created xsi:type="dcterms:W3CDTF">2022-08-08T01:42:53Z</dcterms:created>
  <dcterms:modified xsi:type="dcterms:W3CDTF">2022-08-31T23:52:56Z</dcterms:modified>
</cp:coreProperties>
</file>