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B086-D0D0-4554-9E01-8C56AEF9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A85B0-3D29-4F11-883F-0EBAA8617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D5C40-4E25-44F9-A839-EF31BBB7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E463-713A-4F13-B90C-42516DDD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01AF2-3D9C-404B-98F0-C08E52F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4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EEA97-9E0C-4A2C-98EB-521F0AD5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BCE0F-6744-407E-9375-940405C1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9949B-C6C6-43E2-AEB1-B9742D68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43EF5-B69E-46B5-9ABB-4BA516B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5B951-601D-4015-8F49-B59FCFC5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658551-28AC-4C14-A3CB-1FA58B245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52088-1E08-423A-A9F2-73886A78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2E1AA-A07C-43E2-AC5E-779BC2A5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6F971-159B-49BE-AD0D-9C48A37D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DD87C-4899-4E0F-8EA5-8E05AA96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6CD66-1F82-46D7-920C-7DA68EDA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6A63C-99E2-4C23-BA7D-3CC13AC3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2BC9B-1381-4A2D-9BFA-CFE99EF9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6DBF-68EE-400F-9443-FFF0819E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E8ED0-D026-4C9F-B83E-CB1C5981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40153-0181-4B91-8E18-EA4269F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39C0C-7D97-4B56-B795-403466FF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FCAC4-B8F5-42F1-B68D-07EF07DF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52AAD-CBB6-46AE-AF3A-9710D19C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0797-8AC9-4F84-B35E-6BE310C7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9A4DD-5AE6-49BC-B66D-1B18F905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CF8E-BA45-4F5E-A05D-E81C1855C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65732-78D1-4E36-A22C-CC5C8D61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F8189-2C60-4433-9819-E6DBF75A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E752F-4E78-4263-989A-F59C6C06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787A-33FB-4768-B645-91D24CB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1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ED992-8CEA-4FA0-93BF-287A0F57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3A10A-E083-4ABB-A731-85AB90C5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2F932-2AD2-4168-B288-DEE7A4BE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FC5727-9243-4B76-8BEA-8431BD465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DD851-9220-4E4C-9CA0-6ADF0D0FC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C75FC-D380-46A8-8E57-0CEC52F7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D0B40-AA11-440E-89AE-2089EBD9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1AA68-6536-42FF-B2A4-276A40C3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9191-6107-45BA-9044-24622F9B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CDB3-8EA0-4D05-973E-A3F4630F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88EA3C-A927-485E-A84E-C26C37F2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5CD588-9F63-4D99-B16B-0C3D58B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7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EF4C6-881A-4571-82E1-1FC9DF99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B284E1-D5EE-4940-9037-4ED805E8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36B6A-BEC8-409F-B1AC-DF7FBCA5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6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CB6C2-F77E-4C60-A465-69CC4739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0BCD8-8A2A-4994-B18B-1ED0882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A1475-0FCF-4DB7-B42E-210F3C21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16823-5EB4-463E-9861-917B2B10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BC2D3-C7F1-4E3B-911E-7020C95C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B9A55-094A-4E00-9D98-341C9839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3840C-E9D3-4807-9D92-2F8E9475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E00B55-A52C-4885-B4EC-564ADF252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A5CFD-93A9-4080-B983-E9D09A471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EC4A4-8F4E-4696-8109-B8133B7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B108F-AFCF-42CF-8F6A-EA14CE17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CBB05-CAC4-42F1-9587-EDF8569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85594-DC8A-4530-870D-2679A4C1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C700-8986-4C3A-B887-E04A898D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484FA-5955-43BE-B054-553C0226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108B-1C58-4637-AE5F-909922F3FDC1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1ADC-0B19-48EA-9FCA-28C2464C6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58CF3-F146-46A7-A7DD-87ADBE4E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3471-27D7-4D47-90CA-BBB039AA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6D01E0-F941-4548-BD83-AB9D34B95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79" y="1543212"/>
            <a:ext cx="3112949" cy="2771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A32127-5F66-494B-8273-5A275BF8D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94" y="882541"/>
            <a:ext cx="4320281" cy="4320281"/>
          </a:xfrm>
          <a:prstGeom prst="rect">
            <a:avLst/>
          </a:prstGeom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692DA96-D0E3-4435-B9EC-5C1AB9480AC6}"/>
              </a:ext>
            </a:extLst>
          </p:cNvPr>
          <p:cNvSpPr/>
          <p:nvPr/>
        </p:nvSpPr>
        <p:spPr>
          <a:xfrm>
            <a:off x="5277330" y="2286185"/>
            <a:ext cx="1009650" cy="1009650"/>
          </a:xfrm>
          <a:prstGeom prst="mathPlus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72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상연</dc:creator>
  <cp:lastModifiedBy>김 상연</cp:lastModifiedBy>
  <cp:revision>2</cp:revision>
  <dcterms:created xsi:type="dcterms:W3CDTF">2018-08-11T12:47:45Z</dcterms:created>
  <dcterms:modified xsi:type="dcterms:W3CDTF">2018-08-11T13:01:57Z</dcterms:modified>
</cp:coreProperties>
</file>