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999432-0254-4709-8A12-FEBC8CFBFF60}">
          <p14:sldIdLst/>
        </p14:section>
        <p14:section name="제목 없는 구역" id="{8FD8F3B3-2913-4D5F-ADC1-0FA5BFC375D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4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7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5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5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0CEC-EED5-4ADF-9278-421313A9D7B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23BF6E-59DC-445F-A4F9-7100EF842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7" y="520501"/>
            <a:ext cx="557436" cy="5574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B21700-3F07-471C-91AD-8D948F12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" y="2090"/>
            <a:ext cx="7886700" cy="57791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Service Flow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7F653-B0BB-4CA4-B060-4D64BD6FFECB}"/>
              </a:ext>
            </a:extLst>
          </p:cNvPr>
          <p:cNvSpPr txBox="1"/>
          <p:nvPr/>
        </p:nvSpPr>
        <p:spPr>
          <a:xfrm>
            <a:off x="3655713" y="307722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관광정보</a:t>
            </a:r>
            <a:endParaRPr lang="ko-KR" altLang="en-US" sz="900" b="1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8A6BF3A-D561-4C43-AF9F-C64E1139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7" y="1449291"/>
            <a:ext cx="557436" cy="55743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9A35EC8-5B2B-4BE0-8BE3-D8983F53F80A}"/>
              </a:ext>
            </a:extLst>
          </p:cNvPr>
          <p:cNvSpPr txBox="1"/>
          <p:nvPr/>
        </p:nvSpPr>
        <p:spPr>
          <a:xfrm>
            <a:off x="3655713" y="1236512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행사정보</a:t>
            </a:r>
            <a:endParaRPr lang="ko-KR" altLang="en-US" sz="900" b="1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71DA4A99-BC28-485D-9C36-FBAE91F6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7" y="2363705"/>
            <a:ext cx="557436" cy="55743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2030FEE-479B-4D41-8248-76CC01081532}"/>
              </a:ext>
            </a:extLst>
          </p:cNvPr>
          <p:cNvSpPr txBox="1"/>
          <p:nvPr/>
        </p:nvSpPr>
        <p:spPr>
          <a:xfrm>
            <a:off x="3694863" y="2150926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숙박정보</a:t>
            </a:r>
            <a:endParaRPr lang="ko-KR" altLang="en-US" sz="900" b="1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4F20A848-80D9-418B-85BA-A4C7D1EC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72" y="3305959"/>
            <a:ext cx="557436" cy="55743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C3BC048-0EC4-4087-BDE8-0BF9601B0658}"/>
              </a:ext>
            </a:extLst>
          </p:cNvPr>
          <p:cNvSpPr txBox="1"/>
          <p:nvPr/>
        </p:nvSpPr>
        <p:spPr>
          <a:xfrm>
            <a:off x="3691847" y="3093180"/>
            <a:ext cx="691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도감채우기</a:t>
            </a:r>
            <a:endParaRPr lang="ko-KR" altLang="en-US" sz="900" b="1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BDDEE2B-8548-4F0B-94D2-B119EB8B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7" y="5179057"/>
            <a:ext cx="557436" cy="55743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66E11F6-6D0B-4E4C-A13D-DB57FB867380}"/>
              </a:ext>
            </a:extLst>
          </p:cNvPr>
          <p:cNvSpPr txBox="1"/>
          <p:nvPr/>
        </p:nvSpPr>
        <p:spPr>
          <a:xfrm>
            <a:off x="3694863" y="4966278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즐겨찾기</a:t>
            </a:r>
            <a:endParaRPr lang="ko-KR" altLang="en-US" sz="900" b="1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CD9ECCA8-1602-4D43-9BB0-F8632B04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7" y="6199277"/>
            <a:ext cx="557436" cy="55743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2C75457-47C6-42D3-92CB-6FF2487FD2E3}"/>
              </a:ext>
            </a:extLst>
          </p:cNvPr>
          <p:cNvSpPr txBox="1"/>
          <p:nvPr/>
        </p:nvSpPr>
        <p:spPr>
          <a:xfrm>
            <a:off x="3505508" y="5984856"/>
            <a:ext cx="1204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준비물 체크리스트</a:t>
            </a:r>
            <a:endParaRPr lang="ko-KR" altLang="en-US" sz="900" b="1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267A2BF-269B-4156-9ECF-1DA245851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62" y="3304383"/>
            <a:ext cx="557436" cy="55743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6E2171D-6565-42BF-9624-0877F5AF5944}"/>
              </a:ext>
            </a:extLst>
          </p:cNvPr>
          <p:cNvSpPr txBox="1"/>
          <p:nvPr/>
        </p:nvSpPr>
        <p:spPr>
          <a:xfrm>
            <a:off x="4772379" y="3088939"/>
            <a:ext cx="81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명예의전당</a:t>
            </a:r>
            <a:endParaRPr lang="ko-KR" altLang="en-US" sz="900" b="1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5D7F9255-D2DC-47E5-8F90-ECE3EF138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9" y="3305959"/>
            <a:ext cx="557436" cy="55743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32F16B2-BF12-4988-A0BC-3754C7FB83D8}"/>
              </a:ext>
            </a:extLst>
          </p:cNvPr>
          <p:cNvSpPr txBox="1"/>
          <p:nvPr/>
        </p:nvSpPr>
        <p:spPr>
          <a:xfrm>
            <a:off x="1935135" y="3093180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메인메뉴</a:t>
            </a:r>
            <a:endParaRPr lang="ko-KR" altLang="en-US" sz="900" b="1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ACB26265-A1F2-4094-AF21-2D96C0E1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8" y="3305959"/>
            <a:ext cx="557436" cy="5574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931C6A7-86EA-40A0-9B3B-B7A32F17CBFB}"/>
              </a:ext>
            </a:extLst>
          </p:cNvPr>
          <p:cNvSpPr txBox="1"/>
          <p:nvPr/>
        </p:nvSpPr>
        <p:spPr>
          <a:xfrm>
            <a:off x="813224" y="3093180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권한획득</a:t>
            </a:r>
            <a:endParaRPr lang="ko-KR" altLang="en-US" sz="9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9B0F224-3951-482B-936C-F5E35E6147B5}"/>
              </a:ext>
            </a:extLst>
          </p:cNvPr>
          <p:cNvCxnSpPr>
            <a:stCxn id="98" idx="3"/>
            <a:endCxn id="96" idx="1"/>
          </p:cNvCxnSpPr>
          <p:nvPr/>
        </p:nvCxnSpPr>
        <p:spPr>
          <a:xfrm>
            <a:off x="1372484" y="3584677"/>
            <a:ext cx="56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FB9FEFD-7DD6-45B0-8CED-15CB3BD7DEB5}"/>
              </a:ext>
            </a:extLst>
          </p:cNvPr>
          <p:cNvCxnSpPr>
            <a:cxnSpLocks/>
            <a:stCxn id="96" idx="3"/>
            <a:endCxn id="84" idx="1"/>
          </p:cNvCxnSpPr>
          <p:nvPr/>
        </p:nvCxnSpPr>
        <p:spPr>
          <a:xfrm flipV="1">
            <a:off x="2494395" y="2642423"/>
            <a:ext cx="1202292" cy="94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04E33D6-DB22-4CDA-9B84-B12DCC8EE51B}"/>
              </a:ext>
            </a:extLst>
          </p:cNvPr>
          <p:cNvCxnSpPr>
            <a:cxnSpLocks/>
            <a:stCxn id="96" idx="3"/>
            <a:endCxn id="82" idx="1"/>
          </p:cNvCxnSpPr>
          <p:nvPr/>
        </p:nvCxnSpPr>
        <p:spPr>
          <a:xfrm flipV="1">
            <a:off x="2494395" y="1728009"/>
            <a:ext cx="1163142" cy="18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97622A3-AD44-4ADB-8329-159EF9134FD5}"/>
              </a:ext>
            </a:extLst>
          </p:cNvPr>
          <p:cNvCxnSpPr>
            <a:cxnSpLocks/>
            <a:stCxn id="96" idx="3"/>
            <a:endCxn id="9" idx="1"/>
          </p:cNvCxnSpPr>
          <p:nvPr/>
        </p:nvCxnSpPr>
        <p:spPr>
          <a:xfrm flipV="1">
            <a:off x="2494395" y="799219"/>
            <a:ext cx="1163142" cy="278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848F270-B0DF-47C9-8102-00B5A05217B8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>
            <a:off x="2494395" y="3584677"/>
            <a:ext cx="119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24C6BD2-0688-423A-9F86-C59DC293D0A4}"/>
              </a:ext>
            </a:extLst>
          </p:cNvPr>
          <p:cNvCxnSpPr>
            <a:cxnSpLocks/>
            <a:stCxn id="96" idx="3"/>
            <a:endCxn id="90" idx="1"/>
          </p:cNvCxnSpPr>
          <p:nvPr/>
        </p:nvCxnSpPr>
        <p:spPr>
          <a:xfrm>
            <a:off x="2494395" y="3584677"/>
            <a:ext cx="1202292" cy="187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12439DC-C300-4956-BA2B-0ED63E21BD19}"/>
              </a:ext>
            </a:extLst>
          </p:cNvPr>
          <p:cNvCxnSpPr>
            <a:cxnSpLocks/>
            <a:stCxn id="96" idx="3"/>
            <a:endCxn id="92" idx="1"/>
          </p:cNvCxnSpPr>
          <p:nvPr/>
        </p:nvCxnSpPr>
        <p:spPr>
          <a:xfrm>
            <a:off x="2494395" y="3584677"/>
            <a:ext cx="1202292" cy="289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B6BE020-5CF0-4795-A999-35F4B3D08D69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4251108" y="3583101"/>
            <a:ext cx="584554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" name="그림 130">
            <a:extLst>
              <a:ext uri="{FF2B5EF4-FFF2-40B4-BE49-F238E27FC236}">
                <a16:creationId xmlns:a16="http://schemas.microsoft.com/office/drawing/2014/main" id="{4205FEDE-1D9B-4644-83EB-4FA4246F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89" y="226205"/>
            <a:ext cx="557436" cy="55743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912DB5D2-B896-45B1-BFDE-27920B9C2600}"/>
              </a:ext>
            </a:extLst>
          </p:cNvPr>
          <p:cNvSpPr txBox="1"/>
          <p:nvPr/>
        </p:nvSpPr>
        <p:spPr>
          <a:xfrm>
            <a:off x="4635665" y="-17375"/>
            <a:ext cx="1300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지역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거리 별 관광정보</a:t>
            </a:r>
            <a:endParaRPr lang="ko-KR" altLang="en-US" sz="9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F511557A-7602-4C08-9C32-400C20E4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89" y="1134890"/>
            <a:ext cx="557436" cy="557436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2E43E8-E7E5-4912-A902-B8B1FF4200B1}"/>
              </a:ext>
            </a:extLst>
          </p:cNvPr>
          <p:cNvSpPr txBox="1"/>
          <p:nvPr/>
        </p:nvSpPr>
        <p:spPr>
          <a:xfrm>
            <a:off x="4635665" y="891310"/>
            <a:ext cx="1300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지역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거리 별 행사정보</a:t>
            </a:r>
            <a:endParaRPr lang="ko-KR" altLang="en-US" sz="900" b="1" dirty="0"/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ACC27BE9-39F1-4CFA-9802-1883C133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62" y="2054186"/>
            <a:ext cx="557436" cy="55743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39B362A-4C3E-4744-9E93-FFC094021EF6}"/>
              </a:ext>
            </a:extLst>
          </p:cNvPr>
          <p:cNvSpPr txBox="1"/>
          <p:nvPr/>
        </p:nvSpPr>
        <p:spPr>
          <a:xfrm>
            <a:off x="4674138" y="1810606"/>
            <a:ext cx="1300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지역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거리 별 숙박정보</a:t>
            </a:r>
            <a:endParaRPr lang="ko-KR" altLang="en-US" sz="900" b="1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B4E1F18-54D5-4E72-9CB4-630944FEA39F}"/>
              </a:ext>
            </a:extLst>
          </p:cNvPr>
          <p:cNvCxnSpPr>
            <a:cxnSpLocks/>
            <a:stCxn id="9" idx="3"/>
            <a:endCxn id="131" idx="1"/>
          </p:cNvCxnSpPr>
          <p:nvPr/>
        </p:nvCxnSpPr>
        <p:spPr>
          <a:xfrm flipV="1">
            <a:off x="4214973" y="504923"/>
            <a:ext cx="582216" cy="29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DEFC8DF-77E3-4715-8862-5122A2EB1BA7}"/>
              </a:ext>
            </a:extLst>
          </p:cNvPr>
          <p:cNvCxnSpPr>
            <a:cxnSpLocks/>
            <a:stCxn id="82" idx="3"/>
            <a:endCxn id="139" idx="1"/>
          </p:cNvCxnSpPr>
          <p:nvPr/>
        </p:nvCxnSpPr>
        <p:spPr>
          <a:xfrm flipV="1">
            <a:off x="4214973" y="1413608"/>
            <a:ext cx="582216" cy="3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476351F-4586-4C0E-80B1-A1C1030B1D84}"/>
              </a:ext>
            </a:extLst>
          </p:cNvPr>
          <p:cNvCxnSpPr>
            <a:cxnSpLocks/>
            <a:stCxn id="84" idx="3"/>
            <a:endCxn id="141" idx="1"/>
          </p:cNvCxnSpPr>
          <p:nvPr/>
        </p:nvCxnSpPr>
        <p:spPr>
          <a:xfrm flipV="1">
            <a:off x="4254123" y="2332904"/>
            <a:ext cx="581539" cy="30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1" name="그림 160">
            <a:extLst>
              <a:ext uri="{FF2B5EF4-FFF2-40B4-BE49-F238E27FC236}">
                <a16:creationId xmlns:a16="http://schemas.microsoft.com/office/drawing/2014/main" id="{C02576D1-C8BE-4150-A79F-36726542A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00" y="4218155"/>
            <a:ext cx="557436" cy="55743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DF92F639-5B24-4BAC-A888-0E17819B96FE}"/>
              </a:ext>
            </a:extLst>
          </p:cNvPr>
          <p:cNvSpPr txBox="1"/>
          <p:nvPr/>
        </p:nvSpPr>
        <p:spPr>
          <a:xfrm>
            <a:off x="3686376" y="4005376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지도보기</a:t>
            </a:r>
            <a:endParaRPr lang="ko-KR" altLang="en-US" sz="900" b="1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51793E4-A4C0-4A24-AE44-0C458C01AFFA}"/>
              </a:ext>
            </a:extLst>
          </p:cNvPr>
          <p:cNvCxnSpPr>
            <a:cxnSpLocks/>
            <a:stCxn id="96" idx="3"/>
            <a:endCxn id="161" idx="1"/>
          </p:cNvCxnSpPr>
          <p:nvPr/>
        </p:nvCxnSpPr>
        <p:spPr>
          <a:xfrm>
            <a:off x="2494395" y="3584677"/>
            <a:ext cx="1193805" cy="91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1" name="그림 180">
            <a:extLst>
              <a:ext uri="{FF2B5EF4-FFF2-40B4-BE49-F238E27FC236}">
                <a16:creationId xmlns:a16="http://schemas.microsoft.com/office/drawing/2014/main" id="{8E2BC847-598E-46C6-8B02-02EE6C34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96" y="520501"/>
            <a:ext cx="557436" cy="55743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4657A40B-1DE2-4F00-BEF0-E6B474E712EF}"/>
              </a:ext>
            </a:extLst>
          </p:cNvPr>
          <p:cNvSpPr txBox="1"/>
          <p:nvPr/>
        </p:nvSpPr>
        <p:spPr>
          <a:xfrm>
            <a:off x="6017575" y="276921"/>
            <a:ext cx="86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세부 관광정보</a:t>
            </a:r>
            <a:endParaRPr lang="ko-KR" altLang="en-US" sz="900" b="1" dirty="0"/>
          </a:p>
        </p:txBody>
      </p:sp>
      <p:pic>
        <p:nvPicPr>
          <p:cNvPr id="183" name="그림 182">
            <a:extLst>
              <a:ext uri="{FF2B5EF4-FFF2-40B4-BE49-F238E27FC236}">
                <a16:creationId xmlns:a16="http://schemas.microsoft.com/office/drawing/2014/main" id="{8C51CB7C-EF47-4F00-AF0F-131D261A2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96" y="1436086"/>
            <a:ext cx="557436" cy="557436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4E6C2E5-FA69-439C-8291-8BFEBC173DD8}"/>
              </a:ext>
            </a:extLst>
          </p:cNvPr>
          <p:cNvSpPr txBox="1"/>
          <p:nvPr/>
        </p:nvSpPr>
        <p:spPr>
          <a:xfrm>
            <a:off x="6017575" y="1192506"/>
            <a:ext cx="86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세부 행사정보</a:t>
            </a:r>
            <a:endParaRPr lang="ko-KR" altLang="en-US" sz="900" b="1" dirty="0"/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5AEBD5F1-7C5C-4C43-9EB4-565C020E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96" y="2380542"/>
            <a:ext cx="557436" cy="55743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4F98E8F5-82A1-45A5-A894-29BA22EB21B6}"/>
              </a:ext>
            </a:extLst>
          </p:cNvPr>
          <p:cNvSpPr txBox="1"/>
          <p:nvPr/>
        </p:nvSpPr>
        <p:spPr>
          <a:xfrm>
            <a:off x="6017575" y="2136962"/>
            <a:ext cx="86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세부 숙박정보</a:t>
            </a:r>
            <a:endParaRPr lang="ko-KR" altLang="en-US" sz="900" b="1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D5895976-0798-4744-A6CC-969DC6795633}"/>
              </a:ext>
            </a:extLst>
          </p:cNvPr>
          <p:cNvCxnSpPr>
            <a:cxnSpLocks/>
            <a:stCxn id="131" idx="3"/>
            <a:endCxn id="181" idx="1"/>
          </p:cNvCxnSpPr>
          <p:nvPr/>
        </p:nvCxnSpPr>
        <p:spPr>
          <a:xfrm>
            <a:off x="5354625" y="504923"/>
            <a:ext cx="755671" cy="29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7259271-B05C-484E-8A88-154E583BB5D0}"/>
              </a:ext>
            </a:extLst>
          </p:cNvPr>
          <p:cNvCxnSpPr>
            <a:cxnSpLocks/>
            <a:stCxn id="139" idx="3"/>
            <a:endCxn id="183" idx="1"/>
          </p:cNvCxnSpPr>
          <p:nvPr/>
        </p:nvCxnSpPr>
        <p:spPr>
          <a:xfrm>
            <a:off x="5354625" y="1413608"/>
            <a:ext cx="755671" cy="30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08AA72-2B7F-44DF-8180-D77FB95B975F}"/>
              </a:ext>
            </a:extLst>
          </p:cNvPr>
          <p:cNvCxnSpPr>
            <a:cxnSpLocks/>
            <a:stCxn id="141" idx="3"/>
            <a:endCxn id="185" idx="1"/>
          </p:cNvCxnSpPr>
          <p:nvPr/>
        </p:nvCxnSpPr>
        <p:spPr>
          <a:xfrm>
            <a:off x="5393098" y="2332904"/>
            <a:ext cx="717198" cy="32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5545242-C687-4C4C-8322-7062BA5A61DC}"/>
              </a:ext>
            </a:extLst>
          </p:cNvPr>
          <p:cNvCxnSpPr>
            <a:cxnSpLocks/>
            <a:stCxn id="9" idx="3"/>
            <a:endCxn id="181" idx="1"/>
          </p:cNvCxnSpPr>
          <p:nvPr/>
        </p:nvCxnSpPr>
        <p:spPr>
          <a:xfrm>
            <a:off x="4214973" y="799219"/>
            <a:ext cx="1895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B7EFC851-D395-41C1-B09B-5DA37AFFAAA8}"/>
              </a:ext>
            </a:extLst>
          </p:cNvPr>
          <p:cNvCxnSpPr>
            <a:cxnSpLocks/>
            <a:stCxn id="82" idx="3"/>
            <a:endCxn id="183" idx="1"/>
          </p:cNvCxnSpPr>
          <p:nvPr/>
        </p:nvCxnSpPr>
        <p:spPr>
          <a:xfrm flipV="1">
            <a:off x="4214973" y="1714804"/>
            <a:ext cx="1895323" cy="1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8F2F3BB3-4420-4355-9D07-2B7F1B5AFC50}"/>
              </a:ext>
            </a:extLst>
          </p:cNvPr>
          <p:cNvCxnSpPr>
            <a:cxnSpLocks/>
            <a:stCxn id="84" idx="3"/>
            <a:endCxn id="185" idx="1"/>
          </p:cNvCxnSpPr>
          <p:nvPr/>
        </p:nvCxnSpPr>
        <p:spPr>
          <a:xfrm>
            <a:off x="4254123" y="2642423"/>
            <a:ext cx="1856173" cy="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1" name="그림 230">
            <a:extLst>
              <a:ext uri="{FF2B5EF4-FFF2-40B4-BE49-F238E27FC236}">
                <a16:creationId xmlns:a16="http://schemas.microsoft.com/office/drawing/2014/main" id="{A3A3C23A-A7BB-4FA8-A864-9CA0D58D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79" y="5187043"/>
            <a:ext cx="557436" cy="557436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1693BF2E-84CA-4339-9147-3E8A1C0FD10C}"/>
              </a:ext>
            </a:extLst>
          </p:cNvPr>
          <p:cNvSpPr txBox="1"/>
          <p:nvPr/>
        </p:nvSpPr>
        <p:spPr>
          <a:xfrm>
            <a:off x="4797189" y="4966278"/>
            <a:ext cx="940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여행코스짜기</a:t>
            </a:r>
            <a:endParaRPr lang="ko-KR" altLang="en-US" sz="800" b="1" dirty="0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355D54EF-9319-4764-B0CF-6FD23A05CBD4}"/>
              </a:ext>
            </a:extLst>
          </p:cNvPr>
          <p:cNvCxnSpPr>
            <a:cxnSpLocks/>
            <a:stCxn id="90" idx="3"/>
            <a:endCxn id="231" idx="1"/>
          </p:cNvCxnSpPr>
          <p:nvPr/>
        </p:nvCxnSpPr>
        <p:spPr>
          <a:xfrm>
            <a:off x="4254123" y="5457775"/>
            <a:ext cx="604156" cy="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2" name="그림 261">
            <a:extLst>
              <a:ext uri="{FF2B5EF4-FFF2-40B4-BE49-F238E27FC236}">
                <a16:creationId xmlns:a16="http://schemas.microsoft.com/office/drawing/2014/main" id="{0B685EB6-3646-4056-BC80-F6D20302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29" y="5187043"/>
            <a:ext cx="557436" cy="557436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0008E6F8-577F-48EF-8141-75E28212377C}"/>
              </a:ext>
            </a:extLst>
          </p:cNvPr>
          <p:cNvSpPr txBox="1"/>
          <p:nvPr/>
        </p:nvSpPr>
        <p:spPr>
          <a:xfrm>
            <a:off x="6168334" y="4971599"/>
            <a:ext cx="940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공유하기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38ADD65-8E83-4BF4-86F0-A7FE5C07C0CC}"/>
              </a:ext>
            </a:extLst>
          </p:cNvPr>
          <p:cNvCxnSpPr>
            <a:cxnSpLocks/>
            <a:stCxn id="231" idx="3"/>
            <a:endCxn id="262" idx="1"/>
          </p:cNvCxnSpPr>
          <p:nvPr/>
        </p:nvCxnSpPr>
        <p:spPr>
          <a:xfrm>
            <a:off x="5415715" y="5465761"/>
            <a:ext cx="736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4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Service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상연</dc:creator>
  <cp:lastModifiedBy>김 상연</cp:lastModifiedBy>
  <cp:revision>9</cp:revision>
  <dcterms:created xsi:type="dcterms:W3CDTF">2018-08-09T14:49:19Z</dcterms:created>
  <dcterms:modified xsi:type="dcterms:W3CDTF">2018-08-09T15:52:11Z</dcterms:modified>
</cp:coreProperties>
</file>