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6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8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9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8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9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0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3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5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4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F77D-7FDE-4840-ACA5-176263A60E94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43B4-904E-4571-94EA-38900E4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65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C</a:t>
            </a:r>
            <a:r>
              <a:rPr lang="en-US" altLang="ko-KR" sz="4800" dirty="0" smtClean="0"/>
              <a:t>NN</a:t>
            </a:r>
            <a:r>
              <a:rPr lang="ko-KR" altLang="en-US" sz="4800" dirty="0" smtClean="0"/>
              <a:t>기반의 패션 </a:t>
            </a:r>
            <a:r>
              <a:rPr lang="en-US" altLang="ko-KR" sz="4800" dirty="0" smtClean="0"/>
              <a:t>Classifier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120170414 </a:t>
            </a:r>
            <a:r>
              <a:rPr lang="ko-KR" altLang="en-US" dirty="0" err="1" smtClean="0"/>
              <a:t>김상록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7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25200" cy="39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Results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00" y="1559893"/>
            <a:ext cx="5776921" cy="40642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21" y="1690688"/>
            <a:ext cx="5960966" cy="40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http://163.239.23.100:49808/tree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5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을 기반으로 하여 </a:t>
            </a:r>
            <a:r>
              <a:rPr lang="en-US" altLang="ko-KR" dirty="0" smtClean="0"/>
              <a:t>fashion 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10 class</a:t>
            </a:r>
            <a:r>
              <a:rPr lang="ko-KR" altLang="en-US" dirty="0" smtClean="0"/>
              <a:t>로 분류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 backend</a:t>
            </a:r>
          </a:p>
          <a:p>
            <a:endParaRPr lang="en-US" altLang="ko-KR" dirty="0"/>
          </a:p>
          <a:p>
            <a:r>
              <a:rPr lang="en-US" altLang="ko-KR" dirty="0" smtClean="0"/>
              <a:t>Fashion MNIST dataset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4835"/>
            <a:ext cx="57531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원래는 </a:t>
            </a:r>
            <a:r>
              <a:rPr lang="en-US" altLang="ko-KR" dirty="0" smtClean="0"/>
              <a:t>MNIST </a:t>
            </a:r>
            <a:r>
              <a:rPr lang="ko-KR" altLang="en-US" dirty="0" smtClean="0"/>
              <a:t>데이터가 아닌 다른 데이터를 입력으로 받아서 이미지의 색깔을 분류하고 그것을 바탕으로 해당 옷을 입었을 때의 느낌을 판별해주는 </a:t>
            </a:r>
            <a:r>
              <a:rPr lang="ko-KR" altLang="en-US" dirty="0" err="1" smtClean="0"/>
              <a:t>분류기를</a:t>
            </a:r>
            <a:r>
              <a:rPr lang="ko-KR" altLang="en-US" dirty="0" smtClean="0"/>
              <a:t> 개발하고자함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그러나 학습의 어려움으로 인해 </a:t>
            </a:r>
            <a:r>
              <a:rPr lang="en-US" altLang="ko-KR" dirty="0" smtClean="0"/>
              <a:t>MNIST </a:t>
            </a:r>
            <a:r>
              <a:rPr lang="ko-KR" altLang="en-US" dirty="0" smtClean="0"/>
              <a:t>데이터를 바탕으로 이미지 분류만 해주는 </a:t>
            </a:r>
            <a:r>
              <a:rPr lang="ko-KR" altLang="en-US" dirty="0" err="1" smtClean="0"/>
              <a:t>분류기로</a:t>
            </a:r>
            <a:r>
              <a:rPr lang="ko-KR" altLang="en-US" dirty="0" smtClean="0"/>
              <a:t>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72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10 </a:t>
            </a:r>
            <a:r>
              <a:rPr lang="en-US" altLang="ko-KR" dirty="0" smtClean="0"/>
              <a:t>classes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MNIST dataset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  <a:r>
              <a:rPr lang="en-US" altLang="ko-KR" dirty="0" smtClean="0"/>
              <a:t>a training </a:t>
            </a:r>
            <a:r>
              <a:rPr lang="en-US" altLang="ko-KR" dirty="0"/>
              <a:t>set of 60,000 </a:t>
            </a:r>
            <a:r>
              <a:rPr lang="en-US" altLang="ko-KR" dirty="0" smtClean="0"/>
              <a:t>examples, </a:t>
            </a:r>
            <a:r>
              <a:rPr lang="en-US" altLang="ko-KR" dirty="0"/>
              <a:t>a test set of 10,000 </a:t>
            </a:r>
            <a:r>
              <a:rPr lang="en-US" altLang="ko-KR" dirty="0" smtClean="0"/>
              <a:t>examples</a:t>
            </a:r>
          </a:p>
          <a:p>
            <a:endParaRPr lang="en-US" altLang="ko-KR" dirty="0"/>
          </a:p>
          <a:p>
            <a:r>
              <a:rPr lang="en-US" altLang="ko-KR" dirty="0" smtClean="0"/>
              <a:t>Validation set 20%</a:t>
            </a:r>
          </a:p>
          <a:p>
            <a:endParaRPr lang="en-US" altLang="ko-KR" dirty="0"/>
          </a:p>
          <a:p>
            <a:r>
              <a:rPr lang="en-US" altLang="ko-KR" dirty="0"/>
              <a:t> 28x28 grayscale </a:t>
            </a:r>
            <a:r>
              <a:rPr lang="en-US" altLang="ko-KR" dirty="0" smtClean="0"/>
              <a:t>image, 785 column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밝기 값 </a:t>
            </a:r>
            <a:r>
              <a:rPr lang="en-US" altLang="ko-KR" dirty="0" smtClean="0"/>
              <a:t>0~255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6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altLang="ko-KR" dirty="0" smtClean="0"/>
              <a:t>- Labels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 smtClean="0"/>
              <a:t>0. </a:t>
            </a:r>
            <a:r>
              <a:rPr lang="en-US" altLang="ko-KR" dirty="0"/>
              <a:t>T-shirt/top</a:t>
            </a:r>
          </a:p>
          <a:p>
            <a:pPr marL="0" indent="0" fontAlgn="base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Trouser</a:t>
            </a:r>
          </a:p>
          <a:p>
            <a:pPr marL="0" indent="0" fontAlgn="base">
              <a:buNone/>
            </a:pPr>
            <a:r>
              <a:rPr lang="en-US" altLang="ko-KR" dirty="0" smtClean="0"/>
              <a:t>2. </a:t>
            </a:r>
            <a:r>
              <a:rPr lang="en-US" altLang="ko-KR" dirty="0"/>
              <a:t>Pullover</a:t>
            </a:r>
          </a:p>
          <a:p>
            <a:pPr marL="0" indent="0" fontAlgn="base">
              <a:buNone/>
            </a:pPr>
            <a:r>
              <a:rPr lang="en-US" altLang="ko-KR" dirty="0" smtClean="0"/>
              <a:t>3. </a:t>
            </a:r>
            <a:r>
              <a:rPr lang="en-US" altLang="ko-KR" dirty="0"/>
              <a:t>Dress</a:t>
            </a:r>
          </a:p>
          <a:p>
            <a:pPr marL="0" indent="0" fontAlgn="base">
              <a:buNone/>
            </a:pPr>
            <a:r>
              <a:rPr lang="en-US" altLang="ko-KR" dirty="0" smtClean="0"/>
              <a:t>4. </a:t>
            </a:r>
            <a:r>
              <a:rPr lang="en-US" altLang="ko-KR" dirty="0"/>
              <a:t>Coat</a:t>
            </a:r>
          </a:p>
          <a:p>
            <a:pPr marL="0" indent="0" fontAlgn="base">
              <a:buNone/>
            </a:pPr>
            <a:r>
              <a:rPr lang="en-US" altLang="ko-KR" dirty="0" smtClean="0"/>
              <a:t>5. </a:t>
            </a:r>
            <a:r>
              <a:rPr lang="en-US" altLang="ko-KR" dirty="0"/>
              <a:t>Sandal</a:t>
            </a:r>
          </a:p>
          <a:p>
            <a:pPr marL="0" indent="0" fontAlgn="base">
              <a:buNone/>
            </a:pPr>
            <a:r>
              <a:rPr lang="en-US" altLang="ko-KR" dirty="0" smtClean="0"/>
              <a:t>6. </a:t>
            </a:r>
            <a:r>
              <a:rPr lang="en-US" altLang="ko-KR" dirty="0"/>
              <a:t>Shirt</a:t>
            </a:r>
          </a:p>
          <a:p>
            <a:pPr marL="0" indent="0" fontAlgn="base">
              <a:buNone/>
            </a:pPr>
            <a:r>
              <a:rPr lang="en-US" altLang="ko-KR" dirty="0" smtClean="0"/>
              <a:t>7. </a:t>
            </a:r>
            <a:r>
              <a:rPr lang="en-US" altLang="ko-KR" dirty="0"/>
              <a:t>Sneaker</a:t>
            </a:r>
          </a:p>
          <a:p>
            <a:pPr marL="0" indent="0" fontAlgn="base">
              <a:buNone/>
            </a:pPr>
            <a:r>
              <a:rPr lang="en-US" altLang="ko-KR" dirty="0" smtClean="0"/>
              <a:t>8. </a:t>
            </a:r>
            <a:r>
              <a:rPr lang="en-US" altLang="ko-KR" dirty="0"/>
              <a:t>Bag</a:t>
            </a:r>
          </a:p>
          <a:p>
            <a:pPr marL="0" indent="0" fontAlgn="base">
              <a:buNone/>
            </a:pPr>
            <a:r>
              <a:rPr lang="en-US" altLang="ko-KR" dirty="0" smtClean="0"/>
              <a:t>9. </a:t>
            </a:r>
            <a:r>
              <a:rPr lang="en-US" altLang="ko-KR" dirty="0"/>
              <a:t>Ankle boot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4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Modeling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047941" y="1825625"/>
            <a:ext cx="328845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330264" descr="EMB000013f00c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107466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3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Modeling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743" y="1565894"/>
            <a:ext cx="5788265" cy="48223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8" y="2891457"/>
            <a:ext cx="4852792" cy="34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279"/>
            <a:ext cx="11023948" cy="52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Results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97679" cy="19966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59" y="1299379"/>
            <a:ext cx="6339149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132</Words>
  <Application>Microsoft Office PowerPoint</Application>
  <PresentationFormat>와이드스크린</PresentationFormat>
  <Paragraphs>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CNN기반의 패션 Classifier</vt:lpstr>
      <vt:lpstr>1. Introduction </vt:lpstr>
      <vt:lpstr>1. Introduction </vt:lpstr>
      <vt:lpstr>2. Dataset</vt:lpstr>
      <vt:lpstr>2. Dataset</vt:lpstr>
      <vt:lpstr>3. Modeling</vt:lpstr>
      <vt:lpstr>3. Modeling</vt:lpstr>
      <vt:lpstr>4. Training</vt:lpstr>
      <vt:lpstr>5. Results</vt:lpstr>
      <vt:lpstr>5. Results</vt:lpstr>
      <vt:lpstr>5. Results</vt:lpstr>
      <vt:lpstr>6.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CNN기반의 패션 검색 프로그램</dc:title>
  <dc:creator>Windows 사용자</dc:creator>
  <cp:lastModifiedBy>sangrok</cp:lastModifiedBy>
  <cp:revision>12</cp:revision>
  <dcterms:created xsi:type="dcterms:W3CDTF">2017-11-27T04:17:04Z</dcterms:created>
  <dcterms:modified xsi:type="dcterms:W3CDTF">2017-12-28T01:40:10Z</dcterms:modified>
</cp:coreProperties>
</file>