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1C68-EB63-48A6-A4D3-DEA8904528A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68D7-2AF2-41B4-B663-19E9DA4D2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5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1C68-EB63-48A6-A4D3-DEA8904528A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68D7-2AF2-41B4-B663-19E9DA4D2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8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1C68-EB63-48A6-A4D3-DEA8904528A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68D7-2AF2-41B4-B663-19E9DA4D2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45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33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1C68-EB63-48A6-A4D3-DEA8904528A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68D7-2AF2-41B4-B663-19E9DA4D2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1C68-EB63-48A6-A4D3-DEA8904528A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68D7-2AF2-41B4-B663-19E9DA4D2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75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1C68-EB63-48A6-A4D3-DEA8904528A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68D7-2AF2-41B4-B663-19E9DA4D2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32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1C68-EB63-48A6-A4D3-DEA8904528A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68D7-2AF2-41B4-B663-19E9DA4D2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84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1C68-EB63-48A6-A4D3-DEA8904528A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68D7-2AF2-41B4-B663-19E9DA4D2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1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1C68-EB63-48A6-A4D3-DEA8904528A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68D7-2AF2-41B4-B663-19E9DA4D2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1C68-EB63-48A6-A4D3-DEA8904528A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68D7-2AF2-41B4-B663-19E9DA4D2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3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1C68-EB63-48A6-A4D3-DEA8904528A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68D7-2AF2-41B4-B663-19E9DA4D2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1C68-EB63-48A6-A4D3-DEA8904528A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A68D7-2AF2-41B4-B663-19E9DA4D2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2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13" Type="http://schemas.openxmlformats.org/officeDocument/2006/relationships/image" Target="../media/image230.png"/><Relationship Id="rId18" Type="http://schemas.openxmlformats.org/officeDocument/2006/relationships/image" Target="../media/image232.png"/><Relationship Id="rId3" Type="http://schemas.openxmlformats.org/officeDocument/2006/relationships/image" Target="../media/image31.png"/><Relationship Id="rId21" Type="http://schemas.openxmlformats.org/officeDocument/2006/relationships/image" Target="../media/image235.png"/><Relationship Id="rId7" Type="http://schemas.openxmlformats.org/officeDocument/2006/relationships/image" Target="../media/image226.png"/><Relationship Id="rId12" Type="http://schemas.openxmlformats.org/officeDocument/2006/relationships/image" Target="../media/image229.png"/><Relationship Id="rId17" Type="http://schemas.openxmlformats.org/officeDocument/2006/relationships/image" Target="../media/image222.png"/><Relationship Id="rId2" Type="http://schemas.openxmlformats.org/officeDocument/2006/relationships/image" Target="../media/image30.png"/><Relationship Id="rId16" Type="http://schemas.openxmlformats.org/officeDocument/2006/relationships/image" Target="../media/image128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5.png"/><Relationship Id="rId11" Type="http://schemas.openxmlformats.org/officeDocument/2006/relationships/image" Target="../media/image52.png"/><Relationship Id="rId5" Type="http://schemas.openxmlformats.org/officeDocument/2006/relationships/image" Target="../media/image224.png"/><Relationship Id="rId15" Type="http://schemas.openxmlformats.org/officeDocument/2006/relationships/image" Target="../media/image231.png"/><Relationship Id="rId23" Type="http://schemas.openxmlformats.org/officeDocument/2006/relationships/image" Target="../media/image29.png"/><Relationship Id="rId10" Type="http://schemas.openxmlformats.org/officeDocument/2006/relationships/image" Target="../media/image127.png"/><Relationship Id="rId19" Type="http://schemas.openxmlformats.org/officeDocument/2006/relationships/image" Target="../media/image233.png"/><Relationship Id="rId4" Type="http://schemas.openxmlformats.org/officeDocument/2006/relationships/image" Target="../media/image10.png"/><Relationship Id="rId9" Type="http://schemas.openxmlformats.org/officeDocument/2006/relationships/image" Target="../media/image228.png"/><Relationship Id="rId14" Type="http://schemas.openxmlformats.org/officeDocument/2006/relationships/image" Target="../media/image223.png"/><Relationship Id="rId22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246.png"/><Relationship Id="rId26" Type="http://schemas.openxmlformats.org/officeDocument/2006/relationships/image" Target="../media/image250.png"/><Relationship Id="rId21" Type="http://schemas.openxmlformats.org/officeDocument/2006/relationships/image" Target="../media/image98.png"/><Relationship Id="rId34" Type="http://schemas.openxmlformats.org/officeDocument/2006/relationships/image" Target="../media/image257.png"/><Relationship Id="rId7" Type="http://schemas.openxmlformats.org/officeDocument/2006/relationships/image" Target="../media/image238.png"/><Relationship Id="rId12" Type="http://schemas.openxmlformats.org/officeDocument/2006/relationships/image" Target="../media/image94.png"/><Relationship Id="rId17" Type="http://schemas.openxmlformats.org/officeDocument/2006/relationships/image" Target="../media/image245.png"/><Relationship Id="rId25" Type="http://schemas.openxmlformats.org/officeDocument/2006/relationships/image" Target="../media/image249.png"/><Relationship Id="rId33" Type="http://schemas.openxmlformats.org/officeDocument/2006/relationships/image" Target="../media/image256.png"/><Relationship Id="rId38" Type="http://schemas.openxmlformats.org/officeDocument/2006/relationships/image" Target="../media/image29.png"/><Relationship Id="rId2" Type="http://schemas.openxmlformats.org/officeDocument/2006/relationships/image" Target="../media/image30.png"/><Relationship Id="rId16" Type="http://schemas.openxmlformats.org/officeDocument/2006/relationships/image" Target="../media/image244.png"/><Relationship Id="rId20" Type="http://schemas.openxmlformats.org/officeDocument/2006/relationships/image" Target="../media/image234.png"/><Relationship Id="rId29" Type="http://schemas.openxmlformats.org/officeDocument/2006/relationships/image" Target="../media/image25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7.png"/><Relationship Id="rId11" Type="http://schemas.openxmlformats.org/officeDocument/2006/relationships/image" Target="../media/image242.png"/><Relationship Id="rId24" Type="http://schemas.openxmlformats.org/officeDocument/2006/relationships/image" Target="../media/image248.png"/><Relationship Id="rId32" Type="http://schemas.openxmlformats.org/officeDocument/2006/relationships/image" Target="../media/image255.png"/><Relationship Id="rId37" Type="http://schemas.openxmlformats.org/officeDocument/2006/relationships/image" Target="../media/image28.png"/><Relationship Id="rId5" Type="http://schemas.openxmlformats.org/officeDocument/2006/relationships/image" Target="../media/image236.png"/><Relationship Id="rId15" Type="http://schemas.openxmlformats.org/officeDocument/2006/relationships/image" Target="../media/image243.png"/><Relationship Id="rId23" Type="http://schemas.openxmlformats.org/officeDocument/2006/relationships/image" Target="../media/image247.png"/><Relationship Id="rId28" Type="http://schemas.openxmlformats.org/officeDocument/2006/relationships/image" Target="../media/image251.png"/><Relationship Id="rId36" Type="http://schemas.openxmlformats.org/officeDocument/2006/relationships/image" Target="../media/image259.png"/><Relationship Id="rId10" Type="http://schemas.openxmlformats.org/officeDocument/2006/relationships/image" Target="../media/image241.png"/><Relationship Id="rId19" Type="http://schemas.openxmlformats.org/officeDocument/2006/relationships/image" Target="../media/image128.png"/><Relationship Id="rId31" Type="http://schemas.openxmlformats.org/officeDocument/2006/relationships/image" Target="../media/image254.png"/><Relationship Id="rId4" Type="http://schemas.openxmlformats.org/officeDocument/2006/relationships/image" Target="../media/image45.png"/><Relationship Id="rId9" Type="http://schemas.openxmlformats.org/officeDocument/2006/relationships/image" Target="../media/image240.png"/><Relationship Id="rId14" Type="http://schemas.openxmlformats.org/officeDocument/2006/relationships/image" Target="../media/image229.png"/><Relationship Id="rId22" Type="http://schemas.openxmlformats.org/officeDocument/2006/relationships/image" Target="../media/image130.png"/><Relationship Id="rId27" Type="http://schemas.openxmlformats.org/officeDocument/2006/relationships/image" Target="../media/image99.png"/><Relationship Id="rId30" Type="http://schemas.openxmlformats.org/officeDocument/2006/relationships/image" Target="../media/image253.png"/><Relationship Id="rId35" Type="http://schemas.openxmlformats.org/officeDocument/2006/relationships/image" Target="../media/image258.png"/><Relationship Id="rId8" Type="http://schemas.openxmlformats.org/officeDocument/2006/relationships/image" Target="../media/image239.png"/><Relationship Id="rId3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4.png"/><Relationship Id="rId18" Type="http://schemas.openxmlformats.org/officeDocument/2006/relationships/image" Target="../media/image268.png"/><Relationship Id="rId26" Type="http://schemas.openxmlformats.org/officeDocument/2006/relationships/image" Target="../media/image275.png"/><Relationship Id="rId39" Type="http://schemas.openxmlformats.org/officeDocument/2006/relationships/image" Target="../media/image218.png"/><Relationship Id="rId21" Type="http://schemas.openxmlformats.org/officeDocument/2006/relationships/image" Target="../media/image271.png"/><Relationship Id="rId34" Type="http://schemas.openxmlformats.org/officeDocument/2006/relationships/image" Target="../media/image220.png"/><Relationship Id="rId42" Type="http://schemas.openxmlformats.org/officeDocument/2006/relationships/image" Target="../media/image128.png"/><Relationship Id="rId7" Type="http://schemas.openxmlformats.org/officeDocument/2006/relationships/image" Target="../media/image261.png"/><Relationship Id="rId2" Type="http://schemas.openxmlformats.org/officeDocument/2006/relationships/image" Target="../media/image30.png"/><Relationship Id="rId16" Type="http://schemas.openxmlformats.org/officeDocument/2006/relationships/image" Target="../media/image266.png"/><Relationship Id="rId20" Type="http://schemas.openxmlformats.org/officeDocument/2006/relationships/image" Target="../media/image270.png"/><Relationship Id="rId29" Type="http://schemas.openxmlformats.org/officeDocument/2006/relationships/image" Target="../media/image99.png"/><Relationship Id="rId41" Type="http://schemas.openxmlformats.org/officeDocument/2006/relationships/image" Target="../media/image27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0.png"/><Relationship Id="rId11" Type="http://schemas.openxmlformats.org/officeDocument/2006/relationships/image" Target="../media/image36.png"/><Relationship Id="rId24" Type="http://schemas.openxmlformats.org/officeDocument/2006/relationships/image" Target="../media/image273.png"/><Relationship Id="rId32" Type="http://schemas.openxmlformats.org/officeDocument/2006/relationships/image" Target="../media/image162.png"/><Relationship Id="rId37" Type="http://schemas.openxmlformats.org/officeDocument/2006/relationships/image" Target="../media/image216.png"/><Relationship Id="rId40" Type="http://schemas.openxmlformats.org/officeDocument/2006/relationships/image" Target="../media/image278.png"/><Relationship Id="rId5" Type="http://schemas.openxmlformats.org/officeDocument/2006/relationships/image" Target="../media/image236.png"/><Relationship Id="rId15" Type="http://schemas.openxmlformats.org/officeDocument/2006/relationships/image" Target="../media/image265.png"/><Relationship Id="rId23" Type="http://schemas.openxmlformats.org/officeDocument/2006/relationships/image" Target="../media/image21.png"/><Relationship Id="rId28" Type="http://schemas.openxmlformats.org/officeDocument/2006/relationships/image" Target="../media/image214.png"/><Relationship Id="rId36" Type="http://schemas.openxmlformats.org/officeDocument/2006/relationships/image" Target="../media/image179.png"/><Relationship Id="rId10" Type="http://schemas.openxmlformats.org/officeDocument/2006/relationships/image" Target="../media/image121.png"/><Relationship Id="rId19" Type="http://schemas.openxmlformats.org/officeDocument/2006/relationships/image" Target="../media/image269.png"/><Relationship Id="rId31" Type="http://schemas.openxmlformats.org/officeDocument/2006/relationships/image" Target="../media/image276.png"/><Relationship Id="rId44" Type="http://schemas.openxmlformats.org/officeDocument/2006/relationships/image" Target="../media/image29.png"/><Relationship Id="rId4" Type="http://schemas.openxmlformats.org/officeDocument/2006/relationships/image" Target="../media/image75.png"/><Relationship Id="rId9" Type="http://schemas.openxmlformats.org/officeDocument/2006/relationships/image" Target="../media/image262.png"/><Relationship Id="rId14" Type="http://schemas.openxmlformats.org/officeDocument/2006/relationships/image" Target="../media/image12.png"/><Relationship Id="rId22" Type="http://schemas.openxmlformats.org/officeDocument/2006/relationships/image" Target="../media/image272.png"/><Relationship Id="rId27" Type="http://schemas.openxmlformats.org/officeDocument/2006/relationships/image" Target="../media/image22.png"/><Relationship Id="rId30" Type="http://schemas.openxmlformats.org/officeDocument/2006/relationships/image" Target="../media/image163.png"/><Relationship Id="rId35" Type="http://schemas.openxmlformats.org/officeDocument/2006/relationships/image" Target="../media/image221.png"/><Relationship Id="rId43" Type="http://schemas.openxmlformats.org/officeDocument/2006/relationships/image" Target="../media/image28.png"/><Relationship Id="rId8" Type="http://schemas.openxmlformats.org/officeDocument/2006/relationships/image" Target="../media/image211.png"/><Relationship Id="rId3" Type="http://schemas.openxmlformats.org/officeDocument/2006/relationships/image" Target="../media/image31.png"/><Relationship Id="rId12" Type="http://schemas.openxmlformats.org/officeDocument/2006/relationships/image" Target="../media/image263.png"/><Relationship Id="rId17" Type="http://schemas.openxmlformats.org/officeDocument/2006/relationships/image" Target="../media/image267.png"/><Relationship Id="rId25" Type="http://schemas.openxmlformats.org/officeDocument/2006/relationships/image" Target="../media/image274.png"/><Relationship Id="rId33" Type="http://schemas.openxmlformats.org/officeDocument/2006/relationships/image" Target="../media/image277.png"/><Relationship Id="rId38" Type="http://schemas.openxmlformats.org/officeDocument/2006/relationships/image" Target="../media/image217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0.png"/><Relationship Id="rId18" Type="http://schemas.openxmlformats.org/officeDocument/2006/relationships/image" Target="../media/image293.png"/><Relationship Id="rId26" Type="http://schemas.openxmlformats.org/officeDocument/2006/relationships/image" Target="../media/image299.png"/><Relationship Id="rId3" Type="http://schemas.openxmlformats.org/officeDocument/2006/relationships/image" Target="../media/image281.png"/><Relationship Id="rId21" Type="http://schemas.openxmlformats.org/officeDocument/2006/relationships/image" Target="../media/image296.png"/><Relationship Id="rId34" Type="http://schemas.openxmlformats.org/officeDocument/2006/relationships/image" Target="../media/image305.png"/><Relationship Id="rId7" Type="http://schemas.openxmlformats.org/officeDocument/2006/relationships/image" Target="../media/image285.png"/><Relationship Id="rId12" Type="http://schemas.openxmlformats.org/officeDocument/2006/relationships/image" Target="../media/image289.png"/><Relationship Id="rId17" Type="http://schemas.openxmlformats.org/officeDocument/2006/relationships/image" Target="../media/image34.png"/><Relationship Id="rId25" Type="http://schemas.openxmlformats.org/officeDocument/2006/relationships/image" Target="../media/image22.png"/><Relationship Id="rId33" Type="http://schemas.openxmlformats.org/officeDocument/2006/relationships/image" Target="../media/image304.png"/><Relationship Id="rId2" Type="http://schemas.openxmlformats.org/officeDocument/2006/relationships/image" Target="../media/image280.png"/><Relationship Id="rId16" Type="http://schemas.openxmlformats.org/officeDocument/2006/relationships/image" Target="../media/image292.png"/><Relationship Id="rId20" Type="http://schemas.openxmlformats.org/officeDocument/2006/relationships/image" Target="../media/image295.png"/><Relationship Id="rId29" Type="http://schemas.openxmlformats.org/officeDocument/2006/relationships/image" Target="../media/image30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4.png"/><Relationship Id="rId11" Type="http://schemas.openxmlformats.org/officeDocument/2006/relationships/image" Target="../media/image121.png"/><Relationship Id="rId24" Type="http://schemas.openxmlformats.org/officeDocument/2006/relationships/image" Target="../media/image21.png"/><Relationship Id="rId32" Type="http://schemas.openxmlformats.org/officeDocument/2006/relationships/image" Target="../media/image303.png"/><Relationship Id="rId5" Type="http://schemas.openxmlformats.org/officeDocument/2006/relationships/image" Target="../media/image283.png"/><Relationship Id="rId15" Type="http://schemas.openxmlformats.org/officeDocument/2006/relationships/image" Target="../media/image291.png"/><Relationship Id="rId23" Type="http://schemas.openxmlformats.org/officeDocument/2006/relationships/image" Target="../media/image298.png"/><Relationship Id="rId28" Type="http://schemas.openxmlformats.org/officeDocument/2006/relationships/image" Target="../media/image301.png"/><Relationship Id="rId10" Type="http://schemas.openxmlformats.org/officeDocument/2006/relationships/image" Target="../media/image288.png"/><Relationship Id="rId19" Type="http://schemas.openxmlformats.org/officeDocument/2006/relationships/image" Target="../media/image294.png"/><Relationship Id="rId31" Type="http://schemas.openxmlformats.org/officeDocument/2006/relationships/image" Target="../media/image1.png"/><Relationship Id="rId4" Type="http://schemas.openxmlformats.org/officeDocument/2006/relationships/image" Target="../media/image282.png"/><Relationship Id="rId9" Type="http://schemas.openxmlformats.org/officeDocument/2006/relationships/image" Target="../media/image287.png"/><Relationship Id="rId14" Type="http://schemas.openxmlformats.org/officeDocument/2006/relationships/image" Target="../media/image131.png"/><Relationship Id="rId22" Type="http://schemas.openxmlformats.org/officeDocument/2006/relationships/image" Target="../media/image297.png"/><Relationship Id="rId27" Type="http://schemas.openxmlformats.org/officeDocument/2006/relationships/image" Target="../media/image300.png"/><Relationship Id="rId30" Type="http://schemas.openxmlformats.org/officeDocument/2006/relationships/image" Target="../media/image28.png"/><Relationship Id="rId8" Type="http://schemas.openxmlformats.org/officeDocument/2006/relationships/image" Target="../media/image28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png"/><Relationship Id="rId13" Type="http://schemas.openxmlformats.org/officeDocument/2006/relationships/image" Target="../media/image312.png"/><Relationship Id="rId18" Type="http://schemas.openxmlformats.org/officeDocument/2006/relationships/image" Target="../media/image313.png"/><Relationship Id="rId26" Type="http://schemas.openxmlformats.org/officeDocument/2006/relationships/image" Target="../media/image305.png"/><Relationship Id="rId3" Type="http://schemas.openxmlformats.org/officeDocument/2006/relationships/image" Target="../media/image74.png"/><Relationship Id="rId21" Type="http://schemas.openxmlformats.org/officeDocument/2006/relationships/image" Target="../media/image42.png"/><Relationship Id="rId7" Type="http://schemas.openxmlformats.org/officeDocument/2006/relationships/image" Target="../media/image306.png"/><Relationship Id="rId12" Type="http://schemas.openxmlformats.org/officeDocument/2006/relationships/image" Target="../media/image311.png"/><Relationship Id="rId17" Type="http://schemas.openxmlformats.org/officeDocument/2006/relationships/image" Target="../media/image27.png"/><Relationship Id="rId25" Type="http://schemas.openxmlformats.org/officeDocument/2006/relationships/image" Target="../media/image304.png"/><Relationship Id="rId2" Type="http://schemas.openxmlformats.org/officeDocument/2006/relationships/image" Target="../media/image73.png"/><Relationship Id="rId16" Type="http://schemas.openxmlformats.org/officeDocument/2006/relationships/image" Target="../media/image112.png"/><Relationship Id="rId20" Type="http://schemas.openxmlformats.org/officeDocument/2006/relationships/image" Target="../media/image3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1.png"/><Relationship Id="rId11" Type="http://schemas.openxmlformats.org/officeDocument/2006/relationships/image" Target="../media/image310.png"/><Relationship Id="rId24" Type="http://schemas.openxmlformats.org/officeDocument/2006/relationships/image" Target="../media/image303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23" Type="http://schemas.openxmlformats.org/officeDocument/2006/relationships/image" Target="../media/image1.png"/><Relationship Id="rId10" Type="http://schemas.openxmlformats.org/officeDocument/2006/relationships/image" Target="../media/image309.png"/><Relationship Id="rId19" Type="http://schemas.openxmlformats.org/officeDocument/2006/relationships/image" Target="../media/image314.png"/><Relationship Id="rId4" Type="http://schemas.openxmlformats.org/officeDocument/2006/relationships/image" Target="../media/image10.png"/><Relationship Id="rId9" Type="http://schemas.openxmlformats.org/officeDocument/2006/relationships/image" Target="../media/image308.png"/><Relationship Id="rId14" Type="http://schemas.openxmlformats.org/officeDocument/2006/relationships/image" Target="../media/image21.png"/><Relationship Id="rId22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3.png"/><Relationship Id="rId18" Type="http://schemas.openxmlformats.org/officeDocument/2006/relationships/image" Target="../media/image22.png"/><Relationship Id="rId26" Type="http://schemas.openxmlformats.org/officeDocument/2006/relationships/image" Target="../media/image174.png"/><Relationship Id="rId39" Type="http://schemas.openxmlformats.org/officeDocument/2006/relationships/image" Target="../media/image1.png"/><Relationship Id="rId21" Type="http://schemas.openxmlformats.org/officeDocument/2006/relationships/image" Target="../media/image329.png"/><Relationship Id="rId34" Type="http://schemas.openxmlformats.org/officeDocument/2006/relationships/image" Target="../media/image338.png"/><Relationship Id="rId42" Type="http://schemas.openxmlformats.org/officeDocument/2006/relationships/image" Target="../media/image305.png"/><Relationship Id="rId7" Type="http://schemas.openxmlformats.org/officeDocument/2006/relationships/image" Target="../media/image317.png"/><Relationship Id="rId2" Type="http://schemas.openxmlformats.org/officeDocument/2006/relationships/image" Target="../media/image73.png"/><Relationship Id="rId16" Type="http://schemas.openxmlformats.org/officeDocument/2006/relationships/image" Target="../media/image325.png"/><Relationship Id="rId20" Type="http://schemas.openxmlformats.org/officeDocument/2006/relationships/image" Target="../media/image328.png"/><Relationship Id="rId29" Type="http://schemas.openxmlformats.org/officeDocument/2006/relationships/image" Target="../media/image333.png"/><Relationship Id="rId41" Type="http://schemas.openxmlformats.org/officeDocument/2006/relationships/image" Target="../media/image30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6.png"/><Relationship Id="rId11" Type="http://schemas.openxmlformats.org/officeDocument/2006/relationships/image" Target="../media/image321.png"/><Relationship Id="rId24" Type="http://schemas.openxmlformats.org/officeDocument/2006/relationships/image" Target="../media/image169.png"/><Relationship Id="rId32" Type="http://schemas.openxmlformats.org/officeDocument/2006/relationships/image" Target="../media/image336.png"/><Relationship Id="rId37" Type="http://schemas.openxmlformats.org/officeDocument/2006/relationships/image" Target="../media/image341.png"/><Relationship Id="rId40" Type="http://schemas.openxmlformats.org/officeDocument/2006/relationships/image" Target="../media/image303.png"/><Relationship Id="rId5" Type="http://schemas.openxmlformats.org/officeDocument/2006/relationships/image" Target="../media/image77.png"/><Relationship Id="rId15" Type="http://schemas.openxmlformats.org/officeDocument/2006/relationships/image" Target="../media/image324.png"/><Relationship Id="rId23" Type="http://schemas.openxmlformats.org/officeDocument/2006/relationships/image" Target="../media/image203.png"/><Relationship Id="rId28" Type="http://schemas.openxmlformats.org/officeDocument/2006/relationships/image" Target="../media/image332.png"/><Relationship Id="rId36" Type="http://schemas.openxmlformats.org/officeDocument/2006/relationships/image" Target="../media/image340.png"/><Relationship Id="rId10" Type="http://schemas.openxmlformats.org/officeDocument/2006/relationships/image" Target="../media/image320.png"/><Relationship Id="rId19" Type="http://schemas.openxmlformats.org/officeDocument/2006/relationships/image" Target="../media/image327.png"/><Relationship Id="rId31" Type="http://schemas.openxmlformats.org/officeDocument/2006/relationships/image" Target="../media/image335.png"/><Relationship Id="rId4" Type="http://schemas.openxmlformats.org/officeDocument/2006/relationships/image" Target="../media/image45.png"/><Relationship Id="rId9" Type="http://schemas.openxmlformats.org/officeDocument/2006/relationships/image" Target="../media/image319.png"/><Relationship Id="rId14" Type="http://schemas.openxmlformats.org/officeDocument/2006/relationships/image" Target="../media/image121.png"/><Relationship Id="rId22" Type="http://schemas.openxmlformats.org/officeDocument/2006/relationships/image" Target="../media/image330.png"/><Relationship Id="rId27" Type="http://schemas.openxmlformats.org/officeDocument/2006/relationships/image" Target="../media/image331.png"/><Relationship Id="rId30" Type="http://schemas.openxmlformats.org/officeDocument/2006/relationships/image" Target="../media/image334.png"/><Relationship Id="rId35" Type="http://schemas.openxmlformats.org/officeDocument/2006/relationships/image" Target="../media/image339.png"/><Relationship Id="rId8" Type="http://schemas.openxmlformats.org/officeDocument/2006/relationships/image" Target="../media/image318.png"/><Relationship Id="rId3" Type="http://schemas.openxmlformats.org/officeDocument/2006/relationships/image" Target="../media/image74.png"/><Relationship Id="rId12" Type="http://schemas.openxmlformats.org/officeDocument/2006/relationships/image" Target="../media/image322.png"/><Relationship Id="rId17" Type="http://schemas.openxmlformats.org/officeDocument/2006/relationships/image" Target="../media/image326.png"/><Relationship Id="rId25" Type="http://schemas.openxmlformats.org/officeDocument/2006/relationships/image" Target="../media/image256.png"/><Relationship Id="rId33" Type="http://schemas.openxmlformats.org/officeDocument/2006/relationships/image" Target="../media/image337.png"/><Relationship Id="rId38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203.png"/><Relationship Id="rId26" Type="http://schemas.openxmlformats.org/officeDocument/2006/relationships/image" Target="../media/image354.png"/><Relationship Id="rId39" Type="http://schemas.openxmlformats.org/officeDocument/2006/relationships/image" Target="../media/image367.png"/><Relationship Id="rId21" Type="http://schemas.openxmlformats.org/officeDocument/2006/relationships/image" Target="../media/image174.png"/><Relationship Id="rId34" Type="http://schemas.openxmlformats.org/officeDocument/2006/relationships/image" Target="../media/image362.png"/><Relationship Id="rId42" Type="http://schemas.openxmlformats.org/officeDocument/2006/relationships/image" Target="../media/image1.png"/><Relationship Id="rId7" Type="http://schemas.openxmlformats.org/officeDocument/2006/relationships/image" Target="../media/image342.png"/><Relationship Id="rId2" Type="http://schemas.openxmlformats.org/officeDocument/2006/relationships/image" Target="../media/image73.png"/><Relationship Id="rId16" Type="http://schemas.openxmlformats.org/officeDocument/2006/relationships/image" Target="../media/image340.png"/><Relationship Id="rId29" Type="http://schemas.openxmlformats.org/officeDocument/2006/relationships/image" Target="../media/image35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1.png"/><Relationship Id="rId11" Type="http://schemas.openxmlformats.org/officeDocument/2006/relationships/image" Target="../media/image213.png"/><Relationship Id="rId24" Type="http://schemas.openxmlformats.org/officeDocument/2006/relationships/image" Target="../media/image352.png"/><Relationship Id="rId32" Type="http://schemas.openxmlformats.org/officeDocument/2006/relationships/image" Target="../media/image360.png"/><Relationship Id="rId37" Type="http://schemas.openxmlformats.org/officeDocument/2006/relationships/image" Target="../media/image365.png"/><Relationship Id="rId40" Type="http://schemas.openxmlformats.org/officeDocument/2006/relationships/image" Target="../media/image368.png"/><Relationship Id="rId45" Type="http://schemas.openxmlformats.org/officeDocument/2006/relationships/image" Target="../media/image305.png"/><Relationship Id="rId5" Type="http://schemas.openxmlformats.org/officeDocument/2006/relationships/image" Target="../media/image120.png"/><Relationship Id="rId15" Type="http://schemas.openxmlformats.org/officeDocument/2006/relationships/image" Target="../media/image347.png"/><Relationship Id="rId23" Type="http://schemas.openxmlformats.org/officeDocument/2006/relationships/image" Target="../media/image351.png"/><Relationship Id="rId28" Type="http://schemas.openxmlformats.org/officeDocument/2006/relationships/image" Target="../media/image356.png"/><Relationship Id="rId36" Type="http://schemas.openxmlformats.org/officeDocument/2006/relationships/image" Target="../media/image364.png"/><Relationship Id="rId10" Type="http://schemas.openxmlformats.org/officeDocument/2006/relationships/image" Target="../media/image345.png"/><Relationship Id="rId19" Type="http://schemas.openxmlformats.org/officeDocument/2006/relationships/image" Target="../media/image169.png"/><Relationship Id="rId31" Type="http://schemas.openxmlformats.org/officeDocument/2006/relationships/image" Target="../media/image359.png"/><Relationship Id="rId44" Type="http://schemas.openxmlformats.org/officeDocument/2006/relationships/image" Target="../media/image304.png"/><Relationship Id="rId4" Type="http://schemas.openxmlformats.org/officeDocument/2006/relationships/image" Target="../media/image75.png"/><Relationship Id="rId9" Type="http://schemas.openxmlformats.org/officeDocument/2006/relationships/image" Target="../media/image344.png"/><Relationship Id="rId14" Type="http://schemas.openxmlformats.org/officeDocument/2006/relationships/image" Target="../media/image346.png"/><Relationship Id="rId22" Type="http://schemas.openxmlformats.org/officeDocument/2006/relationships/image" Target="../media/image350.png"/><Relationship Id="rId27" Type="http://schemas.openxmlformats.org/officeDocument/2006/relationships/image" Target="../media/image355.png"/><Relationship Id="rId30" Type="http://schemas.openxmlformats.org/officeDocument/2006/relationships/image" Target="../media/image358.png"/><Relationship Id="rId35" Type="http://schemas.openxmlformats.org/officeDocument/2006/relationships/image" Target="../media/image363.png"/><Relationship Id="rId43" Type="http://schemas.openxmlformats.org/officeDocument/2006/relationships/image" Target="../media/image303.png"/><Relationship Id="rId8" Type="http://schemas.openxmlformats.org/officeDocument/2006/relationships/image" Target="../media/image343.png"/><Relationship Id="rId3" Type="http://schemas.openxmlformats.org/officeDocument/2006/relationships/image" Target="../media/image74.png"/><Relationship Id="rId12" Type="http://schemas.openxmlformats.org/officeDocument/2006/relationships/image" Target="../media/image94.png"/><Relationship Id="rId17" Type="http://schemas.openxmlformats.org/officeDocument/2006/relationships/image" Target="../media/image348.png"/><Relationship Id="rId25" Type="http://schemas.openxmlformats.org/officeDocument/2006/relationships/image" Target="../media/image353.png"/><Relationship Id="rId33" Type="http://schemas.openxmlformats.org/officeDocument/2006/relationships/image" Target="../media/image361.png"/><Relationship Id="rId38" Type="http://schemas.openxmlformats.org/officeDocument/2006/relationships/image" Target="../media/image366.png"/><Relationship Id="rId20" Type="http://schemas.openxmlformats.org/officeDocument/2006/relationships/image" Target="../media/image349.png"/><Relationship Id="rId4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28.png"/><Relationship Id="rId26" Type="http://schemas.openxmlformats.org/officeDocument/2006/relationships/image" Target="../media/image381.png"/><Relationship Id="rId3" Type="http://schemas.openxmlformats.org/officeDocument/2006/relationships/image" Target="../media/image74.png"/><Relationship Id="rId21" Type="http://schemas.openxmlformats.org/officeDocument/2006/relationships/image" Target="../media/image304.png"/><Relationship Id="rId34" Type="http://schemas.openxmlformats.org/officeDocument/2006/relationships/image" Target="../media/image389.png"/><Relationship Id="rId7" Type="http://schemas.openxmlformats.org/officeDocument/2006/relationships/image" Target="../media/image370.png"/><Relationship Id="rId12" Type="http://schemas.openxmlformats.org/officeDocument/2006/relationships/image" Target="../media/image94.png"/><Relationship Id="rId17" Type="http://schemas.openxmlformats.org/officeDocument/2006/relationships/image" Target="../media/image377.png"/><Relationship Id="rId25" Type="http://schemas.openxmlformats.org/officeDocument/2006/relationships/image" Target="../media/image380.png"/><Relationship Id="rId33" Type="http://schemas.openxmlformats.org/officeDocument/2006/relationships/image" Target="../media/image388.png"/><Relationship Id="rId2" Type="http://schemas.openxmlformats.org/officeDocument/2006/relationships/image" Target="../media/image73.png"/><Relationship Id="rId16" Type="http://schemas.openxmlformats.org/officeDocument/2006/relationships/image" Target="../media/image376.png"/><Relationship Id="rId20" Type="http://schemas.openxmlformats.org/officeDocument/2006/relationships/image" Target="../media/image303.png"/><Relationship Id="rId29" Type="http://schemas.openxmlformats.org/officeDocument/2006/relationships/image" Target="../media/image38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1.png"/><Relationship Id="rId11" Type="http://schemas.openxmlformats.org/officeDocument/2006/relationships/image" Target="../media/image228.png"/><Relationship Id="rId24" Type="http://schemas.openxmlformats.org/officeDocument/2006/relationships/image" Target="../media/image379.png"/><Relationship Id="rId32" Type="http://schemas.openxmlformats.org/officeDocument/2006/relationships/image" Target="../media/image387.png"/><Relationship Id="rId5" Type="http://schemas.openxmlformats.org/officeDocument/2006/relationships/image" Target="../media/image120.png"/><Relationship Id="rId15" Type="http://schemas.openxmlformats.org/officeDocument/2006/relationships/image" Target="../media/image375.png"/><Relationship Id="rId23" Type="http://schemas.openxmlformats.org/officeDocument/2006/relationships/image" Target="../media/image378.png"/><Relationship Id="rId28" Type="http://schemas.openxmlformats.org/officeDocument/2006/relationships/image" Target="../media/image383.png"/><Relationship Id="rId10" Type="http://schemas.openxmlformats.org/officeDocument/2006/relationships/image" Target="../media/image373.png"/><Relationship Id="rId19" Type="http://schemas.openxmlformats.org/officeDocument/2006/relationships/image" Target="../media/image1.png"/><Relationship Id="rId31" Type="http://schemas.openxmlformats.org/officeDocument/2006/relationships/image" Target="../media/image386.png"/><Relationship Id="rId4" Type="http://schemas.openxmlformats.org/officeDocument/2006/relationships/image" Target="../media/image369.png"/><Relationship Id="rId9" Type="http://schemas.openxmlformats.org/officeDocument/2006/relationships/image" Target="../media/image372.png"/><Relationship Id="rId14" Type="http://schemas.openxmlformats.org/officeDocument/2006/relationships/image" Target="../media/image374.png"/><Relationship Id="rId22" Type="http://schemas.openxmlformats.org/officeDocument/2006/relationships/image" Target="../media/image305.png"/><Relationship Id="rId27" Type="http://schemas.openxmlformats.org/officeDocument/2006/relationships/image" Target="../media/image382.png"/><Relationship Id="rId30" Type="http://schemas.openxmlformats.org/officeDocument/2006/relationships/image" Target="../media/image385.png"/><Relationship Id="rId8" Type="http://schemas.openxmlformats.org/officeDocument/2006/relationships/image" Target="../media/image37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397.png"/><Relationship Id="rId18" Type="http://schemas.openxmlformats.org/officeDocument/2006/relationships/image" Target="../media/image399.png"/><Relationship Id="rId3" Type="http://schemas.openxmlformats.org/officeDocument/2006/relationships/image" Target="../media/image391.png"/><Relationship Id="rId21" Type="http://schemas.openxmlformats.org/officeDocument/2006/relationships/image" Target="../media/image28.png"/><Relationship Id="rId7" Type="http://schemas.openxmlformats.org/officeDocument/2006/relationships/image" Target="../media/image10.png"/><Relationship Id="rId12" Type="http://schemas.openxmlformats.org/officeDocument/2006/relationships/image" Target="../media/image396.png"/><Relationship Id="rId17" Type="http://schemas.openxmlformats.org/officeDocument/2006/relationships/image" Target="../media/image398.png"/><Relationship Id="rId2" Type="http://schemas.openxmlformats.org/officeDocument/2006/relationships/image" Target="../media/image390.png"/><Relationship Id="rId16" Type="http://schemas.openxmlformats.org/officeDocument/2006/relationships/image" Target="../media/image52.png"/><Relationship Id="rId20" Type="http://schemas.openxmlformats.org/officeDocument/2006/relationships/image" Target="../media/image40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0.png"/><Relationship Id="rId11" Type="http://schemas.openxmlformats.org/officeDocument/2006/relationships/image" Target="../media/image395.png"/><Relationship Id="rId24" Type="http://schemas.openxmlformats.org/officeDocument/2006/relationships/image" Target="../media/image404.png"/><Relationship Id="rId5" Type="http://schemas.openxmlformats.org/officeDocument/2006/relationships/image" Target="../media/image393.png"/><Relationship Id="rId15" Type="http://schemas.openxmlformats.org/officeDocument/2006/relationships/image" Target="../media/image127.png"/><Relationship Id="rId23" Type="http://schemas.openxmlformats.org/officeDocument/2006/relationships/image" Target="../media/image403.png"/><Relationship Id="rId10" Type="http://schemas.openxmlformats.org/officeDocument/2006/relationships/image" Target="../media/image394.png"/><Relationship Id="rId19" Type="http://schemas.openxmlformats.org/officeDocument/2006/relationships/image" Target="../media/image400.png"/><Relationship Id="rId4" Type="http://schemas.openxmlformats.org/officeDocument/2006/relationships/image" Target="../media/image392.png"/><Relationship Id="rId9" Type="http://schemas.openxmlformats.org/officeDocument/2006/relationships/image" Target="../media/image121.png"/><Relationship Id="rId14" Type="http://schemas.openxmlformats.org/officeDocument/2006/relationships/image" Target="../media/image158.png"/><Relationship Id="rId22" Type="http://schemas.openxmlformats.org/officeDocument/2006/relationships/image" Target="../media/image40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413.png"/><Relationship Id="rId18" Type="http://schemas.openxmlformats.org/officeDocument/2006/relationships/image" Target="../media/image28.png"/><Relationship Id="rId3" Type="http://schemas.openxmlformats.org/officeDocument/2006/relationships/image" Target="../media/image405.png"/><Relationship Id="rId21" Type="http://schemas.openxmlformats.org/officeDocument/2006/relationships/image" Target="../media/image404.png"/><Relationship Id="rId7" Type="http://schemas.openxmlformats.org/officeDocument/2006/relationships/image" Target="../media/image409.png"/><Relationship Id="rId12" Type="http://schemas.openxmlformats.org/officeDocument/2006/relationships/image" Target="../media/image412.png"/><Relationship Id="rId17" Type="http://schemas.openxmlformats.org/officeDocument/2006/relationships/image" Target="../media/image417.png"/><Relationship Id="rId2" Type="http://schemas.openxmlformats.org/officeDocument/2006/relationships/image" Target="../media/image10.png"/><Relationship Id="rId16" Type="http://schemas.openxmlformats.org/officeDocument/2006/relationships/image" Target="../media/image416.png"/><Relationship Id="rId20" Type="http://schemas.openxmlformats.org/officeDocument/2006/relationships/image" Target="../media/image40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8.png"/><Relationship Id="rId11" Type="http://schemas.openxmlformats.org/officeDocument/2006/relationships/image" Target="../media/image411.png"/><Relationship Id="rId24" Type="http://schemas.openxmlformats.org/officeDocument/2006/relationships/image" Target="../media/image90.png"/><Relationship Id="rId5" Type="http://schemas.openxmlformats.org/officeDocument/2006/relationships/image" Target="../media/image407.png"/><Relationship Id="rId15" Type="http://schemas.openxmlformats.org/officeDocument/2006/relationships/image" Target="../media/image415.png"/><Relationship Id="rId23" Type="http://schemas.openxmlformats.org/officeDocument/2006/relationships/image" Target="../media/image419.png"/><Relationship Id="rId10" Type="http://schemas.openxmlformats.org/officeDocument/2006/relationships/image" Target="../media/image410.png"/><Relationship Id="rId19" Type="http://schemas.openxmlformats.org/officeDocument/2006/relationships/image" Target="../media/image402.png"/><Relationship Id="rId4" Type="http://schemas.openxmlformats.org/officeDocument/2006/relationships/image" Target="../media/image406.png"/><Relationship Id="rId9" Type="http://schemas.openxmlformats.org/officeDocument/2006/relationships/image" Target="../media/image52.png"/><Relationship Id="rId14" Type="http://schemas.openxmlformats.org/officeDocument/2006/relationships/image" Target="../media/image414.png"/><Relationship Id="rId22" Type="http://schemas.openxmlformats.org/officeDocument/2006/relationships/image" Target="../media/image4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28.png"/><Relationship Id="rId3" Type="http://schemas.openxmlformats.org/officeDocument/2006/relationships/image" Target="../media/image2.png"/><Relationship Id="rId21" Type="http://schemas.openxmlformats.org/officeDocument/2006/relationships/image" Target="../media/image24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image" Target="../media/image1.png"/><Relationship Id="rId16" Type="http://schemas.openxmlformats.org/officeDocument/2006/relationships/image" Target="../media/image39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24" Type="http://schemas.openxmlformats.org/officeDocument/2006/relationships/image" Target="../media/image43.png"/><Relationship Id="rId5" Type="http://schemas.openxmlformats.org/officeDocument/2006/relationships/image" Target="../media/image4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image" Target="../media/image33.png"/><Relationship Id="rId19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26.png"/><Relationship Id="rId27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image" Target="../media/image350.png"/><Relationship Id="rId18" Type="http://schemas.openxmlformats.org/officeDocument/2006/relationships/image" Target="../media/image427.png"/><Relationship Id="rId26" Type="http://schemas.openxmlformats.org/officeDocument/2006/relationships/image" Target="../media/image97.png"/><Relationship Id="rId3" Type="http://schemas.openxmlformats.org/officeDocument/2006/relationships/image" Target="../media/image31.png"/><Relationship Id="rId21" Type="http://schemas.openxmlformats.org/officeDocument/2006/relationships/image" Target="../media/image430.png"/><Relationship Id="rId7" Type="http://schemas.openxmlformats.org/officeDocument/2006/relationships/image" Target="../media/image92.png"/><Relationship Id="rId12" Type="http://schemas.openxmlformats.org/officeDocument/2006/relationships/image" Target="../media/image423.png"/><Relationship Id="rId17" Type="http://schemas.openxmlformats.org/officeDocument/2006/relationships/image" Target="../media/image426.png"/><Relationship Id="rId25" Type="http://schemas.openxmlformats.org/officeDocument/2006/relationships/image" Target="../media/image433.png"/><Relationship Id="rId2" Type="http://schemas.openxmlformats.org/officeDocument/2006/relationships/image" Target="../media/image30.png"/><Relationship Id="rId16" Type="http://schemas.openxmlformats.org/officeDocument/2006/relationships/image" Target="../media/image425.png"/><Relationship Id="rId20" Type="http://schemas.openxmlformats.org/officeDocument/2006/relationships/image" Target="../media/image429.png"/><Relationship Id="rId29" Type="http://schemas.openxmlformats.org/officeDocument/2006/relationships/image" Target="../media/image40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2.png"/><Relationship Id="rId11" Type="http://schemas.openxmlformats.org/officeDocument/2006/relationships/image" Target="../media/image112.png"/><Relationship Id="rId24" Type="http://schemas.openxmlformats.org/officeDocument/2006/relationships/image" Target="../media/image432.png"/><Relationship Id="rId5" Type="http://schemas.openxmlformats.org/officeDocument/2006/relationships/image" Target="../media/image421.png"/><Relationship Id="rId15" Type="http://schemas.openxmlformats.org/officeDocument/2006/relationships/image" Target="../media/image169.png"/><Relationship Id="rId23" Type="http://schemas.openxmlformats.org/officeDocument/2006/relationships/image" Target="../media/image329.png"/><Relationship Id="rId28" Type="http://schemas.openxmlformats.org/officeDocument/2006/relationships/image" Target="../media/image28.png"/><Relationship Id="rId10" Type="http://schemas.openxmlformats.org/officeDocument/2006/relationships/image" Target="../media/image52.png"/><Relationship Id="rId19" Type="http://schemas.openxmlformats.org/officeDocument/2006/relationships/image" Target="../media/image428.png"/><Relationship Id="rId31" Type="http://schemas.openxmlformats.org/officeDocument/2006/relationships/image" Target="../media/image404.png"/><Relationship Id="rId4" Type="http://schemas.openxmlformats.org/officeDocument/2006/relationships/image" Target="../media/image420.png"/><Relationship Id="rId9" Type="http://schemas.openxmlformats.org/officeDocument/2006/relationships/image" Target="../media/image94.png"/><Relationship Id="rId14" Type="http://schemas.openxmlformats.org/officeDocument/2006/relationships/image" Target="../media/image424.png"/><Relationship Id="rId22" Type="http://schemas.openxmlformats.org/officeDocument/2006/relationships/image" Target="../media/image431.png"/><Relationship Id="rId27" Type="http://schemas.openxmlformats.org/officeDocument/2006/relationships/image" Target="../media/image434.png"/><Relationship Id="rId30" Type="http://schemas.openxmlformats.org/officeDocument/2006/relationships/image" Target="../media/image403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0.png"/><Relationship Id="rId18" Type="http://schemas.openxmlformats.org/officeDocument/2006/relationships/image" Target="../media/image442.png"/><Relationship Id="rId26" Type="http://schemas.openxmlformats.org/officeDocument/2006/relationships/image" Target="../media/image449.png"/><Relationship Id="rId39" Type="http://schemas.openxmlformats.org/officeDocument/2006/relationships/image" Target="../media/image461.png"/><Relationship Id="rId21" Type="http://schemas.openxmlformats.org/officeDocument/2006/relationships/image" Target="../media/image169.png"/><Relationship Id="rId34" Type="http://schemas.openxmlformats.org/officeDocument/2006/relationships/image" Target="../media/image456.png"/><Relationship Id="rId42" Type="http://schemas.openxmlformats.org/officeDocument/2006/relationships/image" Target="../media/image463.png"/><Relationship Id="rId47" Type="http://schemas.openxmlformats.org/officeDocument/2006/relationships/image" Target="../media/image404.png"/><Relationship Id="rId7" Type="http://schemas.openxmlformats.org/officeDocument/2006/relationships/image" Target="../media/image437.png"/><Relationship Id="rId2" Type="http://schemas.openxmlformats.org/officeDocument/2006/relationships/image" Target="../media/image30.png"/><Relationship Id="rId16" Type="http://schemas.openxmlformats.org/officeDocument/2006/relationships/image" Target="../media/image52.png"/><Relationship Id="rId29" Type="http://schemas.openxmlformats.org/officeDocument/2006/relationships/image" Target="../media/image4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6.png"/><Relationship Id="rId11" Type="http://schemas.openxmlformats.org/officeDocument/2006/relationships/image" Target="../media/image439.png"/><Relationship Id="rId24" Type="http://schemas.openxmlformats.org/officeDocument/2006/relationships/image" Target="../media/image447.png"/><Relationship Id="rId32" Type="http://schemas.openxmlformats.org/officeDocument/2006/relationships/image" Target="../media/image454.png"/><Relationship Id="rId37" Type="http://schemas.openxmlformats.org/officeDocument/2006/relationships/image" Target="../media/image459.png"/><Relationship Id="rId40" Type="http://schemas.openxmlformats.org/officeDocument/2006/relationships/image" Target="../media/image462.png"/><Relationship Id="rId45" Type="http://schemas.openxmlformats.org/officeDocument/2006/relationships/image" Target="../media/image402.png"/><Relationship Id="rId5" Type="http://schemas.openxmlformats.org/officeDocument/2006/relationships/image" Target="../media/image435.png"/><Relationship Id="rId15" Type="http://schemas.openxmlformats.org/officeDocument/2006/relationships/image" Target="../media/image94.png"/><Relationship Id="rId23" Type="http://schemas.openxmlformats.org/officeDocument/2006/relationships/image" Target="../media/image446.png"/><Relationship Id="rId28" Type="http://schemas.openxmlformats.org/officeDocument/2006/relationships/image" Target="../media/image329.png"/><Relationship Id="rId36" Type="http://schemas.openxmlformats.org/officeDocument/2006/relationships/image" Target="../media/image458.png"/><Relationship Id="rId10" Type="http://schemas.openxmlformats.org/officeDocument/2006/relationships/image" Target="../media/image344.png"/><Relationship Id="rId19" Type="http://schemas.openxmlformats.org/officeDocument/2006/relationships/image" Target="../media/image443.png"/><Relationship Id="rId31" Type="http://schemas.openxmlformats.org/officeDocument/2006/relationships/image" Target="../media/image453.png"/><Relationship Id="rId44" Type="http://schemas.openxmlformats.org/officeDocument/2006/relationships/image" Target="../media/image28.png"/><Relationship Id="rId4" Type="http://schemas.openxmlformats.org/officeDocument/2006/relationships/image" Target="../media/image45.png"/><Relationship Id="rId9" Type="http://schemas.openxmlformats.org/officeDocument/2006/relationships/image" Target="../media/image438.png"/><Relationship Id="rId14" Type="http://schemas.openxmlformats.org/officeDocument/2006/relationships/image" Target="../media/image158.png"/><Relationship Id="rId22" Type="http://schemas.openxmlformats.org/officeDocument/2006/relationships/image" Target="../media/image445.png"/><Relationship Id="rId27" Type="http://schemas.openxmlformats.org/officeDocument/2006/relationships/image" Target="../media/image450.png"/><Relationship Id="rId30" Type="http://schemas.openxmlformats.org/officeDocument/2006/relationships/image" Target="../media/image452.png"/><Relationship Id="rId35" Type="http://schemas.openxmlformats.org/officeDocument/2006/relationships/image" Target="../media/image457.png"/><Relationship Id="rId43" Type="http://schemas.openxmlformats.org/officeDocument/2006/relationships/image" Target="../media/image464.png"/><Relationship Id="rId8" Type="http://schemas.openxmlformats.org/officeDocument/2006/relationships/image" Target="../media/image239.png"/><Relationship Id="rId3" Type="http://schemas.openxmlformats.org/officeDocument/2006/relationships/image" Target="../media/image31.png"/><Relationship Id="rId12" Type="http://schemas.openxmlformats.org/officeDocument/2006/relationships/image" Target="../media/image121.png"/><Relationship Id="rId17" Type="http://schemas.openxmlformats.org/officeDocument/2006/relationships/image" Target="../media/image441.png"/><Relationship Id="rId25" Type="http://schemas.openxmlformats.org/officeDocument/2006/relationships/image" Target="../media/image448.png"/><Relationship Id="rId33" Type="http://schemas.openxmlformats.org/officeDocument/2006/relationships/image" Target="../media/image455.png"/><Relationship Id="rId38" Type="http://schemas.openxmlformats.org/officeDocument/2006/relationships/image" Target="../media/image460.png"/><Relationship Id="rId46" Type="http://schemas.openxmlformats.org/officeDocument/2006/relationships/image" Target="../media/image403.png"/><Relationship Id="rId20" Type="http://schemas.openxmlformats.org/officeDocument/2006/relationships/image" Target="../media/image444.png"/><Relationship Id="rId41" Type="http://schemas.openxmlformats.org/officeDocument/2006/relationships/image" Target="../media/image1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8.png"/><Relationship Id="rId13" Type="http://schemas.openxmlformats.org/officeDocument/2006/relationships/image" Target="../media/image52.png"/><Relationship Id="rId18" Type="http://schemas.openxmlformats.org/officeDocument/2006/relationships/image" Target="../media/image472.png"/><Relationship Id="rId26" Type="http://schemas.openxmlformats.org/officeDocument/2006/relationships/image" Target="../media/image403.png"/><Relationship Id="rId3" Type="http://schemas.openxmlformats.org/officeDocument/2006/relationships/image" Target="../media/image31.png"/><Relationship Id="rId21" Type="http://schemas.openxmlformats.org/officeDocument/2006/relationships/image" Target="../media/image475.png"/><Relationship Id="rId7" Type="http://schemas.openxmlformats.org/officeDocument/2006/relationships/image" Target="../media/image467.png"/><Relationship Id="rId12" Type="http://schemas.openxmlformats.org/officeDocument/2006/relationships/image" Target="../media/image127.png"/><Relationship Id="rId17" Type="http://schemas.openxmlformats.org/officeDocument/2006/relationships/image" Target="../media/image96.png"/><Relationship Id="rId25" Type="http://schemas.openxmlformats.org/officeDocument/2006/relationships/image" Target="../media/image402.png"/><Relationship Id="rId2" Type="http://schemas.openxmlformats.org/officeDocument/2006/relationships/image" Target="../media/image30.png"/><Relationship Id="rId16" Type="http://schemas.openxmlformats.org/officeDocument/2006/relationships/image" Target="../media/image471.png"/><Relationship Id="rId20" Type="http://schemas.openxmlformats.org/officeDocument/2006/relationships/image" Target="../media/image47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6.png"/><Relationship Id="rId11" Type="http://schemas.openxmlformats.org/officeDocument/2006/relationships/image" Target="../media/image158.png"/><Relationship Id="rId24" Type="http://schemas.openxmlformats.org/officeDocument/2006/relationships/image" Target="../media/image28.png"/><Relationship Id="rId5" Type="http://schemas.openxmlformats.org/officeDocument/2006/relationships/image" Target="../media/image465.png"/><Relationship Id="rId15" Type="http://schemas.openxmlformats.org/officeDocument/2006/relationships/image" Target="../media/image470.png"/><Relationship Id="rId23" Type="http://schemas.openxmlformats.org/officeDocument/2006/relationships/image" Target="../media/image477.png"/><Relationship Id="rId10" Type="http://schemas.openxmlformats.org/officeDocument/2006/relationships/image" Target="../media/image397.png"/><Relationship Id="rId19" Type="http://schemas.openxmlformats.org/officeDocument/2006/relationships/image" Target="../media/image473.png"/><Relationship Id="rId4" Type="http://schemas.openxmlformats.org/officeDocument/2006/relationships/image" Target="../media/image75.png"/><Relationship Id="rId9" Type="http://schemas.openxmlformats.org/officeDocument/2006/relationships/image" Target="../media/image469.png"/><Relationship Id="rId14" Type="http://schemas.openxmlformats.org/officeDocument/2006/relationships/image" Target="../media/image425.png"/><Relationship Id="rId22" Type="http://schemas.openxmlformats.org/officeDocument/2006/relationships/image" Target="../media/image476.png"/><Relationship Id="rId27" Type="http://schemas.openxmlformats.org/officeDocument/2006/relationships/image" Target="../media/image404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1.png"/><Relationship Id="rId18" Type="http://schemas.openxmlformats.org/officeDocument/2006/relationships/image" Target="../media/image486.png"/><Relationship Id="rId26" Type="http://schemas.openxmlformats.org/officeDocument/2006/relationships/image" Target="../media/image494.png"/><Relationship Id="rId39" Type="http://schemas.openxmlformats.org/officeDocument/2006/relationships/image" Target="../media/image502.png"/><Relationship Id="rId21" Type="http://schemas.openxmlformats.org/officeDocument/2006/relationships/image" Target="../media/image489.png"/><Relationship Id="rId34" Type="http://schemas.openxmlformats.org/officeDocument/2006/relationships/image" Target="../media/image499.png"/><Relationship Id="rId42" Type="http://schemas.openxmlformats.org/officeDocument/2006/relationships/image" Target="../media/image504.png"/><Relationship Id="rId47" Type="http://schemas.openxmlformats.org/officeDocument/2006/relationships/image" Target="../media/image403.png"/><Relationship Id="rId7" Type="http://schemas.openxmlformats.org/officeDocument/2006/relationships/image" Target="../media/image344.png"/><Relationship Id="rId2" Type="http://schemas.openxmlformats.org/officeDocument/2006/relationships/image" Target="../media/image73.png"/><Relationship Id="rId16" Type="http://schemas.openxmlformats.org/officeDocument/2006/relationships/image" Target="../media/image484.png"/><Relationship Id="rId29" Type="http://schemas.openxmlformats.org/officeDocument/2006/relationships/image" Target="../media/image4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8.png"/><Relationship Id="rId11" Type="http://schemas.openxmlformats.org/officeDocument/2006/relationships/image" Target="../media/image466.png"/><Relationship Id="rId24" Type="http://schemas.openxmlformats.org/officeDocument/2006/relationships/image" Target="../media/image492.png"/><Relationship Id="rId32" Type="http://schemas.openxmlformats.org/officeDocument/2006/relationships/image" Target="../media/image497.png"/><Relationship Id="rId37" Type="http://schemas.openxmlformats.org/officeDocument/2006/relationships/image" Target="../media/image425.png"/><Relationship Id="rId40" Type="http://schemas.openxmlformats.org/officeDocument/2006/relationships/image" Target="../media/image194.png"/><Relationship Id="rId45" Type="http://schemas.openxmlformats.org/officeDocument/2006/relationships/image" Target="../media/image28.png"/><Relationship Id="rId5" Type="http://schemas.openxmlformats.org/officeDocument/2006/relationships/image" Target="../media/image46.png"/><Relationship Id="rId15" Type="http://schemas.openxmlformats.org/officeDocument/2006/relationships/image" Target="../media/image483.png"/><Relationship Id="rId23" Type="http://schemas.openxmlformats.org/officeDocument/2006/relationships/image" Target="../media/image491.png"/><Relationship Id="rId28" Type="http://schemas.openxmlformats.org/officeDocument/2006/relationships/image" Target="../media/image22.png"/><Relationship Id="rId36" Type="http://schemas.openxmlformats.org/officeDocument/2006/relationships/image" Target="../media/image313.png"/><Relationship Id="rId10" Type="http://schemas.openxmlformats.org/officeDocument/2006/relationships/image" Target="../media/image121.png"/><Relationship Id="rId19" Type="http://schemas.openxmlformats.org/officeDocument/2006/relationships/image" Target="../media/image487.png"/><Relationship Id="rId31" Type="http://schemas.openxmlformats.org/officeDocument/2006/relationships/image" Target="../media/image99.png"/><Relationship Id="rId44" Type="http://schemas.openxmlformats.org/officeDocument/2006/relationships/image" Target="../media/image506.png"/><Relationship Id="rId4" Type="http://schemas.openxmlformats.org/officeDocument/2006/relationships/image" Target="../media/image369.png"/><Relationship Id="rId9" Type="http://schemas.openxmlformats.org/officeDocument/2006/relationships/image" Target="../media/image479.png"/><Relationship Id="rId14" Type="http://schemas.openxmlformats.org/officeDocument/2006/relationships/image" Target="../media/image482.png"/><Relationship Id="rId22" Type="http://schemas.openxmlformats.org/officeDocument/2006/relationships/image" Target="../media/image490.png"/><Relationship Id="rId27" Type="http://schemas.openxmlformats.org/officeDocument/2006/relationships/image" Target="../media/image495.png"/><Relationship Id="rId30" Type="http://schemas.openxmlformats.org/officeDocument/2006/relationships/image" Target="../media/image496.png"/><Relationship Id="rId35" Type="http://schemas.openxmlformats.org/officeDocument/2006/relationships/image" Target="../media/image500.png"/><Relationship Id="rId43" Type="http://schemas.openxmlformats.org/officeDocument/2006/relationships/image" Target="../media/image505.png"/><Relationship Id="rId48" Type="http://schemas.openxmlformats.org/officeDocument/2006/relationships/image" Target="../media/image404.png"/><Relationship Id="rId8" Type="http://schemas.openxmlformats.org/officeDocument/2006/relationships/image" Target="../media/image478.png"/><Relationship Id="rId3" Type="http://schemas.openxmlformats.org/officeDocument/2006/relationships/image" Target="../media/image74.png"/><Relationship Id="rId12" Type="http://schemas.openxmlformats.org/officeDocument/2006/relationships/image" Target="../media/image480.png"/><Relationship Id="rId17" Type="http://schemas.openxmlformats.org/officeDocument/2006/relationships/image" Target="../media/image485.png"/><Relationship Id="rId25" Type="http://schemas.openxmlformats.org/officeDocument/2006/relationships/image" Target="../media/image493.png"/><Relationship Id="rId33" Type="http://schemas.openxmlformats.org/officeDocument/2006/relationships/image" Target="../media/image498.png"/><Relationship Id="rId38" Type="http://schemas.openxmlformats.org/officeDocument/2006/relationships/image" Target="../media/image501.png"/><Relationship Id="rId46" Type="http://schemas.openxmlformats.org/officeDocument/2006/relationships/image" Target="../media/image402.png"/><Relationship Id="rId20" Type="http://schemas.openxmlformats.org/officeDocument/2006/relationships/image" Target="../media/image488.png"/><Relationship Id="rId41" Type="http://schemas.openxmlformats.org/officeDocument/2006/relationships/image" Target="../media/image503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2.png"/><Relationship Id="rId18" Type="http://schemas.openxmlformats.org/officeDocument/2006/relationships/image" Target="../media/image425.png"/><Relationship Id="rId26" Type="http://schemas.openxmlformats.org/officeDocument/2006/relationships/image" Target="../media/image522.png"/><Relationship Id="rId39" Type="http://schemas.openxmlformats.org/officeDocument/2006/relationships/image" Target="../media/image90.png"/><Relationship Id="rId21" Type="http://schemas.openxmlformats.org/officeDocument/2006/relationships/image" Target="../media/image518.png"/><Relationship Id="rId34" Type="http://schemas.openxmlformats.org/officeDocument/2006/relationships/image" Target="../media/image404.png"/><Relationship Id="rId7" Type="http://schemas.openxmlformats.org/officeDocument/2006/relationships/image" Target="../media/image509.png"/><Relationship Id="rId12" Type="http://schemas.openxmlformats.org/officeDocument/2006/relationships/image" Target="../media/image511.png"/><Relationship Id="rId17" Type="http://schemas.openxmlformats.org/officeDocument/2006/relationships/image" Target="../media/image476.png"/><Relationship Id="rId25" Type="http://schemas.openxmlformats.org/officeDocument/2006/relationships/image" Target="../media/image521.png"/><Relationship Id="rId33" Type="http://schemas.openxmlformats.org/officeDocument/2006/relationships/image" Target="../media/image527.png"/><Relationship Id="rId38" Type="http://schemas.openxmlformats.org/officeDocument/2006/relationships/image" Target="../media/image208.png"/><Relationship Id="rId2" Type="http://schemas.openxmlformats.org/officeDocument/2006/relationships/image" Target="../media/image10.png"/><Relationship Id="rId16" Type="http://schemas.openxmlformats.org/officeDocument/2006/relationships/image" Target="../media/image515.png"/><Relationship Id="rId20" Type="http://schemas.openxmlformats.org/officeDocument/2006/relationships/image" Target="../media/image517.png"/><Relationship Id="rId29" Type="http://schemas.openxmlformats.org/officeDocument/2006/relationships/image" Target="../media/image5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8.png"/><Relationship Id="rId11" Type="http://schemas.openxmlformats.org/officeDocument/2006/relationships/image" Target="../media/image52.png"/><Relationship Id="rId24" Type="http://schemas.openxmlformats.org/officeDocument/2006/relationships/image" Target="../media/image520.png"/><Relationship Id="rId32" Type="http://schemas.openxmlformats.org/officeDocument/2006/relationships/image" Target="../media/image1.png"/><Relationship Id="rId37" Type="http://schemas.openxmlformats.org/officeDocument/2006/relationships/image" Target="../media/image530.png"/><Relationship Id="rId5" Type="http://schemas.openxmlformats.org/officeDocument/2006/relationships/image" Target="../media/image507.png"/><Relationship Id="rId15" Type="http://schemas.openxmlformats.org/officeDocument/2006/relationships/image" Target="../media/image514.png"/><Relationship Id="rId23" Type="http://schemas.openxmlformats.org/officeDocument/2006/relationships/image" Target="../media/image519.png"/><Relationship Id="rId28" Type="http://schemas.openxmlformats.org/officeDocument/2006/relationships/image" Target="../media/image524.png"/><Relationship Id="rId36" Type="http://schemas.openxmlformats.org/officeDocument/2006/relationships/image" Target="../media/image529.png"/><Relationship Id="rId10" Type="http://schemas.openxmlformats.org/officeDocument/2006/relationships/image" Target="../media/image94.png"/><Relationship Id="rId19" Type="http://schemas.openxmlformats.org/officeDocument/2006/relationships/image" Target="../media/image516.png"/><Relationship Id="rId31" Type="http://schemas.openxmlformats.org/officeDocument/2006/relationships/image" Target="../media/image28.png"/><Relationship Id="rId4" Type="http://schemas.openxmlformats.org/officeDocument/2006/relationships/image" Target="../media/image121.png"/><Relationship Id="rId9" Type="http://schemas.openxmlformats.org/officeDocument/2006/relationships/image" Target="../media/image158.png"/><Relationship Id="rId14" Type="http://schemas.openxmlformats.org/officeDocument/2006/relationships/image" Target="../media/image513.png"/><Relationship Id="rId22" Type="http://schemas.openxmlformats.org/officeDocument/2006/relationships/image" Target="../media/image162.png"/><Relationship Id="rId27" Type="http://schemas.openxmlformats.org/officeDocument/2006/relationships/image" Target="../media/image523.png"/><Relationship Id="rId30" Type="http://schemas.openxmlformats.org/officeDocument/2006/relationships/image" Target="../media/image526.png"/><Relationship Id="rId35" Type="http://schemas.openxmlformats.org/officeDocument/2006/relationships/image" Target="../media/image528.png"/><Relationship Id="rId8" Type="http://schemas.openxmlformats.org/officeDocument/2006/relationships/image" Target="../media/image510.png"/><Relationship Id="rId3" Type="http://schemas.openxmlformats.org/officeDocument/2006/relationships/image" Target="../media/image1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8.png"/><Relationship Id="rId13" Type="http://schemas.openxmlformats.org/officeDocument/2006/relationships/image" Target="../media/image234.png"/><Relationship Id="rId18" Type="http://schemas.openxmlformats.org/officeDocument/2006/relationships/image" Target="../media/image1.png"/><Relationship Id="rId3" Type="http://schemas.openxmlformats.org/officeDocument/2006/relationships/image" Target="../media/image31.png"/><Relationship Id="rId7" Type="http://schemas.openxmlformats.org/officeDocument/2006/relationships/image" Target="../media/image507.png"/><Relationship Id="rId12" Type="http://schemas.openxmlformats.org/officeDocument/2006/relationships/image" Target="../media/image52.png"/><Relationship Id="rId17" Type="http://schemas.openxmlformats.org/officeDocument/2006/relationships/image" Target="../media/image28.png"/><Relationship Id="rId2" Type="http://schemas.openxmlformats.org/officeDocument/2006/relationships/image" Target="../media/image30.png"/><Relationship Id="rId16" Type="http://schemas.openxmlformats.org/officeDocument/2006/relationships/image" Target="../media/image534.png"/><Relationship Id="rId20" Type="http://schemas.openxmlformats.org/officeDocument/2006/relationships/image" Target="../media/image40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1.png"/><Relationship Id="rId11" Type="http://schemas.openxmlformats.org/officeDocument/2006/relationships/image" Target="../media/image94.png"/><Relationship Id="rId5" Type="http://schemas.openxmlformats.org/officeDocument/2006/relationships/image" Target="../media/image120.png"/><Relationship Id="rId15" Type="http://schemas.openxmlformats.org/officeDocument/2006/relationships/image" Target="../media/image533.png"/><Relationship Id="rId10" Type="http://schemas.openxmlformats.org/officeDocument/2006/relationships/image" Target="../media/image213.png"/><Relationship Id="rId19" Type="http://schemas.openxmlformats.org/officeDocument/2006/relationships/image" Target="../media/image527.png"/><Relationship Id="rId4" Type="http://schemas.openxmlformats.org/officeDocument/2006/relationships/image" Target="../media/image10.png"/><Relationship Id="rId9" Type="http://schemas.openxmlformats.org/officeDocument/2006/relationships/image" Target="../media/image531.png"/><Relationship Id="rId14" Type="http://schemas.openxmlformats.org/officeDocument/2006/relationships/image" Target="../media/image532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9.png"/><Relationship Id="rId18" Type="http://schemas.openxmlformats.org/officeDocument/2006/relationships/image" Target="../media/image542.png"/><Relationship Id="rId26" Type="http://schemas.openxmlformats.org/officeDocument/2006/relationships/image" Target="../media/image170.png"/><Relationship Id="rId21" Type="http://schemas.openxmlformats.org/officeDocument/2006/relationships/image" Target="../media/image544.png"/><Relationship Id="rId34" Type="http://schemas.openxmlformats.org/officeDocument/2006/relationships/image" Target="../media/image28.png"/><Relationship Id="rId7" Type="http://schemas.openxmlformats.org/officeDocument/2006/relationships/image" Target="../media/image507.png"/><Relationship Id="rId12" Type="http://schemas.openxmlformats.org/officeDocument/2006/relationships/image" Target="../media/image538.png"/><Relationship Id="rId17" Type="http://schemas.openxmlformats.org/officeDocument/2006/relationships/image" Target="../media/image541.png"/><Relationship Id="rId25" Type="http://schemas.openxmlformats.org/officeDocument/2006/relationships/image" Target="../media/image548.png"/><Relationship Id="rId33" Type="http://schemas.openxmlformats.org/officeDocument/2006/relationships/image" Target="../media/image555.png"/><Relationship Id="rId2" Type="http://schemas.openxmlformats.org/officeDocument/2006/relationships/image" Target="../media/image30.png"/><Relationship Id="rId16" Type="http://schemas.openxmlformats.org/officeDocument/2006/relationships/image" Target="../media/image540.png"/><Relationship Id="rId20" Type="http://schemas.openxmlformats.org/officeDocument/2006/relationships/image" Target="../media/image169.png"/><Relationship Id="rId29" Type="http://schemas.openxmlformats.org/officeDocument/2006/relationships/image" Target="../media/image5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1.png"/><Relationship Id="rId11" Type="http://schemas.openxmlformats.org/officeDocument/2006/relationships/image" Target="../media/image537.png"/><Relationship Id="rId24" Type="http://schemas.openxmlformats.org/officeDocument/2006/relationships/image" Target="../media/image547.png"/><Relationship Id="rId32" Type="http://schemas.openxmlformats.org/officeDocument/2006/relationships/image" Target="../media/image554.png"/><Relationship Id="rId37" Type="http://schemas.openxmlformats.org/officeDocument/2006/relationships/image" Target="../media/image404.png"/><Relationship Id="rId5" Type="http://schemas.openxmlformats.org/officeDocument/2006/relationships/image" Target="../media/image120.png"/><Relationship Id="rId15" Type="http://schemas.openxmlformats.org/officeDocument/2006/relationships/image" Target="../media/image52.png"/><Relationship Id="rId23" Type="http://schemas.openxmlformats.org/officeDocument/2006/relationships/image" Target="../media/image546.png"/><Relationship Id="rId28" Type="http://schemas.openxmlformats.org/officeDocument/2006/relationships/image" Target="../media/image550.png"/><Relationship Id="rId36" Type="http://schemas.openxmlformats.org/officeDocument/2006/relationships/image" Target="../media/image527.png"/><Relationship Id="rId10" Type="http://schemas.openxmlformats.org/officeDocument/2006/relationships/image" Target="../media/image536.png"/><Relationship Id="rId19" Type="http://schemas.openxmlformats.org/officeDocument/2006/relationships/image" Target="../media/image543.png"/><Relationship Id="rId31" Type="http://schemas.openxmlformats.org/officeDocument/2006/relationships/image" Target="../media/image553.png"/><Relationship Id="rId4" Type="http://schemas.openxmlformats.org/officeDocument/2006/relationships/image" Target="../media/image45.png"/><Relationship Id="rId9" Type="http://schemas.openxmlformats.org/officeDocument/2006/relationships/image" Target="../media/image535.png"/><Relationship Id="rId14" Type="http://schemas.openxmlformats.org/officeDocument/2006/relationships/image" Target="../media/image127.png"/><Relationship Id="rId22" Type="http://schemas.openxmlformats.org/officeDocument/2006/relationships/image" Target="../media/image545.png"/><Relationship Id="rId27" Type="http://schemas.openxmlformats.org/officeDocument/2006/relationships/image" Target="../media/image549.png"/><Relationship Id="rId30" Type="http://schemas.openxmlformats.org/officeDocument/2006/relationships/image" Target="../media/image552.png"/><Relationship Id="rId35" Type="http://schemas.openxmlformats.org/officeDocument/2006/relationships/image" Target="../media/image1.png"/><Relationship Id="rId8" Type="http://schemas.openxmlformats.org/officeDocument/2006/relationships/image" Target="../media/image508.png"/><Relationship Id="rId3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9.png"/><Relationship Id="rId13" Type="http://schemas.openxmlformats.org/officeDocument/2006/relationships/image" Target="../media/image564.png"/><Relationship Id="rId18" Type="http://schemas.openxmlformats.org/officeDocument/2006/relationships/image" Target="../media/image566.png"/><Relationship Id="rId3" Type="http://schemas.openxmlformats.org/officeDocument/2006/relationships/image" Target="../media/image31.png"/><Relationship Id="rId21" Type="http://schemas.openxmlformats.org/officeDocument/2006/relationships/image" Target="../media/image568.png"/><Relationship Id="rId7" Type="http://schemas.openxmlformats.org/officeDocument/2006/relationships/image" Target="../media/image558.png"/><Relationship Id="rId12" Type="http://schemas.openxmlformats.org/officeDocument/2006/relationships/image" Target="../media/image563.png"/><Relationship Id="rId17" Type="http://schemas.openxmlformats.org/officeDocument/2006/relationships/image" Target="../media/image229.png"/><Relationship Id="rId25" Type="http://schemas.openxmlformats.org/officeDocument/2006/relationships/image" Target="../media/image404.png"/><Relationship Id="rId2" Type="http://schemas.openxmlformats.org/officeDocument/2006/relationships/image" Target="../media/image30.png"/><Relationship Id="rId16" Type="http://schemas.openxmlformats.org/officeDocument/2006/relationships/image" Target="../media/image22.png"/><Relationship Id="rId20" Type="http://schemas.openxmlformats.org/officeDocument/2006/relationships/image" Target="../media/image56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7.png"/><Relationship Id="rId11" Type="http://schemas.openxmlformats.org/officeDocument/2006/relationships/image" Target="../media/image562.png"/><Relationship Id="rId24" Type="http://schemas.openxmlformats.org/officeDocument/2006/relationships/image" Target="../media/image527.png"/><Relationship Id="rId5" Type="http://schemas.openxmlformats.org/officeDocument/2006/relationships/image" Target="../media/image556.png"/><Relationship Id="rId15" Type="http://schemas.openxmlformats.org/officeDocument/2006/relationships/image" Target="../media/image21.png"/><Relationship Id="rId23" Type="http://schemas.openxmlformats.org/officeDocument/2006/relationships/image" Target="../media/image1.png"/><Relationship Id="rId10" Type="http://schemas.openxmlformats.org/officeDocument/2006/relationships/image" Target="../media/image561.png"/><Relationship Id="rId19" Type="http://schemas.openxmlformats.org/officeDocument/2006/relationships/image" Target="../media/image234.png"/><Relationship Id="rId4" Type="http://schemas.openxmlformats.org/officeDocument/2006/relationships/image" Target="../media/image75.png"/><Relationship Id="rId9" Type="http://schemas.openxmlformats.org/officeDocument/2006/relationships/image" Target="../media/image560.png"/><Relationship Id="rId14" Type="http://schemas.openxmlformats.org/officeDocument/2006/relationships/image" Target="../media/image565.png"/><Relationship Id="rId2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575.png"/><Relationship Id="rId18" Type="http://schemas.openxmlformats.org/officeDocument/2006/relationships/image" Target="../media/image580.png"/><Relationship Id="rId26" Type="http://schemas.openxmlformats.org/officeDocument/2006/relationships/image" Target="../media/image585.png"/><Relationship Id="rId3" Type="http://schemas.openxmlformats.org/officeDocument/2006/relationships/image" Target="../media/image31.png"/><Relationship Id="rId21" Type="http://schemas.openxmlformats.org/officeDocument/2006/relationships/image" Target="../media/image565.png"/><Relationship Id="rId7" Type="http://schemas.openxmlformats.org/officeDocument/2006/relationships/image" Target="../media/image121.png"/><Relationship Id="rId12" Type="http://schemas.openxmlformats.org/officeDocument/2006/relationships/image" Target="../media/image574.png"/><Relationship Id="rId17" Type="http://schemas.openxmlformats.org/officeDocument/2006/relationships/image" Target="../media/image579.png"/><Relationship Id="rId25" Type="http://schemas.openxmlformats.org/officeDocument/2006/relationships/image" Target="../media/image584.png"/><Relationship Id="rId2" Type="http://schemas.openxmlformats.org/officeDocument/2006/relationships/image" Target="../media/image30.png"/><Relationship Id="rId16" Type="http://schemas.openxmlformats.org/officeDocument/2006/relationships/image" Target="../media/image578.png"/><Relationship Id="rId20" Type="http://schemas.openxmlformats.org/officeDocument/2006/relationships/image" Target="../media/image582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8.png"/><Relationship Id="rId11" Type="http://schemas.openxmlformats.org/officeDocument/2006/relationships/image" Target="../media/image573.png"/><Relationship Id="rId24" Type="http://schemas.openxmlformats.org/officeDocument/2006/relationships/image" Target="../media/image583.png"/><Relationship Id="rId32" Type="http://schemas.openxmlformats.org/officeDocument/2006/relationships/image" Target="../media/image404.png"/><Relationship Id="rId5" Type="http://schemas.openxmlformats.org/officeDocument/2006/relationships/image" Target="../media/image569.png"/><Relationship Id="rId15" Type="http://schemas.openxmlformats.org/officeDocument/2006/relationships/image" Target="../media/image577.png"/><Relationship Id="rId23" Type="http://schemas.openxmlformats.org/officeDocument/2006/relationships/image" Target="../media/image22.png"/><Relationship Id="rId28" Type="http://schemas.openxmlformats.org/officeDocument/2006/relationships/image" Target="../media/image587.png"/><Relationship Id="rId10" Type="http://schemas.openxmlformats.org/officeDocument/2006/relationships/image" Target="../media/image572.png"/><Relationship Id="rId19" Type="http://schemas.openxmlformats.org/officeDocument/2006/relationships/image" Target="../media/image581.png"/><Relationship Id="rId31" Type="http://schemas.openxmlformats.org/officeDocument/2006/relationships/image" Target="../media/image527.png"/><Relationship Id="rId4" Type="http://schemas.openxmlformats.org/officeDocument/2006/relationships/image" Target="../media/image369.png"/><Relationship Id="rId9" Type="http://schemas.openxmlformats.org/officeDocument/2006/relationships/image" Target="../media/image571.png"/><Relationship Id="rId14" Type="http://schemas.openxmlformats.org/officeDocument/2006/relationships/image" Target="../media/image576.png"/><Relationship Id="rId22" Type="http://schemas.openxmlformats.org/officeDocument/2006/relationships/image" Target="../media/image21.png"/><Relationship Id="rId27" Type="http://schemas.openxmlformats.org/officeDocument/2006/relationships/image" Target="../media/image586.png"/><Relationship Id="rId30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8.png"/><Relationship Id="rId13" Type="http://schemas.openxmlformats.org/officeDocument/2006/relationships/image" Target="../media/image133.png"/><Relationship Id="rId18" Type="http://schemas.openxmlformats.org/officeDocument/2006/relationships/image" Target="../media/image600.png"/><Relationship Id="rId26" Type="http://schemas.openxmlformats.org/officeDocument/2006/relationships/image" Target="../media/image547.png"/><Relationship Id="rId3" Type="http://schemas.openxmlformats.org/officeDocument/2006/relationships/image" Target="../media/image31.png"/><Relationship Id="rId21" Type="http://schemas.openxmlformats.org/officeDocument/2006/relationships/image" Target="../media/image22.png"/><Relationship Id="rId7" Type="http://schemas.openxmlformats.org/officeDocument/2006/relationships/image" Target="../media/image591.png"/><Relationship Id="rId12" Type="http://schemas.openxmlformats.org/officeDocument/2006/relationships/image" Target="../media/image595.png"/><Relationship Id="rId17" Type="http://schemas.openxmlformats.org/officeDocument/2006/relationships/image" Target="../media/image599.png"/><Relationship Id="rId25" Type="http://schemas.openxmlformats.org/officeDocument/2006/relationships/image" Target="../media/image604.png"/><Relationship Id="rId2" Type="http://schemas.openxmlformats.org/officeDocument/2006/relationships/image" Target="../media/image30.png"/><Relationship Id="rId16" Type="http://schemas.openxmlformats.org/officeDocument/2006/relationships/image" Target="../media/image598.png"/><Relationship Id="rId20" Type="http://schemas.openxmlformats.org/officeDocument/2006/relationships/image" Target="../media/image602.png"/><Relationship Id="rId29" Type="http://schemas.openxmlformats.org/officeDocument/2006/relationships/image" Target="../media/image5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90.png"/><Relationship Id="rId11" Type="http://schemas.openxmlformats.org/officeDocument/2006/relationships/image" Target="../media/image594.png"/><Relationship Id="rId24" Type="http://schemas.openxmlformats.org/officeDocument/2006/relationships/image" Target="../media/image315.png"/><Relationship Id="rId5" Type="http://schemas.openxmlformats.org/officeDocument/2006/relationships/image" Target="../media/image589.png"/><Relationship Id="rId15" Type="http://schemas.openxmlformats.org/officeDocument/2006/relationships/image" Target="../media/image597.png"/><Relationship Id="rId23" Type="http://schemas.openxmlformats.org/officeDocument/2006/relationships/image" Target="../media/image603.png"/><Relationship Id="rId28" Type="http://schemas.openxmlformats.org/officeDocument/2006/relationships/image" Target="../media/image1.png"/><Relationship Id="rId10" Type="http://schemas.openxmlformats.org/officeDocument/2006/relationships/image" Target="../media/image593.png"/><Relationship Id="rId19" Type="http://schemas.openxmlformats.org/officeDocument/2006/relationships/image" Target="../media/image601.png"/><Relationship Id="rId4" Type="http://schemas.openxmlformats.org/officeDocument/2006/relationships/image" Target="../media/image588.png"/><Relationship Id="rId9" Type="http://schemas.openxmlformats.org/officeDocument/2006/relationships/image" Target="../media/image592.png"/><Relationship Id="rId14" Type="http://schemas.openxmlformats.org/officeDocument/2006/relationships/image" Target="../media/image596.png"/><Relationship Id="rId22" Type="http://schemas.openxmlformats.org/officeDocument/2006/relationships/image" Target="../media/image253.png"/><Relationship Id="rId27" Type="http://schemas.openxmlformats.org/officeDocument/2006/relationships/image" Target="../media/image28.png"/><Relationship Id="rId30" Type="http://schemas.openxmlformats.org/officeDocument/2006/relationships/image" Target="../media/image40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1.png"/><Relationship Id="rId21" Type="http://schemas.openxmlformats.org/officeDocument/2006/relationships/image" Target="../media/image58.png"/><Relationship Id="rId34" Type="http://schemas.openxmlformats.org/officeDocument/2006/relationships/image" Target="../media/image69.png"/><Relationship Id="rId7" Type="http://schemas.openxmlformats.org/officeDocument/2006/relationships/image" Target="../media/image31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0.png"/><Relationship Id="rId33" Type="http://schemas.openxmlformats.org/officeDocument/2006/relationships/image" Target="../media/image68.png"/><Relationship Id="rId38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48.png"/><Relationship Id="rId24" Type="http://schemas.openxmlformats.org/officeDocument/2006/relationships/image" Target="../media/image28.png"/><Relationship Id="rId32" Type="http://schemas.openxmlformats.org/officeDocument/2006/relationships/image" Target="../media/image67.png"/><Relationship Id="rId37" Type="http://schemas.openxmlformats.org/officeDocument/2006/relationships/image" Target="../media/image72.png"/><Relationship Id="rId5" Type="http://schemas.openxmlformats.org/officeDocument/2006/relationships/image" Target="../media/image4.png"/><Relationship Id="rId15" Type="http://schemas.openxmlformats.org/officeDocument/2006/relationships/image" Target="../media/image52.png"/><Relationship Id="rId23" Type="http://schemas.openxmlformats.org/officeDocument/2006/relationships/image" Target="../media/image23.png"/><Relationship Id="rId28" Type="http://schemas.openxmlformats.org/officeDocument/2006/relationships/image" Target="../media/image63.png"/><Relationship Id="rId36" Type="http://schemas.openxmlformats.org/officeDocument/2006/relationships/image" Target="../media/image71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31" Type="http://schemas.openxmlformats.org/officeDocument/2006/relationships/image" Target="../media/image66.png"/><Relationship Id="rId4" Type="http://schemas.openxmlformats.org/officeDocument/2006/relationships/image" Target="../media/image3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2.png"/><Relationship Id="rId30" Type="http://schemas.openxmlformats.org/officeDocument/2006/relationships/image" Target="../media/image65.png"/><Relationship Id="rId35" Type="http://schemas.openxmlformats.org/officeDocument/2006/relationships/image" Target="../media/image70.png"/><Relationship Id="rId8" Type="http://schemas.openxmlformats.org/officeDocument/2006/relationships/image" Target="../media/image45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.png"/><Relationship Id="rId18" Type="http://schemas.openxmlformats.org/officeDocument/2006/relationships/image" Target="../media/image614.png"/><Relationship Id="rId26" Type="http://schemas.openxmlformats.org/officeDocument/2006/relationships/image" Target="../media/image621.png"/><Relationship Id="rId39" Type="http://schemas.openxmlformats.org/officeDocument/2006/relationships/image" Target="../media/image630.png"/><Relationship Id="rId21" Type="http://schemas.openxmlformats.org/officeDocument/2006/relationships/image" Target="../media/image617.png"/><Relationship Id="rId34" Type="http://schemas.openxmlformats.org/officeDocument/2006/relationships/image" Target="../media/image402.png"/><Relationship Id="rId7" Type="http://schemas.openxmlformats.org/officeDocument/2006/relationships/image" Target="../media/image539.png"/><Relationship Id="rId2" Type="http://schemas.openxmlformats.org/officeDocument/2006/relationships/image" Target="../media/image10.png"/><Relationship Id="rId16" Type="http://schemas.openxmlformats.org/officeDocument/2006/relationships/image" Target="../media/image613.png"/><Relationship Id="rId20" Type="http://schemas.openxmlformats.org/officeDocument/2006/relationships/image" Target="../media/image616.png"/><Relationship Id="rId29" Type="http://schemas.openxmlformats.org/officeDocument/2006/relationships/image" Target="../media/image623.png"/><Relationship Id="rId41" Type="http://schemas.openxmlformats.org/officeDocument/2006/relationships/image" Target="../media/image9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6.png"/><Relationship Id="rId11" Type="http://schemas.openxmlformats.org/officeDocument/2006/relationships/image" Target="../media/image608.png"/><Relationship Id="rId24" Type="http://schemas.openxmlformats.org/officeDocument/2006/relationships/image" Target="../media/image432.png"/><Relationship Id="rId32" Type="http://schemas.openxmlformats.org/officeDocument/2006/relationships/image" Target="../media/image626.png"/><Relationship Id="rId37" Type="http://schemas.openxmlformats.org/officeDocument/2006/relationships/image" Target="../media/image628.png"/><Relationship Id="rId40" Type="http://schemas.openxmlformats.org/officeDocument/2006/relationships/image" Target="../media/image631.png"/><Relationship Id="rId5" Type="http://schemas.openxmlformats.org/officeDocument/2006/relationships/image" Target="../media/image605.png"/><Relationship Id="rId15" Type="http://schemas.openxmlformats.org/officeDocument/2006/relationships/image" Target="../media/image612.png"/><Relationship Id="rId23" Type="http://schemas.openxmlformats.org/officeDocument/2006/relationships/image" Target="../media/image619.png"/><Relationship Id="rId28" Type="http://schemas.openxmlformats.org/officeDocument/2006/relationships/image" Target="../media/image622.png"/><Relationship Id="rId36" Type="http://schemas.openxmlformats.org/officeDocument/2006/relationships/image" Target="../media/image404.png"/><Relationship Id="rId10" Type="http://schemas.openxmlformats.org/officeDocument/2006/relationships/image" Target="../media/image607.png"/><Relationship Id="rId19" Type="http://schemas.openxmlformats.org/officeDocument/2006/relationships/image" Target="../media/image615.png"/><Relationship Id="rId31" Type="http://schemas.openxmlformats.org/officeDocument/2006/relationships/image" Target="../media/image625.png"/><Relationship Id="rId4" Type="http://schemas.openxmlformats.org/officeDocument/2006/relationships/image" Target="../media/image121.png"/><Relationship Id="rId9" Type="http://schemas.openxmlformats.org/officeDocument/2006/relationships/image" Target="../media/image52.png"/><Relationship Id="rId14" Type="http://schemas.openxmlformats.org/officeDocument/2006/relationships/image" Target="../media/image611.png"/><Relationship Id="rId22" Type="http://schemas.openxmlformats.org/officeDocument/2006/relationships/image" Target="../media/image618.png"/><Relationship Id="rId27" Type="http://schemas.openxmlformats.org/officeDocument/2006/relationships/image" Target="../media/image203.png"/><Relationship Id="rId30" Type="http://schemas.openxmlformats.org/officeDocument/2006/relationships/image" Target="../media/image624.png"/><Relationship Id="rId35" Type="http://schemas.openxmlformats.org/officeDocument/2006/relationships/image" Target="../media/image627.png"/><Relationship Id="rId8" Type="http://schemas.openxmlformats.org/officeDocument/2006/relationships/image" Target="../media/image94.png"/><Relationship Id="rId3" Type="http://schemas.openxmlformats.org/officeDocument/2006/relationships/image" Target="../media/image120.png"/><Relationship Id="rId12" Type="http://schemas.openxmlformats.org/officeDocument/2006/relationships/image" Target="../media/image609.png"/><Relationship Id="rId17" Type="http://schemas.openxmlformats.org/officeDocument/2006/relationships/image" Target="../media/image169.png"/><Relationship Id="rId25" Type="http://schemas.openxmlformats.org/officeDocument/2006/relationships/image" Target="../media/image620.png"/><Relationship Id="rId33" Type="http://schemas.openxmlformats.org/officeDocument/2006/relationships/image" Target="../media/image28.png"/><Relationship Id="rId38" Type="http://schemas.openxmlformats.org/officeDocument/2006/relationships/image" Target="../media/image629.png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48.png"/><Relationship Id="rId21" Type="http://schemas.openxmlformats.org/officeDocument/2006/relationships/image" Target="../media/image169.png"/><Relationship Id="rId42" Type="http://schemas.openxmlformats.org/officeDocument/2006/relationships/image" Target="../media/image660.png"/><Relationship Id="rId47" Type="http://schemas.openxmlformats.org/officeDocument/2006/relationships/image" Target="../media/image665.png"/><Relationship Id="rId63" Type="http://schemas.openxmlformats.org/officeDocument/2006/relationships/image" Target="../media/image404.png"/><Relationship Id="rId68" Type="http://schemas.openxmlformats.org/officeDocument/2006/relationships/image" Target="../media/image419.png"/><Relationship Id="rId7" Type="http://schemas.openxmlformats.org/officeDocument/2006/relationships/image" Target="../media/image94.png"/><Relationship Id="rId2" Type="http://schemas.openxmlformats.org/officeDocument/2006/relationships/image" Target="../media/image10.png"/><Relationship Id="rId16" Type="http://schemas.openxmlformats.org/officeDocument/2006/relationships/image" Target="../media/image642.png"/><Relationship Id="rId29" Type="http://schemas.openxmlformats.org/officeDocument/2006/relationships/image" Target="../media/image651.png"/><Relationship Id="rId11" Type="http://schemas.openxmlformats.org/officeDocument/2006/relationships/image" Target="../media/image638.png"/><Relationship Id="rId24" Type="http://schemas.openxmlformats.org/officeDocument/2006/relationships/image" Target="../media/image222.png"/><Relationship Id="rId32" Type="http://schemas.openxmlformats.org/officeDocument/2006/relationships/image" Target="../media/image653.png"/><Relationship Id="rId37" Type="http://schemas.openxmlformats.org/officeDocument/2006/relationships/image" Target="../media/image657.png"/><Relationship Id="rId40" Type="http://schemas.openxmlformats.org/officeDocument/2006/relationships/image" Target="../media/image341.png"/><Relationship Id="rId45" Type="http://schemas.openxmlformats.org/officeDocument/2006/relationships/image" Target="../media/image663.png"/><Relationship Id="rId53" Type="http://schemas.openxmlformats.org/officeDocument/2006/relationships/image" Target="../media/image671.png"/><Relationship Id="rId58" Type="http://schemas.openxmlformats.org/officeDocument/2006/relationships/image" Target="../media/image676.png"/><Relationship Id="rId66" Type="http://schemas.openxmlformats.org/officeDocument/2006/relationships/image" Target="../media/image679.png"/><Relationship Id="rId5" Type="http://schemas.openxmlformats.org/officeDocument/2006/relationships/image" Target="../media/image634.png"/><Relationship Id="rId61" Type="http://schemas.openxmlformats.org/officeDocument/2006/relationships/image" Target="../media/image402.png"/><Relationship Id="rId19" Type="http://schemas.openxmlformats.org/officeDocument/2006/relationships/image" Target="../media/image645.png"/><Relationship Id="rId14" Type="http://schemas.openxmlformats.org/officeDocument/2006/relationships/image" Target="../media/image330.png"/><Relationship Id="rId22" Type="http://schemas.openxmlformats.org/officeDocument/2006/relationships/image" Target="../media/image646.png"/><Relationship Id="rId27" Type="http://schemas.openxmlformats.org/officeDocument/2006/relationships/image" Target="../media/image649.png"/><Relationship Id="rId30" Type="http://schemas.openxmlformats.org/officeDocument/2006/relationships/image" Target="../media/image249.png"/><Relationship Id="rId35" Type="http://schemas.openxmlformats.org/officeDocument/2006/relationships/image" Target="../media/image655.png"/><Relationship Id="rId43" Type="http://schemas.openxmlformats.org/officeDocument/2006/relationships/image" Target="../media/image661.png"/><Relationship Id="rId48" Type="http://schemas.openxmlformats.org/officeDocument/2006/relationships/image" Target="../media/image666.png"/><Relationship Id="rId56" Type="http://schemas.openxmlformats.org/officeDocument/2006/relationships/image" Target="../media/image674.png"/><Relationship Id="rId64" Type="http://schemas.openxmlformats.org/officeDocument/2006/relationships/image" Target="../media/image677.png"/><Relationship Id="rId69" Type="http://schemas.openxmlformats.org/officeDocument/2006/relationships/image" Target="../media/image90.png"/><Relationship Id="rId8" Type="http://schemas.openxmlformats.org/officeDocument/2006/relationships/image" Target="../media/image52.png"/><Relationship Id="rId51" Type="http://schemas.openxmlformats.org/officeDocument/2006/relationships/image" Target="../media/image669.png"/><Relationship Id="rId3" Type="http://schemas.openxmlformats.org/officeDocument/2006/relationships/image" Target="../media/image632.png"/><Relationship Id="rId12" Type="http://schemas.openxmlformats.org/officeDocument/2006/relationships/image" Target="../media/image639.png"/><Relationship Id="rId17" Type="http://schemas.openxmlformats.org/officeDocument/2006/relationships/image" Target="../media/image643.png"/><Relationship Id="rId25" Type="http://schemas.openxmlformats.org/officeDocument/2006/relationships/image" Target="../media/image647.png"/><Relationship Id="rId33" Type="http://schemas.openxmlformats.org/officeDocument/2006/relationships/image" Target="../media/image159.png"/><Relationship Id="rId38" Type="http://schemas.openxmlformats.org/officeDocument/2006/relationships/image" Target="../media/image329.png"/><Relationship Id="rId46" Type="http://schemas.openxmlformats.org/officeDocument/2006/relationships/image" Target="../media/image664.png"/><Relationship Id="rId59" Type="http://schemas.openxmlformats.org/officeDocument/2006/relationships/image" Target="../media/image543.png"/><Relationship Id="rId67" Type="http://schemas.openxmlformats.org/officeDocument/2006/relationships/image" Target="../media/image680.png"/><Relationship Id="rId20" Type="http://schemas.openxmlformats.org/officeDocument/2006/relationships/image" Target="../media/image203.png"/><Relationship Id="rId41" Type="http://schemas.openxmlformats.org/officeDocument/2006/relationships/image" Target="../media/image659.png"/><Relationship Id="rId54" Type="http://schemas.openxmlformats.org/officeDocument/2006/relationships/image" Target="../media/image672.png"/><Relationship Id="rId62" Type="http://schemas.openxmlformats.org/officeDocument/2006/relationships/image" Target="../media/image6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35.png"/><Relationship Id="rId15" Type="http://schemas.openxmlformats.org/officeDocument/2006/relationships/image" Target="../media/image641.png"/><Relationship Id="rId23" Type="http://schemas.openxmlformats.org/officeDocument/2006/relationships/image" Target="../media/image374.png"/><Relationship Id="rId28" Type="http://schemas.openxmlformats.org/officeDocument/2006/relationships/image" Target="../media/image650.png"/><Relationship Id="rId36" Type="http://schemas.openxmlformats.org/officeDocument/2006/relationships/image" Target="../media/image656.png"/><Relationship Id="rId49" Type="http://schemas.openxmlformats.org/officeDocument/2006/relationships/image" Target="../media/image667.png"/><Relationship Id="rId57" Type="http://schemas.openxmlformats.org/officeDocument/2006/relationships/image" Target="../media/image675.png"/><Relationship Id="rId10" Type="http://schemas.openxmlformats.org/officeDocument/2006/relationships/image" Target="../media/image637.png"/><Relationship Id="rId31" Type="http://schemas.openxmlformats.org/officeDocument/2006/relationships/image" Target="../media/image652.png"/><Relationship Id="rId44" Type="http://schemas.openxmlformats.org/officeDocument/2006/relationships/image" Target="../media/image662.png"/><Relationship Id="rId52" Type="http://schemas.openxmlformats.org/officeDocument/2006/relationships/image" Target="../media/image670.png"/><Relationship Id="rId60" Type="http://schemas.openxmlformats.org/officeDocument/2006/relationships/image" Target="../media/image28.png"/><Relationship Id="rId65" Type="http://schemas.openxmlformats.org/officeDocument/2006/relationships/image" Target="../media/image678.png"/><Relationship Id="rId4" Type="http://schemas.openxmlformats.org/officeDocument/2006/relationships/image" Target="../media/image633.png"/><Relationship Id="rId9" Type="http://schemas.openxmlformats.org/officeDocument/2006/relationships/image" Target="../media/image636.png"/><Relationship Id="rId13" Type="http://schemas.openxmlformats.org/officeDocument/2006/relationships/image" Target="../media/image640.png"/><Relationship Id="rId18" Type="http://schemas.openxmlformats.org/officeDocument/2006/relationships/image" Target="../media/image644.png"/><Relationship Id="rId39" Type="http://schemas.openxmlformats.org/officeDocument/2006/relationships/image" Target="../media/image658.png"/><Relationship Id="rId34" Type="http://schemas.openxmlformats.org/officeDocument/2006/relationships/image" Target="../media/image654.png"/><Relationship Id="rId50" Type="http://schemas.openxmlformats.org/officeDocument/2006/relationships/image" Target="../media/image668.png"/><Relationship Id="rId55" Type="http://schemas.openxmlformats.org/officeDocument/2006/relationships/image" Target="../media/image67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2.png"/><Relationship Id="rId13" Type="http://schemas.openxmlformats.org/officeDocument/2006/relationships/image" Target="../media/image686.png"/><Relationship Id="rId18" Type="http://schemas.openxmlformats.org/officeDocument/2006/relationships/image" Target="../media/image404.png"/><Relationship Id="rId3" Type="http://schemas.openxmlformats.org/officeDocument/2006/relationships/image" Target="../media/image120.png"/><Relationship Id="rId21" Type="http://schemas.openxmlformats.org/officeDocument/2006/relationships/image" Target="../media/image690.png"/><Relationship Id="rId7" Type="http://schemas.openxmlformats.org/officeDocument/2006/relationships/image" Target="../media/image483.png"/><Relationship Id="rId12" Type="http://schemas.openxmlformats.org/officeDocument/2006/relationships/image" Target="../media/image685.png"/><Relationship Id="rId17" Type="http://schemas.openxmlformats.org/officeDocument/2006/relationships/image" Target="../media/image627.png"/><Relationship Id="rId2" Type="http://schemas.openxmlformats.org/officeDocument/2006/relationships/image" Target="../media/image10.png"/><Relationship Id="rId16" Type="http://schemas.openxmlformats.org/officeDocument/2006/relationships/image" Target="../media/image402.png"/><Relationship Id="rId20" Type="http://schemas.openxmlformats.org/officeDocument/2006/relationships/image" Target="../media/image68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91.png"/><Relationship Id="rId11" Type="http://schemas.openxmlformats.org/officeDocument/2006/relationships/image" Target="../media/image684.png"/><Relationship Id="rId5" Type="http://schemas.openxmlformats.org/officeDocument/2006/relationships/image" Target="../media/image681.png"/><Relationship Id="rId15" Type="http://schemas.openxmlformats.org/officeDocument/2006/relationships/image" Target="../media/image28.png"/><Relationship Id="rId10" Type="http://schemas.openxmlformats.org/officeDocument/2006/relationships/image" Target="../media/image683.png"/><Relationship Id="rId19" Type="http://schemas.openxmlformats.org/officeDocument/2006/relationships/image" Target="../media/image688.png"/><Relationship Id="rId4" Type="http://schemas.openxmlformats.org/officeDocument/2006/relationships/image" Target="../media/image121.png"/><Relationship Id="rId9" Type="http://schemas.openxmlformats.org/officeDocument/2006/relationships/image" Target="../media/image52.png"/><Relationship Id="rId14" Type="http://schemas.openxmlformats.org/officeDocument/2006/relationships/image" Target="../media/image687.png"/><Relationship Id="rId22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4.png"/><Relationship Id="rId13" Type="http://schemas.openxmlformats.org/officeDocument/2006/relationships/image" Target="../media/image699.png"/><Relationship Id="rId18" Type="http://schemas.openxmlformats.org/officeDocument/2006/relationships/image" Target="../media/image704.png"/><Relationship Id="rId26" Type="http://schemas.openxmlformats.org/officeDocument/2006/relationships/image" Target="../media/image627.png"/><Relationship Id="rId3" Type="http://schemas.openxmlformats.org/officeDocument/2006/relationships/image" Target="../media/image74.png"/><Relationship Id="rId21" Type="http://schemas.openxmlformats.org/officeDocument/2006/relationships/image" Target="../media/image705.png"/><Relationship Id="rId7" Type="http://schemas.openxmlformats.org/officeDocument/2006/relationships/image" Target="../media/image693.png"/><Relationship Id="rId12" Type="http://schemas.openxmlformats.org/officeDocument/2006/relationships/image" Target="../media/image698.png"/><Relationship Id="rId17" Type="http://schemas.openxmlformats.org/officeDocument/2006/relationships/image" Target="../media/image703.png"/><Relationship Id="rId25" Type="http://schemas.openxmlformats.org/officeDocument/2006/relationships/image" Target="../media/image402.png"/><Relationship Id="rId2" Type="http://schemas.openxmlformats.org/officeDocument/2006/relationships/image" Target="../media/image73.png"/><Relationship Id="rId16" Type="http://schemas.openxmlformats.org/officeDocument/2006/relationships/image" Target="../media/image702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92.png"/><Relationship Id="rId11" Type="http://schemas.openxmlformats.org/officeDocument/2006/relationships/image" Target="../media/image697.png"/><Relationship Id="rId24" Type="http://schemas.openxmlformats.org/officeDocument/2006/relationships/image" Target="../media/image28.png"/><Relationship Id="rId5" Type="http://schemas.openxmlformats.org/officeDocument/2006/relationships/image" Target="../media/image691.png"/><Relationship Id="rId15" Type="http://schemas.openxmlformats.org/officeDocument/2006/relationships/image" Target="../media/image701.png"/><Relationship Id="rId23" Type="http://schemas.openxmlformats.org/officeDocument/2006/relationships/image" Target="../media/image616.png"/><Relationship Id="rId10" Type="http://schemas.openxmlformats.org/officeDocument/2006/relationships/image" Target="../media/image696.png"/><Relationship Id="rId19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695.png"/><Relationship Id="rId14" Type="http://schemas.openxmlformats.org/officeDocument/2006/relationships/image" Target="../media/image700.png"/><Relationship Id="rId22" Type="http://schemas.openxmlformats.org/officeDocument/2006/relationships/image" Target="../media/image706.png"/><Relationship Id="rId27" Type="http://schemas.openxmlformats.org/officeDocument/2006/relationships/image" Target="../media/image404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4.png"/><Relationship Id="rId18" Type="http://schemas.openxmlformats.org/officeDocument/2006/relationships/image" Target="../media/image719.png"/><Relationship Id="rId26" Type="http://schemas.openxmlformats.org/officeDocument/2006/relationships/image" Target="../media/image725.png"/><Relationship Id="rId21" Type="http://schemas.openxmlformats.org/officeDocument/2006/relationships/image" Target="../media/image722.png"/><Relationship Id="rId34" Type="http://schemas.openxmlformats.org/officeDocument/2006/relationships/image" Target="../media/image28.png"/><Relationship Id="rId7" Type="http://schemas.openxmlformats.org/officeDocument/2006/relationships/image" Target="../media/image708.png"/><Relationship Id="rId12" Type="http://schemas.openxmlformats.org/officeDocument/2006/relationships/image" Target="../media/image713.png"/><Relationship Id="rId17" Type="http://schemas.openxmlformats.org/officeDocument/2006/relationships/image" Target="../media/image718.png"/><Relationship Id="rId25" Type="http://schemas.openxmlformats.org/officeDocument/2006/relationships/image" Target="../media/image52.png"/><Relationship Id="rId33" Type="http://schemas.openxmlformats.org/officeDocument/2006/relationships/image" Target="../media/image732.png"/><Relationship Id="rId2" Type="http://schemas.openxmlformats.org/officeDocument/2006/relationships/image" Target="../media/image73.png"/><Relationship Id="rId16" Type="http://schemas.openxmlformats.org/officeDocument/2006/relationships/image" Target="../media/image717.png"/><Relationship Id="rId20" Type="http://schemas.openxmlformats.org/officeDocument/2006/relationships/image" Target="../media/image721.png"/><Relationship Id="rId29" Type="http://schemas.openxmlformats.org/officeDocument/2006/relationships/image" Target="../media/image7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07.png"/><Relationship Id="rId11" Type="http://schemas.openxmlformats.org/officeDocument/2006/relationships/image" Target="../media/image712.png"/><Relationship Id="rId24" Type="http://schemas.openxmlformats.org/officeDocument/2006/relationships/image" Target="../media/image724.png"/><Relationship Id="rId32" Type="http://schemas.openxmlformats.org/officeDocument/2006/relationships/image" Target="../media/image731.png"/><Relationship Id="rId37" Type="http://schemas.openxmlformats.org/officeDocument/2006/relationships/image" Target="../media/image404.png"/><Relationship Id="rId5" Type="http://schemas.openxmlformats.org/officeDocument/2006/relationships/image" Target="../media/image691.png"/><Relationship Id="rId15" Type="http://schemas.openxmlformats.org/officeDocument/2006/relationships/image" Target="../media/image716.png"/><Relationship Id="rId23" Type="http://schemas.openxmlformats.org/officeDocument/2006/relationships/image" Target="../media/image703.png"/><Relationship Id="rId28" Type="http://schemas.openxmlformats.org/officeDocument/2006/relationships/image" Target="../media/image727.png"/><Relationship Id="rId36" Type="http://schemas.openxmlformats.org/officeDocument/2006/relationships/image" Target="../media/image627.png"/><Relationship Id="rId10" Type="http://schemas.openxmlformats.org/officeDocument/2006/relationships/image" Target="../media/image711.png"/><Relationship Id="rId19" Type="http://schemas.openxmlformats.org/officeDocument/2006/relationships/image" Target="../media/image720.png"/><Relationship Id="rId31" Type="http://schemas.openxmlformats.org/officeDocument/2006/relationships/image" Target="../media/image730.png"/><Relationship Id="rId4" Type="http://schemas.openxmlformats.org/officeDocument/2006/relationships/image" Target="../media/image45.png"/><Relationship Id="rId9" Type="http://schemas.openxmlformats.org/officeDocument/2006/relationships/image" Target="../media/image710.png"/><Relationship Id="rId14" Type="http://schemas.openxmlformats.org/officeDocument/2006/relationships/image" Target="../media/image715.png"/><Relationship Id="rId22" Type="http://schemas.openxmlformats.org/officeDocument/2006/relationships/image" Target="../media/image723.png"/><Relationship Id="rId27" Type="http://schemas.openxmlformats.org/officeDocument/2006/relationships/image" Target="../media/image726.png"/><Relationship Id="rId30" Type="http://schemas.openxmlformats.org/officeDocument/2006/relationships/image" Target="../media/image729.png"/><Relationship Id="rId35" Type="http://schemas.openxmlformats.org/officeDocument/2006/relationships/image" Target="../media/image402.png"/><Relationship Id="rId8" Type="http://schemas.openxmlformats.org/officeDocument/2006/relationships/image" Target="../media/image709.png"/><Relationship Id="rId3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6.png"/><Relationship Id="rId18" Type="http://schemas.openxmlformats.org/officeDocument/2006/relationships/image" Target="../media/image329.png"/><Relationship Id="rId26" Type="http://schemas.openxmlformats.org/officeDocument/2006/relationships/image" Target="../media/image745.png"/><Relationship Id="rId21" Type="http://schemas.openxmlformats.org/officeDocument/2006/relationships/image" Target="../media/image23.png"/><Relationship Id="rId34" Type="http://schemas.openxmlformats.org/officeDocument/2006/relationships/image" Target="../media/image28.png"/><Relationship Id="rId7" Type="http://schemas.openxmlformats.org/officeDocument/2006/relationships/image" Target="../media/image734.png"/><Relationship Id="rId12" Type="http://schemas.openxmlformats.org/officeDocument/2006/relationships/image" Target="../media/image738.png"/><Relationship Id="rId17" Type="http://schemas.openxmlformats.org/officeDocument/2006/relationships/image" Target="../media/image740.png"/><Relationship Id="rId25" Type="http://schemas.openxmlformats.org/officeDocument/2006/relationships/image" Target="../media/image744.png"/><Relationship Id="rId33" Type="http://schemas.openxmlformats.org/officeDocument/2006/relationships/image" Target="../media/image751.png"/><Relationship Id="rId2" Type="http://schemas.openxmlformats.org/officeDocument/2006/relationships/image" Target="../media/image73.png"/><Relationship Id="rId16" Type="http://schemas.openxmlformats.org/officeDocument/2006/relationships/image" Target="../media/image739.png"/><Relationship Id="rId20" Type="http://schemas.openxmlformats.org/officeDocument/2006/relationships/image" Target="../media/image169.png"/><Relationship Id="rId29" Type="http://schemas.openxmlformats.org/officeDocument/2006/relationships/image" Target="../media/image20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33.png"/><Relationship Id="rId11" Type="http://schemas.openxmlformats.org/officeDocument/2006/relationships/image" Target="../media/image92.png"/><Relationship Id="rId24" Type="http://schemas.openxmlformats.org/officeDocument/2006/relationships/image" Target="../media/image743.png"/><Relationship Id="rId32" Type="http://schemas.openxmlformats.org/officeDocument/2006/relationships/image" Target="../media/image750.png"/><Relationship Id="rId37" Type="http://schemas.openxmlformats.org/officeDocument/2006/relationships/image" Target="../media/image404.png"/><Relationship Id="rId5" Type="http://schemas.openxmlformats.org/officeDocument/2006/relationships/image" Target="../media/image483.png"/><Relationship Id="rId15" Type="http://schemas.openxmlformats.org/officeDocument/2006/relationships/image" Target="../media/image425.png"/><Relationship Id="rId23" Type="http://schemas.openxmlformats.org/officeDocument/2006/relationships/image" Target="../media/image742.png"/><Relationship Id="rId28" Type="http://schemas.openxmlformats.org/officeDocument/2006/relationships/image" Target="../media/image747.png"/><Relationship Id="rId36" Type="http://schemas.openxmlformats.org/officeDocument/2006/relationships/image" Target="../media/image627.png"/><Relationship Id="rId10" Type="http://schemas.openxmlformats.org/officeDocument/2006/relationships/image" Target="../media/image737.png"/><Relationship Id="rId19" Type="http://schemas.openxmlformats.org/officeDocument/2006/relationships/image" Target="../media/image432.png"/><Relationship Id="rId31" Type="http://schemas.openxmlformats.org/officeDocument/2006/relationships/image" Target="../media/image749.png"/><Relationship Id="rId4" Type="http://schemas.openxmlformats.org/officeDocument/2006/relationships/image" Target="../media/image75.png"/><Relationship Id="rId9" Type="http://schemas.openxmlformats.org/officeDocument/2006/relationships/image" Target="../media/image736.png"/><Relationship Id="rId14" Type="http://schemas.openxmlformats.org/officeDocument/2006/relationships/image" Target="../media/image22.png"/><Relationship Id="rId22" Type="http://schemas.openxmlformats.org/officeDocument/2006/relationships/image" Target="../media/image741.png"/><Relationship Id="rId27" Type="http://schemas.openxmlformats.org/officeDocument/2006/relationships/image" Target="../media/image746.png"/><Relationship Id="rId30" Type="http://schemas.openxmlformats.org/officeDocument/2006/relationships/image" Target="../media/image748.png"/><Relationship Id="rId35" Type="http://schemas.openxmlformats.org/officeDocument/2006/relationships/image" Target="../media/image402.png"/><Relationship Id="rId8" Type="http://schemas.openxmlformats.org/officeDocument/2006/relationships/image" Target="../media/image735.png"/><Relationship Id="rId3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9.png"/><Relationship Id="rId21" Type="http://schemas.openxmlformats.org/officeDocument/2006/relationships/image" Target="../media/image761.png"/><Relationship Id="rId34" Type="http://schemas.openxmlformats.org/officeDocument/2006/relationships/image" Target="../media/image772.png"/><Relationship Id="rId42" Type="http://schemas.openxmlformats.org/officeDocument/2006/relationships/image" Target="../media/image780.png"/><Relationship Id="rId47" Type="http://schemas.openxmlformats.org/officeDocument/2006/relationships/image" Target="../media/image329.png"/><Relationship Id="rId50" Type="http://schemas.openxmlformats.org/officeDocument/2006/relationships/image" Target="../media/image785.png"/><Relationship Id="rId55" Type="http://schemas.openxmlformats.org/officeDocument/2006/relationships/image" Target="../media/image790.png"/><Relationship Id="rId63" Type="http://schemas.openxmlformats.org/officeDocument/2006/relationships/image" Target="../media/image797.png"/><Relationship Id="rId7" Type="http://schemas.openxmlformats.org/officeDocument/2006/relationships/image" Target="../media/image752.png"/><Relationship Id="rId2" Type="http://schemas.openxmlformats.org/officeDocument/2006/relationships/image" Target="../media/image73.png"/><Relationship Id="rId16" Type="http://schemas.openxmlformats.org/officeDocument/2006/relationships/image" Target="../media/image757.png"/><Relationship Id="rId29" Type="http://schemas.openxmlformats.org/officeDocument/2006/relationships/image" Target="../media/image768.png"/><Relationship Id="rId11" Type="http://schemas.openxmlformats.org/officeDocument/2006/relationships/image" Target="../media/image754.png"/><Relationship Id="rId24" Type="http://schemas.openxmlformats.org/officeDocument/2006/relationships/image" Target="../media/image764.png"/><Relationship Id="rId32" Type="http://schemas.openxmlformats.org/officeDocument/2006/relationships/image" Target="../media/image771.png"/><Relationship Id="rId37" Type="http://schemas.openxmlformats.org/officeDocument/2006/relationships/image" Target="../media/image775.png"/><Relationship Id="rId40" Type="http://schemas.openxmlformats.org/officeDocument/2006/relationships/image" Target="../media/image778.png"/><Relationship Id="rId45" Type="http://schemas.openxmlformats.org/officeDocument/2006/relationships/image" Target="../media/image783.png"/><Relationship Id="rId53" Type="http://schemas.openxmlformats.org/officeDocument/2006/relationships/image" Target="../media/image788.png"/><Relationship Id="rId58" Type="http://schemas.openxmlformats.org/officeDocument/2006/relationships/image" Target="../media/image793.png"/><Relationship Id="rId66" Type="http://schemas.openxmlformats.org/officeDocument/2006/relationships/image" Target="../media/image627.png"/><Relationship Id="rId5" Type="http://schemas.openxmlformats.org/officeDocument/2006/relationships/image" Target="../media/image120.png"/><Relationship Id="rId61" Type="http://schemas.openxmlformats.org/officeDocument/2006/relationships/image" Target="../media/image795.png"/><Relationship Id="rId19" Type="http://schemas.openxmlformats.org/officeDocument/2006/relationships/image" Target="../media/image760.png"/><Relationship Id="rId14" Type="http://schemas.openxmlformats.org/officeDocument/2006/relationships/image" Target="../media/image755.png"/><Relationship Id="rId22" Type="http://schemas.openxmlformats.org/officeDocument/2006/relationships/image" Target="../media/image762.png"/><Relationship Id="rId27" Type="http://schemas.openxmlformats.org/officeDocument/2006/relationships/image" Target="../media/image766.png"/><Relationship Id="rId30" Type="http://schemas.openxmlformats.org/officeDocument/2006/relationships/image" Target="../media/image769.png"/><Relationship Id="rId35" Type="http://schemas.openxmlformats.org/officeDocument/2006/relationships/image" Target="../media/image773.png"/><Relationship Id="rId43" Type="http://schemas.openxmlformats.org/officeDocument/2006/relationships/image" Target="../media/image781.png"/><Relationship Id="rId48" Type="http://schemas.openxmlformats.org/officeDocument/2006/relationships/image" Target="../media/image340.png"/><Relationship Id="rId56" Type="http://schemas.openxmlformats.org/officeDocument/2006/relationships/image" Target="../media/image791.png"/><Relationship Id="rId64" Type="http://schemas.openxmlformats.org/officeDocument/2006/relationships/image" Target="../media/image28.png"/><Relationship Id="rId8" Type="http://schemas.openxmlformats.org/officeDocument/2006/relationships/image" Target="../media/image564.png"/><Relationship Id="rId51" Type="http://schemas.openxmlformats.org/officeDocument/2006/relationships/image" Target="../media/image786.png"/><Relationship Id="rId3" Type="http://schemas.openxmlformats.org/officeDocument/2006/relationships/image" Target="../media/image74.png"/><Relationship Id="rId12" Type="http://schemas.openxmlformats.org/officeDocument/2006/relationships/image" Target="../media/image127.png"/><Relationship Id="rId17" Type="http://schemas.openxmlformats.org/officeDocument/2006/relationships/image" Target="../media/image758.png"/><Relationship Id="rId25" Type="http://schemas.openxmlformats.org/officeDocument/2006/relationships/image" Target="../media/image765.png"/><Relationship Id="rId33" Type="http://schemas.openxmlformats.org/officeDocument/2006/relationships/image" Target="../media/image641.png"/><Relationship Id="rId38" Type="http://schemas.openxmlformats.org/officeDocument/2006/relationships/image" Target="../media/image776.png"/><Relationship Id="rId46" Type="http://schemas.openxmlformats.org/officeDocument/2006/relationships/image" Target="../media/image784.png"/><Relationship Id="rId59" Type="http://schemas.openxmlformats.org/officeDocument/2006/relationships/image" Target="../media/image794.png"/><Relationship Id="rId67" Type="http://schemas.openxmlformats.org/officeDocument/2006/relationships/image" Target="../media/image404.png"/><Relationship Id="rId20" Type="http://schemas.openxmlformats.org/officeDocument/2006/relationships/image" Target="../media/image546.png"/><Relationship Id="rId41" Type="http://schemas.openxmlformats.org/officeDocument/2006/relationships/image" Target="../media/image779.png"/><Relationship Id="rId54" Type="http://schemas.openxmlformats.org/officeDocument/2006/relationships/image" Target="../media/image789.png"/><Relationship Id="rId62" Type="http://schemas.openxmlformats.org/officeDocument/2006/relationships/image" Target="../media/image79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1.png"/><Relationship Id="rId15" Type="http://schemas.openxmlformats.org/officeDocument/2006/relationships/image" Target="../media/image756.png"/><Relationship Id="rId23" Type="http://schemas.openxmlformats.org/officeDocument/2006/relationships/image" Target="../media/image763.png"/><Relationship Id="rId28" Type="http://schemas.openxmlformats.org/officeDocument/2006/relationships/image" Target="../media/image767.png"/><Relationship Id="rId36" Type="http://schemas.openxmlformats.org/officeDocument/2006/relationships/image" Target="../media/image774.png"/><Relationship Id="rId49" Type="http://schemas.openxmlformats.org/officeDocument/2006/relationships/image" Target="../media/image203.png"/><Relationship Id="rId57" Type="http://schemas.openxmlformats.org/officeDocument/2006/relationships/image" Target="../media/image792.png"/><Relationship Id="rId10" Type="http://schemas.openxmlformats.org/officeDocument/2006/relationships/image" Target="../media/image753.png"/><Relationship Id="rId31" Type="http://schemas.openxmlformats.org/officeDocument/2006/relationships/image" Target="../media/image770.png"/><Relationship Id="rId44" Type="http://schemas.openxmlformats.org/officeDocument/2006/relationships/image" Target="../media/image782.png"/><Relationship Id="rId52" Type="http://schemas.openxmlformats.org/officeDocument/2006/relationships/image" Target="../media/image787.png"/><Relationship Id="rId60" Type="http://schemas.openxmlformats.org/officeDocument/2006/relationships/image" Target="../media/image451.png"/><Relationship Id="rId65" Type="http://schemas.openxmlformats.org/officeDocument/2006/relationships/image" Target="../media/image402.png"/><Relationship Id="rId4" Type="http://schemas.openxmlformats.org/officeDocument/2006/relationships/image" Target="../media/image369.png"/><Relationship Id="rId9" Type="http://schemas.openxmlformats.org/officeDocument/2006/relationships/image" Target="../media/image48.png"/><Relationship Id="rId13" Type="http://schemas.openxmlformats.org/officeDocument/2006/relationships/image" Target="../media/image52.png"/><Relationship Id="rId18" Type="http://schemas.openxmlformats.org/officeDocument/2006/relationships/image" Target="../media/image759.png"/><Relationship Id="rId39" Type="http://schemas.openxmlformats.org/officeDocument/2006/relationships/image" Target="../media/image777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png"/><Relationship Id="rId18" Type="http://schemas.openxmlformats.org/officeDocument/2006/relationships/image" Target="../media/image99.png"/><Relationship Id="rId26" Type="http://schemas.openxmlformats.org/officeDocument/2006/relationships/image" Target="../media/image810.png"/><Relationship Id="rId39" Type="http://schemas.openxmlformats.org/officeDocument/2006/relationships/image" Target="../media/image194.png"/><Relationship Id="rId21" Type="http://schemas.openxmlformats.org/officeDocument/2006/relationships/image" Target="../media/image807.png"/><Relationship Id="rId34" Type="http://schemas.openxmlformats.org/officeDocument/2006/relationships/image" Target="../media/image476.png"/><Relationship Id="rId42" Type="http://schemas.openxmlformats.org/officeDocument/2006/relationships/image" Target="../media/image821.png"/><Relationship Id="rId47" Type="http://schemas.openxmlformats.org/officeDocument/2006/relationships/image" Target="../media/image825.png"/><Relationship Id="rId50" Type="http://schemas.openxmlformats.org/officeDocument/2006/relationships/image" Target="../media/image245.png"/><Relationship Id="rId55" Type="http://schemas.openxmlformats.org/officeDocument/2006/relationships/image" Target="../media/image830.png"/><Relationship Id="rId63" Type="http://schemas.openxmlformats.org/officeDocument/2006/relationships/image" Target="../media/image836.png"/><Relationship Id="rId7" Type="http://schemas.openxmlformats.org/officeDocument/2006/relationships/image" Target="../media/image10.png"/><Relationship Id="rId2" Type="http://schemas.openxmlformats.org/officeDocument/2006/relationships/image" Target="../media/image798.png"/><Relationship Id="rId16" Type="http://schemas.openxmlformats.org/officeDocument/2006/relationships/image" Target="../media/image162.png"/><Relationship Id="rId29" Type="http://schemas.openxmlformats.org/officeDocument/2006/relationships/image" Target="../media/image813.png"/><Relationship Id="rId11" Type="http://schemas.openxmlformats.org/officeDocument/2006/relationships/image" Target="../media/image802.png"/><Relationship Id="rId24" Type="http://schemas.openxmlformats.org/officeDocument/2006/relationships/image" Target="../media/image808.png"/><Relationship Id="rId32" Type="http://schemas.openxmlformats.org/officeDocument/2006/relationships/image" Target="../media/image174.png"/><Relationship Id="rId37" Type="http://schemas.openxmlformats.org/officeDocument/2006/relationships/image" Target="../media/image243.png"/><Relationship Id="rId40" Type="http://schemas.openxmlformats.org/officeDocument/2006/relationships/image" Target="../media/image820.png"/><Relationship Id="rId45" Type="http://schemas.openxmlformats.org/officeDocument/2006/relationships/image" Target="../media/image824.png"/><Relationship Id="rId53" Type="http://schemas.openxmlformats.org/officeDocument/2006/relationships/image" Target="../media/image828.png"/><Relationship Id="rId58" Type="http://schemas.openxmlformats.org/officeDocument/2006/relationships/image" Target="../media/image833.png"/><Relationship Id="rId5" Type="http://schemas.openxmlformats.org/officeDocument/2006/relationships/image" Target="../media/image393.png"/><Relationship Id="rId61" Type="http://schemas.openxmlformats.org/officeDocument/2006/relationships/image" Target="../media/image834.png"/><Relationship Id="rId19" Type="http://schemas.openxmlformats.org/officeDocument/2006/relationships/image" Target="../media/image805.png"/><Relationship Id="rId14" Type="http://schemas.openxmlformats.org/officeDocument/2006/relationships/image" Target="../media/image94.png"/><Relationship Id="rId22" Type="http://schemas.openxmlformats.org/officeDocument/2006/relationships/image" Target="../media/image432.png"/><Relationship Id="rId27" Type="http://schemas.openxmlformats.org/officeDocument/2006/relationships/image" Target="../media/image811.png"/><Relationship Id="rId30" Type="http://schemas.openxmlformats.org/officeDocument/2006/relationships/image" Target="../media/image814.png"/><Relationship Id="rId35" Type="http://schemas.openxmlformats.org/officeDocument/2006/relationships/image" Target="../media/image817.png"/><Relationship Id="rId43" Type="http://schemas.openxmlformats.org/officeDocument/2006/relationships/image" Target="../media/image822.png"/><Relationship Id="rId48" Type="http://schemas.openxmlformats.org/officeDocument/2006/relationships/image" Target="../media/image826.png"/><Relationship Id="rId56" Type="http://schemas.openxmlformats.org/officeDocument/2006/relationships/image" Target="../media/image831.png"/><Relationship Id="rId8" Type="http://schemas.openxmlformats.org/officeDocument/2006/relationships/image" Target="../media/image12.png"/><Relationship Id="rId51" Type="http://schemas.openxmlformats.org/officeDocument/2006/relationships/image" Target="../media/image664.png"/><Relationship Id="rId3" Type="http://schemas.openxmlformats.org/officeDocument/2006/relationships/image" Target="../media/image6.png"/><Relationship Id="rId12" Type="http://schemas.openxmlformats.org/officeDocument/2006/relationships/image" Target="../media/image803.png"/><Relationship Id="rId17" Type="http://schemas.openxmlformats.org/officeDocument/2006/relationships/image" Target="../media/image804.png"/><Relationship Id="rId25" Type="http://schemas.openxmlformats.org/officeDocument/2006/relationships/image" Target="../media/image809.png"/><Relationship Id="rId33" Type="http://schemas.openxmlformats.org/officeDocument/2006/relationships/image" Target="../media/image816.png"/><Relationship Id="rId38" Type="http://schemas.openxmlformats.org/officeDocument/2006/relationships/image" Target="../media/image819.png"/><Relationship Id="rId46" Type="http://schemas.openxmlformats.org/officeDocument/2006/relationships/image" Target="../media/image641.png"/><Relationship Id="rId59" Type="http://schemas.openxmlformats.org/officeDocument/2006/relationships/image" Target="../media/image28.png"/><Relationship Id="rId20" Type="http://schemas.openxmlformats.org/officeDocument/2006/relationships/image" Target="../media/image806.png"/><Relationship Id="rId41" Type="http://schemas.openxmlformats.org/officeDocument/2006/relationships/image" Target="../media/image361.png"/><Relationship Id="rId54" Type="http://schemas.openxmlformats.org/officeDocument/2006/relationships/image" Target="../media/image829.png"/><Relationship Id="rId62" Type="http://schemas.openxmlformats.org/officeDocument/2006/relationships/image" Target="../media/image8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0.png"/><Relationship Id="rId15" Type="http://schemas.openxmlformats.org/officeDocument/2006/relationships/image" Target="../media/image52.png"/><Relationship Id="rId23" Type="http://schemas.openxmlformats.org/officeDocument/2006/relationships/image" Target="../media/image169.png"/><Relationship Id="rId28" Type="http://schemas.openxmlformats.org/officeDocument/2006/relationships/image" Target="../media/image812.png"/><Relationship Id="rId36" Type="http://schemas.openxmlformats.org/officeDocument/2006/relationships/image" Target="../media/image818.png"/><Relationship Id="rId49" Type="http://schemas.openxmlformats.org/officeDocument/2006/relationships/image" Target="../media/image827.png"/><Relationship Id="rId57" Type="http://schemas.openxmlformats.org/officeDocument/2006/relationships/image" Target="../media/image832.png"/><Relationship Id="rId10" Type="http://schemas.openxmlformats.org/officeDocument/2006/relationships/image" Target="../media/image801.png"/><Relationship Id="rId31" Type="http://schemas.openxmlformats.org/officeDocument/2006/relationships/image" Target="../media/image815.png"/><Relationship Id="rId44" Type="http://schemas.openxmlformats.org/officeDocument/2006/relationships/image" Target="../media/image823.png"/><Relationship Id="rId52" Type="http://schemas.openxmlformats.org/officeDocument/2006/relationships/image" Target="../media/image313.png"/><Relationship Id="rId60" Type="http://schemas.openxmlformats.org/officeDocument/2006/relationships/image" Target="../media/image402.png"/><Relationship Id="rId4" Type="http://schemas.openxmlformats.org/officeDocument/2006/relationships/image" Target="../media/image799.png"/><Relationship Id="rId9" Type="http://schemas.openxmlformats.org/officeDocument/2006/relationships/image" Target="../media/image800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5.png"/><Relationship Id="rId18" Type="http://schemas.openxmlformats.org/officeDocument/2006/relationships/image" Target="../media/image850.png"/><Relationship Id="rId26" Type="http://schemas.openxmlformats.org/officeDocument/2006/relationships/image" Target="../media/image858.png"/><Relationship Id="rId39" Type="http://schemas.openxmlformats.org/officeDocument/2006/relationships/image" Target="../media/image836.png"/><Relationship Id="rId21" Type="http://schemas.openxmlformats.org/officeDocument/2006/relationships/image" Target="../media/image853.png"/><Relationship Id="rId34" Type="http://schemas.openxmlformats.org/officeDocument/2006/relationships/image" Target="../media/image864.png"/><Relationship Id="rId42" Type="http://schemas.openxmlformats.org/officeDocument/2006/relationships/image" Target="../media/image799.png"/><Relationship Id="rId7" Type="http://schemas.openxmlformats.org/officeDocument/2006/relationships/image" Target="../media/image839.png"/><Relationship Id="rId2" Type="http://schemas.openxmlformats.org/officeDocument/2006/relationships/image" Target="../media/image10.png"/><Relationship Id="rId16" Type="http://schemas.openxmlformats.org/officeDocument/2006/relationships/image" Target="../media/image848.png"/><Relationship Id="rId20" Type="http://schemas.openxmlformats.org/officeDocument/2006/relationships/image" Target="../media/image852.png"/><Relationship Id="rId29" Type="http://schemas.openxmlformats.org/officeDocument/2006/relationships/image" Target="../media/image859.png"/><Relationship Id="rId41" Type="http://schemas.openxmlformats.org/officeDocument/2006/relationships/image" Target="../media/image86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38.png"/><Relationship Id="rId11" Type="http://schemas.openxmlformats.org/officeDocument/2006/relationships/image" Target="../media/image843.png"/><Relationship Id="rId24" Type="http://schemas.openxmlformats.org/officeDocument/2006/relationships/image" Target="../media/image856.png"/><Relationship Id="rId32" Type="http://schemas.openxmlformats.org/officeDocument/2006/relationships/image" Target="../media/image862.png"/><Relationship Id="rId37" Type="http://schemas.openxmlformats.org/officeDocument/2006/relationships/image" Target="../media/image834.png"/><Relationship Id="rId40" Type="http://schemas.openxmlformats.org/officeDocument/2006/relationships/image" Target="../media/image865.png"/><Relationship Id="rId5" Type="http://schemas.openxmlformats.org/officeDocument/2006/relationships/image" Target="../media/image837.png"/><Relationship Id="rId15" Type="http://schemas.openxmlformats.org/officeDocument/2006/relationships/image" Target="../media/image847.png"/><Relationship Id="rId23" Type="http://schemas.openxmlformats.org/officeDocument/2006/relationships/image" Target="../media/image855.png"/><Relationship Id="rId28" Type="http://schemas.openxmlformats.org/officeDocument/2006/relationships/image" Target="../media/image52.png"/><Relationship Id="rId36" Type="http://schemas.openxmlformats.org/officeDocument/2006/relationships/image" Target="../media/image402.png"/><Relationship Id="rId10" Type="http://schemas.openxmlformats.org/officeDocument/2006/relationships/image" Target="../media/image842.png"/><Relationship Id="rId19" Type="http://schemas.openxmlformats.org/officeDocument/2006/relationships/image" Target="../media/image851.png"/><Relationship Id="rId31" Type="http://schemas.openxmlformats.org/officeDocument/2006/relationships/image" Target="../media/image861.png"/><Relationship Id="rId44" Type="http://schemas.openxmlformats.org/officeDocument/2006/relationships/image" Target="../media/image9.png"/><Relationship Id="rId4" Type="http://schemas.openxmlformats.org/officeDocument/2006/relationships/image" Target="../media/image121.png"/><Relationship Id="rId9" Type="http://schemas.openxmlformats.org/officeDocument/2006/relationships/image" Target="../media/image841.png"/><Relationship Id="rId14" Type="http://schemas.openxmlformats.org/officeDocument/2006/relationships/image" Target="../media/image846.png"/><Relationship Id="rId22" Type="http://schemas.openxmlformats.org/officeDocument/2006/relationships/image" Target="../media/image854.png"/><Relationship Id="rId27" Type="http://schemas.openxmlformats.org/officeDocument/2006/relationships/image" Target="../media/image94.png"/><Relationship Id="rId30" Type="http://schemas.openxmlformats.org/officeDocument/2006/relationships/image" Target="../media/image860.png"/><Relationship Id="rId35" Type="http://schemas.openxmlformats.org/officeDocument/2006/relationships/image" Target="../media/image28.png"/><Relationship Id="rId43" Type="http://schemas.openxmlformats.org/officeDocument/2006/relationships/image" Target="../media/image8.png"/><Relationship Id="rId8" Type="http://schemas.openxmlformats.org/officeDocument/2006/relationships/image" Target="../media/image840.png"/><Relationship Id="rId3" Type="http://schemas.openxmlformats.org/officeDocument/2006/relationships/image" Target="../media/image120.png"/><Relationship Id="rId12" Type="http://schemas.openxmlformats.org/officeDocument/2006/relationships/image" Target="../media/image844.png"/><Relationship Id="rId17" Type="http://schemas.openxmlformats.org/officeDocument/2006/relationships/image" Target="../media/image849.png"/><Relationship Id="rId25" Type="http://schemas.openxmlformats.org/officeDocument/2006/relationships/image" Target="../media/image857.png"/><Relationship Id="rId33" Type="http://schemas.openxmlformats.org/officeDocument/2006/relationships/image" Target="../media/image863.png"/><Relationship Id="rId38" Type="http://schemas.openxmlformats.org/officeDocument/2006/relationships/image" Target="../media/image83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13" Type="http://schemas.openxmlformats.org/officeDocument/2006/relationships/image" Target="../media/image875.png"/><Relationship Id="rId18" Type="http://schemas.openxmlformats.org/officeDocument/2006/relationships/image" Target="../media/image880.png"/><Relationship Id="rId3" Type="http://schemas.openxmlformats.org/officeDocument/2006/relationships/image" Target="../media/image74.png"/><Relationship Id="rId21" Type="http://schemas.openxmlformats.org/officeDocument/2006/relationships/image" Target="../media/image402.png"/><Relationship Id="rId7" Type="http://schemas.openxmlformats.org/officeDocument/2006/relationships/image" Target="../media/image869.png"/><Relationship Id="rId12" Type="http://schemas.openxmlformats.org/officeDocument/2006/relationships/image" Target="../media/image874.png"/><Relationship Id="rId17" Type="http://schemas.openxmlformats.org/officeDocument/2006/relationships/image" Target="../media/image879.png"/><Relationship Id="rId2" Type="http://schemas.openxmlformats.org/officeDocument/2006/relationships/image" Target="../media/image73.png"/><Relationship Id="rId16" Type="http://schemas.openxmlformats.org/officeDocument/2006/relationships/image" Target="../media/image878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68.png"/><Relationship Id="rId11" Type="http://schemas.openxmlformats.org/officeDocument/2006/relationships/image" Target="../media/image873.png"/><Relationship Id="rId24" Type="http://schemas.openxmlformats.org/officeDocument/2006/relationships/image" Target="../media/image836.png"/><Relationship Id="rId5" Type="http://schemas.openxmlformats.org/officeDocument/2006/relationships/image" Target="../media/image867.png"/><Relationship Id="rId15" Type="http://schemas.openxmlformats.org/officeDocument/2006/relationships/image" Target="../media/image877.png"/><Relationship Id="rId23" Type="http://schemas.openxmlformats.org/officeDocument/2006/relationships/image" Target="../media/image835.png"/><Relationship Id="rId10" Type="http://schemas.openxmlformats.org/officeDocument/2006/relationships/image" Target="../media/image872.png"/><Relationship Id="rId19" Type="http://schemas.openxmlformats.org/officeDocument/2006/relationships/image" Target="../media/image881.png"/><Relationship Id="rId4" Type="http://schemas.openxmlformats.org/officeDocument/2006/relationships/image" Target="../media/image10.png"/><Relationship Id="rId9" Type="http://schemas.openxmlformats.org/officeDocument/2006/relationships/image" Target="../media/image871.png"/><Relationship Id="rId14" Type="http://schemas.openxmlformats.org/officeDocument/2006/relationships/image" Target="../media/image876.png"/><Relationship Id="rId22" Type="http://schemas.openxmlformats.org/officeDocument/2006/relationships/image" Target="../media/image8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34.png"/><Relationship Id="rId18" Type="http://schemas.openxmlformats.org/officeDocument/2006/relationships/image" Target="../media/image84.png"/><Relationship Id="rId26" Type="http://schemas.openxmlformats.org/officeDocument/2006/relationships/image" Target="../media/image86.pn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3.png"/><Relationship Id="rId25" Type="http://schemas.openxmlformats.org/officeDocument/2006/relationships/image" Target="../media/image56.png"/><Relationship Id="rId2" Type="http://schemas.openxmlformats.org/officeDocument/2006/relationships/image" Target="../media/image1.png"/><Relationship Id="rId16" Type="http://schemas.openxmlformats.org/officeDocument/2006/relationships/image" Target="../media/image82.png"/><Relationship Id="rId20" Type="http://schemas.openxmlformats.org/officeDocument/2006/relationships/image" Target="../media/image21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24" Type="http://schemas.openxmlformats.org/officeDocument/2006/relationships/image" Target="../media/image55.png"/><Relationship Id="rId5" Type="http://schemas.openxmlformats.org/officeDocument/2006/relationships/image" Target="../media/image4.png"/><Relationship Id="rId15" Type="http://schemas.openxmlformats.org/officeDocument/2006/relationships/image" Target="../media/image81.png"/><Relationship Id="rId23" Type="http://schemas.openxmlformats.org/officeDocument/2006/relationships/image" Target="../media/image54.png"/><Relationship Id="rId28" Type="http://schemas.openxmlformats.org/officeDocument/2006/relationships/image" Target="../media/image28.png"/><Relationship Id="rId10" Type="http://schemas.openxmlformats.org/officeDocument/2006/relationships/image" Target="../media/image77.png"/><Relationship Id="rId19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76.png"/><Relationship Id="rId14" Type="http://schemas.openxmlformats.org/officeDocument/2006/relationships/image" Target="../media/image80.png"/><Relationship Id="rId22" Type="http://schemas.openxmlformats.org/officeDocument/2006/relationships/image" Target="../media/image53.png"/><Relationship Id="rId27" Type="http://schemas.openxmlformats.org/officeDocument/2006/relationships/image" Target="../media/image57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87.png"/><Relationship Id="rId18" Type="http://schemas.openxmlformats.org/officeDocument/2006/relationships/image" Target="../media/image892.png"/><Relationship Id="rId26" Type="http://schemas.openxmlformats.org/officeDocument/2006/relationships/image" Target="../media/image402.png"/><Relationship Id="rId39" Type="http://schemas.openxmlformats.org/officeDocument/2006/relationships/image" Target="../media/image903.png"/><Relationship Id="rId21" Type="http://schemas.openxmlformats.org/officeDocument/2006/relationships/image" Target="../media/image375.png"/><Relationship Id="rId34" Type="http://schemas.openxmlformats.org/officeDocument/2006/relationships/image" Target="../media/image898.png"/><Relationship Id="rId42" Type="http://schemas.openxmlformats.org/officeDocument/2006/relationships/image" Target="../media/image906.png"/><Relationship Id="rId47" Type="http://schemas.openxmlformats.org/officeDocument/2006/relationships/image" Target="../media/image911.png"/><Relationship Id="rId7" Type="http://schemas.openxmlformats.org/officeDocument/2006/relationships/image" Target="../media/image734.png"/><Relationship Id="rId2" Type="http://schemas.openxmlformats.org/officeDocument/2006/relationships/image" Target="../media/image73.png"/><Relationship Id="rId16" Type="http://schemas.openxmlformats.org/officeDocument/2006/relationships/image" Target="../media/image890.png"/><Relationship Id="rId29" Type="http://schemas.openxmlformats.org/officeDocument/2006/relationships/image" Target="../media/image836.png"/><Relationship Id="rId11" Type="http://schemas.openxmlformats.org/officeDocument/2006/relationships/image" Target="../media/image121.png"/><Relationship Id="rId24" Type="http://schemas.openxmlformats.org/officeDocument/2006/relationships/image" Target="../media/image893.png"/><Relationship Id="rId32" Type="http://schemas.openxmlformats.org/officeDocument/2006/relationships/image" Target="../media/image896.png"/><Relationship Id="rId37" Type="http://schemas.openxmlformats.org/officeDocument/2006/relationships/image" Target="../media/image901.png"/><Relationship Id="rId40" Type="http://schemas.openxmlformats.org/officeDocument/2006/relationships/image" Target="../media/image904.png"/><Relationship Id="rId45" Type="http://schemas.openxmlformats.org/officeDocument/2006/relationships/image" Target="../media/image909.png"/><Relationship Id="rId5" Type="http://schemas.openxmlformats.org/officeDocument/2006/relationships/image" Target="../media/image882.png"/><Relationship Id="rId15" Type="http://schemas.openxmlformats.org/officeDocument/2006/relationships/image" Target="../media/image889.png"/><Relationship Id="rId23" Type="http://schemas.openxmlformats.org/officeDocument/2006/relationships/image" Target="../media/image376.png"/><Relationship Id="rId28" Type="http://schemas.openxmlformats.org/officeDocument/2006/relationships/image" Target="../media/image835.png"/><Relationship Id="rId36" Type="http://schemas.openxmlformats.org/officeDocument/2006/relationships/image" Target="../media/image900.png"/><Relationship Id="rId49" Type="http://schemas.openxmlformats.org/officeDocument/2006/relationships/image" Target="../media/image913.png"/><Relationship Id="rId10" Type="http://schemas.openxmlformats.org/officeDocument/2006/relationships/image" Target="../media/image885.png"/><Relationship Id="rId19" Type="http://schemas.openxmlformats.org/officeDocument/2006/relationships/image" Target="../media/image22.png"/><Relationship Id="rId31" Type="http://schemas.openxmlformats.org/officeDocument/2006/relationships/image" Target="../media/image895.png"/><Relationship Id="rId44" Type="http://schemas.openxmlformats.org/officeDocument/2006/relationships/image" Target="../media/image908.png"/><Relationship Id="rId4" Type="http://schemas.openxmlformats.org/officeDocument/2006/relationships/image" Target="../media/image45.png"/><Relationship Id="rId9" Type="http://schemas.openxmlformats.org/officeDocument/2006/relationships/image" Target="../media/image884.png"/><Relationship Id="rId14" Type="http://schemas.openxmlformats.org/officeDocument/2006/relationships/image" Target="../media/image888.png"/><Relationship Id="rId22" Type="http://schemas.openxmlformats.org/officeDocument/2006/relationships/image" Target="../media/image374.png"/><Relationship Id="rId27" Type="http://schemas.openxmlformats.org/officeDocument/2006/relationships/image" Target="../media/image834.png"/><Relationship Id="rId30" Type="http://schemas.openxmlformats.org/officeDocument/2006/relationships/image" Target="../media/image894.png"/><Relationship Id="rId35" Type="http://schemas.openxmlformats.org/officeDocument/2006/relationships/image" Target="../media/image899.png"/><Relationship Id="rId43" Type="http://schemas.openxmlformats.org/officeDocument/2006/relationships/image" Target="../media/image907.png"/><Relationship Id="rId48" Type="http://schemas.openxmlformats.org/officeDocument/2006/relationships/image" Target="../media/image912.png"/><Relationship Id="rId8" Type="http://schemas.openxmlformats.org/officeDocument/2006/relationships/image" Target="../media/image343.png"/><Relationship Id="rId3" Type="http://schemas.openxmlformats.org/officeDocument/2006/relationships/image" Target="../media/image74.png"/><Relationship Id="rId12" Type="http://schemas.openxmlformats.org/officeDocument/2006/relationships/image" Target="../media/image886.png"/><Relationship Id="rId17" Type="http://schemas.openxmlformats.org/officeDocument/2006/relationships/image" Target="../media/image891.png"/><Relationship Id="rId25" Type="http://schemas.openxmlformats.org/officeDocument/2006/relationships/image" Target="../media/image28.png"/><Relationship Id="rId33" Type="http://schemas.openxmlformats.org/officeDocument/2006/relationships/image" Target="../media/image897.png"/><Relationship Id="rId38" Type="http://schemas.openxmlformats.org/officeDocument/2006/relationships/image" Target="../media/image902.png"/><Relationship Id="rId46" Type="http://schemas.openxmlformats.org/officeDocument/2006/relationships/image" Target="../media/image910.png"/><Relationship Id="rId20" Type="http://schemas.openxmlformats.org/officeDocument/2006/relationships/image" Target="../media/image377.png"/><Relationship Id="rId41" Type="http://schemas.openxmlformats.org/officeDocument/2006/relationships/image" Target="../media/image90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83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498.png"/><Relationship Id="rId26" Type="http://schemas.openxmlformats.org/officeDocument/2006/relationships/image" Target="../media/image924.png"/><Relationship Id="rId39" Type="http://schemas.openxmlformats.org/officeDocument/2006/relationships/image" Target="../media/image936.png"/><Relationship Id="rId21" Type="http://schemas.openxmlformats.org/officeDocument/2006/relationships/image" Target="../media/image28.png"/><Relationship Id="rId34" Type="http://schemas.openxmlformats.org/officeDocument/2006/relationships/image" Target="../media/image932.png"/><Relationship Id="rId42" Type="http://schemas.openxmlformats.org/officeDocument/2006/relationships/image" Target="../media/image938.png"/><Relationship Id="rId47" Type="http://schemas.openxmlformats.org/officeDocument/2006/relationships/image" Target="../media/image943.png"/><Relationship Id="rId50" Type="http://schemas.openxmlformats.org/officeDocument/2006/relationships/image" Target="../media/image895.png"/><Relationship Id="rId55" Type="http://schemas.openxmlformats.org/officeDocument/2006/relationships/image" Target="../media/image950.png"/><Relationship Id="rId7" Type="http://schemas.openxmlformats.org/officeDocument/2006/relationships/image" Target="../media/image916.png"/><Relationship Id="rId2" Type="http://schemas.openxmlformats.org/officeDocument/2006/relationships/image" Target="../media/image73.png"/><Relationship Id="rId16" Type="http://schemas.openxmlformats.org/officeDocument/2006/relationships/image" Target="../media/image920.png"/><Relationship Id="rId29" Type="http://schemas.openxmlformats.org/officeDocument/2006/relationships/image" Target="../media/image927.png"/><Relationship Id="rId11" Type="http://schemas.openxmlformats.org/officeDocument/2006/relationships/image" Target="../media/image918.png"/><Relationship Id="rId24" Type="http://schemas.openxmlformats.org/officeDocument/2006/relationships/image" Target="../media/image835.png"/><Relationship Id="rId32" Type="http://schemas.openxmlformats.org/officeDocument/2006/relationships/image" Target="../media/image930.png"/><Relationship Id="rId37" Type="http://schemas.openxmlformats.org/officeDocument/2006/relationships/image" Target="../media/image934.png"/><Relationship Id="rId40" Type="http://schemas.openxmlformats.org/officeDocument/2006/relationships/image" Target="../media/image937.png"/><Relationship Id="rId45" Type="http://schemas.openxmlformats.org/officeDocument/2006/relationships/image" Target="../media/image941.png"/><Relationship Id="rId53" Type="http://schemas.openxmlformats.org/officeDocument/2006/relationships/image" Target="../media/image948.png"/><Relationship Id="rId58" Type="http://schemas.openxmlformats.org/officeDocument/2006/relationships/image" Target="../media/image953.png"/><Relationship Id="rId5" Type="http://schemas.openxmlformats.org/officeDocument/2006/relationships/image" Target="../media/image914.png"/><Relationship Id="rId61" Type="http://schemas.openxmlformats.org/officeDocument/2006/relationships/image" Target="../media/image956.png"/><Relationship Id="rId19" Type="http://schemas.openxmlformats.org/officeDocument/2006/relationships/image" Target="../media/image922.png"/><Relationship Id="rId14" Type="http://schemas.openxmlformats.org/officeDocument/2006/relationships/image" Target="../media/image162.png"/><Relationship Id="rId22" Type="http://schemas.openxmlformats.org/officeDocument/2006/relationships/image" Target="../media/image402.png"/><Relationship Id="rId27" Type="http://schemas.openxmlformats.org/officeDocument/2006/relationships/image" Target="../media/image925.png"/><Relationship Id="rId30" Type="http://schemas.openxmlformats.org/officeDocument/2006/relationships/image" Target="../media/image928.png"/><Relationship Id="rId35" Type="http://schemas.openxmlformats.org/officeDocument/2006/relationships/image" Target="../media/image910.png"/><Relationship Id="rId43" Type="http://schemas.openxmlformats.org/officeDocument/2006/relationships/image" Target="../media/image939.png"/><Relationship Id="rId48" Type="http://schemas.openxmlformats.org/officeDocument/2006/relationships/image" Target="../media/image944.png"/><Relationship Id="rId56" Type="http://schemas.openxmlformats.org/officeDocument/2006/relationships/image" Target="../media/image951.png"/><Relationship Id="rId8" Type="http://schemas.openxmlformats.org/officeDocument/2006/relationships/image" Target="../media/image121.png"/><Relationship Id="rId51" Type="http://schemas.openxmlformats.org/officeDocument/2006/relationships/image" Target="../media/image946.png"/><Relationship Id="rId3" Type="http://schemas.openxmlformats.org/officeDocument/2006/relationships/image" Target="../media/image74.png"/><Relationship Id="rId12" Type="http://schemas.openxmlformats.org/officeDocument/2006/relationships/image" Target="../media/image94.png"/><Relationship Id="rId17" Type="http://schemas.openxmlformats.org/officeDocument/2006/relationships/image" Target="../media/image921.png"/><Relationship Id="rId25" Type="http://schemas.openxmlformats.org/officeDocument/2006/relationships/image" Target="../media/image836.png"/><Relationship Id="rId33" Type="http://schemas.openxmlformats.org/officeDocument/2006/relationships/image" Target="../media/image931.png"/><Relationship Id="rId38" Type="http://schemas.openxmlformats.org/officeDocument/2006/relationships/image" Target="../media/image935.png"/><Relationship Id="rId46" Type="http://schemas.openxmlformats.org/officeDocument/2006/relationships/image" Target="../media/image942.png"/><Relationship Id="rId59" Type="http://schemas.openxmlformats.org/officeDocument/2006/relationships/image" Target="../media/image954.png"/><Relationship Id="rId20" Type="http://schemas.openxmlformats.org/officeDocument/2006/relationships/image" Target="../media/image923.png"/><Relationship Id="rId41" Type="http://schemas.openxmlformats.org/officeDocument/2006/relationships/image" Target="../media/image896.png"/><Relationship Id="rId54" Type="http://schemas.openxmlformats.org/officeDocument/2006/relationships/image" Target="../media/image94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15.png"/><Relationship Id="rId15" Type="http://schemas.openxmlformats.org/officeDocument/2006/relationships/image" Target="../media/image919.png"/><Relationship Id="rId23" Type="http://schemas.openxmlformats.org/officeDocument/2006/relationships/image" Target="../media/image834.png"/><Relationship Id="rId28" Type="http://schemas.openxmlformats.org/officeDocument/2006/relationships/image" Target="../media/image926.png"/><Relationship Id="rId36" Type="http://schemas.openxmlformats.org/officeDocument/2006/relationships/image" Target="../media/image933.png"/><Relationship Id="rId49" Type="http://schemas.openxmlformats.org/officeDocument/2006/relationships/image" Target="../media/image945.png"/><Relationship Id="rId57" Type="http://schemas.openxmlformats.org/officeDocument/2006/relationships/image" Target="../media/image952.png"/><Relationship Id="rId10" Type="http://schemas.openxmlformats.org/officeDocument/2006/relationships/image" Target="../media/image917.png"/><Relationship Id="rId31" Type="http://schemas.openxmlformats.org/officeDocument/2006/relationships/image" Target="../media/image929.png"/><Relationship Id="rId44" Type="http://schemas.openxmlformats.org/officeDocument/2006/relationships/image" Target="../media/image940.png"/><Relationship Id="rId52" Type="http://schemas.openxmlformats.org/officeDocument/2006/relationships/image" Target="../media/image947.png"/><Relationship Id="rId60" Type="http://schemas.openxmlformats.org/officeDocument/2006/relationships/image" Target="../media/image955.png"/><Relationship Id="rId4" Type="http://schemas.openxmlformats.org/officeDocument/2006/relationships/image" Target="../media/image75.png"/><Relationship Id="rId9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1.png"/><Relationship Id="rId18" Type="http://schemas.openxmlformats.org/officeDocument/2006/relationships/image" Target="../media/image22.png"/><Relationship Id="rId26" Type="http://schemas.openxmlformats.org/officeDocument/2006/relationships/image" Target="../media/image1.png"/><Relationship Id="rId3" Type="http://schemas.openxmlformats.org/officeDocument/2006/relationships/image" Target="../media/image957.png"/><Relationship Id="rId21" Type="http://schemas.openxmlformats.org/officeDocument/2006/relationships/image" Target="../media/image966.png"/><Relationship Id="rId7" Type="http://schemas.openxmlformats.org/officeDocument/2006/relationships/image" Target="../media/image9.png"/><Relationship Id="rId12" Type="http://schemas.openxmlformats.org/officeDocument/2006/relationships/image" Target="../media/image308.png"/><Relationship Id="rId17" Type="http://schemas.openxmlformats.org/officeDocument/2006/relationships/image" Target="../media/image21.png"/><Relationship Id="rId25" Type="http://schemas.openxmlformats.org/officeDocument/2006/relationships/image" Target="../media/image28.png"/><Relationship Id="rId2" Type="http://schemas.openxmlformats.org/officeDocument/2006/relationships/image" Target="../media/image798.png"/><Relationship Id="rId16" Type="http://schemas.openxmlformats.org/officeDocument/2006/relationships/image" Target="../media/image213.png"/><Relationship Id="rId20" Type="http://schemas.openxmlformats.org/officeDocument/2006/relationships/image" Target="../media/image965.png"/><Relationship Id="rId29" Type="http://schemas.openxmlformats.org/officeDocument/2006/relationships/image" Target="../media/image30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60.png"/><Relationship Id="rId11" Type="http://schemas.openxmlformats.org/officeDocument/2006/relationships/image" Target="../media/image961.png"/><Relationship Id="rId24" Type="http://schemas.openxmlformats.org/officeDocument/2006/relationships/image" Target="../media/image968.png"/><Relationship Id="rId5" Type="http://schemas.openxmlformats.org/officeDocument/2006/relationships/image" Target="../media/image959.png"/><Relationship Id="rId15" Type="http://schemas.openxmlformats.org/officeDocument/2006/relationships/image" Target="../media/image963.png"/><Relationship Id="rId23" Type="http://schemas.openxmlformats.org/officeDocument/2006/relationships/image" Target="../media/image967.png"/><Relationship Id="rId28" Type="http://schemas.openxmlformats.org/officeDocument/2006/relationships/image" Target="../media/image304.png"/><Relationship Id="rId10" Type="http://schemas.openxmlformats.org/officeDocument/2006/relationships/image" Target="../media/image837.png"/><Relationship Id="rId19" Type="http://schemas.openxmlformats.org/officeDocument/2006/relationships/image" Target="../media/image964.png"/><Relationship Id="rId4" Type="http://schemas.openxmlformats.org/officeDocument/2006/relationships/image" Target="../media/image958.png"/><Relationship Id="rId9" Type="http://schemas.openxmlformats.org/officeDocument/2006/relationships/image" Target="../media/image12.png"/><Relationship Id="rId14" Type="http://schemas.openxmlformats.org/officeDocument/2006/relationships/image" Target="../media/image962.png"/><Relationship Id="rId22" Type="http://schemas.openxmlformats.org/officeDocument/2006/relationships/image" Target="../media/image116.png"/><Relationship Id="rId27" Type="http://schemas.openxmlformats.org/officeDocument/2006/relationships/image" Target="../media/image83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972.png"/><Relationship Id="rId18" Type="http://schemas.openxmlformats.org/officeDocument/2006/relationships/image" Target="../media/image976.png"/><Relationship Id="rId26" Type="http://schemas.openxmlformats.org/officeDocument/2006/relationships/image" Target="../media/image798.png"/><Relationship Id="rId3" Type="http://schemas.openxmlformats.org/officeDocument/2006/relationships/image" Target="../media/image120.png"/><Relationship Id="rId21" Type="http://schemas.openxmlformats.org/officeDocument/2006/relationships/image" Target="../media/image28.png"/><Relationship Id="rId7" Type="http://schemas.openxmlformats.org/officeDocument/2006/relationships/image" Target="../media/image970.png"/><Relationship Id="rId12" Type="http://schemas.openxmlformats.org/officeDocument/2006/relationships/image" Target="../media/image52.png"/><Relationship Id="rId17" Type="http://schemas.openxmlformats.org/officeDocument/2006/relationships/image" Target="../media/image975.png"/><Relationship Id="rId25" Type="http://schemas.openxmlformats.org/officeDocument/2006/relationships/image" Target="../media/image305.png"/><Relationship Id="rId2" Type="http://schemas.openxmlformats.org/officeDocument/2006/relationships/image" Target="../media/image10.png"/><Relationship Id="rId16" Type="http://schemas.openxmlformats.org/officeDocument/2006/relationships/image" Target="../media/image974.png"/><Relationship Id="rId20" Type="http://schemas.openxmlformats.org/officeDocument/2006/relationships/image" Target="../media/image978.png"/><Relationship Id="rId29" Type="http://schemas.openxmlformats.org/officeDocument/2006/relationships/image" Target="../media/image97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69.png"/><Relationship Id="rId11" Type="http://schemas.openxmlformats.org/officeDocument/2006/relationships/image" Target="../media/image94.png"/><Relationship Id="rId24" Type="http://schemas.openxmlformats.org/officeDocument/2006/relationships/image" Target="../media/image304.png"/><Relationship Id="rId5" Type="http://schemas.openxmlformats.org/officeDocument/2006/relationships/image" Target="../media/image837.png"/><Relationship Id="rId15" Type="http://schemas.openxmlformats.org/officeDocument/2006/relationships/image" Target="../media/image973.png"/><Relationship Id="rId23" Type="http://schemas.openxmlformats.org/officeDocument/2006/relationships/image" Target="../media/image834.png"/><Relationship Id="rId28" Type="http://schemas.openxmlformats.org/officeDocument/2006/relationships/image" Target="../media/image958.png"/><Relationship Id="rId10" Type="http://schemas.openxmlformats.org/officeDocument/2006/relationships/image" Target="../media/image213.png"/><Relationship Id="rId19" Type="http://schemas.openxmlformats.org/officeDocument/2006/relationships/image" Target="../media/image977.png"/><Relationship Id="rId31" Type="http://schemas.openxmlformats.org/officeDocument/2006/relationships/image" Target="../media/image90.png"/><Relationship Id="rId4" Type="http://schemas.openxmlformats.org/officeDocument/2006/relationships/image" Target="../media/image121.png"/><Relationship Id="rId9" Type="http://schemas.openxmlformats.org/officeDocument/2006/relationships/image" Target="../media/image971.png"/><Relationship Id="rId14" Type="http://schemas.openxmlformats.org/officeDocument/2006/relationships/image" Target="../media/image499.png"/><Relationship Id="rId22" Type="http://schemas.openxmlformats.org/officeDocument/2006/relationships/image" Target="../media/image1.png"/><Relationship Id="rId27" Type="http://schemas.openxmlformats.org/officeDocument/2006/relationships/image" Target="../media/image957.png"/><Relationship Id="rId30" Type="http://schemas.openxmlformats.org/officeDocument/2006/relationships/image" Target="../media/image690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84.png"/><Relationship Id="rId18" Type="http://schemas.openxmlformats.org/officeDocument/2006/relationships/image" Target="../media/image986.png"/><Relationship Id="rId26" Type="http://schemas.openxmlformats.org/officeDocument/2006/relationships/image" Target="../media/image991.png"/><Relationship Id="rId39" Type="http://schemas.openxmlformats.org/officeDocument/2006/relationships/image" Target="../media/image999.png"/><Relationship Id="rId21" Type="http://schemas.openxmlformats.org/officeDocument/2006/relationships/image" Target="../media/image425.png"/><Relationship Id="rId34" Type="http://schemas.openxmlformats.org/officeDocument/2006/relationships/image" Target="../media/image995.png"/><Relationship Id="rId42" Type="http://schemas.openxmlformats.org/officeDocument/2006/relationships/image" Target="../media/image1002.png"/><Relationship Id="rId47" Type="http://schemas.openxmlformats.org/officeDocument/2006/relationships/image" Target="../media/image305.png"/><Relationship Id="rId7" Type="http://schemas.openxmlformats.org/officeDocument/2006/relationships/image" Target="../media/image980.png"/><Relationship Id="rId2" Type="http://schemas.openxmlformats.org/officeDocument/2006/relationships/image" Target="../media/image73.png"/><Relationship Id="rId16" Type="http://schemas.openxmlformats.org/officeDocument/2006/relationships/image" Target="../media/image22.png"/><Relationship Id="rId29" Type="http://schemas.openxmlformats.org/officeDocument/2006/relationships/image" Target="../media/image47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1.png"/><Relationship Id="rId11" Type="http://schemas.openxmlformats.org/officeDocument/2006/relationships/image" Target="../media/image239.png"/><Relationship Id="rId24" Type="http://schemas.openxmlformats.org/officeDocument/2006/relationships/image" Target="../media/image990.png"/><Relationship Id="rId32" Type="http://schemas.openxmlformats.org/officeDocument/2006/relationships/image" Target="../media/image994.png"/><Relationship Id="rId37" Type="http://schemas.openxmlformats.org/officeDocument/2006/relationships/image" Target="../media/image997.png"/><Relationship Id="rId40" Type="http://schemas.openxmlformats.org/officeDocument/2006/relationships/image" Target="../media/image1000.png"/><Relationship Id="rId45" Type="http://schemas.openxmlformats.org/officeDocument/2006/relationships/image" Target="../media/image834.png"/><Relationship Id="rId5" Type="http://schemas.openxmlformats.org/officeDocument/2006/relationships/image" Target="../media/image120.png"/><Relationship Id="rId15" Type="http://schemas.openxmlformats.org/officeDocument/2006/relationships/image" Target="../media/image326.png"/><Relationship Id="rId23" Type="http://schemas.openxmlformats.org/officeDocument/2006/relationships/image" Target="../media/image830.png"/><Relationship Id="rId28" Type="http://schemas.openxmlformats.org/officeDocument/2006/relationships/image" Target="../media/image169.png"/><Relationship Id="rId36" Type="http://schemas.openxmlformats.org/officeDocument/2006/relationships/image" Target="../media/image996.png"/><Relationship Id="rId10" Type="http://schemas.openxmlformats.org/officeDocument/2006/relationships/image" Target="../media/image982.png"/><Relationship Id="rId19" Type="http://schemas.openxmlformats.org/officeDocument/2006/relationships/image" Target="../media/image987.png"/><Relationship Id="rId31" Type="http://schemas.openxmlformats.org/officeDocument/2006/relationships/image" Target="../media/image332.png"/><Relationship Id="rId44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981.png"/><Relationship Id="rId14" Type="http://schemas.openxmlformats.org/officeDocument/2006/relationships/image" Target="../media/image325.png"/><Relationship Id="rId22" Type="http://schemas.openxmlformats.org/officeDocument/2006/relationships/image" Target="../media/image989.png"/><Relationship Id="rId27" Type="http://schemas.openxmlformats.org/officeDocument/2006/relationships/image" Target="../media/image992.png"/><Relationship Id="rId30" Type="http://schemas.openxmlformats.org/officeDocument/2006/relationships/image" Target="../media/image993.png"/><Relationship Id="rId35" Type="http://schemas.openxmlformats.org/officeDocument/2006/relationships/image" Target="../media/image174.png"/><Relationship Id="rId43" Type="http://schemas.openxmlformats.org/officeDocument/2006/relationships/image" Target="../media/image28.png"/><Relationship Id="rId8" Type="http://schemas.openxmlformats.org/officeDocument/2006/relationships/image" Target="../media/image343.png"/><Relationship Id="rId3" Type="http://schemas.openxmlformats.org/officeDocument/2006/relationships/image" Target="../media/image74.png"/><Relationship Id="rId12" Type="http://schemas.openxmlformats.org/officeDocument/2006/relationships/image" Target="../media/image983.png"/><Relationship Id="rId17" Type="http://schemas.openxmlformats.org/officeDocument/2006/relationships/image" Target="../media/image985.png"/><Relationship Id="rId25" Type="http://schemas.openxmlformats.org/officeDocument/2006/relationships/image" Target="../media/image27.png"/><Relationship Id="rId33" Type="http://schemas.openxmlformats.org/officeDocument/2006/relationships/image" Target="../media/image520.png"/><Relationship Id="rId38" Type="http://schemas.openxmlformats.org/officeDocument/2006/relationships/image" Target="../media/image998.png"/><Relationship Id="rId46" Type="http://schemas.openxmlformats.org/officeDocument/2006/relationships/image" Target="../media/image304.png"/><Relationship Id="rId20" Type="http://schemas.openxmlformats.org/officeDocument/2006/relationships/image" Target="../media/image988.png"/><Relationship Id="rId41" Type="http://schemas.openxmlformats.org/officeDocument/2006/relationships/image" Target="../media/image100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3.png"/><Relationship Id="rId13" Type="http://schemas.openxmlformats.org/officeDocument/2006/relationships/image" Target="../media/image52.png"/><Relationship Id="rId18" Type="http://schemas.openxmlformats.org/officeDocument/2006/relationships/image" Target="../media/image1008.png"/><Relationship Id="rId26" Type="http://schemas.openxmlformats.org/officeDocument/2006/relationships/image" Target="../media/image362.png"/><Relationship Id="rId3" Type="http://schemas.openxmlformats.org/officeDocument/2006/relationships/image" Target="../media/image74.png"/><Relationship Id="rId21" Type="http://schemas.openxmlformats.org/officeDocument/2006/relationships/image" Target="../media/image99.png"/><Relationship Id="rId7" Type="http://schemas.openxmlformats.org/officeDocument/2006/relationships/image" Target="../media/image969.png"/><Relationship Id="rId12" Type="http://schemas.openxmlformats.org/officeDocument/2006/relationships/image" Target="../media/image94.png"/><Relationship Id="rId17" Type="http://schemas.openxmlformats.org/officeDocument/2006/relationships/image" Target="../media/image172.png"/><Relationship Id="rId25" Type="http://schemas.openxmlformats.org/officeDocument/2006/relationships/image" Target="../media/image361.png"/><Relationship Id="rId2" Type="http://schemas.openxmlformats.org/officeDocument/2006/relationships/image" Target="../media/image73.png"/><Relationship Id="rId16" Type="http://schemas.openxmlformats.org/officeDocument/2006/relationships/image" Target="../media/image1007.png"/><Relationship Id="rId20" Type="http://schemas.openxmlformats.org/officeDocument/2006/relationships/image" Target="../media/image1009.png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37.png"/><Relationship Id="rId11" Type="http://schemas.openxmlformats.org/officeDocument/2006/relationships/image" Target="../media/image312.png"/><Relationship Id="rId24" Type="http://schemas.openxmlformats.org/officeDocument/2006/relationships/image" Target="../media/image360.png"/><Relationship Id="rId32" Type="http://schemas.openxmlformats.org/officeDocument/2006/relationships/image" Target="../media/image305.png"/><Relationship Id="rId5" Type="http://schemas.openxmlformats.org/officeDocument/2006/relationships/image" Target="../media/image12.png"/><Relationship Id="rId15" Type="http://schemas.openxmlformats.org/officeDocument/2006/relationships/image" Target="../media/image27.png"/><Relationship Id="rId23" Type="http://schemas.openxmlformats.org/officeDocument/2006/relationships/image" Target="../media/image441.png"/><Relationship Id="rId28" Type="http://schemas.openxmlformats.org/officeDocument/2006/relationships/image" Target="../media/image28.png"/><Relationship Id="rId10" Type="http://schemas.openxmlformats.org/officeDocument/2006/relationships/image" Target="../media/image1005.png"/><Relationship Id="rId19" Type="http://schemas.openxmlformats.org/officeDocument/2006/relationships/image" Target="../media/image162.png"/><Relationship Id="rId31" Type="http://schemas.openxmlformats.org/officeDocument/2006/relationships/image" Target="../media/image304.png"/><Relationship Id="rId4" Type="http://schemas.openxmlformats.org/officeDocument/2006/relationships/image" Target="../media/image45.png"/><Relationship Id="rId9" Type="http://schemas.openxmlformats.org/officeDocument/2006/relationships/image" Target="../media/image1004.png"/><Relationship Id="rId14" Type="http://schemas.openxmlformats.org/officeDocument/2006/relationships/image" Target="../media/image1006.png"/><Relationship Id="rId22" Type="http://schemas.openxmlformats.org/officeDocument/2006/relationships/image" Target="../media/image1010.png"/><Relationship Id="rId27" Type="http://schemas.openxmlformats.org/officeDocument/2006/relationships/image" Target="../media/image364.png"/><Relationship Id="rId30" Type="http://schemas.openxmlformats.org/officeDocument/2006/relationships/image" Target="../media/image834.png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7.png"/><Relationship Id="rId18" Type="http://schemas.openxmlformats.org/officeDocument/2006/relationships/image" Target="../media/image1017.png"/><Relationship Id="rId26" Type="http://schemas.openxmlformats.org/officeDocument/2006/relationships/image" Target="../media/image1025.png"/><Relationship Id="rId39" Type="http://schemas.openxmlformats.org/officeDocument/2006/relationships/image" Target="../media/image499.png"/><Relationship Id="rId21" Type="http://schemas.openxmlformats.org/officeDocument/2006/relationships/image" Target="../media/image1020.png"/><Relationship Id="rId34" Type="http://schemas.openxmlformats.org/officeDocument/2006/relationships/image" Target="../media/image202.png"/><Relationship Id="rId42" Type="http://schemas.openxmlformats.org/officeDocument/2006/relationships/image" Target="../media/image1.png"/><Relationship Id="rId7" Type="http://schemas.openxmlformats.org/officeDocument/2006/relationships/image" Target="../media/image1011.png"/><Relationship Id="rId2" Type="http://schemas.openxmlformats.org/officeDocument/2006/relationships/image" Target="../media/image73.png"/><Relationship Id="rId16" Type="http://schemas.openxmlformats.org/officeDocument/2006/relationships/image" Target="../media/image1015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1.png"/><Relationship Id="rId11" Type="http://schemas.openxmlformats.org/officeDocument/2006/relationships/image" Target="../media/image969.png"/><Relationship Id="rId24" Type="http://schemas.openxmlformats.org/officeDocument/2006/relationships/image" Target="../media/image1023.png"/><Relationship Id="rId32" Type="http://schemas.openxmlformats.org/officeDocument/2006/relationships/image" Target="../media/image1028.png"/><Relationship Id="rId37" Type="http://schemas.openxmlformats.org/officeDocument/2006/relationships/image" Target="../media/image1031.png"/><Relationship Id="rId40" Type="http://schemas.openxmlformats.org/officeDocument/2006/relationships/image" Target="../media/image973.png"/><Relationship Id="rId45" Type="http://schemas.openxmlformats.org/officeDocument/2006/relationships/image" Target="../media/image305.png"/><Relationship Id="rId5" Type="http://schemas.openxmlformats.org/officeDocument/2006/relationships/image" Target="../media/image120.png"/><Relationship Id="rId15" Type="http://schemas.openxmlformats.org/officeDocument/2006/relationships/image" Target="../media/image1014.png"/><Relationship Id="rId23" Type="http://schemas.openxmlformats.org/officeDocument/2006/relationships/image" Target="../media/image1022.png"/><Relationship Id="rId28" Type="http://schemas.openxmlformats.org/officeDocument/2006/relationships/image" Target="../media/image1027.png"/><Relationship Id="rId36" Type="http://schemas.openxmlformats.org/officeDocument/2006/relationships/image" Target="../media/image978.png"/><Relationship Id="rId10" Type="http://schemas.openxmlformats.org/officeDocument/2006/relationships/image" Target="../media/image77.png"/><Relationship Id="rId19" Type="http://schemas.openxmlformats.org/officeDocument/2006/relationships/image" Target="../media/image1018.png"/><Relationship Id="rId31" Type="http://schemas.openxmlformats.org/officeDocument/2006/relationships/image" Target="../media/image977.png"/><Relationship Id="rId44" Type="http://schemas.openxmlformats.org/officeDocument/2006/relationships/image" Target="../media/image304.png"/><Relationship Id="rId4" Type="http://schemas.openxmlformats.org/officeDocument/2006/relationships/image" Target="../media/image75.png"/><Relationship Id="rId9" Type="http://schemas.openxmlformats.org/officeDocument/2006/relationships/image" Target="../media/image1012.png"/><Relationship Id="rId14" Type="http://schemas.openxmlformats.org/officeDocument/2006/relationships/image" Target="../media/image1013.png"/><Relationship Id="rId22" Type="http://schemas.openxmlformats.org/officeDocument/2006/relationships/image" Target="../media/image1021.png"/><Relationship Id="rId27" Type="http://schemas.openxmlformats.org/officeDocument/2006/relationships/image" Target="../media/image1026.png"/><Relationship Id="rId30" Type="http://schemas.openxmlformats.org/officeDocument/2006/relationships/image" Target="../media/image976.png"/><Relationship Id="rId35" Type="http://schemas.openxmlformats.org/officeDocument/2006/relationships/image" Target="../media/image1030.png"/><Relationship Id="rId43" Type="http://schemas.openxmlformats.org/officeDocument/2006/relationships/image" Target="../media/image834.png"/><Relationship Id="rId8" Type="http://schemas.openxmlformats.org/officeDocument/2006/relationships/image" Target="../media/image211.png"/><Relationship Id="rId3" Type="http://schemas.openxmlformats.org/officeDocument/2006/relationships/image" Target="../media/image74.png"/><Relationship Id="rId12" Type="http://schemas.openxmlformats.org/officeDocument/2006/relationships/image" Target="../media/image36.png"/><Relationship Id="rId17" Type="http://schemas.openxmlformats.org/officeDocument/2006/relationships/image" Target="../media/image1016.png"/><Relationship Id="rId25" Type="http://schemas.openxmlformats.org/officeDocument/2006/relationships/image" Target="../media/image1024.png"/><Relationship Id="rId33" Type="http://schemas.openxmlformats.org/officeDocument/2006/relationships/image" Target="../media/image1029.png"/><Relationship Id="rId38" Type="http://schemas.openxmlformats.org/officeDocument/2006/relationships/image" Target="../media/image972.png"/><Relationship Id="rId20" Type="http://schemas.openxmlformats.org/officeDocument/2006/relationships/image" Target="../media/image1019.png"/><Relationship Id="rId41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7.png"/><Relationship Id="rId18" Type="http://schemas.openxmlformats.org/officeDocument/2006/relationships/image" Target="../media/image52.png"/><Relationship Id="rId26" Type="http://schemas.openxmlformats.org/officeDocument/2006/relationships/image" Target="../media/image169.png"/><Relationship Id="rId39" Type="http://schemas.openxmlformats.org/officeDocument/2006/relationships/image" Target="../media/image1051.png"/><Relationship Id="rId21" Type="http://schemas.openxmlformats.org/officeDocument/2006/relationships/image" Target="../media/image1040.png"/><Relationship Id="rId34" Type="http://schemas.openxmlformats.org/officeDocument/2006/relationships/image" Target="../media/image1048.png"/><Relationship Id="rId42" Type="http://schemas.openxmlformats.org/officeDocument/2006/relationships/image" Target="../media/image1053.png"/><Relationship Id="rId47" Type="http://schemas.openxmlformats.org/officeDocument/2006/relationships/image" Target="../media/image194.png"/><Relationship Id="rId50" Type="http://schemas.openxmlformats.org/officeDocument/2006/relationships/image" Target="../media/image1060.png"/><Relationship Id="rId55" Type="http://schemas.openxmlformats.org/officeDocument/2006/relationships/image" Target="../media/image28.png"/><Relationship Id="rId7" Type="http://schemas.openxmlformats.org/officeDocument/2006/relationships/image" Target="../media/image10.png"/><Relationship Id="rId2" Type="http://schemas.openxmlformats.org/officeDocument/2006/relationships/image" Target="../media/image1032.png"/><Relationship Id="rId16" Type="http://schemas.openxmlformats.org/officeDocument/2006/relationships/image" Target="../media/image1037.png"/><Relationship Id="rId29" Type="http://schemas.openxmlformats.org/officeDocument/2006/relationships/image" Target="../media/image879.png"/><Relationship Id="rId11" Type="http://schemas.openxmlformats.org/officeDocument/2006/relationships/image" Target="../media/image1035.png"/><Relationship Id="rId24" Type="http://schemas.openxmlformats.org/officeDocument/2006/relationships/image" Target="../media/image790.png"/><Relationship Id="rId32" Type="http://schemas.openxmlformats.org/officeDocument/2006/relationships/image" Target="../media/image1046.png"/><Relationship Id="rId37" Type="http://schemas.openxmlformats.org/officeDocument/2006/relationships/image" Target="../media/image1049.png"/><Relationship Id="rId40" Type="http://schemas.openxmlformats.org/officeDocument/2006/relationships/image" Target="../media/image203.png"/><Relationship Id="rId45" Type="http://schemas.openxmlformats.org/officeDocument/2006/relationships/image" Target="../media/image1056.png"/><Relationship Id="rId53" Type="http://schemas.openxmlformats.org/officeDocument/2006/relationships/image" Target="../media/image1063.png"/><Relationship Id="rId58" Type="http://schemas.openxmlformats.org/officeDocument/2006/relationships/image" Target="../media/image1066.png"/><Relationship Id="rId5" Type="http://schemas.openxmlformats.org/officeDocument/2006/relationships/image" Target="../media/image631.png"/><Relationship Id="rId19" Type="http://schemas.openxmlformats.org/officeDocument/2006/relationships/image" Target="../media/image1038.png"/><Relationship Id="rId4" Type="http://schemas.openxmlformats.org/officeDocument/2006/relationships/image" Target="../media/image1034.png"/><Relationship Id="rId9" Type="http://schemas.openxmlformats.org/officeDocument/2006/relationships/image" Target="../media/image121.png"/><Relationship Id="rId14" Type="http://schemas.openxmlformats.org/officeDocument/2006/relationships/image" Target="../media/image538.png"/><Relationship Id="rId22" Type="http://schemas.openxmlformats.org/officeDocument/2006/relationships/image" Target="../media/image518.png"/><Relationship Id="rId27" Type="http://schemas.openxmlformats.org/officeDocument/2006/relationships/image" Target="../media/image1043.png"/><Relationship Id="rId30" Type="http://schemas.openxmlformats.org/officeDocument/2006/relationships/image" Target="../media/image766.png"/><Relationship Id="rId35" Type="http://schemas.openxmlformats.org/officeDocument/2006/relationships/image" Target="../media/image876.png"/><Relationship Id="rId43" Type="http://schemas.openxmlformats.org/officeDocument/2006/relationships/image" Target="../media/image1054.png"/><Relationship Id="rId48" Type="http://schemas.openxmlformats.org/officeDocument/2006/relationships/image" Target="../media/image1058.png"/><Relationship Id="rId56" Type="http://schemas.openxmlformats.org/officeDocument/2006/relationships/image" Target="../media/image1065.png"/><Relationship Id="rId8" Type="http://schemas.openxmlformats.org/officeDocument/2006/relationships/image" Target="../media/image120.png"/><Relationship Id="rId51" Type="http://schemas.openxmlformats.org/officeDocument/2006/relationships/image" Target="../media/image1061.png"/><Relationship Id="rId3" Type="http://schemas.openxmlformats.org/officeDocument/2006/relationships/image" Target="../media/image1033.png"/><Relationship Id="rId12" Type="http://schemas.openxmlformats.org/officeDocument/2006/relationships/image" Target="../media/image1036.png"/><Relationship Id="rId17" Type="http://schemas.openxmlformats.org/officeDocument/2006/relationships/image" Target="../media/image94.png"/><Relationship Id="rId25" Type="http://schemas.openxmlformats.org/officeDocument/2006/relationships/image" Target="../media/image1042.png"/><Relationship Id="rId33" Type="http://schemas.openxmlformats.org/officeDocument/2006/relationships/image" Target="../media/image1047.png"/><Relationship Id="rId38" Type="http://schemas.openxmlformats.org/officeDocument/2006/relationships/image" Target="../media/image1050.png"/><Relationship Id="rId46" Type="http://schemas.openxmlformats.org/officeDocument/2006/relationships/image" Target="../media/image1057.png"/><Relationship Id="rId59" Type="http://schemas.openxmlformats.org/officeDocument/2006/relationships/image" Target="../media/image1067.png"/><Relationship Id="rId20" Type="http://schemas.openxmlformats.org/officeDocument/2006/relationships/image" Target="../media/image1039.png"/><Relationship Id="rId41" Type="http://schemas.openxmlformats.org/officeDocument/2006/relationships/image" Target="../media/image1052.png"/><Relationship Id="rId54" Type="http://schemas.openxmlformats.org/officeDocument/2006/relationships/image" Target="../media/image10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0.png"/><Relationship Id="rId15" Type="http://schemas.openxmlformats.org/officeDocument/2006/relationships/image" Target="../media/image324.png"/><Relationship Id="rId23" Type="http://schemas.openxmlformats.org/officeDocument/2006/relationships/image" Target="../media/image1041.png"/><Relationship Id="rId28" Type="http://schemas.openxmlformats.org/officeDocument/2006/relationships/image" Target="../media/image1044.png"/><Relationship Id="rId36" Type="http://schemas.openxmlformats.org/officeDocument/2006/relationships/image" Target="../media/image162.png"/><Relationship Id="rId49" Type="http://schemas.openxmlformats.org/officeDocument/2006/relationships/image" Target="../media/image1059.png"/><Relationship Id="rId57" Type="http://schemas.openxmlformats.org/officeDocument/2006/relationships/image" Target="../media/image834.png"/><Relationship Id="rId10" Type="http://schemas.openxmlformats.org/officeDocument/2006/relationships/image" Target="../media/image837.png"/><Relationship Id="rId31" Type="http://schemas.openxmlformats.org/officeDocument/2006/relationships/image" Target="../media/image1045.png"/><Relationship Id="rId44" Type="http://schemas.openxmlformats.org/officeDocument/2006/relationships/image" Target="../media/image1055.png"/><Relationship Id="rId52" Type="http://schemas.openxmlformats.org/officeDocument/2006/relationships/image" Target="../media/image106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1.png"/><Relationship Id="rId13" Type="http://schemas.openxmlformats.org/officeDocument/2006/relationships/image" Target="../media/image21.png"/><Relationship Id="rId18" Type="http://schemas.openxmlformats.org/officeDocument/2006/relationships/image" Target="../media/image1077.png"/><Relationship Id="rId26" Type="http://schemas.openxmlformats.org/officeDocument/2006/relationships/image" Target="../media/image1066.png"/><Relationship Id="rId3" Type="http://schemas.openxmlformats.org/officeDocument/2006/relationships/image" Target="../media/image343.png"/><Relationship Id="rId21" Type="http://schemas.openxmlformats.org/officeDocument/2006/relationships/image" Target="../media/image523.png"/><Relationship Id="rId7" Type="http://schemas.openxmlformats.org/officeDocument/2006/relationships/image" Target="../media/image1070.png"/><Relationship Id="rId12" Type="http://schemas.openxmlformats.org/officeDocument/2006/relationships/image" Target="../media/image1075.png"/><Relationship Id="rId17" Type="http://schemas.openxmlformats.org/officeDocument/2006/relationships/image" Target="../media/image1007.png"/><Relationship Id="rId25" Type="http://schemas.openxmlformats.org/officeDocument/2006/relationships/image" Target="../media/image834.png"/><Relationship Id="rId2" Type="http://schemas.openxmlformats.org/officeDocument/2006/relationships/image" Target="../media/image10.png"/><Relationship Id="rId16" Type="http://schemas.openxmlformats.org/officeDocument/2006/relationships/image" Target="../media/image1076.png"/><Relationship Id="rId20" Type="http://schemas.openxmlformats.org/officeDocument/2006/relationships/image" Target="../media/image1079.png"/><Relationship Id="rId29" Type="http://schemas.openxmlformats.org/officeDocument/2006/relationships/image" Target="../media/image108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1074.png"/><Relationship Id="rId24" Type="http://schemas.openxmlformats.org/officeDocument/2006/relationships/image" Target="../media/image1065.png"/><Relationship Id="rId32" Type="http://schemas.openxmlformats.org/officeDocument/2006/relationships/image" Target="../media/image9.png"/><Relationship Id="rId5" Type="http://schemas.openxmlformats.org/officeDocument/2006/relationships/image" Target="../media/image1069.png"/><Relationship Id="rId15" Type="http://schemas.openxmlformats.org/officeDocument/2006/relationships/image" Target="../media/image27.png"/><Relationship Id="rId23" Type="http://schemas.openxmlformats.org/officeDocument/2006/relationships/image" Target="../media/image28.png"/><Relationship Id="rId28" Type="http://schemas.openxmlformats.org/officeDocument/2006/relationships/image" Target="../media/image798.png"/><Relationship Id="rId10" Type="http://schemas.openxmlformats.org/officeDocument/2006/relationships/image" Target="../media/image1073.png"/><Relationship Id="rId19" Type="http://schemas.openxmlformats.org/officeDocument/2006/relationships/image" Target="../media/image1078.png"/><Relationship Id="rId31" Type="http://schemas.openxmlformats.org/officeDocument/2006/relationships/image" Target="../media/image1083.png"/><Relationship Id="rId4" Type="http://schemas.openxmlformats.org/officeDocument/2006/relationships/image" Target="../media/image1068.png"/><Relationship Id="rId9" Type="http://schemas.openxmlformats.org/officeDocument/2006/relationships/image" Target="../media/image1072.png"/><Relationship Id="rId14" Type="http://schemas.openxmlformats.org/officeDocument/2006/relationships/image" Target="../media/image22.png"/><Relationship Id="rId22" Type="http://schemas.openxmlformats.org/officeDocument/2006/relationships/image" Target="../media/image1080.png"/><Relationship Id="rId27" Type="http://schemas.openxmlformats.org/officeDocument/2006/relationships/image" Target="../media/image1067.png"/><Relationship Id="rId30" Type="http://schemas.openxmlformats.org/officeDocument/2006/relationships/image" Target="../media/image1082.png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9.png"/><Relationship Id="rId18" Type="http://schemas.openxmlformats.org/officeDocument/2006/relationships/image" Target="../media/image1091.png"/><Relationship Id="rId26" Type="http://schemas.openxmlformats.org/officeDocument/2006/relationships/image" Target="../media/image1097.png"/><Relationship Id="rId39" Type="http://schemas.openxmlformats.org/officeDocument/2006/relationships/image" Target="../media/image523.png"/><Relationship Id="rId21" Type="http://schemas.openxmlformats.org/officeDocument/2006/relationships/image" Target="../media/image755.png"/><Relationship Id="rId34" Type="http://schemas.openxmlformats.org/officeDocument/2006/relationships/image" Target="../media/image1101.png"/><Relationship Id="rId42" Type="http://schemas.openxmlformats.org/officeDocument/2006/relationships/image" Target="../media/image1107.png"/><Relationship Id="rId47" Type="http://schemas.openxmlformats.org/officeDocument/2006/relationships/image" Target="../media/image1111.png"/><Relationship Id="rId50" Type="http://schemas.openxmlformats.org/officeDocument/2006/relationships/image" Target="../media/image425.png"/><Relationship Id="rId55" Type="http://schemas.openxmlformats.org/officeDocument/2006/relationships/image" Target="../media/image1065.png"/><Relationship Id="rId7" Type="http://schemas.openxmlformats.org/officeDocument/2006/relationships/image" Target="../media/image1035.png"/><Relationship Id="rId2" Type="http://schemas.openxmlformats.org/officeDocument/2006/relationships/image" Target="../media/image73.png"/><Relationship Id="rId16" Type="http://schemas.openxmlformats.org/officeDocument/2006/relationships/image" Target="../media/image785.png"/><Relationship Id="rId29" Type="http://schemas.openxmlformats.org/officeDocument/2006/relationships/image" Target="../media/image432.png"/><Relationship Id="rId11" Type="http://schemas.openxmlformats.org/officeDocument/2006/relationships/image" Target="../media/image1088.png"/><Relationship Id="rId24" Type="http://schemas.openxmlformats.org/officeDocument/2006/relationships/image" Target="../media/image1095.png"/><Relationship Id="rId32" Type="http://schemas.openxmlformats.org/officeDocument/2006/relationships/image" Target="../media/image1099.png"/><Relationship Id="rId37" Type="http://schemas.openxmlformats.org/officeDocument/2006/relationships/image" Target="../media/image1104.png"/><Relationship Id="rId40" Type="http://schemas.openxmlformats.org/officeDocument/2006/relationships/image" Target="../media/image1105.png"/><Relationship Id="rId45" Type="http://schemas.openxmlformats.org/officeDocument/2006/relationships/image" Target="../media/image1109.png"/><Relationship Id="rId53" Type="http://schemas.openxmlformats.org/officeDocument/2006/relationships/image" Target="../media/image1115.png"/><Relationship Id="rId58" Type="http://schemas.openxmlformats.org/officeDocument/2006/relationships/image" Target="../media/image1067.png"/><Relationship Id="rId5" Type="http://schemas.openxmlformats.org/officeDocument/2006/relationships/image" Target="../media/image1084.png"/><Relationship Id="rId19" Type="http://schemas.openxmlformats.org/officeDocument/2006/relationships/image" Target="../media/image1092.png"/><Relationship Id="rId4" Type="http://schemas.openxmlformats.org/officeDocument/2006/relationships/image" Target="../media/image10.png"/><Relationship Id="rId9" Type="http://schemas.openxmlformats.org/officeDocument/2006/relationships/image" Target="../media/image121.png"/><Relationship Id="rId14" Type="http://schemas.openxmlformats.org/officeDocument/2006/relationships/image" Target="../media/image94.png"/><Relationship Id="rId22" Type="http://schemas.openxmlformats.org/officeDocument/2006/relationships/image" Target="../media/image1093.png"/><Relationship Id="rId27" Type="http://schemas.openxmlformats.org/officeDocument/2006/relationships/image" Target="../media/image1098.png"/><Relationship Id="rId30" Type="http://schemas.openxmlformats.org/officeDocument/2006/relationships/image" Target="../media/image169.png"/><Relationship Id="rId35" Type="http://schemas.openxmlformats.org/officeDocument/2006/relationships/image" Target="../media/image1102.png"/><Relationship Id="rId43" Type="http://schemas.openxmlformats.org/officeDocument/2006/relationships/image" Target="../media/image1108.png"/><Relationship Id="rId48" Type="http://schemas.openxmlformats.org/officeDocument/2006/relationships/image" Target="../media/image1112.png"/><Relationship Id="rId56" Type="http://schemas.openxmlformats.org/officeDocument/2006/relationships/image" Target="../media/image834.png"/><Relationship Id="rId8" Type="http://schemas.openxmlformats.org/officeDocument/2006/relationships/image" Target="../media/image1086.png"/><Relationship Id="rId51" Type="http://schemas.openxmlformats.org/officeDocument/2006/relationships/image" Target="../media/image1114.png"/><Relationship Id="rId3" Type="http://schemas.openxmlformats.org/officeDocument/2006/relationships/image" Target="../media/image74.png"/><Relationship Id="rId12" Type="http://schemas.openxmlformats.org/officeDocument/2006/relationships/image" Target="../media/image92.png"/><Relationship Id="rId17" Type="http://schemas.openxmlformats.org/officeDocument/2006/relationships/image" Target="../media/image1090.png"/><Relationship Id="rId25" Type="http://schemas.openxmlformats.org/officeDocument/2006/relationships/image" Target="../media/image1096.png"/><Relationship Id="rId33" Type="http://schemas.openxmlformats.org/officeDocument/2006/relationships/image" Target="../media/image1100.png"/><Relationship Id="rId38" Type="http://schemas.openxmlformats.org/officeDocument/2006/relationships/image" Target="../media/image43.png"/><Relationship Id="rId46" Type="http://schemas.openxmlformats.org/officeDocument/2006/relationships/image" Target="../media/image1110.png"/><Relationship Id="rId20" Type="http://schemas.openxmlformats.org/officeDocument/2006/relationships/image" Target="../media/image365.png"/><Relationship Id="rId41" Type="http://schemas.openxmlformats.org/officeDocument/2006/relationships/image" Target="../media/image1106.png"/><Relationship Id="rId54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85.png"/><Relationship Id="rId15" Type="http://schemas.openxmlformats.org/officeDocument/2006/relationships/image" Target="../media/image52.png"/><Relationship Id="rId23" Type="http://schemas.openxmlformats.org/officeDocument/2006/relationships/image" Target="../media/image1094.png"/><Relationship Id="rId28" Type="http://schemas.openxmlformats.org/officeDocument/2006/relationships/image" Target="../media/image329.png"/><Relationship Id="rId36" Type="http://schemas.openxmlformats.org/officeDocument/2006/relationships/image" Target="../media/image1103.png"/><Relationship Id="rId49" Type="http://schemas.openxmlformats.org/officeDocument/2006/relationships/image" Target="../media/image1113.png"/><Relationship Id="rId57" Type="http://schemas.openxmlformats.org/officeDocument/2006/relationships/image" Target="../media/image1066.png"/><Relationship Id="rId10" Type="http://schemas.openxmlformats.org/officeDocument/2006/relationships/image" Target="../media/image1087.png"/><Relationship Id="rId31" Type="http://schemas.openxmlformats.org/officeDocument/2006/relationships/image" Target="../media/image27.png"/><Relationship Id="rId44" Type="http://schemas.openxmlformats.org/officeDocument/2006/relationships/image" Target="../media/image172.png"/><Relationship Id="rId52" Type="http://schemas.openxmlformats.org/officeDocument/2006/relationships/image" Target="../media/image19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21" Type="http://schemas.openxmlformats.org/officeDocument/2006/relationships/image" Target="../media/image104.png"/><Relationship Id="rId34" Type="http://schemas.openxmlformats.org/officeDocument/2006/relationships/image" Target="../media/image117.png"/><Relationship Id="rId7" Type="http://schemas.openxmlformats.org/officeDocument/2006/relationships/image" Target="../media/image91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33" Type="http://schemas.openxmlformats.org/officeDocument/2006/relationships/image" Target="../media/image116.png"/><Relationship Id="rId38" Type="http://schemas.openxmlformats.org/officeDocument/2006/relationships/image" Target="../media/image29.png"/><Relationship Id="rId2" Type="http://schemas.openxmlformats.org/officeDocument/2006/relationships/image" Target="../media/image87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52.png"/><Relationship Id="rId24" Type="http://schemas.openxmlformats.org/officeDocument/2006/relationships/image" Target="../media/image107.png"/><Relationship Id="rId32" Type="http://schemas.openxmlformats.org/officeDocument/2006/relationships/image" Target="../media/image115.png"/><Relationship Id="rId37" Type="http://schemas.openxmlformats.org/officeDocument/2006/relationships/image" Target="../media/image28.png"/><Relationship Id="rId5" Type="http://schemas.openxmlformats.org/officeDocument/2006/relationships/image" Target="../media/image90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36" Type="http://schemas.openxmlformats.org/officeDocument/2006/relationships/image" Target="../media/image119.png"/><Relationship Id="rId10" Type="http://schemas.openxmlformats.org/officeDocument/2006/relationships/image" Target="../media/image94.png"/><Relationship Id="rId19" Type="http://schemas.openxmlformats.org/officeDocument/2006/relationships/image" Target="../media/image102.png"/><Relationship Id="rId31" Type="http://schemas.openxmlformats.org/officeDocument/2006/relationships/image" Target="../media/image114.png"/><Relationship Id="rId4" Type="http://schemas.openxmlformats.org/officeDocument/2006/relationships/image" Target="../media/image89.png"/><Relationship Id="rId9" Type="http://schemas.openxmlformats.org/officeDocument/2006/relationships/image" Target="../media/image93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Relationship Id="rId35" Type="http://schemas.openxmlformats.org/officeDocument/2006/relationships/image" Target="../media/image118.png"/><Relationship Id="rId8" Type="http://schemas.openxmlformats.org/officeDocument/2006/relationships/image" Target="../media/image92.png"/><Relationship Id="rId3" Type="http://schemas.openxmlformats.org/officeDocument/2006/relationships/image" Target="../media/image88.png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8.png"/><Relationship Id="rId18" Type="http://schemas.openxmlformats.org/officeDocument/2006/relationships/image" Target="../media/image22.png"/><Relationship Id="rId26" Type="http://schemas.openxmlformats.org/officeDocument/2006/relationships/image" Target="../media/image758.png"/><Relationship Id="rId39" Type="http://schemas.openxmlformats.org/officeDocument/2006/relationships/image" Target="../media/image1136.png"/><Relationship Id="rId21" Type="http://schemas.openxmlformats.org/officeDocument/2006/relationships/image" Target="../media/image1124.png"/><Relationship Id="rId34" Type="http://schemas.openxmlformats.org/officeDocument/2006/relationships/image" Target="../media/image1132.png"/><Relationship Id="rId42" Type="http://schemas.openxmlformats.org/officeDocument/2006/relationships/image" Target="../media/image1138.png"/><Relationship Id="rId47" Type="http://schemas.openxmlformats.org/officeDocument/2006/relationships/image" Target="../media/image432.png"/><Relationship Id="rId50" Type="http://schemas.openxmlformats.org/officeDocument/2006/relationships/image" Target="../media/image1145.png"/><Relationship Id="rId55" Type="http://schemas.openxmlformats.org/officeDocument/2006/relationships/image" Target="../media/image1067.png"/><Relationship Id="rId7" Type="http://schemas.openxmlformats.org/officeDocument/2006/relationships/image" Target="../media/image1117.png"/><Relationship Id="rId2" Type="http://schemas.openxmlformats.org/officeDocument/2006/relationships/image" Target="../media/image73.png"/><Relationship Id="rId16" Type="http://schemas.openxmlformats.org/officeDocument/2006/relationships/image" Target="../media/image325.png"/><Relationship Id="rId29" Type="http://schemas.openxmlformats.org/officeDocument/2006/relationships/image" Target="../media/image1128.png"/><Relationship Id="rId11" Type="http://schemas.openxmlformats.org/officeDocument/2006/relationships/image" Target="../media/image1121.png"/><Relationship Id="rId24" Type="http://schemas.openxmlformats.org/officeDocument/2006/relationships/image" Target="../media/image1125.png"/><Relationship Id="rId32" Type="http://schemas.openxmlformats.org/officeDocument/2006/relationships/image" Target="../media/image1131.png"/><Relationship Id="rId37" Type="http://schemas.openxmlformats.org/officeDocument/2006/relationships/image" Target="../media/image245.png"/><Relationship Id="rId40" Type="http://schemas.openxmlformats.org/officeDocument/2006/relationships/image" Target="../media/image172.png"/><Relationship Id="rId45" Type="http://schemas.openxmlformats.org/officeDocument/2006/relationships/image" Target="../media/image1141.png"/><Relationship Id="rId53" Type="http://schemas.openxmlformats.org/officeDocument/2006/relationships/image" Target="../media/image834.png"/><Relationship Id="rId5" Type="http://schemas.openxmlformats.org/officeDocument/2006/relationships/image" Target="../media/image343.png"/><Relationship Id="rId10" Type="http://schemas.openxmlformats.org/officeDocument/2006/relationships/image" Target="../media/image1120.png"/><Relationship Id="rId19" Type="http://schemas.openxmlformats.org/officeDocument/2006/relationships/image" Target="../media/image1122.png"/><Relationship Id="rId31" Type="http://schemas.openxmlformats.org/officeDocument/2006/relationships/image" Target="../media/image1130.png"/><Relationship Id="rId44" Type="http://schemas.openxmlformats.org/officeDocument/2006/relationships/image" Target="../media/image1140.png"/><Relationship Id="rId52" Type="http://schemas.openxmlformats.org/officeDocument/2006/relationships/image" Target="../media/image1065.png"/><Relationship Id="rId4" Type="http://schemas.openxmlformats.org/officeDocument/2006/relationships/image" Target="../media/image45.png"/><Relationship Id="rId9" Type="http://schemas.openxmlformats.org/officeDocument/2006/relationships/image" Target="../media/image1119.png"/><Relationship Id="rId14" Type="http://schemas.openxmlformats.org/officeDocument/2006/relationships/image" Target="../media/image121.png"/><Relationship Id="rId22" Type="http://schemas.openxmlformats.org/officeDocument/2006/relationships/image" Target="../media/image108.png"/><Relationship Id="rId27" Type="http://schemas.openxmlformats.org/officeDocument/2006/relationships/image" Target="../media/image1127.png"/><Relationship Id="rId30" Type="http://schemas.openxmlformats.org/officeDocument/2006/relationships/image" Target="../media/image1129.png"/><Relationship Id="rId35" Type="http://schemas.openxmlformats.org/officeDocument/2006/relationships/image" Target="../media/image1133.png"/><Relationship Id="rId43" Type="http://schemas.openxmlformats.org/officeDocument/2006/relationships/image" Target="../media/image1139.png"/><Relationship Id="rId48" Type="http://schemas.openxmlformats.org/officeDocument/2006/relationships/image" Target="../media/image1143.png"/><Relationship Id="rId8" Type="http://schemas.openxmlformats.org/officeDocument/2006/relationships/image" Target="../media/image1118.png"/><Relationship Id="rId51" Type="http://schemas.openxmlformats.org/officeDocument/2006/relationships/image" Target="../media/image28.png"/><Relationship Id="rId3" Type="http://schemas.openxmlformats.org/officeDocument/2006/relationships/image" Target="../media/image74.png"/><Relationship Id="rId12" Type="http://schemas.openxmlformats.org/officeDocument/2006/relationships/image" Target="../media/image537.png"/><Relationship Id="rId17" Type="http://schemas.openxmlformats.org/officeDocument/2006/relationships/image" Target="../media/image326.png"/><Relationship Id="rId25" Type="http://schemas.openxmlformats.org/officeDocument/2006/relationships/image" Target="../media/image1126.png"/><Relationship Id="rId33" Type="http://schemas.openxmlformats.org/officeDocument/2006/relationships/image" Target="../media/image830.png"/><Relationship Id="rId38" Type="http://schemas.openxmlformats.org/officeDocument/2006/relationships/image" Target="../media/image1135.png"/><Relationship Id="rId46" Type="http://schemas.openxmlformats.org/officeDocument/2006/relationships/image" Target="../media/image1142.png"/><Relationship Id="rId20" Type="http://schemas.openxmlformats.org/officeDocument/2006/relationships/image" Target="../media/image1123.png"/><Relationship Id="rId41" Type="http://schemas.openxmlformats.org/officeDocument/2006/relationships/image" Target="../media/image1137.png"/><Relationship Id="rId54" Type="http://schemas.openxmlformats.org/officeDocument/2006/relationships/image" Target="../media/image106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16.png"/><Relationship Id="rId15" Type="http://schemas.openxmlformats.org/officeDocument/2006/relationships/image" Target="../media/image984.png"/><Relationship Id="rId23" Type="http://schemas.openxmlformats.org/officeDocument/2006/relationships/image" Target="../media/image119.png"/><Relationship Id="rId28" Type="http://schemas.openxmlformats.org/officeDocument/2006/relationships/image" Target="../media/image169.png"/><Relationship Id="rId36" Type="http://schemas.openxmlformats.org/officeDocument/2006/relationships/image" Target="../media/image1134.png"/><Relationship Id="rId49" Type="http://schemas.openxmlformats.org/officeDocument/2006/relationships/image" Target="../media/image1144.png"/></Relationships>
</file>

<file path=ppt/slides/_rels/slide5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72.png"/><Relationship Id="rId21" Type="http://schemas.openxmlformats.org/officeDocument/2006/relationships/image" Target="../media/image1152.png"/><Relationship Id="rId42" Type="http://schemas.openxmlformats.org/officeDocument/2006/relationships/image" Target="../media/image1167.png"/><Relationship Id="rId47" Type="http://schemas.openxmlformats.org/officeDocument/2006/relationships/image" Target="../media/image1170.png"/><Relationship Id="rId63" Type="http://schemas.openxmlformats.org/officeDocument/2006/relationships/image" Target="../media/image1180.png"/><Relationship Id="rId68" Type="http://schemas.openxmlformats.org/officeDocument/2006/relationships/image" Target="../media/image1185.png"/><Relationship Id="rId16" Type="http://schemas.openxmlformats.org/officeDocument/2006/relationships/image" Target="../media/image1150.png"/><Relationship Id="rId11" Type="http://schemas.openxmlformats.org/officeDocument/2006/relationships/image" Target="../media/image1149.png"/><Relationship Id="rId24" Type="http://schemas.openxmlformats.org/officeDocument/2006/relationships/image" Target="../media/image1154.png"/><Relationship Id="rId32" Type="http://schemas.openxmlformats.org/officeDocument/2006/relationships/image" Target="../media/image1160.png"/><Relationship Id="rId37" Type="http://schemas.openxmlformats.org/officeDocument/2006/relationships/image" Target="../media/image1165.png"/><Relationship Id="rId40" Type="http://schemas.openxmlformats.org/officeDocument/2006/relationships/image" Target="../media/image329.png"/><Relationship Id="rId45" Type="http://schemas.openxmlformats.org/officeDocument/2006/relationships/image" Target="../media/image1078.png"/><Relationship Id="rId53" Type="http://schemas.openxmlformats.org/officeDocument/2006/relationships/image" Target="../media/image1172.png"/><Relationship Id="rId58" Type="http://schemas.openxmlformats.org/officeDocument/2006/relationships/image" Target="../media/image1176.png"/><Relationship Id="rId66" Type="http://schemas.openxmlformats.org/officeDocument/2006/relationships/image" Target="../media/image1183.png"/><Relationship Id="rId74" Type="http://schemas.openxmlformats.org/officeDocument/2006/relationships/image" Target="../media/image1191.png"/><Relationship Id="rId79" Type="http://schemas.openxmlformats.org/officeDocument/2006/relationships/image" Target="../media/image1067.png"/><Relationship Id="rId5" Type="http://schemas.openxmlformats.org/officeDocument/2006/relationships/image" Target="../media/image120.png"/><Relationship Id="rId61" Type="http://schemas.openxmlformats.org/officeDocument/2006/relationships/image" Target="../media/image1178.png"/><Relationship Id="rId19" Type="http://schemas.openxmlformats.org/officeDocument/2006/relationships/image" Target="../media/image363.png"/><Relationship Id="rId14" Type="http://schemas.openxmlformats.org/officeDocument/2006/relationships/image" Target="../media/image52.png"/><Relationship Id="rId22" Type="http://schemas.openxmlformats.org/officeDocument/2006/relationships/image" Target="../media/image1153.png"/><Relationship Id="rId27" Type="http://schemas.openxmlformats.org/officeDocument/2006/relationships/image" Target="../media/image1156.png"/><Relationship Id="rId30" Type="http://schemas.openxmlformats.org/officeDocument/2006/relationships/image" Target="../media/image174.png"/><Relationship Id="rId35" Type="http://schemas.openxmlformats.org/officeDocument/2006/relationships/image" Target="../media/image1163.png"/><Relationship Id="rId43" Type="http://schemas.openxmlformats.org/officeDocument/2006/relationships/image" Target="../media/image554.png"/><Relationship Id="rId48" Type="http://schemas.openxmlformats.org/officeDocument/2006/relationships/image" Target="../media/image864.png"/><Relationship Id="rId56" Type="http://schemas.openxmlformats.org/officeDocument/2006/relationships/image" Target="../media/image1174.png"/><Relationship Id="rId64" Type="http://schemas.openxmlformats.org/officeDocument/2006/relationships/image" Target="../media/image1181.png"/><Relationship Id="rId69" Type="http://schemas.openxmlformats.org/officeDocument/2006/relationships/image" Target="../media/image1186.png"/><Relationship Id="rId77" Type="http://schemas.openxmlformats.org/officeDocument/2006/relationships/image" Target="../media/image834.png"/><Relationship Id="rId8" Type="http://schemas.openxmlformats.org/officeDocument/2006/relationships/image" Target="../media/image1146.png"/><Relationship Id="rId51" Type="http://schemas.openxmlformats.org/officeDocument/2006/relationships/image" Target="../media/image432.png"/><Relationship Id="rId72" Type="http://schemas.openxmlformats.org/officeDocument/2006/relationships/image" Target="../media/image1189.png"/><Relationship Id="rId3" Type="http://schemas.openxmlformats.org/officeDocument/2006/relationships/image" Target="../media/image74.png"/><Relationship Id="rId12" Type="http://schemas.openxmlformats.org/officeDocument/2006/relationships/image" Target="../media/image539.png"/><Relationship Id="rId17" Type="http://schemas.openxmlformats.org/officeDocument/2006/relationships/image" Target="../media/image1151.png"/><Relationship Id="rId25" Type="http://schemas.openxmlformats.org/officeDocument/2006/relationships/image" Target="../media/image1155.png"/><Relationship Id="rId33" Type="http://schemas.openxmlformats.org/officeDocument/2006/relationships/image" Target="../media/image1161.png"/><Relationship Id="rId38" Type="http://schemas.openxmlformats.org/officeDocument/2006/relationships/image" Target="../media/image433.png"/><Relationship Id="rId46" Type="http://schemas.openxmlformats.org/officeDocument/2006/relationships/image" Target="../media/image1169.png"/><Relationship Id="rId59" Type="http://schemas.openxmlformats.org/officeDocument/2006/relationships/image" Target="../media/image446.png"/><Relationship Id="rId67" Type="http://schemas.openxmlformats.org/officeDocument/2006/relationships/image" Target="../media/image1184.png"/><Relationship Id="rId20" Type="http://schemas.openxmlformats.org/officeDocument/2006/relationships/image" Target="../media/image172.png"/><Relationship Id="rId41" Type="http://schemas.openxmlformats.org/officeDocument/2006/relationships/image" Target="../media/image460.png"/><Relationship Id="rId54" Type="http://schemas.openxmlformats.org/officeDocument/2006/relationships/image" Target="../media/image1173.png"/><Relationship Id="rId62" Type="http://schemas.openxmlformats.org/officeDocument/2006/relationships/image" Target="../media/image1179.png"/><Relationship Id="rId70" Type="http://schemas.openxmlformats.org/officeDocument/2006/relationships/image" Target="../media/image1187.png"/><Relationship Id="rId75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1.png"/><Relationship Id="rId15" Type="http://schemas.openxmlformats.org/officeDocument/2006/relationships/image" Target="../media/image27.png"/><Relationship Id="rId23" Type="http://schemas.openxmlformats.org/officeDocument/2006/relationships/image" Target="../media/image766.png"/><Relationship Id="rId28" Type="http://schemas.openxmlformats.org/officeDocument/2006/relationships/image" Target="../media/image1157.png"/><Relationship Id="rId36" Type="http://schemas.openxmlformats.org/officeDocument/2006/relationships/image" Target="../media/image1164.png"/><Relationship Id="rId49" Type="http://schemas.openxmlformats.org/officeDocument/2006/relationships/image" Target="../media/image1171.png"/><Relationship Id="rId57" Type="http://schemas.openxmlformats.org/officeDocument/2006/relationships/image" Target="../media/image1175.png"/><Relationship Id="rId10" Type="http://schemas.openxmlformats.org/officeDocument/2006/relationships/image" Target="../media/image1148.png"/><Relationship Id="rId31" Type="http://schemas.openxmlformats.org/officeDocument/2006/relationships/image" Target="../media/image1159.png"/><Relationship Id="rId44" Type="http://schemas.openxmlformats.org/officeDocument/2006/relationships/image" Target="../media/image1168.png"/><Relationship Id="rId52" Type="http://schemas.openxmlformats.org/officeDocument/2006/relationships/image" Target="../media/image169.png"/><Relationship Id="rId60" Type="http://schemas.openxmlformats.org/officeDocument/2006/relationships/image" Target="../media/image1177.png"/><Relationship Id="rId65" Type="http://schemas.openxmlformats.org/officeDocument/2006/relationships/image" Target="../media/image1182.png"/><Relationship Id="rId73" Type="http://schemas.openxmlformats.org/officeDocument/2006/relationships/image" Target="../media/image1190.png"/><Relationship Id="rId78" Type="http://schemas.openxmlformats.org/officeDocument/2006/relationships/image" Target="../media/image1066.png"/><Relationship Id="rId4" Type="http://schemas.openxmlformats.org/officeDocument/2006/relationships/image" Target="../media/image75.png"/><Relationship Id="rId9" Type="http://schemas.openxmlformats.org/officeDocument/2006/relationships/image" Target="../media/image1147.png"/><Relationship Id="rId13" Type="http://schemas.openxmlformats.org/officeDocument/2006/relationships/image" Target="../media/image127.png"/><Relationship Id="rId18" Type="http://schemas.openxmlformats.org/officeDocument/2006/relationships/image" Target="../media/image108.png"/><Relationship Id="rId39" Type="http://schemas.openxmlformats.org/officeDocument/2006/relationships/image" Target="../media/image1166.png"/><Relationship Id="rId34" Type="http://schemas.openxmlformats.org/officeDocument/2006/relationships/image" Target="../media/image1162.png"/><Relationship Id="rId50" Type="http://schemas.openxmlformats.org/officeDocument/2006/relationships/image" Target="../media/image333.png"/><Relationship Id="rId55" Type="http://schemas.openxmlformats.org/officeDocument/2006/relationships/image" Target="../media/image162.png"/><Relationship Id="rId76" Type="http://schemas.openxmlformats.org/officeDocument/2006/relationships/image" Target="../media/image1065.png"/><Relationship Id="rId7" Type="http://schemas.openxmlformats.org/officeDocument/2006/relationships/image" Target="../media/image837.png"/><Relationship Id="rId71" Type="http://schemas.openxmlformats.org/officeDocument/2006/relationships/image" Target="../media/image1188.png"/><Relationship Id="rId2" Type="http://schemas.openxmlformats.org/officeDocument/2006/relationships/image" Target="../media/image73.png"/><Relationship Id="rId29" Type="http://schemas.openxmlformats.org/officeDocument/2006/relationships/image" Target="../media/image11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52.png"/><Relationship Id="rId18" Type="http://schemas.openxmlformats.org/officeDocument/2006/relationships/image" Target="../media/image28.png"/><Relationship Id="rId3" Type="http://schemas.openxmlformats.org/officeDocument/2006/relationships/image" Target="../media/image74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17" Type="http://schemas.openxmlformats.org/officeDocument/2006/relationships/image" Target="../media/image130.png"/><Relationship Id="rId2" Type="http://schemas.openxmlformats.org/officeDocument/2006/relationships/image" Target="../media/image73.png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5" Type="http://schemas.openxmlformats.org/officeDocument/2006/relationships/image" Target="../media/image128.png"/><Relationship Id="rId10" Type="http://schemas.openxmlformats.org/officeDocument/2006/relationships/image" Target="../media/image125.png"/><Relationship Id="rId19" Type="http://schemas.openxmlformats.org/officeDocument/2006/relationships/image" Target="../media/image29.png"/><Relationship Id="rId4" Type="http://schemas.openxmlformats.org/officeDocument/2006/relationships/image" Target="../media/image10.png"/><Relationship Id="rId9" Type="http://schemas.openxmlformats.org/officeDocument/2006/relationships/image" Target="../media/image124.png"/><Relationship Id="rId14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26" Type="http://schemas.openxmlformats.org/officeDocument/2006/relationships/image" Target="../media/image150.png"/><Relationship Id="rId3" Type="http://schemas.openxmlformats.org/officeDocument/2006/relationships/image" Target="../media/image74.png"/><Relationship Id="rId21" Type="http://schemas.openxmlformats.org/officeDocument/2006/relationships/image" Target="../media/image147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5" Type="http://schemas.openxmlformats.org/officeDocument/2006/relationships/image" Target="../media/image149.png"/><Relationship Id="rId2" Type="http://schemas.openxmlformats.org/officeDocument/2006/relationships/image" Target="../media/image73.png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29" Type="http://schemas.openxmlformats.org/officeDocument/2006/relationships/image" Target="../media/image1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24" Type="http://schemas.openxmlformats.org/officeDocument/2006/relationships/image" Target="../media/image96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23" Type="http://schemas.openxmlformats.org/officeDocument/2006/relationships/image" Target="../media/image52.png"/><Relationship Id="rId28" Type="http://schemas.openxmlformats.org/officeDocument/2006/relationships/image" Target="../media/image152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31" Type="http://schemas.openxmlformats.org/officeDocument/2006/relationships/image" Target="../media/image29.png"/><Relationship Id="rId4" Type="http://schemas.openxmlformats.org/officeDocument/2006/relationships/image" Target="../media/image45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Relationship Id="rId27" Type="http://schemas.openxmlformats.org/officeDocument/2006/relationships/image" Target="../media/image151.png"/><Relationship Id="rId30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26" Type="http://schemas.openxmlformats.org/officeDocument/2006/relationships/image" Target="../media/image172.png"/><Relationship Id="rId39" Type="http://schemas.openxmlformats.org/officeDocument/2006/relationships/image" Target="../media/image183.png"/><Relationship Id="rId21" Type="http://schemas.openxmlformats.org/officeDocument/2006/relationships/image" Target="../media/image167.png"/><Relationship Id="rId34" Type="http://schemas.openxmlformats.org/officeDocument/2006/relationships/image" Target="../media/image178.png"/><Relationship Id="rId42" Type="http://schemas.openxmlformats.org/officeDocument/2006/relationships/image" Target="../media/image186.png"/><Relationship Id="rId47" Type="http://schemas.openxmlformats.org/officeDocument/2006/relationships/image" Target="../media/image191.png"/><Relationship Id="rId50" Type="http://schemas.openxmlformats.org/officeDocument/2006/relationships/image" Target="../media/image194.png"/><Relationship Id="rId55" Type="http://schemas.openxmlformats.org/officeDocument/2006/relationships/image" Target="../media/image199.png"/><Relationship Id="rId7" Type="http://schemas.openxmlformats.org/officeDocument/2006/relationships/image" Target="../media/image156.png"/><Relationship Id="rId2" Type="http://schemas.openxmlformats.org/officeDocument/2006/relationships/image" Target="../media/image73.png"/><Relationship Id="rId16" Type="http://schemas.openxmlformats.org/officeDocument/2006/relationships/image" Target="../media/image162.png"/><Relationship Id="rId29" Type="http://schemas.openxmlformats.org/officeDocument/2006/relationships/image" Target="../media/image174.png"/><Relationship Id="rId11" Type="http://schemas.openxmlformats.org/officeDocument/2006/relationships/image" Target="../media/image94.png"/><Relationship Id="rId24" Type="http://schemas.openxmlformats.org/officeDocument/2006/relationships/image" Target="../media/image170.png"/><Relationship Id="rId32" Type="http://schemas.openxmlformats.org/officeDocument/2006/relationships/image" Target="../media/image176.png"/><Relationship Id="rId37" Type="http://schemas.openxmlformats.org/officeDocument/2006/relationships/image" Target="../media/image181.png"/><Relationship Id="rId40" Type="http://schemas.openxmlformats.org/officeDocument/2006/relationships/image" Target="../media/image184.png"/><Relationship Id="rId45" Type="http://schemas.openxmlformats.org/officeDocument/2006/relationships/image" Target="../media/image189.png"/><Relationship Id="rId53" Type="http://schemas.openxmlformats.org/officeDocument/2006/relationships/image" Target="../media/image197.png"/><Relationship Id="rId58" Type="http://schemas.openxmlformats.org/officeDocument/2006/relationships/image" Target="../media/image201.png"/><Relationship Id="rId5" Type="http://schemas.openxmlformats.org/officeDocument/2006/relationships/image" Target="../media/image154.png"/><Relationship Id="rId61" Type="http://schemas.openxmlformats.org/officeDocument/2006/relationships/image" Target="../media/image28.png"/><Relationship Id="rId19" Type="http://schemas.openxmlformats.org/officeDocument/2006/relationships/image" Target="../media/image165.png"/><Relationship Id="rId14" Type="http://schemas.openxmlformats.org/officeDocument/2006/relationships/image" Target="../media/image160.png"/><Relationship Id="rId22" Type="http://schemas.openxmlformats.org/officeDocument/2006/relationships/image" Target="../media/image168.png"/><Relationship Id="rId27" Type="http://schemas.openxmlformats.org/officeDocument/2006/relationships/image" Target="../media/image99.png"/><Relationship Id="rId30" Type="http://schemas.openxmlformats.org/officeDocument/2006/relationships/image" Target="../media/image175.png"/><Relationship Id="rId35" Type="http://schemas.openxmlformats.org/officeDocument/2006/relationships/image" Target="../media/image179.png"/><Relationship Id="rId43" Type="http://schemas.openxmlformats.org/officeDocument/2006/relationships/image" Target="../media/image187.png"/><Relationship Id="rId48" Type="http://schemas.openxmlformats.org/officeDocument/2006/relationships/image" Target="../media/image192.png"/><Relationship Id="rId56" Type="http://schemas.openxmlformats.org/officeDocument/2006/relationships/image" Target="../media/image119.png"/><Relationship Id="rId8" Type="http://schemas.openxmlformats.org/officeDocument/2006/relationships/image" Target="../media/image157.png"/><Relationship Id="rId51" Type="http://schemas.openxmlformats.org/officeDocument/2006/relationships/image" Target="../media/image195.png"/><Relationship Id="rId3" Type="http://schemas.openxmlformats.org/officeDocument/2006/relationships/image" Target="../media/image74.png"/><Relationship Id="rId12" Type="http://schemas.openxmlformats.org/officeDocument/2006/relationships/image" Target="../media/image52.png"/><Relationship Id="rId17" Type="http://schemas.openxmlformats.org/officeDocument/2006/relationships/image" Target="../media/image163.png"/><Relationship Id="rId25" Type="http://schemas.openxmlformats.org/officeDocument/2006/relationships/image" Target="../media/image171.png"/><Relationship Id="rId33" Type="http://schemas.openxmlformats.org/officeDocument/2006/relationships/image" Target="../media/image177.png"/><Relationship Id="rId38" Type="http://schemas.openxmlformats.org/officeDocument/2006/relationships/image" Target="../media/image182.png"/><Relationship Id="rId46" Type="http://schemas.openxmlformats.org/officeDocument/2006/relationships/image" Target="../media/image190.png"/><Relationship Id="rId59" Type="http://schemas.openxmlformats.org/officeDocument/2006/relationships/image" Target="../media/image202.png"/><Relationship Id="rId20" Type="http://schemas.openxmlformats.org/officeDocument/2006/relationships/image" Target="../media/image166.png"/><Relationship Id="rId41" Type="http://schemas.openxmlformats.org/officeDocument/2006/relationships/image" Target="../media/image185.png"/><Relationship Id="rId54" Type="http://schemas.openxmlformats.org/officeDocument/2006/relationships/image" Target="../media/image198.png"/><Relationship Id="rId6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5.png"/><Relationship Id="rId15" Type="http://schemas.openxmlformats.org/officeDocument/2006/relationships/image" Target="../media/image161.png"/><Relationship Id="rId23" Type="http://schemas.openxmlformats.org/officeDocument/2006/relationships/image" Target="../media/image169.png"/><Relationship Id="rId28" Type="http://schemas.openxmlformats.org/officeDocument/2006/relationships/image" Target="../media/image173.png"/><Relationship Id="rId36" Type="http://schemas.openxmlformats.org/officeDocument/2006/relationships/image" Target="../media/image180.png"/><Relationship Id="rId49" Type="http://schemas.openxmlformats.org/officeDocument/2006/relationships/image" Target="../media/image193.png"/><Relationship Id="rId57" Type="http://schemas.openxmlformats.org/officeDocument/2006/relationships/image" Target="../media/image200.png"/><Relationship Id="rId10" Type="http://schemas.openxmlformats.org/officeDocument/2006/relationships/image" Target="../media/image158.png"/><Relationship Id="rId31" Type="http://schemas.openxmlformats.org/officeDocument/2006/relationships/image" Target="../media/image108.png"/><Relationship Id="rId44" Type="http://schemas.openxmlformats.org/officeDocument/2006/relationships/image" Target="../media/image188.png"/><Relationship Id="rId52" Type="http://schemas.openxmlformats.org/officeDocument/2006/relationships/image" Target="../media/image196.png"/><Relationship Id="rId60" Type="http://schemas.openxmlformats.org/officeDocument/2006/relationships/image" Target="../media/image203.png"/><Relationship Id="rId4" Type="http://schemas.openxmlformats.org/officeDocument/2006/relationships/image" Target="../media/image7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2.png"/><Relationship Id="rId18" Type="http://schemas.openxmlformats.org/officeDocument/2006/relationships/image" Target="../media/image99.png"/><Relationship Id="rId26" Type="http://schemas.openxmlformats.org/officeDocument/2006/relationships/image" Target="../media/image221.png"/><Relationship Id="rId3" Type="http://schemas.openxmlformats.org/officeDocument/2006/relationships/image" Target="../media/image205.png"/><Relationship Id="rId21" Type="http://schemas.openxmlformats.org/officeDocument/2006/relationships/image" Target="../media/image216.png"/><Relationship Id="rId7" Type="http://schemas.openxmlformats.org/officeDocument/2006/relationships/image" Target="../media/image90.png"/><Relationship Id="rId12" Type="http://schemas.openxmlformats.org/officeDocument/2006/relationships/image" Target="../media/image211.png"/><Relationship Id="rId17" Type="http://schemas.openxmlformats.org/officeDocument/2006/relationships/image" Target="../media/image214.png"/><Relationship Id="rId25" Type="http://schemas.openxmlformats.org/officeDocument/2006/relationships/image" Target="../media/image220.png"/><Relationship Id="rId2" Type="http://schemas.openxmlformats.org/officeDocument/2006/relationships/image" Target="../media/image204.png"/><Relationship Id="rId16" Type="http://schemas.openxmlformats.org/officeDocument/2006/relationships/image" Target="../media/image52.png"/><Relationship Id="rId20" Type="http://schemas.openxmlformats.org/officeDocument/2006/relationships/image" Target="../media/image179.png"/><Relationship Id="rId29" Type="http://schemas.openxmlformats.org/officeDocument/2006/relationships/image" Target="../media/image2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8.png"/><Relationship Id="rId11" Type="http://schemas.openxmlformats.org/officeDocument/2006/relationships/image" Target="../media/image210.png"/><Relationship Id="rId24" Type="http://schemas.openxmlformats.org/officeDocument/2006/relationships/image" Target="../media/image219.png"/><Relationship Id="rId5" Type="http://schemas.openxmlformats.org/officeDocument/2006/relationships/image" Target="../media/image207.png"/><Relationship Id="rId15" Type="http://schemas.openxmlformats.org/officeDocument/2006/relationships/image" Target="../media/image94.png"/><Relationship Id="rId23" Type="http://schemas.openxmlformats.org/officeDocument/2006/relationships/image" Target="../media/image218.png"/><Relationship Id="rId28" Type="http://schemas.openxmlformats.org/officeDocument/2006/relationships/image" Target="../media/image222.png"/><Relationship Id="rId10" Type="http://schemas.openxmlformats.org/officeDocument/2006/relationships/image" Target="../media/image154.png"/><Relationship Id="rId19" Type="http://schemas.openxmlformats.org/officeDocument/2006/relationships/image" Target="../media/image215.png"/><Relationship Id="rId31" Type="http://schemas.openxmlformats.org/officeDocument/2006/relationships/image" Target="../media/image29.png"/><Relationship Id="rId4" Type="http://schemas.openxmlformats.org/officeDocument/2006/relationships/image" Target="../media/image206.png"/><Relationship Id="rId9" Type="http://schemas.openxmlformats.org/officeDocument/2006/relationships/image" Target="../media/image209.png"/><Relationship Id="rId14" Type="http://schemas.openxmlformats.org/officeDocument/2006/relationships/image" Target="../media/image213.png"/><Relationship Id="rId22" Type="http://schemas.openxmlformats.org/officeDocument/2006/relationships/image" Target="../media/image217.png"/><Relationship Id="rId27" Type="http://schemas.openxmlformats.org/officeDocument/2006/relationships/image" Target="../media/image128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132" y="293497"/>
            <a:ext cx="304038" cy="196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5084" y="522097"/>
            <a:ext cx="388620" cy="207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644" y="522097"/>
            <a:ext cx="518160" cy="2072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2220" y="522097"/>
            <a:ext cx="388620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1055" y="935863"/>
            <a:ext cx="3615054" cy="0"/>
          </a:xfrm>
          <a:custGeom>
            <a:avLst/>
            <a:gdLst/>
            <a:ahLst/>
            <a:cxnLst/>
            <a:rect l="l" t="t" r="r" b="b"/>
            <a:pathLst>
              <a:path w="3615054">
                <a:moveTo>
                  <a:pt x="0" y="0"/>
                </a:moveTo>
                <a:lnTo>
                  <a:pt x="3614928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1345" y="284048"/>
            <a:ext cx="1865757" cy="751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56583" y="284048"/>
            <a:ext cx="1399032" cy="751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06619" y="399872"/>
            <a:ext cx="648614" cy="6022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93028" y="399872"/>
            <a:ext cx="1253490" cy="6022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66214" y="1267967"/>
            <a:ext cx="978408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9257" y="1267967"/>
            <a:ext cx="1304924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60342" y="1267967"/>
            <a:ext cx="978408" cy="525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3386" y="1267967"/>
            <a:ext cx="652272" cy="525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19522" y="1267967"/>
            <a:ext cx="267462" cy="5257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97830" y="1267967"/>
            <a:ext cx="1631061" cy="5257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86448" y="1267967"/>
            <a:ext cx="978407" cy="5257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19493" y="1267967"/>
            <a:ext cx="1304925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80578" y="1267967"/>
            <a:ext cx="1956816" cy="52577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95331" y="1267967"/>
            <a:ext cx="1304544" cy="5257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8301" y="1651711"/>
            <a:ext cx="978408" cy="5260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08048" y="2107310"/>
            <a:ext cx="652780" cy="0"/>
          </a:xfrm>
          <a:custGeom>
            <a:avLst/>
            <a:gdLst/>
            <a:ahLst/>
            <a:cxnLst/>
            <a:rect l="l" t="t" r="r" b="b"/>
            <a:pathLst>
              <a:path w="652780">
                <a:moveTo>
                  <a:pt x="0" y="0"/>
                </a:moveTo>
                <a:lnTo>
                  <a:pt x="652272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42870" y="1651711"/>
            <a:ext cx="978407" cy="5260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95522" y="1651711"/>
            <a:ext cx="335279" cy="5260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9527" y="2460370"/>
            <a:ext cx="1682877" cy="4511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93490" y="2460370"/>
            <a:ext cx="1121664" cy="4511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19527" y="3100451"/>
            <a:ext cx="1402461" cy="4511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11550" y="3100451"/>
            <a:ext cx="1121664" cy="4511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19527" y="3740784"/>
            <a:ext cx="1402461" cy="4511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11550" y="3740784"/>
            <a:ext cx="1121664" cy="4511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19527" y="4380865"/>
            <a:ext cx="1682877" cy="4511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93490" y="4380865"/>
            <a:ext cx="1121664" cy="4511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86956" y="123444"/>
            <a:ext cx="879348" cy="87934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829054" y="2473824"/>
            <a:ext cx="373903" cy="22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1957197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1095" y="1267967"/>
            <a:ext cx="978408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4139" y="1267967"/>
            <a:ext cx="1304543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75096" y="1267967"/>
            <a:ext cx="978408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08140" y="1267967"/>
            <a:ext cx="1304543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68844" y="1267967"/>
            <a:ext cx="978865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21497" y="1267967"/>
            <a:ext cx="335279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9527" y="2080895"/>
            <a:ext cx="1682877" cy="4511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3490" y="2080895"/>
            <a:ext cx="841248" cy="4511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22902" y="2080895"/>
            <a:ext cx="841248" cy="451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41138" y="2116963"/>
            <a:ext cx="324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Microsoft Sans Serif"/>
                <a:cs typeface="Microsoft Sans Serif"/>
              </a:rPr>
              <a:t>→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21503" y="2080895"/>
            <a:ext cx="1402079" cy="4511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13270" y="2080895"/>
            <a:ext cx="841248" cy="4511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42682" y="2080895"/>
            <a:ext cx="1122070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54289" y="2080895"/>
            <a:ext cx="841248" cy="451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31211" y="2485771"/>
            <a:ext cx="324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Microsoft Sans Serif"/>
                <a:cs typeface="Microsoft Sans Serif"/>
              </a:rPr>
              <a:t>→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09672" y="2449702"/>
            <a:ext cx="1682877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83634" y="2449702"/>
            <a:ext cx="841248" cy="451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19527" y="2873375"/>
            <a:ext cx="1682877" cy="4511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93490" y="2873375"/>
            <a:ext cx="841248" cy="4511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22902" y="2873375"/>
            <a:ext cx="841248" cy="451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41138" y="2909442"/>
            <a:ext cx="324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Microsoft Sans Serif"/>
                <a:cs typeface="Microsoft Sans Serif"/>
              </a:rPr>
              <a:t>→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21503" y="2873375"/>
            <a:ext cx="1682496" cy="4511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93686" y="2873375"/>
            <a:ext cx="841705" cy="451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512177" y="2909442"/>
            <a:ext cx="324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Microsoft Sans Serif"/>
                <a:cs typeface="Microsoft Sans Serif"/>
              </a:rPr>
              <a:t>→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75332" y="3240354"/>
            <a:ext cx="1402461" cy="4514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67353" y="3240354"/>
            <a:ext cx="841248" cy="4514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98290" y="3240354"/>
            <a:ext cx="1121664" cy="451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09641" y="3240354"/>
            <a:ext cx="841705" cy="451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19527" y="3666109"/>
            <a:ext cx="1402461" cy="4511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11550" y="3666109"/>
            <a:ext cx="841248" cy="4511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42485" y="3666109"/>
            <a:ext cx="1121664" cy="4511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53838" y="3666109"/>
            <a:ext cx="841705" cy="4511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670930" y="3702177"/>
            <a:ext cx="324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Microsoft Sans Serif"/>
                <a:cs typeface="Microsoft Sans Serif"/>
              </a:rPr>
              <a:t>→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050915" y="3666109"/>
            <a:ext cx="1682877" cy="4511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24877" y="3666109"/>
            <a:ext cx="841248" cy="4511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54289" y="3666109"/>
            <a:ext cx="841248" cy="4511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331211" y="4070984"/>
            <a:ext cx="324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Microsoft Sans Serif"/>
                <a:cs typeface="Microsoft Sans Serif"/>
              </a:rPr>
              <a:t>→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709672" y="4034916"/>
            <a:ext cx="1682877" cy="4511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83634" y="4034916"/>
            <a:ext cx="841248" cy="4511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19527" y="4458284"/>
            <a:ext cx="1402461" cy="4514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11550" y="4458284"/>
            <a:ext cx="841248" cy="4514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42485" y="4458284"/>
            <a:ext cx="1121664" cy="451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53838" y="4458284"/>
            <a:ext cx="841705" cy="451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670930" y="4494657"/>
            <a:ext cx="324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Microsoft Sans Serif"/>
                <a:cs typeface="Microsoft Sans Serif"/>
              </a:rPr>
              <a:t>→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050915" y="4458284"/>
            <a:ext cx="1682877" cy="4514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24877" y="4458284"/>
            <a:ext cx="841248" cy="451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331211" y="4863845"/>
            <a:ext cx="324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Microsoft Sans Serif"/>
                <a:cs typeface="Microsoft Sans Serif"/>
              </a:rPr>
              <a:t>→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709672" y="4827778"/>
            <a:ext cx="1682877" cy="4511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83634" y="4827778"/>
            <a:ext cx="841248" cy="4511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14570" y="4827778"/>
            <a:ext cx="841705" cy="4511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654294" y="2116963"/>
            <a:ext cx="540781" cy="284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1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978408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9257" y="1267967"/>
            <a:ext cx="1304924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0342" y="1267967"/>
            <a:ext cx="1304543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1046" y="1267967"/>
            <a:ext cx="978408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4345" y="1267967"/>
            <a:ext cx="1630679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41184" y="1267967"/>
            <a:ext cx="1304925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02269" y="1267967"/>
            <a:ext cx="652272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09178" y="1267967"/>
            <a:ext cx="978407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61450" y="1267967"/>
            <a:ext cx="335279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9527" y="2070811"/>
            <a:ext cx="1682877" cy="451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93490" y="2070811"/>
            <a:ext cx="841248" cy="4514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4321" y="2070811"/>
            <a:ext cx="1915668" cy="4514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33210" y="2070811"/>
            <a:ext cx="560832" cy="4514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79159" y="2070811"/>
            <a:ext cx="1121664" cy="4514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90765" y="2070811"/>
            <a:ext cx="841248" cy="4514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21701" y="2070811"/>
            <a:ext cx="1121664" cy="451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43911" y="2438654"/>
            <a:ext cx="841248" cy="4511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3577" y="2438654"/>
            <a:ext cx="841248" cy="4511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19527" y="2863850"/>
            <a:ext cx="841248" cy="4511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80360" y="2863850"/>
            <a:ext cx="1770634" cy="4511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57014" y="2863850"/>
            <a:ext cx="1402461" cy="4511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50686" y="2863850"/>
            <a:ext cx="841247" cy="4511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80098" y="2863850"/>
            <a:ext cx="841248" cy="4511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11034" y="2863850"/>
            <a:ext cx="560831" cy="4511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60284" y="2863850"/>
            <a:ext cx="1121663" cy="4511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71636" y="2863850"/>
            <a:ext cx="841248" cy="45110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43911" y="3230829"/>
            <a:ext cx="841248" cy="4514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19527" y="3656710"/>
            <a:ext cx="841248" cy="451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80360" y="3656710"/>
            <a:ext cx="1473835" cy="4511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20209" y="3656710"/>
            <a:ext cx="1402461" cy="4511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12359" y="3656710"/>
            <a:ext cx="841248" cy="4511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43295" y="3656710"/>
            <a:ext cx="841248" cy="4511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72706" y="3656710"/>
            <a:ext cx="560831" cy="4511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21703" y="3656710"/>
            <a:ext cx="1122070" cy="4511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33308" y="3656710"/>
            <a:ext cx="841248" cy="451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43911" y="4023995"/>
            <a:ext cx="841248" cy="4511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19527" y="4449140"/>
            <a:ext cx="1402461" cy="45140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11550" y="4449140"/>
            <a:ext cx="1121664" cy="45140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22902" y="4449140"/>
            <a:ext cx="1122070" cy="4514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34634" y="4449140"/>
            <a:ext cx="1962912" cy="4514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88758" y="4449140"/>
            <a:ext cx="841705" cy="4514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19948" y="4449140"/>
            <a:ext cx="841248" cy="451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75332" y="4816170"/>
            <a:ext cx="1402461" cy="4514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67353" y="4816170"/>
            <a:ext cx="841248" cy="4514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852159" y="2186519"/>
            <a:ext cx="373903" cy="271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3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978408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9257" y="1267967"/>
            <a:ext cx="1304924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0342" y="1267967"/>
            <a:ext cx="1304543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1046" y="1267967"/>
            <a:ext cx="978408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4345" y="1267967"/>
            <a:ext cx="978407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87389" y="1267967"/>
            <a:ext cx="652271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13525" y="1267967"/>
            <a:ext cx="269748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93356" y="1267967"/>
            <a:ext cx="1957197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8238" y="1267967"/>
            <a:ext cx="978407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41281" y="1267967"/>
            <a:ext cx="1304925" cy="525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02240" y="1267967"/>
            <a:ext cx="652272" cy="525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07623" y="1267967"/>
            <a:ext cx="978407" cy="5257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87550" y="1651711"/>
            <a:ext cx="978408" cy="526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22117" y="1651711"/>
            <a:ext cx="652271" cy="526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27501" y="1651711"/>
            <a:ext cx="1304925" cy="5260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88586" y="1651711"/>
            <a:ext cx="978408" cy="5260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21630" y="1651711"/>
            <a:ext cx="1631061" cy="5260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10248" y="1651711"/>
            <a:ext cx="1630679" cy="5260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97469" y="1651711"/>
            <a:ext cx="978407" cy="5260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32038" y="1651711"/>
            <a:ext cx="1304544" cy="5260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91218" y="1651711"/>
            <a:ext cx="978865" cy="52608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226040" y="1651711"/>
            <a:ext cx="1630679" cy="52608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530583" y="1651711"/>
            <a:ext cx="335279" cy="52608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19527" y="2392933"/>
            <a:ext cx="841248" cy="4511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50464" y="2392933"/>
            <a:ext cx="561441" cy="45110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9714" y="2392933"/>
            <a:ext cx="1402080" cy="4511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91482" y="2392933"/>
            <a:ext cx="1122070" cy="45110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19527" y="3032709"/>
            <a:ext cx="1122070" cy="45140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31133" y="3032709"/>
            <a:ext cx="560832" cy="45140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80129" y="3032709"/>
            <a:ext cx="841248" cy="4514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11065" y="3032709"/>
            <a:ext cx="1121664" cy="4514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19527" y="3673475"/>
            <a:ext cx="841248" cy="45110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50464" y="3673475"/>
            <a:ext cx="1122070" cy="45110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62070" y="3673475"/>
            <a:ext cx="560831" cy="451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1065" y="3673475"/>
            <a:ext cx="1121664" cy="45110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22417" y="3673475"/>
            <a:ext cx="1122070" cy="45110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19527" y="4313250"/>
            <a:ext cx="1122070" cy="45140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31133" y="4313250"/>
            <a:ext cx="841247" cy="45140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62070" y="4313250"/>
            <a:ext cx="841248" cy="45140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899054" y="2529576"/>
            <a:ext cx="373903" cy="22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58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883919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1055" y="935863"/>
            <a:ext cx="3229610" cy="0"/>
          </a:xfrm>
          <a:custGeom>
            <a:avLst/>
            <a:gdLst/>
            <a:ahLst/>
            <a:cxnLst/>
            <a:rect l="l" t="t" r="r" b="b"/>
            <a:pathLst>
              <a:path w="3229610">
                <a:moveTo>
                  <a:pt x="0" y="0"/>
                </a:moveTo>
                <a:lnTo>
                  <a:pt x="3229356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54250" y="284048"/>
            <a:ext cx="1865756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1010" y="284048"/>
            <a:ext cx="1399032" cy="751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1046" y="399872"/>
            <a:ext cx="648208" cy="602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07203" y="399872"/>
            <a:ext cx="1253871" cy="6022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1310" y="1316100"/>
            <a:ext cx="881481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25877" y="1316100"/>
            <a:ext cx="652272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4310" y="1316100"/>
            <a:ext cx="978865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67734" y="1316100"/>
            <a:ext cx="978408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02303" y="1316100"/>
            <a:ext cx="652272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86934" y="1316100"/>
            <a:ext cx="198120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85995" y="1316100"/>
            <a:ext cx="1631061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73089" y="1316100"/>
            <a:ext cx="1957197" cy="525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87969" y="1316100"/>
            <a:ext cx="1304544" cy="525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48673" y="1316100"/>
            <a:ext cx="1631060" cy="5257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53471" y="1316100"/>
            <a:ext cx="272033" cy="5257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34828" y="1316100"/>
            <a:ext cx="1304544" cy="5257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08301" y="1700225"/>
            <a:ext cx="2283332" cy="5260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50842" y="1700225"/>
            <a:ext cx="978408" cy="5260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03115" y="1700225"/>
            <a:ext cx="198120" cy="5260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02175" y="1700225"/>
            <a:ext cx="652272" cy="5260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09083" y="1700225"/>
            <a:ext cx="1304925" cy="5260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70040" y="1700225"/>
            <a:ext cx="978408" cy="5260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22313" y="1700225"/>
            <a:ext cx="335279" cy="52608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9527" y="2425319"/>
            <a:ext cx="1122070" cy="4511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19527" y="3065094"/>
            <a:ext cx="1122070" cy="4514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19527" y="3705733"/>
            <a:ext cx="1122070" cy="4511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921255" y="2197613"/>
            <a:ext cx="342900" cy="2585720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19527" y="4345889"/>
            <a:ext cx="1122070" cy="45140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86956" y="123444"/>
            <a:ext cx="879348" cy="87934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819" y="293497"/>
            <a:ext cx="304038" cy="19659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467" y="522097"/>
            <a:ext cx="226314" cy="20726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3347" y="522097"/>
            <a:ext cx="647700" cy="20726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939" y="522097"/>
            <a:ext cx="647700" cy="20726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950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978408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9257" y="1267967"/>
            <a:ext cx="652271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5414" y="1267967"/>
            <a:ext cx="1957197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0295" y="1267967"/>
            <a:ext cx="1304925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40501" y="1267967"/>
            <a:ext cx="978407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73544" y="1267967"/>
            <a:ext cx="652272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0453" y="1267967"/>
            <a:ext cx="978865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13878" y="1267967"/>
            <a:ext cx="1304544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74581" y="1267967"/>
            <a:ext cx="1631060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61676" y="1267967"/>
            <a:ext cx="978407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87550" y="1651711"/>
            <a:ext cx="978408" cy="526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39822" y="1651711"/>
            <a:ext cx="335280" cy="526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9527" y="2326894"/>
            <a:ext cx="1122070" cy="4511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31133" y="2326894"/>
            <a:ext cx="1682495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04841" y="2326894"/>
            <a:ext cx="841705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19527" y="2967227"/>
            <a:ext cx="841248" cy="4511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50464" y="2967227"/>
            <a:ext cx="841705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19527" y="3607308"/>
            <a:ext cx="1122070" cy="4511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31133" y="3607308"/>
            <a:ext cx="841247" cy="4511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21255" y="2098446"/>
            <a:ext cx="342900" cy="258635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19527" y="4247083"/>
            <a:ext cx="1402461" cy="451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80129" y="4247083"/>
            <a:ext cx="841248" cy="4514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819" y="293497"/>
            <a:ext cx="304038" cy="19659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467" y="522097"/>
            <a:ext cx="226314" cy="2072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3347" y="522097"/>
            <a:ext cx="647700" cy="20726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8939" y="522097"/>
            <a:ext cx="647700" cy="20726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79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1957197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1095" y="1267967"/>
            <a:ext cx="1956816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5595" y="1267967"/>
            <a:ext cx="652881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02757" y="1267967"/>
            <a:ext cx="1956815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17256" y="1267967"/>
            <a:ext cx="652881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3021" y="1267967"/>
            <a:ext cx="652272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09178" y="1267967"/>
            <a:ext cx="1630679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96271" y="1267967"/>
            <a:ext cx="652272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03180" y="1267967"/>
            <a:ext cx="652272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10088" y="1267967"/>
            <a:ext cx="652272" cy="525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5471" y="1267967"/>
            <a:ext cx="978407" cy="525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87550" y="1651711"/>
            <a:ext cx="978408" cy="526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2117" y="1651711"/>
            <a:ext cx="978865" cy="526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74771" y="1651711"/>
            <a:ext cx="335279" cy="526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9527" y="2326894"/>
            <a:ext cx="2524125" cy="4511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6261" y="2326894"/>
            <a:ext cx="1122070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47995" y="2326894"/>
            <a:ext cx="560831" cy="4511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96990" y="2326894"/>
            <a:ext cx="1121664" cy="4511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08343" y="2326894"/>
            <a:ext cx="841705" cy="4511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69429" y="2326894"/>
            <a:ext cx="170688" cy="4511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19527" y="2967227"/>
            <a:ext cx="1122070" cy="4511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31133" y="2967227"/>
            <a:ext cx="841247" cy="4511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62070" y="2967227"/>
            <a:ext cx="841248" cy="4511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91482" y="2967227"/>
            <a:ext cx="1122070" cy="4511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03215" y="2967227"/>
            <a:ext cx="1121664" cy="45110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14566" y="2967227"/>
            <a:ext cx="1121664" cy="4511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25918" y="2967227"/>
            <a:ext cx="841705" cy="45110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87005" y="2967227"/>
            <a:ext cx="170688" cy="4511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19527" y="3607308"/>
            <a:ext cx="841248" cy="4511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50464" y="3607308"/>
            <a:ext cx="1122070" cy="45110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62070" y="3607308"/>
            <a:ext cx="1402079" cy="45110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53838" y="3607308"/>
            <a:ext cx="841705" cy="4511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15051" y="3607308"/>
            <a:ext cx="170687" cy="4511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921255" y="2098446"/>
            <a:ext cx="342900" cy="258635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319527" y="4247083"/>
            <a:ext cx="1402461" cy="4514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11550" y="4247083"/>
            <a:ext cx="560831" cy="451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62070" y="4247083"/>
            <a:ext cx="841248" cy="4514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91482" y="4247083"/>
            <a:ext cx="1402461" cy="45140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83630" y="4247083"/>
            <a:ext cx="841248" cy="4514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44463" y="4247083"/>
            <a:ext cx="170687" cy="4514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819" y="293497"/>
            <a:ext cx="304038" cy="19659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467" y="522097"/>
            <a:ext cx="226314" cy="20726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3347" y="522097"/>
            <a:ext cx="647700" cy="20726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8939" y="522097"/>
            <a:ext cx="647700" cy="20726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703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978408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9257" y="1267967"/>
            <a:ext cx="652271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6166" y="1267967"/>
            <a:ext cx="1304925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67251" y="1267967"/>
            <a:ext cx="1957197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82004" y="1267967"/>
            <a:ext cx="978407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15048" y="1267967"/>
            <a:ext cx="1304544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76133" y="1267967"/>
            <a:ext cx="978407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09178" y="1267967"/>
            <a:ext cx="978407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61450" y="1267967"/>
            <a:ext cx="335279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9527" y="1968373"/>
            <a:ext cx="1963293" cy="451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73905" y="1968373"/>
            <a:ext cx="1121664" cy="4511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85258" y="1968373"/>
            <a:ext cx="841705" cy="4511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16575" y="1968373"/>
            <a:ext cx="1682496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88758" y="1968373"/>
            <a:ext cx="841705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49844" y="1968373"/>
            <a:ext cx="170688" cy="4511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19527" y="2608148"/>
            <a:ext cx="1682877" cy="451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93490" y="2608148"/>
            <a:ext cx="841248" cy="451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22902" y="2608148"/>
            <a:ext cx="1122070" cy="4514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34634" y="2608148"/>
            <a:ext cx="1121664" cy="4514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45986" y="2608148"/>
            <a:ext cx="1121664" cy="4514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57339" y="2608148"/>
            <a:ext cx="841705" cy="4514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18425" y="2608148"/>
            <a:ext cx="170688" cy="4514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9527" y="3248914"/>
            <a:ext cx="1122070" cy="4511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31133" y="3248914"/>
            <a:ext cx="1121664" cy="4511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11065" y="3248914"/>
            <a:ext cx="1682877" cy="4511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83630" y="3248914"/>
            <a:ext cx="1121663" cy="4511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94982" y="3248914"/>
            <a:ext cx="841248" cy="451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25918" y="3248914"/>
            <a:ext cx="1122070" cy="451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37525" y="3248914"/>
            <a:ext cx="841248" cy="4511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98356" y="3248914"/>
            <a:ext cx="170688" cy="4511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921255" y="1740667"/>
            <a:ext cx="342900" cy="2585720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319527" y="3888689"/>
            <a:ext cx="1406271" cy="4514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13073" y="3888689"/>
            <a:ext cx="841248" cy="45140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73905" y="3888689"/>
            <a:ext cx="230886" cy="45140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27829" y="3888689"/>
            <a:ext cx="841248" cy="4514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88661" y="3888689"/>
            <a:ext cx="228600" cy="4514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41061" y="3888689"/>
            <a:ext cx="841705" cy="4514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70854" y="3888689"/>
            <a:ext cx="560831" cy="45140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19851" y="3888689"/>
            <a:ext cx="1123696" cy="45140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31203" y="3888689"/>
            <a:ext cx="1122070" cy="45140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41284" y="3888689"/>
            <a:ext cx="1403984" cy="45140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864472" y="3888689"/>
            <a:ext cx="170688" cy="4514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819" y="293497"/>
            <a:ext cx="304038" cy="19659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467" y="522097"/>
            <a:ext cx="226314" cy="20726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3347" y="522097"/>
            <a:ext cx="647700" cy="20726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8939" y="522097"/>
            <a:ext cx="647700" cy="20726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3720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978408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9257" y="1267967"/>
            <a:ext cx="652271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6166" y="1267967"/>
            <a:ext cx="1957197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1046" y="1267967"/>
            <a:ext cx="978408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4345" y="1267967"/>
            <a:ext cx="1304544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94296" y="1267967"/>
            <a:ext cx="1631060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81518" y="1267967"/>
            <a:ext cx="1304544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2221" y="1267967"/>
            <a:ext cx="978407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94747" y="1267967"/>
            <a:ext cx="335279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9527" y="3649726"/>
            <a:ext cx="560832" cy="4511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99944" y="3649726"/>
            <a:ext cx="210312" cy="4511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5100" y="3649726"/>
            <a:ext cx="561441" cy="4511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85770" y="3649726"/>
            <a:ext cx="210312" cy="4511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0926" y="3649726"/>
            <a:ext cx="560831" cy="4511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9527" y="4290059"/>
            <a:ext cx="560832" cy="4511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99944" y="4290059"/>
            <a:ext cx="210312" cy="4511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5100" y="4290059"/>
            <a:ext cx="561441" cy="4511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85770" y="4290059"/>
            <a:ext cx="210312" cy="4511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0926" y="4290059"/>
            <a:ext cx="560831" cy="4511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19527" y="4930140"/>
            <a:ext cx="560832" cy="4511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99944" y="4930140"/>
            <a:ext cx="210312" cy="4511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05100" y="4930140"/>
            <a:ext cx="561441" cy="4511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85770" y="4930140"/>
            <a:ext cx="210312" cy="4511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0926" y="4930140"/>
            <a:ext cx="560831" cy="4511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921255" y="3421278"/>
            <a:ext cx="342900" cy="258635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319527" y="5569915"/>
            <a:ext cx="560832" cy="4514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99944" y="5569915"/>
            <a:ext cx="210312" cy="4514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05100" y="5569915"/>
            <a:ext cx="561441" cy="451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85770" y="5569915"/>
            <a:ext cx="210312" cy="4514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90926" y="5569915"/>
            <a:ext cx="560831" cy="4514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819" y="293497"/>
            <a:ext cx="304038" cy="1965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467" y="522097"/>
            <a:ext cx="226314" cy="2072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3347" y="522097"/>
            <a:ext cx="647700" cy="20726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8939" y="522097"/>
            <a:ext cx="647700" cy="20726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71472" y="1892807"/>
            <a:ext cx="5767070" cy="1590040"/>
          </a:xfrm>
          <a:custGeom>
            <a:avLst/>
            <a:gdLst/>
            <a:ahLst/>
            <a:cxnLst/>
            <a:rect l="l" t="t" r="r" b="b"/>
            <a:pathLst>
              <a:path w="5767070" h="1590039">
                <a:moveTo>
                  <a:pt x="5501894" y="0"/>
                </a:moveTo>
                <a:lnTo>
                  <a:pt x="264921" y="0"/>
                </a:lnTo>
                <a:lnTo>
                  <a:pt x="217304" y="4268"/>
                </a:lnTo>
                <a:lnTo>
                  <a:pt x="172485" y="16575"/>
                </a:lnTo>
                <a:lnTo>
                  <a:pt x="131214" y="36171"/>
                </a:lnTo>
                <a:lnTo>
                  <a:pt x="94239" y="62309"/>
                </a:lnTo>
                <a:lnTo>
                  <a:pt x="62309" y="94239"/>
                </a:lnTo>
                <a:lnTo>
                  <a:pt x="36171" y="131214"/>
                </a:lnTo>
                <a:lnTo>
                  <a:pt x="16575" y="172485"/>
                </a:lnTo>
                <a:lnTo>
                  <a:pt x="4268" y="217304"/>
                </a:lnTo>
                <a:lnTo>
                  <a:pt x="0" y="264921"/>
                </a:lnTo>
                <a:lnTo>
                  <a:pt x="0" y="1324609"/>
                </a:lnTo>
                <a:lnTo>
                  <a:pt x="4268" y="1372227"/>
                </a:lnTo>
                <a:lnTo>
                  <a:pt x="16575" y="1417046"/>
                </a:lnTo>
                <a:lnTo>
                  <a:pt x="36171" y="1458317"/>
                </a:lnTo>
                <a:lnTo>
                  <a:pt x="62309" y="1495292"/>
                </a:lnTo>
                <a:lnTo>
                  <a:pt x="94239" y="1527222"/>
                </a:lnTo>
                <a:lnTo>
                  <a:pt x="131214" y="1553360"/>
                </a:lnTo>
                <a:lnTo>
                  <a:pt x="172485" y="1572956"/>
                </a:lnTo>
                <a:lnTo>
                  <a:pt x="217304" y="1585263"/>
                </a:lnTo>
                <a:lnTo>
                  <a:pt x="264921" y="1589531"/>
                </a:lnTo>
                <a:lnTo>
                  <a:pt x="5501894" y="1589531"/>
                </a:lnTo>
                <a:lnTo>
                  <a:pt x="5549511" y="1585263"/>
                </a:lnTo>
                <a:lnTo>
                  <a:pt x="5594330" y="1572956"/>
                </a:lnTo>
                <a:lnTo>
                  <a:pt x="5635601" y="1553360"/>
                </a:lnTo>
                <a:lnTo>
                  <a:pt x="5672576" y="1527222"/>
                </a:lnTo>
                <a:lnTo>
                  <a:pt x="5704506" y="1495292"/>
                </a:lnTo>
                <a:lnTo>
                  <a:pt x="5730644" y="1458317"/>
                </a:lnTo>
                <a:lnTo>
                  <a:pt x="5750240" y="1417046"/>
                </a:lnTo>
                <a:lnTo>
                  <a:pt x="5762547" y="1372227"/>
                </a:lnTo>
                <a:lnTo>
                  <a:pt x="5766816" y="1324609"/>
                </a:lnTo>
                <a:lnTo>
                  <a:pt x="5766816" y="264921"/>
                </a:lnTo>
                <a:lnTo>
                  <a:pt x="5762547" y="217304"/>
                </a:lnTo>
                <a:lnTo>
                  <a:pt x="5750240" y="172485"/>
                </a:lnTo>
                <a:lnTo>
                  <a:pt x="5730644" y="131214"/>
                </a:lnTo>
                <a:lnTo>
                  <a:pt x="5704506" y="94239"/>
                </a:lnTo>
                <a:lnTo>
                  <a:pt x="5672576" y="62309"/>
                </a:lnTo>
                <a:lnTo>
                  <a:pt x="5635601" y="36171"/>
                </a:lnTo>
                <a:lnTo>
                  <a:pt x="5594330" y="16575"/>
                </a:lnTo>
                <a:lnTo>
                  <a:pt x="5549511" y="4268"/>
                </a:lnTo>
                <a:lnTo>
                  <a:pt x="5501894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71472" y="1892807"/>
            <a:ext cx="5767070" cy="1590040"/>
          </a:xfrm>
          <a:custGeom>
            <a:avLst/>
            <a:gdLst/>
            <a:ahLst/>
            <a:cxnLst/>
            <a:rect l="l" t="t" r="r" b="b"/>
            <a:pathLst>
              <a:path w="5767070" h="1590039">
                <a:moveTo>
                  <a:pt x="0" y="264921"/>
                </a:moveTo>
                <a:lnTo>
                  <a:pt x="4268" y="217304"/>
                </a:lnTo>
                <a:lnTo>
                  <a:pt x="16575" y="172485"/>
                </a:lnTo>
                <a:lnTo>
                  <a:pt x="36171" y="131214"/>
                </a:lnTo>
                <a:lnTo>
                  <a:pt x="62309" y="94239"/>
                </a:lnTo>
                <a:lnTo>
                  <a:pt x="94239" y="62309"/>
                </a:lnTo>
                <a:lnTo>
                  <a:pt x="131214" y="36171"/>
                </a:lnTo>
                <a:lnTo>
                  <a:pt x="172485" y="16575"/>
                </a:lnTo>
                <a:lnTo>
                  <a:pt x="217304" y="4268"/>
                </a:lnTo>
                <a:lnTo>
                  <a:pt x="264921" y="0"/>
                </a:lnTo>
                <a:lnTo>
                  <a:pt x="5501894" y="0"/>
                </a:lnTo>
                <a:lnTo>
                  <a:pt x="5549511" y="4268"/>
                </a:lnTo>
                <a:lnTo>
                  <a:pt x="5594330" y="16575"/>
                </a:lnTo>
                <a:lnTo>
                  <a:pt x="5635601" y="36171"/>
                </a:lnTo>
                <a:lnTo>
                  <a:pt x="5672576" y="62309"/>
                </a:lnTo>
                <a:lnTo>
                  <a:pt x="5704506" y="94239"/>
                </a:lnTo>
                <a:lnTo>
                  <a:pt x="5730644" y="131214"/>
                </a:lnTo>
                <a:lnTo>
                  <a:pt x="5750240" y="172485"/>
                </a:lnTo>
                <a:lnTo>
                  <a:pt x="5762547" y="217304"/>
                </a:lnTo>
                <a:lnTo>
                  <a:pt x="5766816" y="264921"/>
                </a:lnTo>
                <a:lnTo>
                  <a:pt x="5766816" y="1324609"/>
                </a:lnTo>
                <a:lnTo>
                  <a:pt x="5762547" y="1372227"/>
                </a:lnTo>
                <a:lnTo>
                  <a:pt x="5750240" y="1417046"/>
                </a:lnTo>
                <a:lnTo>
                  <a:pt x="5730644" y="1458317"/>
                </a:lnTo>
                <a:lnTo>
                  <a:pt x="5704506" y="1495292"/>
                </a:lnTo>
                <a:lnTo>
                  <a:pt x="5672576" y="1527222"/>
                </a:lnTo>
                <a:lnTo>
                  <a:pt x="5635601" y="1553360"/>
                </a:lnTo>
                <a:lnTo>
                  <a:pt x="5594330" y="1572956"/>
                </a:lnTo>
                <a:lnTo>
                  <a:pt x="5549511" y="1585263"/>
                </a:lnTo>
                <a:lnTo>
                  <a:pt x="5501894" y="1589531"/>
                </a:lnTo>
                <a:lnTo>
                  <a:pt x="264921" y="1589531"/>
                </a:lnTo>
                <a:lnTo>
                  <a:pt x="217304" y="1585263"/>
                </a:lnTo>
                <a:lnTo>
                  <a:pt x="172485" y="1572956"/>
                </a:lnTo>
                <a:lnTo>
                  <a:pt x="131214" y="1553360"/>
                </a:lnTo>
                <a:lnTo>
                  <a:pt x="94239" y="1527222"/>
                </a:lnTo>
                <a:lnTo>
                  <a:pt x="62309" y="1495292"/>
                </a:lnTo>
                <a:lnTo>
                  <a:pt x="36171" y="1458317"/>
                </a:lnTo>
                <a:lnTo>
                  <a:pt x="16575" y="1417046"/>
                </a:lnTo>
                <a:lnTo>
                  <a:pt x="4268" y="1372227"/>
                </a:lnTo>
                <a:lnTo>
                  <a:pt x="0" y="1324609"/>
                </a:lnTo>
                <a:lnTo>
                  <a:pt x="0" y="26492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41270" y="2075637"/>
            <a:ext cx="469392" cy="3767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50642" y="2143074"/>
            <a:ext cx="203454" cy="27157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86279" y="2075637"/>
            <a:ext cx="1171574" cy="37673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41270" y="2533523"/>
            <a:ext cx="469392" cy="37642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75967" y="2600579"/>
            <a:ext cx="280416" cy="2712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86279" y="2533523"/>
            <a:ext cx="704088" cy="37642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28823" y="2533523"/>
            <a:ext cx="938784" cy="37642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04792" y="2533523"/>
            <a:ext cx="704088" cy="37642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41270" y="2990723"/>
            <a:ext cx="469392" cy="37642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75967" y="3057779"/>
            <a:ext cx="201168" cy="2712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86279" y="2990723"/>
            <a:ext cx="938783" cy="37642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61995" y="2990723"/>
            <a:ext cx="704088" cy="37642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9676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883919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1055" y="935863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0" y="0"/>
                </a:moveTo>
                <a:lnTo>
                  <a:pt x="2763011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54250" y="284048"/>
            <a:ext cx="139903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04666" y="284048"/>
            <a:ext cx="1399032" cy="751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4703" y="399872"/>
            <a:ext cx="646176" cy="602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39334" y="399872"/>
            <a:ext cx="1253871" cy="6022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6214" y="1267967"/>
            <a:ext cx="978408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9257" y="1267967"/>
            <a:ext cx="652271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06166" y="1267967"/>
            <a:ext cx="1304925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7251" y="1267967"/>
            <a:ext cx="2283332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08140" y="1267967"/>
            <a:ext cx="1304543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68844" y="1267967"/>
            <a:ext cx="1631060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56066" y="1267967"/>
            <a:ext cx="978407" cy="525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90633" y="1267967"/>
            <a:ext cx="978865" cy="525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43159" y="1267967"/>
            <a:ext cx="335279" cy="5257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32354" y="2091817"/>
            <a:ext cx="1682876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32354" y="2731592"/>
            <a:ext cx="1682876" cy="4514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32354" y="3372358"/>
            <a:ext cx="1121664" cy="4511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34082" y="1864111"/>
            <a:ext cx="342900" cy="2585720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32354" y="4012133"/>
            <a:ext cx="1121664" cy="451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6000" y="123444"/>
            <a:ext cx="880872" cy="8793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0817" y="293497"/>
            <a:ext cx="358902" cy="19659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7464" y="522097"/>
            <a:ext cx="244246" cy="2072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0649" y="522097"/>
            <a:ext cx="647700" cy="2072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9806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66214" y="1267967"/>
            <a:ext cx="1630680" cy="525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3434" y="1267967"/>
            <a:ext cx="978408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8003" y="1267967"/>
            <a:ext cx="1304544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7183" y="1267967"/>
            <a:ext cx="1304925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8140" y="1267967"/>
            <a:ext cx="978408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7252" y="1723263"/>
            <a:ext cx="65278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2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41184" y="1267967"/>
            <a:ext cx="978407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93838" y="1267967"/>
            <a:ext cx="335279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9527" y="2154885"/>
            <a:ext cx="841248" cy="4514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0464" y="2154885"/>
            <a:ext cx="841705" cy="4514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48709" y="2154885"/>
            <a:ext cx="841248" cy="4514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9527" y="2795651"/>
            <a:ext cx="1122070" cy="4511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1133" y="2795651"/>
            <a:ext cx="841247" cy="451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62070" y="2795651"/>
            <a:ext cx="841248" cy="4511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9527" y="3435426"/>
            <a:ext cx="841248" cy="4514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0464" y="3435426"/>
            <a:ext cx="1122070" cy="4514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2070" y="3435426"/>
            <a:ext cx="841248" cy="4514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21255" y="1926187"/>
            <a:ext cx="342900" cy="258762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19527" y="4076065"/>
            <a:ext cx="1122070" cy="4511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31133" y="4076065"/>
            <a:ext cx="841247" cy="4511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6000" y="85343"/>
            <a:ext cx="880872" cy="87934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0817" y="293497"/>
            <a:ext cx="358902" cy="1965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7464" y="522097"/>
            <a:ext cx="244246" cy="2072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0649" y="522097"/>
            <a:ext cx="647700" cy="20726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91310" y="284048"/>
            <a:ext cx="2332101" cy="75163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91055" y="935863"/>
            <a:ext cx="1983105" cy="0"/>
          </a:xfrm>
          <a:custGeom>
            <a:avLst/>
            <a:gdLst/>
            <a:ahLst/>
            <a:cxnLst/>
            <a:rect l="l" t="t" r="r" b="b"/>
            <a:pathLst>
              <a:path w="1983104">
                <a:moveTo>
                  <a:pt x="0" y="0"/>
                </a:moveTo>
                <a:lnTo>
                  <a:pt x="1982723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4415" y="399872"/>
            <a:ext cx="648208" cy="6022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60571" y="399872"/>
            <a:ext cx="1253489" cy="6022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3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132" y="293497"/>
            <a:ext cx="304038" cy="196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5084" y="522097"/>
            <a:ext cx="388620" cy="207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644" y="522097"/>
            <a:ext cx="518160" cy="2072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2220" y="522097"/>
            <a:ext cx="388620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6214" y="1267967"/>
            <a:ext cx="1304543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26917" y="1267967"/>
            <a:ext cx="1631060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31842" y="1267967"/>
            <a:ext cx="272034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13198" y="1267967"/>
            <a:ext cx="978408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65471" y="1267967"/>
            <a:ext cx="269748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45303" y="1267967"/>
            <a:ext cx="1304925" cy="525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04736" y="1267967"/>
            <a:ext cx="978408" cy="525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39305" y="1267967"/>
            <a:ext cx="1957197" cy="5257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4185" y="1267967"/>
            <a:ext cx="1957197" cy="5257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08301" y="1651711"/>
            <a:ext cx="1630679" cy="526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12845" y="1651711"/>
            <a:ext cx="335889" cy="5260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19527" y="2326894"/>
            <a:ext cx="1402461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11550" y="2326894"/>
            <a:ext cx="1121664" cy="4511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19527" y="2967227"/>
            <a:ext cx="1402461" cy="4511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11550" y="2967227"/>
            <a:ext cx="1121664" cy="4511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19527" y="3607308"/>
            <a:ext cx="1402461" cy="4511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11550" y="3607308"/>
            <a:ext cx="1121664" cy="4511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9527" y="4247083"/>
            <a:ext cx="841248" cy="4514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50464" y="4247083"/>
            <a:ext cx="1122070" cy="4514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829054" y="2473824"/>
            <a:ext cx="373903" cy="22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0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951229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6650" y="1267967"/>
            <a:ext cx="1304925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67734" y="1267967"/>
            <a:ext cx="1304543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8439" y="1267967"/>
            <a:ext cx="1304925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89396" y="1267967"/>
            <a:ext cx="978407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22440" y="1267967"/>
            <a:ext cx="978408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74713" y="1267967"/>
            <a:ext cx="335279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9527" y="2072894"/>
            <a:ext cx="1122070" cy="4511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31133" y="2072894"/>
            <a:ext cx="1121664" cy="4511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42485" y="2072894"/>
            <a:ext cx="1121664" cy="4511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53838" y="2072894"/>
            <a:ext cx="841705" cy="451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15051" y="2072894"/>
            <a:ext cx="170687" cy="4511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9527" y="2712973"/>
            <a:ext cx="841248" cy="4511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50464" y="2712973"/>
            <a:ext cx="1122070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62070" y="2712973"/>
            <a:ext cx="1402079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83734" y="2712973"/>
            <a:ext cx="170687" cy="4511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19527" y="3352749"/>
            <a:ext cx="1122070" cy="4514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1133" y="3352749"/>
            <a:ext cx="841247" cy="451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62070" y="3352749"/>
            <a:ext cx="1121664" cy="451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73421" y="3352749"/>
            <a:ext cx="1122070" cy="4514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83630" y="3352749"/>
            <a:ext cx="560831" cy="4514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34151" y="3352749"/>
            <a:ext cx="841248" cy="4514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94982" y="3352749"/>
            <a:ext cx="170688" cy="4514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21255" y="1844700"/>
            <a:ext cx="342900" cy="258635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19527" y="3993515"/>
            <a:ext cx="1122070" cy="4511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31133" y="3993515"/>
            <a:ext cx="1121664" cy="4511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2485" y="3993515"/>
            <a:ext cx="1121664" cy="4511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53838" y="3993515"/>
            <a:ext cx="561441" cy="4511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03215" y="3993515"/>
            <a:ext cx="841248" cy="4511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64046" y="3993515"/>
            <a:ext cx="170687" cy="4511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817" y="293497"/>
            <a:ext cx="358902" cy="19659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7464" y="522097"/>
            <a:ext cx="244246" cy="2072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0649" y="522097"/>
            <a:ext cx="647700" cy="2072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704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978408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9257" y="1267967"/>
            <a:ext cx="978865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2683" y="1267967"/>
            <a:ext cx="1304543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3386" y="1267967"/>
            <a:ext cx="978408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26430" y="1267967"/>
            <a:ext cx="539953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86348" y="1267967"/>
            <a:ext cx="978407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2440" y="1267967"/>
            <a:ext cx="978408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55484" y="1267967"/>
            <a:ext cx="652272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62393" y="1267967"/>
            <a:ext cx="978865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95818" y="1267967"/>
            <a:ext cx="978407" cy="525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30385" y="1267967"/>
            <a:ext cx="978407" cy="525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82657" y="1267967"/>
            <a:ext cx="335279" cy="5257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45182" y="1970532"/>
            <a:ext cx="1402080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36950" y="1970532"/>
            <a:ext cx="841248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7885" y="1970532"/>
            <a:ext cx="1122070" cy="4511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79491" y="1970532"/>
            <a:ext cx="1402080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01155" y="1970532"/>
            <a:ext cx="170687" cy="4511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45182" y="2549651"/>
            <a:ext cx="464057" cy="4511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54554" y="2549651"/>
            <a:ext cx="560832" cy="4511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02026" y="2549651"/>
            <a:ext cx="1963293" cy="4511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56403" y="2549651"/>
            <a:ext cx="1121664" cy="4511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67755" y="2549651"/>
            <a:ext cx="1402461" cy="4511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61302" y="2549651"/>
            <a:ext cx="1121663" cy="4511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72654" y="2549651"/>
            <a:ext cx="560831" cy="4511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69566" y="2916631"/>
            <a:ext cx="1121663" cy="45140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80917" y="2916631"/>
            <a:ext cx="1402080" cy="4514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02582" y="2916631"/>
            <a:ext cx="170687" cy="451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45182" y="3494785"/>
            <a:ext cx="1121664" cy="45110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56534" y="3494785"/>
            <a:ext cx="560832" cy="45110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05529" y="3494785"/>
            <a:ext cx="1122070" cy="45110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17135" y="3494785"/>
            <a:ext cx="1121664" cy="45110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28488" y="3494785"/>
            <a:ext cx="1402080" cy="45110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20509" y="3494785"/>
            <a:ext cx="1121663" cy="45110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31861" y="3494785"/>
            <a:ext cx="1121663" cy="45110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43214" y="3494785"/>
            <a:ext cx="560831" cy="4511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69566" y="3862070"/>
            <a:ext cx="841247" cy="45110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98977" y="3862070"/>
            <a:ext cx="1402079" cy="45110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92270" y="3862070"/>
            <a:ext cx="1402461" cy="45110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14188" y="3862070"/>
            <a:ext cx="170687" cy="4511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946529" y="1803298"/>
            <a:ext cx="342900" cy="3074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345182" y="4439361"/>
            <a:ext cx="1402080" cy="4514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36950" y="4439361"/>
            <a:ext cx="841248" cy="45140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67885" y="4439361"/>
            <a:ext cx="1122070" cy="45140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79491" y="4439361"/>
            <a:ext cx="1402080" cy="45140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71259" y="4439361"/>
            <a:ext cx="1402461" cy="4514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3178" y="4439361"/>
            <a:ext cx="170688" cy="451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0817" y="293497"/>
            <a:ext cx="358902" cy="19659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7464" y="522097"/>
            <a:ext cx="244246" cy="20726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0649" y="522097"/>
            <a:ext cx="647700" cy="20726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225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1630680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3434" y="1267967"/>
            <a:ext cx="589279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5395" y="1267967"/>
            <a:ext cx="1630679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2234" y="1267967"/>
            <a:ext cx="1304925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3192" y="1267967"/>
            <a:ext cx="1304543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03896" y="1267967"/>
            <a:ext cx="1631060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91118" y="1267967"/>
            <a:ext cx="978407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25685" y="1267967"/>
            <a:ext cx="978865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78211" y="1267967"/>
            <a:ext cx="335279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9527" y="2032126"/>
            <a:ext cx="841248" cy="451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50464" y="2032126"/>
            <a:ext cx="841705" cy="4511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80129" y="2032126"/>
            <a:ext cx="841248" cy="4511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9527" y="2671902"/>
            <a:ext cx="1402461" cy="4514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11550" y="2671902"/>
            <a:ext cx="841248" cy="4514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42485" y="2671902"/>
            <a:ext cx="841248" cy="4514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19527" y="3312540"/>
            <a:ext cx="1402461" cy="4511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11550" y="3312540"/>
            <a:ext cx="841248" cy="4511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42485" y="3312540"/>
            <a:ext cx="841248" cy="4511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21255" y="1804421"/>
            <a:ext cx="342900" cy="2585720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19527" y="3952316"/>
            <a:ext cx="1402461" cy="451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11550" y="3952316"/>
            <a:ext cx="841248" cy="4514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2485" y="3952316"/>
            <a:ext cx="1121664" cy="4514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0817" y="293497"/>
            <a:ext cx="358902" cy="19659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7464" y="522097"/>
            <a:ext cx="244246" cy="20726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0649" y="522097"/>
            <a:ext cx="647700" cy="20726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6345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1304543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6917" y="1267967"/>
            <a:ext cx="539953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86963" y="1267967"/>
            <a:ext cx="978408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1530" y="1267967"/>
            <a:ext cx="1304544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2234" y="1267967"/>
            <a:ext cx="978865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7057" y="1267967"/>
            <a:ext cx="652271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2440" y="1267967"/>
            <a:ext cx="589280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64401" y="1267967"/>
            <a:ext cx="1304925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25485" y="1267967"/>
            <a:ext cx="539496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65921" y="1267967"/>
            <a:ext cx="1304544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44330" y="1267967"/>
            <a:ext cx="744689" cy="525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24871" y="1267967"/>
            <a:ext cx="1304544" cy="525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164823" y="1267967"/>
            <a:ext cx="652272" cy="5257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87550" y="1651711"/>
            <a:ext cx="978408" cy="526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22117" y="1651711"/>
            <a:ext cx="978865" cy="526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55542" y="1651711"/>
            <a:ext cx="978408" cy="5260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67834" y="1651711"/>
            <a:ext cx="652272" cy="5260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74742" y="1651711"/>
            <a:ext cx="1304925" cy="5260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35701" y="1651711"/>
            <a:ext cx="1304544" cy="5260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96405" y="1651711"/>
            <a:ext cx="1304925" cy="5260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55966" y="1651711"/>
            <a:ext cx="978407" cy="5260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90533" y="1651711"/>
            <a:ext cx="1304544" cy="52608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51238" y="1651711"/>
            <a:ext cx="978865" cy="52608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384535" y="1651711"/>
            <a:ext cx="1304544" cy="52608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362943" y="1651711"/>
            <a:ext cx="335279" cy="52608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19527" y="2311654"/>
            <a:ext cx="841248" cy="45110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50464" y="2311654"/>
            <a:ext cx="1402461" cy="4511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42485" y="2311654"/>
            <a:ext cx="560832" cy="45110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1482" y="2311654"/>
            <a:ext cx="1122070" cy="45110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03215" y="2311654"/>
            <a:ext cx="841248" cy="45110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01207" y="2311654"/>
            <a:ext cx="841247" cy="45110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19527" y="2951429"/>
            <a:ext cx="501904" cy="4514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95955" y="2951429"/>
            <a:ext cx="841705" cy="4514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27146" y="2951429"/>
            <a:ext cx="560831" cy="4514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76141" y="2951429"/>
            <a:ext cx="841248" cy="45140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05553" y="2951429"/>
            <a:ext cx="841248" cy="45140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36490" y="2951429"/>
            <a:ext cx="841705" cy="4514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19527" y="3592067"/>
            <a:ext cx="841248" cy="45110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50464" y="3592067"/>
            <a:ext cx="1122070" cy="45110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29126" y="3592067"/>
            <a:ext cx="841248" cy="45110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60061" y="3592067"/>
            <a:ext cx="841248" cy="45110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89854" y="3592067"/>
            <a:ext cx="841248" cy="45110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921255" y="2083947"/>
            <a:ext cx="342900" cy="2585720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319527" y="4232097"/>
            <a:ext cx="841248" cy="45140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50464" y="4232097"/>
            <a:ext cx="556640" cy="45140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95726" y="4232097"/>
            <a:ext cx="1402079" cy="45140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87494" y="4232097"/>
            <a:ext cx="1122070" cy="45140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99227" y="4232097"/>
            <a:ext cx="841248" cy="4514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0817" y="293497"/>
            <a:ext cx="358902" cy="19659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7464" y="522097"/>
            <a:ext cx="244246" cy="20726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0649" y="522097"/>
            <a:ext cx="647700" cy="20726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4069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66214" y="1267967"/>
            <a:ext cx="978408" cy="525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9257" y="1267967"/>
            <a:ext cx="652271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6166" y="1267967"/>
            <a:ext cx="978865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39590" y="1267967"/>
            <a:ext cx="1304543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0295" y="1267967"/>
            <a:ext cx="1631060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87389" y="1267967"/>
            <a:ext cx="1630680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76133" y="1267967"/>
            <a:ext cx="978407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09178" y="1267967"/>
            <a:ext cx="978407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61450" y="1267967"/>
            <a:ext cx="335279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9527" y="2014982"/>
            <a:ext cx="560832" cy="4511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68523" y="2014982"/>
            <a:ext cx="1402461" cy="4511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62070" y="2014982"/>
            <a:ext cx="1402079" cy="451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53838" y="2014982"/>
            <a:ext cx="841705" cy="4511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83630" y="2014982"/>
            <a:ext cx="841248" cy="4511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14566" y="2014982"/>
            <a:ext cx="841247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9527" y="2593797"/>
            <a:ext cx="841248" cy="4514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0464" y="2593797"/>
            <a:ext cx="2243709" cy="4514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85258" y="2593797"/>
            <a:ext cx="1402461" cy="451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77407" y="2593797"/>
            <a:ext cx="1402080" cy="451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70953" y="2593797"/>
            <a:ext cx="1121664" cy="4514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82305" y="2593797"/>
            <a:ext cx="841248" cy="4514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43911" y="2961767"/>
            <a:ext cx="841248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19527" y="3521075"/>
            <a:ext cx="841248" cy="4511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50464" y="3521075"/>
            <a:ext cx="1402461" cy="4511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42485" y="3521075"/>
            <a:ext cx="1402461" cy="4511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4634" y="3521075"/>
            <a:ext cx="841248" cy="4511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65571" y="3521075"/>
            <a:ext cx="841248" cy="4511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94982" y="3521075"/>
            <a:ext cx="841248" cy="4511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921255" y="1848184"/>
            <a:ext cx="342900" cy="275082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319527" y="4160850"/>
            <a:ext cx="2243708" cy="4514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55846" y="4160850"/>
            <a:ext cx="1402461" cy="451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47995" y="4160850"/>
            <a:ext cx="841248" cy="45140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77407" y="4160850"/>
            <a:ext cx="841247" cy="4514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08343" y="4160850"/>
            <a:ext cx="841705" cy="4514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13219" y="123444"/>
            <a:ext cx="879348" cy="87934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0817" y="293497"/>
            <a:ext cx="304038" cy="19659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7464" y="522097"/>
            <a:ext cx="648081" cy="20726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3361" y="522097"/>
            <a:ext cx="647699" cy="20726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91055" y="935863"/>
            <a:ext cx="3148965" cy="0"/>
          </a:xfrm>
          <a:custGeom>
            <a:avLst/>
            <a:gdLst/>
            <a:ahLst/>
            <a:cxnLst/>
            <a:rect l="l" t="t" r="r" b="b"/>
            <a:pathLst>
              <a:path w="3148965">
                <a:moveTo>
                  <a:pt x="0" y="0"/>
                </a:moveTo>
                <a:lnTo>
                  <a:pt x="3148584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41345" y="284048"/>
            <a:ext cx="1399540" cy="75163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90239" y="284048"/>
            <a:ext cx="1399032" cy="75163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40275" y="399872"/>
            <a:ext cx="646176" cy="60228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24907" y="399872"/>
            <a:ext cx="1253871" cy="60228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036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978408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9257" y="1267967"/>
            <a:ext cx="652271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6166" y="1267967"/>
            <a:ext cx="978865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39590" y="1267967"/>
            <a:ext cx="1304543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0295" y="1267967"/>
            <a:ext cx="1304925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1253" y="1267967"/>
            <a:ext cx="978407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94296" y="1267967"/>
            <a:ext cx="978407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6568" y="1267967"/>
            <a:ext cx="335279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9527" y="2046427"/>
            <a:ext cx="1122070" cy="4514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9527" y="2687066"/>
            <a:ext cx="1682877" cy="451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9527" y="3326841"/>
            <a:ext cx="1122070" cy="4514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21255" y="1817856"/>
            <a:ext cx="342900" cy="258762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19527" y="3967607"/>
            <a:ext cx="1682877" cy="4511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0817" y="293497"/>
            <a:ext cx="304038" cy="1965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7464" y="522097"/>
            <a:ext cx="648081" cy="2072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3361" y="522097"/>
            <a:ext cx="647699" cy="2072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6632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978408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9257" y="1267967"/>
            <a:ext cx="652271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6166" y="1267967"/>
            <a:ext cx="978865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39590" y="1267967"/>
            <a:ext cx="1304543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0295" y="1267967"/>
            <a:ext cx="978865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33592" y="1267967"/>
            <a:ext cx="1304543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94296" y="1267967"/>
            <a:ext cx="978407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27341" y="1267967"/>
            <a:ext cx="978865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0766" y="1267967"/>
            <a:ext cx="652272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67673" y="1267967"/>
            <a:ext cx="978407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00718" y="1267967"/>
            <a:ext cx="978865" cy="525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53243" y="1267967"/>
            <a:ext cx="335279" cy="525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9527" y="2004948"/>
            <a:ext cx="1402461" cy="4511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11550" y="2004948"/>
            <a:ext cx="1402079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04841" y="2004948"/>
            <a:ext cx="1122070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16575" y="2004948"/>
            <a:ext cx="841248" cy="4511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77407" y="2004948"/>
            <a:ext cx="170687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19527" y="2507869"/>
            <a:ext cx="1402461" cy="4511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11550" y="2507869"/>
            <a:ext cx="1402079" cy="4511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04841" y="2507869"/>
            <a:ext cx="1122070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16575" y="2507869"/>
            <a:ext cx="841248" cy="4511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7407" y="2507869"/>
            <a:ext cx="170687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9527" y="3010484"/>
            <a:ext cx="1402461" cy="451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11550" y="3010484"/>
            <a:ext cx="1121664" cy="4514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22902" y="3010484"/>
            <a:ext cx="841248" cy="4514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53838" y="3010484"/>
            <a:ext cx="1122070" cy="4514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65571" y="3010484"/>
            <a:ext cx="560831" cy="4514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14566" y="3010484"/>
            <a:ext cx="1402461" cy="4514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06589" y="3010484"/>
            <a:ext cx="1682496" cy="4514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43911" y="3378453"/>
            <a:ext cx="841248" cy="451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73577" y="3378453"/>
            <a:ext cx="1402079" cy="451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95241" y="3378453"/>
            <a:ext cx="170687" cy="4511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921255" y="1913915"/>
            <a:ext cx="342900" cy="24034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19527" y="3879850"/>
            <a:ext cx="1402461" cy="4511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11550" y="3879850"/>
            <a:ext cx="1121664" cy="4511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52797" y="3879850"/>
            <a:ext cx="233172" cy="4511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08246" y="3879850"/>
            <a:ext cx="1402461" cy="4511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00395" y="3879850"/>
            <a:ext cx="1121664" cy="45110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11746" y="3879850"/>
            <a:ext cx="1122070" cy="4511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23353" y="3879850"/>
            <a:ext cx="841248" cy="4511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84184" y="3879850"/>
            <a:ext cx="170688" cy="4511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0817" y="293497"/>
            <a:ext cx="304038" cy="19659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7464" y="522097"/>
            <a:ext cx="648081" cy="2072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3361" y="522097"/>
            <a:ext cx="647699" cy="20726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0877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978408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9257" y="1267967"/>
            <a:ext cx="1304924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0342" y="1267967"/>
            <a:ext cx="1304543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1046" y="1267967"/>
            <a:ext cx="978408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4345" y="1267967"/>
            <a:ext cx="978407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87389" y="1267967"/>
            <a:ext cx="1630680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76133" y="1267967"/>
            <a:ext cx="1630679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62973" y="1267967"/>
            <a:ext cx="2417699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79123" y="1267967"/>
            <a:ext cx="652272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87550" y="1651711"/>
            <a:ext cx="1631061" cy="526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6295" y="1651711"/>
            <a:ext cx="978408" cy="526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28566" y="1651711"/>
            <a:ext cx="335279" cy="526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9527" y="2336926"/>
            <a:ext cx="1682877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3490" y="2336926"/>
            <a:ext cx="1682877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9527" y="2977260"/>
            <a:ext cx="1122070" cy="4511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31133" y="2977260"/>
            <a:ext cx="1682495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19527" y="3617340"/>
            <a:ext cx="1122070" cy="4511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31133" y="3617340"/>
            <a:ext cx="1682495" cy="4511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21255" y="2108479"/>
            <a:ext cx="342265" cy="258699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19527" y="4257802"/>
            <a:ext cx="1402461" cy="4511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11550" y="4257802"/>
            <a:ext cx="1682496" cy="4511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0817" y="293497"/>
            <a:ext cx="304038" cy="19659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7464" y="522097"/>
            <a:ext cx="648081" cy="2072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3361" y="522097"/>
            <a:ext cx="647699" cy="20726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503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1630680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3434" y="1267967"/>
            <a:ext cx="978408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88003" y="1267967"/>
            <a:ext cx="652272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3386" y="1267967"/>
            <a:ext cx="978408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26430" y="1267967"/>
            <a:ext cx="978865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1253" y="1267967"/>
            <a:ext cx="1304544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21956" y="1267967"/>
            <a:ext cx="978407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55381" y="1267967"/>
            <a:ext cx="978407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8426" y="1267967"/>
            <a:ext cx="978407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21469" y="1267967"/>
            <a:ext cx="1304925" cy="525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82428" y="1267967"/>
            <a:ext cx="1304544" cy="525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87550" y="1651711"/>
            <a:ext cx="978408" cy="526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2117" y="1651711"/>
            <a:ext cx="978865" cy="526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55542" y="1651711"/>
            <a:ext cx="1304543" cy="526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16246" y="1651711"/>
            <a:ext cx="1631061" cy="5260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03340" y="1651711"/>
            <a:ext cx="1304543" cy="5260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64044" y="1651711"/>
            <a:ext cx="1631060" cy="5260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51266" y="1651711"/>
            <a:ext cx="978407" cy="5260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03538" y="1651711"/>
            <a:ext cx="335279" cy="5260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19527" y="2336926"/>
            <a:ext cx="1122070" cy="4511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31133" y="2336926"/>
            <a:ext cx="841247" cy="4511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19527" y="2977260"/>
            <a:ext cx="1122070" cy="4511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31133" y="2977260"/>
            <a:ext cx="841247" cy="4511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19527" y="3617340"/>
            <a:ext cx="1122070" cy="4511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31133" y="3617340"/>
            <a:ext cx="841247" cy="4511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921255" y="2108479"/>
            <a:ext cx="342265" cy="258699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19527" y="4257802"/>
            <a:ext cx="1122070" cy="4511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31133" y="4257802"/>
            <a:ext cx="841247" cy="4511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0817" y="293497"/>
            <a:ext cx="304038" cy="19659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7464" y="522097"/>
            <a:ext cx="648081" cy="2072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3361" y="522097"/>
            <a:ext cx="647699" cy="20726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5829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978408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9257" y="1267967"/>
            <a:ext cx="1304924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0342" y="1267967"/>
            <a:ext cx="978408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3386" y="1267967"/>
            <a:ext cx="1304925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4345" y="1267967"/>
            <a:ext cx="978407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87389" y="1267967"/>
            <a:ext cx="978408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21956" y="1267967"/>
            <a:ext cx="1304925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81518" y="1267967"/>
            <a:ext cx="1630679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69881" y="1267967"/>
            <a:ext cx="978865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03180" y="1267967"/>
            <a:ext cx="1630679" cy="525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87550" y="1651711"/>
            <a:ext cx="978408" cy="526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22117" y="1651711"/>
            <a:ext cx="1304925" cy="526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83203" y="1651711"/>
            <a:ext cx="1630679" cy="526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70042" y="1651711"/>
            <a:ext cx="1304925" cy="526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31001" y="1651711"/>
            <a:ext cx="1630679" cy="5260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18221" y="1651711"/>
            <a:ext cx="1630679" cy="5260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22766" y="1651711"/>
            <a:ext cx="335279" cy="5260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19527" y="2336926"/>
            <a:ext cx="841248" cy="4511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50464" y="2336926"/>
            <a:ext cx="841705" cy="4511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19527" y="2977260"/>
            <a:ext cx="1122070" cy="4511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31133" y="2977260"/>
            <a:ext cx="841247" cy="4511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19527" y="3617340"/>
            <a:ext cx="1122070" cy="4511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31133" y="3617340"/>
            <a:ext cx="841247" cy="4511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921255" y="2108479"/>
            <a:ext cx="342265" cy="258699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19527" y="4257802"/>
            <a:ext cx="841248" cy="4511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50464" y="4257802"/>
            <a:ext cx="841705" cy="4511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0817" y="293497"/>
            <a:ext cx="304038" cy="19659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7464" y="522097"/>
            <a:ext cx="648081" cy="20726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3361" y="522097"/>
            <a:ext cx="647699" cy="2072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054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132" y="293497"/>
            <a:ext cx="304038" cy="196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5084" y="522097"/>
            <a:ext cx="388620" cy="207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644" y="522097"/>
            <a:ext cx="518160" cy="2072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2220" y="522097"/>
            <a:ext cx="388620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6214" y="1267967"/>
            <a:ext cx="1304543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26917" y="1267967"/>
            <a:ext cx="1304925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8003" y="1267967"/>
            <a:ext cx="978408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21046" y="1267967"/>
            <a:ext cx="978408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54345" y="1267967"/>
            <a:ext cx="1304544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15048" y="1267967"/>
            <a:ext cx="1631060" cy="525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19973" y="1267967"/>
            <a:ext cx="335279" cy="525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9527" y="3184270"/>
            <a:ext cx="1402461" cy="4511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41446" y="3184270"/>
            <a:ext cx="767714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9527" y="3824604"/>
            <a:ext cx="1402461" cy="4511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1446" y="3824604"/>
            <a:ext cx="2027808" cy="4511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19527" y="4464684"/>
            <a:ext cx="1046226" cy="4511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19527" y="5105146"/>
            <a:ext cx="841248" cy="4511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50464" y="5105146"/>
            <a:ext cx="841705" cy="4511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80129" y="5105146"/>
            <a:ext cx="1682496" cy="4511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42516" y="1921764"/>
            <a:ext cx="8098790" cy="1089660"/>
          </a:xfrm>
          <a:custGeom>
            <a:avLst/>
            <a:gdLst/>
            <a:ahLst/>
            <a:cxnLst/>
            <a:rect l="l" t="t" r="r" b="b"/>
            <a:pathLst>
              <a:path w="8098790" h="1089660">
                <a:moveTo>
                  <a:pt x="7916926" y="0"/>
                </a:moveTo>
                <a:lnTo>
                  <a:pt x="181609" y="0"/>
                </a:lnTo>
                <a:lnTo>
                  <a:pt x="133320" y="6485"/>
                </a:lnTo>
                <a:lnTo>
                  <a:pt x="89934" y="24788"/>
                </a:lnTo>
                <a:lnTo>
                  <a:pt x="53181" y="53181"/>
                </a:lnTo>
                <a:lnTo>
                  <a:pt x="24788" y="89934"/>
                </a:lnTo>
                <a:lnTo>
                  <a:pt x="6485" y="133320"/>
                </a:lnTo>
                <a:lnTo>
                  <a:pt x="0" y="181610"/>
                </a:lnTo>
                <a:lnTo>
                  <a:pt x="0" y="908050"/>
                </a:lnTo>
                <a:lnTo>
                  <a:pt x="6485" y="956339"/>
                </a:lnTo>
                <a:lnTo>
                  <a:pt x="24788" y="999725"/>
                </a:lnTo>
                <a:lnTo>
                  <a:pt x="53181" y="1036478"/>
                </a:lnTo>
                <a:lnTo>
                  <a:pt x="89934" y="1064871"/>
                </a:lnTo>
                <a:lnTo>
                  <a:pt x="133320" y="1083174"/>
                </a:lnTo>
                <a:lnTo>
                  <a:pt x="181609" y="1089660"/>
                </a:lnTo>
                <a:lnTo>
                  <a:pt x="7916926" y="1089660"/>
                </a:lnTo>
                <a:lnTo>
                  <a:pt x="7965215" y="1083174"/>
                </a:lnTo>
                <a:lnTo>
                  <a:pt x="8008601" y="1064871"/>
                </a:lnTo>
                <a:lnTo>
                  <a:pt x="8045354" y="1036478"/>
                </a:lnTo>
                <a:lnTo>
                  <a:pt x="8073747" y="999725"/>
                </a:lnTo>
                <a:lnTo>
                  <a:pt x="8092050" y="956339"/>
                </a:lnTo>
                <a:lnTo>
                  <a:pt x="8098535" y="908050"/>
                </a:lnTo>
                <a:lnTo>
                  <a:pt x="8098535" y="181610"/>
                </a:lnTo>
                <a:lnTo>
                  <a:pt x="8092050" y="133320"/>
                </a:lnTo>
                <a:lnTo>
                  <a:pt x="8073747" y="89934"/>
                </a:lnTo>
                <a:lnTo>
                  <a:pt x="8045354" y="53181"/>
                </a:lnTo>
                <a:lnTo>
                  <a:pt x="8008601" y="24788"/>
                </a:lnTo>
                <a:lnTo>
                  <a:pt x="7965215" y="6485"/>
                </a:lnTo>
                <a:lnTo>
                  <a:pt x="791692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42516" y="1921764"/>
            <a:ext cx="8098790" cy="1089660"/>
          </a:xfrm>
          <a:custGeom>
            <a:avLst/>
            <a:gdLst/>
            <a:ahLst/>
            <a:cxnLst/>
            <a:rect l="l" t="t" r="r" b="b"/>
            <a:pathLst>
              <a:path w="8098790" h="1089660">
                <a:moveTo>
                  <a:pt x="0" y="181610"/>
                </a:moveTo>
                <a:lnTo>
                  <a:pt x="6485" y="133320"/>
                </a:lnTo>
                <a:lnTo>
                  <a:pt x="24788" y="89934"/>
                </a:lnTo>
                <a:lnTo>
                  <a:pt x="53181" y="53181"/>
                </a:lnTo>
                <a:lnTo>
                  <a:pt x="89934" y="24788"/>
                </a:lnTo>
                <a:lnTo>
                  <a:pt x="133320" y="6485"/>
                </a:lnTo>
                <a:lnTo>
                  <a:pt x="181609" y="0"/>
                </a:lnTo>
                <a:lnTo>
                  <a:pt x="7916926" y="0"/>
                </a:lnTo>
                <a:lnTo>
                  <a:pt x="7965215" y="6485"/>
                </a:lnTo>
                <a:lnTo>
                  <a:pt x="8008601" y="24788"/>
                </a:lnTo>
                <a:lnTo>
                  <a:pt x="8045354" y="53181"/>
                </a:lnTo>
                <a:lnTo>
                  <a:pt x="8073747" y="89934"/>
                </a:lnTo>
                <a:lnTo>
                  <a:pt x="8092050" y="133320"/>
                </a:lnTo>
                <a:lnTo>
                  <a:pt x="8098535" y="181610"/>
                </a:lnTo>
                <a:lnTo>
                  <a:pt x="8098535" y="908050"/>
                </a:lnTo>
                <a:lnTo>
                  <a:pt x="8092050" y="956339"/>
                </a:lnTo>
                <a:lnTo>
                  <a:pt x="8073747" y="999725"/>
                </a:lnTo>
                <a:lnTo>
                  <a:pt x="8045354" y="1036478"/>
                </a:lnTo>
                <a:lnTo>
                  <a:pt x="8008601" y="1064871"/>
                </a:lnTo>
                <a:lnTo>
                  <a:pt x="7965215" y="1083174"/>
                </a:lnTo>
                <a:lnTo>
                  <a:pt x="7916926" y="1089660"/>
                </a:lnTo>
                <a:lnTo>
                  <a:pt x="181609" y="1089660"/>
                </a:lnTo>
                <a:lnTo>
                  <a:pt x="133320" y="1083174"/>
                </a:lnTo>
                <a:lnTo>
                  <a:pt x="89934" y="1064871"/>
                </a:lnTo>
                <a:lnTo>
                  <a:pt x="53181" y="1036478"/>
                </a:lnTo>
                <a:lnTo>
                  <a:pt x="24788" y="999725"/>
                </a:lnTo>
                <a:lnTo>
                  <a:pt x="6485" y="956339"/>
                </a:lnTo>
                <a:lnTo>
                  <a:pt x="0" y="908050"/>
                </a:lnTo>
                <a:lnTo>
                  <a:pt x="0" y="181610"/>
                </a:lnTo>
                <a:close/>
              </a:path>
            </a:pathLst>
          </a:custGeom>
          <a:ln w="12191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74748" y="2034285"/>
            <a:ext cx="2550668" cy="4511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5302" y="2034285"/>
            <a:ext cx="841248" cy="4511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06238" y="2034285"/>
            <a:ext cx="1402461" cy="4511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28283" y="2034285"/>
            <a:ext cx="767714" cy="4511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42455" y="2034285"/>
            <a:ext cx="560831" cy="45110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92975" y="2034285"/>
            <a:ext cx="1402461" cy="4511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86520" y="2034285"/>
            <a:ext cx="1402079" cy="45110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60092" y="2400045"/>
            <a:ext cx="841247" cy="45110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91027" y="2400045"/>
            <a:ext cx="560831" cy="45110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40023" y="2400045"/>
            <a:ext cx="1402461" cy="45110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32046" y="2400045"/>
            <a:ext cx="1402079" cy="4511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23814" y="2400045"/>
            <a:ext cx="1122070" cy="45110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35546" y="2400045"/>
            <a:ext cx="1682496" cy="45110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7627" y="2400045"/>
            <a:ext cx="289559" cy="45110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863300" y="3245373"/>
            <a:ext cx="373903" cy="22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05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66214" y="1267967"/>
            <a:ext cx="978408" cy="525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9257" y="1267967"/>
            <a:ext cx="652271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6166" y="1267967"/>
            <a:ext cx="1631060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3386" y="1267967"/>
            <a:ext cx="1304925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4345" y="1267967"/>
            <a:ext cx="978407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87389" y="1267967"/>
            <a:ext cx="978408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9660" y="1267967"/>
            <a:ext cx="335279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9527" y="2014982"/>
            <a:ext cx="1402461" cy="4511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11550" y="2014982"/>
            <a:ext cx="841248" cy="4511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2485" y="2014982"/>
            <a:ext cx="1682877" cy="4511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16575" y="2014982"/>
            <a:ext cx="1121663" cy="4511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27927" y="2014982"/>
            <a:ext cx="1402461" cy="451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19948" y="2014982"/>
            <a:ext cx="841248" cy="4511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3911" y="2382266"/>
            <a:ext cx="1682877" cy="4511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16350" y="2382266"/>
            <a:ext cx="1682877" cy="4511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18810" y="2382266"/>
            <a:ext cx="170687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9527" y="2960242"/>
            <a:ext cx="1402461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11550" y="2960242"/>
            <a:ext cx="1402079" cy="4511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04841" y="2960242"/>
            <a:ext cx="1122070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16575" y="2960242"/>
            <a:ext cx="1962911" cy="4511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70953" y="2960242"/>
            <a:ext cx="1121664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82305" y="2960242"/>
            <a:ext cx="841248" cy="4511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43911" y="3327527"/>
            <a:ext cx="1122070" cy="4511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55517" y="3327527"/>
            <a:ext cx="841248" cy="4511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16350" y="3327527"/>
            <a:ext cx="170687" cy="4511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19527" y="3886530"/>
            <a:ext cx="1402461" cy="4514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11550" y="3886530"/>
            <a:ext cx="1121664" cy="4514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22902" y="3886530"/>
            <a:ext cx="1402461" cy="4514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16575" y="3886530"/>
            <a:ext cx="841248" cy="4514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77407" y="3886530"/>
            <a:ext cx="170687" cy="4514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21255" y="2000757"/>
            <a:ext cx="342900" cy="2964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319527" y="4527169"/>
            <a:ext cx="1682877" cy="4511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93490" y="4527169"/>
            <a:ext cx="1121664" cy="451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04841" y="4527169"/>
            <a:ext cx="841705" cy="451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34634" y="4527169"/>
            <a:ext cx="1402080" cy="4511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27927" y="4527169"/>
            <a:ext cx="1122070" cy="4511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69429" y="4527169"/>
            <a:ext cx="170688" cy="4511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06383" y="85343"/>
            <a:ext cx="880872" cy="87934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817" y="293497"/>
            <a:ext cx="358902" cy="19659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7464" y="522097"/>
            <a:ext cx="648081" cy="20726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3361" y="522097"/>
            <a:ext cx="647699" cy="2072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91310" y="284048"/>
            <a:ext cx="2798444" cy="75163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91055" y="935863"/>
            <a:ext cx="5015865" cy="0"/>
          </a:xfrm>
          <a:custGeom>
            <a:avLst/>
            <a:gdLst/>
            <a:ahLst/>
            <a:cxnLst/>
            <a:rect l="l" t="t" r="r" b="b"/>
            <a:pathLst>
              <a:path w="5015865">
                <a:moveTo>
                  <a:pt x="0" y="0"/>
                </a:moveTo>
                <a:lnTo>
                  <a:pt x="5015484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40759" y="284048"/>
            <a:ext cx="1865757" cy="75163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57392" y="284048"/>
            <a:ext cx="1399032" cy="75163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07429" y="399872"/>
            <a:ext cx="646176" cy="60228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92060" y="399872"/>
            <a:ext cx="1253871" cy="60228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8151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66214" y="1267967"/>
            <a:ext cx="1630680" cy="525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3434" y="1267967"/>
            <a:ext cx="978408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8003" y="1267967"/>
            <a:ext cx="1630679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5096" y="1267967"/>
            <a:ext cx="978408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8140" y="1267967"/>
            <a:ext cx="978408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60413" y="1267967"/>
            <a:ext cx="335279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19527" y="1941322"/>
            <a:ext cx="1122070" cy="4511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1133" y="1941322"/>
            <a:ext cx="1121664" cy="4511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42485" y="1941322"/>
            <a:ext cx="1121664" cy="4511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53838" y="1941322"/>
            <a:ext cx="1402461" cy="4511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5986" y="1941322"/>
            <a:ext cx="841247" cy="4511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76922" y="1941322"/>
            <a:ext cx="1122070" cy="451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88529" y="1941322"/>
            <a:ext cx="841248" cy="4511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3911" y="2308555"/>
            <a:ext cx="1122070" cy="4514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55517" y="2308555"/>
            <a:ext cx="1402080" cy="4514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7285" y="2308555"/>
            <a:ext cx="841248" cy="4514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78221" y="2308555"/>
            <a:ext cx="1122070" cy="4514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88430" y="2308555"/>
            <a:ext cx="841248" cy="451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49263" y="2308555"/>
            <a:ext cx="170688" cy="451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19527" y="2886455"/>
            <a:ext cx="399288" cy="4511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19172" y="2886455"/>
            <a:ext cx="560832" cy="4511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69692" y="2886455"/>
            <a:ext cx="1122070" cy="4511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79773" y="2886455"/>
            <a:ext cx="368808" cy="4511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64178" y="2886455"/>
            <a:ext cx="560831" cy="4511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16221" y="2886455"/>
            <a:ext cx="841248" cy="4511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45634" y="2886455"/>
            <a:ext cx="1682877" cy="4511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19722" y="2886455"/>
            <a:ext cx="379475" cy="45110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72706" y="2886455"/>
            <a:ext cx="1402460" cy="4511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66253" y="2886455"/>
            <a:ext cx="1121664" cy="45110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43911" y="3253740"/>
            <a:ext cx="841248" cy="4511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73577" y="3253740"/>
            <a:ext cx="1402079" cy="45110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66870" y="3253740"/>
            <a:ext cx="1121664" cy="45110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78221" y="3253740"/>
            <a:ext cx="402793" cy="45110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46827" y="3253740"/>
            <a:ext cx="1402079" cy="451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38594" y="3253740"/>
            <a:ext cx="1682877" cy="45110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12556" y="3253740"/>
            <a:ext cx="1121664" cy="45110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43911" y="3619500"/>
            <a:ext cx="560832" cy="45110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92907" y="3619500"/>
            <a:ext cx="1122070" cy="45110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04514" y="3619500"/>
            <a:ext cx="1402080" cy="45110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96282" y="3619500"/>
            <a:ext cx="841705" cy="4511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57495" y="3619500"/>
            <a:ext cx="170687" cy="4511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9527" y="4197350"/>
            <a:ext cx="1402461" cy="45110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11550" y="4197350"/>
            <a:ext cx="1682496" cy="45110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85258" y="4197350"/>
            <a:ext cx="1963292" cy="45110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39763" y="4197350"/>
            <a:ext cx="841248" cy="45110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70953" y="4197350"/>
            <a:ext cx="1402079" cy="45110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75332" y="4564634"/>
            <a:ext cx="841247" cy="45110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04744" y="4564634"/>
            <a:ext cx="1682877" cy="45110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78705" y="4564634"/>
            <a:ext cx="1402461" cy="45110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70854" y="4564634"/>
            <a:ext cx="841248" cy="4511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31686" y="4564634"/>
            <a:ext cx="170687" cy="4511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921255" y="1927098"/>
            <a:ext cx="342900" cy="3652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19527" y="5141976"/>
            <a:ext cx="1122070" cy="45140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31133" y="5141976"/>
            <a:ext cx="1121664" cy="45140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42485" y="5141976"/>
            <a:ext cx="1121664" cy="451408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53838" y="5141976"/>
            <a:ext cx="2524125" cy="451408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70953" y="5141976"/>
            <a:ext cx="1682496" cy="45140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3911" y="5509869"/>
            <a:ext cx="560832" cy="45110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92907" y="5509869"/>
            <a:ext cx="1963293" cy="45110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47285" y="5509869"/>
            <a:ext cx="841248" cy="451104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78221" y="5509869"/>
            <a:ext cx="1122070" cy="451104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88430" y="5509869"/>
            <a:ext cx="1402079" cy="45110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81722" y="5509869"/>
            <a:ext cx="841705" cy="451104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811389" y="5509869"/>
            <a:ext cx="841248" cy="451104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72220" y="5509869"/>
            <a:ext cx="170688" cy="4511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66504" y="85343"/>
            <a:ext cx="880872" cy="879347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0817" y="293497"/>
            <a:ext cx="358902" cy="196595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7464" y="522097"/>
            <a:ext cx="648081" cy="207263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3361" y="522097"/>
            <a:ext cx="647699" cy="207263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91310" y="284048"/>
            <a:ext cx="1865376" cy="751636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91055" y="935863"/>
            <a:ext cx="6064250" cy="0"/>
          </a:xfrm>
          <a:custGeom>
            <a:avLst/>
            <a:gdLst/>
            <a:ahLst/>
            <a:cxnLst/>
            <a:rect l="l" t="t" r="r" b="b"/>
            <a:pathLst>
              <a:path w="6064250">
                <a:moveTo>
                  <a:pt x="0" y="0"/>
                </a:moveTo>
                <a:lnTo>
                  <a:pt x="6063996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07689" y="284048"/>
            <a:ext cx="1399539" cy="751636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56583" y="284048"/>
            <a:ext cx="1865757" cy="751636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673216" y="284048"/>
            <a:ext cx="2331719" cy="751636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656321" y="399872"/>
            <a:ext cx="648207" cy="602284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142478" y="399872"/>
            <a:ext cx="1253490" cy="602284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6356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66214" y="1267967"/>
            <a:ext cx="978408" cy="525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9257" y="1267967"/>
            <a:ext cx="652271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6166" y="1267967"/>
            <a:ext cx="1304925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7251" y="1267967"/>
            <a:ext cx="978408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0295" y="1267967"/>
            <a:ext cx="1304925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1253" y="1267967"/>
            <a:ext cx="1304544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9660" y="1267967"/>
            <a:ext cx="335279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9527" y="2014982"/>
            <a:ext cx="1123759" cy="4511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02761" y="2014982"/>
            <a:ext cx="841248" cy="4511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9527" y="2593797"/>
            <a:ext cx="2401316" cy="4514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0729" y="2593797"/>
            <a:ext cx="841248" cy="4514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9527" y="3155314"/>
            <a:ext cx="1614677" cy="4511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87394" y="3155314"/>
            <a:ext cx="841248" cy="4511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21255" y="1848184"/>
            <a:ext cx="342900" cy="238506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19527" y="3795344"/>
            <a:ext cx="1522476" cy="451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03573" y="3795344"/>
            <a:ext cx="841248" cy="4514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32347" y="123444"/>
            <a:ext cx="880872" cy="8793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0817" y="293497"/>
            <a:ext cx="358902" cy="1965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7464" y="522097"/>
            <a:ext cx="648081" cy="2072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3361" y="522097"/>
            <a:ext cx="647699" cy="2072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91310" y="284048"/>
            <a:ext cx="1865376" cy="7516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91055" y="935863"/>
            <a:ext cx="2565400" cy="0"/>
          </a:xfrm>
          <a:custGeom>
            <a:avLst/>
            <a:gdLst/>
            <a:ahLst/>
            <a:cxnLst/>
            <a:rect l="l" t="t" r="r" b="b"/>
            <a:pathLst>
              <a:path w="2565400">
                <a:moveTo>
                  <a:pt x="0" y="0"/>
                </a:moveTo>
                <a:lnTo>
                  <a:pt x="2564892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07689" y="284048"/>
            <a:ext cx="1399539" cy="7516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56583" y="399872"/>
            <a:ext cx="648208" cy="6022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2739" y="399872"/>
            <a:ext cx="1253871" cy="6022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5351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1630680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3434" y="1267967"/>
            <a:ext cx="1630680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41798" y="1267967"/>
            <a:ext cx="978408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75096" y="1267967"/>
            <a:ext cx="1304544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35801" y="1267967"/>
            <a:ext cx="1304544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96885" y="1267967"/>
            <a:ext cx="1630679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83726" y="1267967"/>
            <a:ext cx="1304925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4683" y="1267967"/>
            <a:ext cx="1304544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87550" y="1651711"/>
            <a:ext cx="1304544" cy="526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8254" y="1651711"/>
            <a:ext cx="1304924" cy="526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09339" y="1651711"/>
            <a:ext cx="1304543" cy="526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0042" y="1651711"/>
            <a:ext cx="978865" cy="526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03340" y="1651711"/>
            <a:ext cx="1956815" cy="526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18221" y="1651711"/>
            <a:ext cx="1304544" cy="526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630" y="1651711"/>
            <a:ext cx="335279" cy="5260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19527" y="2286889"/>
            <a:ext cx="1122070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19527" y="2927350"/>
            <a:ext cx="841248" cy="4511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19527" y="3567429"/>
            <a:ext cx="1122070" cy="4511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21255" y="2058314"/>
            <a:ext cx="342265" cy="258699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19527" y="4207764"/>
            <a:ext cx="1122070" cy="4511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0817" y="293497"/>
            <a:ext cx="358902" cy="19659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464" y="522097"/>
            <a:ext cx="648081" cy="20726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3361" y="522097"/>
            <a:ext cx="647699" cy="20726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2108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1630680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3434" y="1267967"/>
            <a:ext cx="1956815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7934" y="1267967"/>
            <a:ext cx="978865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02757" y="1267967"/>
            <a:ext cx="1304543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61936" y="1267967"/>
            <a:ext cx="978407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14208" y="1267967"/>
            <a:ext cx="240792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34985" y="1267967"/>
            <a:ext cx="978407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71078" y="1267967"/>
            <a:ext cx="1304544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49485" y="1267967"/>
            <a:ext cx="304038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52178" y="1267967"/>
            <a:ext cx="978865" cy="525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85476" y="1267967"/>
            <a:ext cx="652272" cy="525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87550" y="1651711"/>
            <a:ext cx="1957197" cy="526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02430" y="1651711"/>
            <a:ext cx="1304544" cy="526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134" y="1651711"/>
            <a:ext cx="1304925" cy="526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24092" y="1651711"/>
            <a:ext cx="652272" cy="5260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31001" y="1651711"/>
            <a:ext cx="1630679" cy="5260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18221" y="1651711"/>
            <a:ext cx="978407" cy="5260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51266" y="1651711"/>
            <a:ext cx="978407" cy="5260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85833" y="1651711"/>
            <a:ext cx="1957197" cy="5260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87550" y="2036317"/>
            <a:ext cx="1304544" cy="52577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5957" y="2036317"/>
            <a:ext cx="335280" cy="52577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19527" y="2790698"/>
            <a:ext cx="1402461" cy="4511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41446" y="2790698"/>
            <a:ext cx="3008756" cy="4511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19527" y="3430473"/>
            <a:ext cx="841248" cy="4514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80360" y="3430473"/>
            <a:ext cx="1955038" cy="45140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19527" y="4185539"/>
            <a:ext cx="1122070" cy="451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61029" y="4185539"/>
            <a:ext cx="2375281" cy="4511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21255" y="2562992"/>
            <a:ext cx="342900" cy="2814320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58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5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319527" y="4939614"/>
            <a:ext cx="1122070" cy="45140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61029" y="4939614"/>
            <a:ext cx="2457831" cy="45140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0817" y="293497"/>
            <a:ext cx="358902" cy="19659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7464" y="522097"/>
            <a:ext cx="648081" cy="2072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3361" y="522097"/>
            <a:ext cx="647699" cy="20726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4346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1304543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6917" y="1267967"/>
            <a:ext cx="1304925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88003" y="1267967"/>
            <a:ext cx="1304544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47183" y="1267967"/>
            <a:ext cx="2283333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89596" y="1267967"/>
            <a:ext cx="1957197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04478" y="1267967"/>
            <a:ext cx="1631060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91571" y="1267967"/>
            <a:ext cx="1304544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7550" y="1651711"/>
            <a:ext cx="978408" cy="526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22117" y="1651711"/>
            <a:ext cx="978865" cy="526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74771" y="1651711"/>
            <a:ext cx="335279" cy="526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9527" y="2348483"/>
            <a:ext cx="841248" cy="4511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50464" y="2348483"/>
            <a:ext cx="1682877" cy="4511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22902" y="2348483"/>
            <a:ext cx="1122070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34634" y="2348483"/>
            <a:ext cx="560832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3630" y="2348483"/>
            <a:ext cx="841248" cy="4511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44463" y="2348483"/>
            <a:ext cx="170687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19527" y="2988564"/>
            <a:ext cx="1682877" cy="4511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93490" y="2988564"/>
            <a:ext cx="1121664" cy="4511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04841" y="2988564"/>
            <a:ext cx="1122070" cy="4511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16575" y="2988564"/>
            <a:ext cx="1682496" cy="4511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18655" y="2988564"/>
            <a:ext cx="170688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19527" y="3628897"/>
            <a:ext cx="1402461" cy="4511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11550" y="3628897"/>
            <a:ext cx="1121664" cy="4511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22902" y="3628897"/>
            <a:ext cx="1682877" cy="4511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96990" y="3628897"/>
            <a:ext cx="1402080" cy="4511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88758" y="3628897"/>
            <a:ext cx="841705" cy="451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49844" y="3628897"/>
            <a:ext cx="170688" cy="4511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21255" y="2120290"/>
            <a:ext cx="342265" cy="258635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319527" y="4268978"/>
            <a:ext cx="1963293" cy="451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73905" y="4268978"/>
            <a:ext cx="1121664" cy="4511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85258" y="4268978"/>
            <a:ext cx="1402461" cy="4511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77407" y="4268978"/>
            <a:ext cx="1402080" cy="45110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70953" y="4268978"/>
            <a:ext cx="560831" cy="4511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19948" y="4268978"/>
            <a:ext cx="841248" cy="4511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80781" y="4268978"/>
            <a:ext cx="170688" cy="4511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817" y="293497"/>
            <a:ext cx="358902" cy="19659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7464" y="522097"/>
            <a:ext cx="648081" cy="2072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3361" y="522097"/>
            <a:ext cx="647699" cy="20726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5820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978408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9257" y="1267967"/>
            <a:ext cx="652271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6166" y="1267967"/>
            <a:ext cx="2826258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66180" y="1267967"/>
            <a:ext cx="652272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3089" y="1267967"/>
            <a:ext cx="978408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07656" y="1267967"/>
            <a:ext cx="1631060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94878" y="1267967"/>
            <a:ext cx="1304544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55581" y="1267967"/>
            <a:ext cx="978865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08107" y="1267967"/>
            <a:ext cx="335279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9527" y="1928495"/>
            <a:ext cx="1122070" cy="451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1133" y="1928495"/>
            <a:ext cx="1682495" cy="4511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04841" y="1928495"/>
            <a:ext cx="1122070" cy="4511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16575" y="1928495"/>
            <a:ext cx="560831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65571" y="1928495"/>
            <a:ext cx="841248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94982" y="1928495"/>
            <a:ext cx="1122070" cy="4511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06589" y="1928495"/>
            <a:ext cx="1121664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43911" y="2295779"/>
            <a:ext cx="1402461" cy="4511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35934" y="2295779"/>
            <a:ext cx="1682495" cy="4511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09641" y="2295779"/>
            <a:ext cx="1402461" cy="4511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01790" y="2295779"/>
            <a:ext cx="1121664" cy="4511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13143" y="2295779"/>
            <a:ext cx="1402460" cy="4511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35060" y="2295779"/>
            <a:ext cx="170688" cy="4511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9527" y="2720670"/>
            <a:ext cx="1402461" cy="4514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11550" y="2720670"/>
            <a:ext cx="1402079" cy="4514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04841" y="2720670"/>
            <a:ext cx="1122070" cy="45140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16575" y="2720670"/>
            <a:ext cx="841248" cy="4514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45986" y="2720670"/>
            <a:ext cx="1963292" cy="4514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00365" y="2720670"/>
            <a:ext cx="1121663" cy="45140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43911" y="3088513"/>
            <a:ext cx="841248" cy="45110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73577" y="3088513"/>
            <a:ext cx="1962912" cy="45110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27702" y="3088513"/>
            <a:ext cx="1122070" cy="45110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39434" y="3088513"/>
            <a:ext cx="1121664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50786" y="3088513"/>
            <a:ext cx="1122070" cy="45110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62393" y="3088513"/>
            <a:ext cx="1402079" cy="45110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84056" y="3088513"/>
            <a:ext cx="170688" cy="4511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19527" y="3513709"/>
            <a:ext cx="1122070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31133" y="3513709"/>
            <a:ext cx="1402080" cy="45110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22902" y="3513709"/>
            <a:ext cx="841248" cy="45110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53838" y="3513709"/>
            <a:ext cx="1122070" cy="45110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65571" y="3513709"/>
            <a:ext cx="1121663" cy="45110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76922" y="3513709"/>
            <a:ext cx="1122070" cy="45110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88529" y="3513709"/>
            <a:ext cx="841248" cy="45110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17941" y="3513709"/>
            <a:ext cx="841248" cy="45110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43911" y="3880688"/>
            <a:ext cx="841248" cy="45140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73577" y="3880688"/>
            <a:ext cx="1121664" cy="45140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84929" y="3880688"/>
            <a:ext cx="1121664" cy="45140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96282" y="3880688"/>
            <a:ext cx="560832" cy="45140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45659" y="3880688"/>
            <a:ext cx="841248" cy="45140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76595" y="3880688"/>
            <a:ext cx="841248" cy="45140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37427" y="3880688"/>
            <a:ext cx="170688" cy="4514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921255" y="1914270"/>
            <a:ext cx="342900" cy="283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319527" y="4306570"/>
            <a:ext cx="841248" cy="451104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50464" y="4306570"/>
            <a:ext cx="841705" cy="45110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80129" y="4306570"/>
            <a:ext cx="1682496" cy="451104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53838" y="4306570"/>
            <a:ext cx="841705" cy="45110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83630" y="4306570"/>
            <a:ext cx="1121663" cy="45110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94982" y="4306570"/>
            <a:ext cx="1122070" cy="451104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06589" y="4306570"/>
            <a:ext cx="1682496" cy="451104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43911" y="4673853"/>
            <a:ext cx="841248" cy="45110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73577" y="4673853"/>
            <a:ext cx="1682496" cy="451104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47285" y="4673853"/>
            <a:ext cx="560832" cy="451104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796282" y="4673853"/>
            <a:ext cx="560832" cy="45110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14239" y="4673853"/>
            <a:ext cx="1121664" cy="45110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25590" y="4673853"/>
            <a:ext cx="1682876" cy="451104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99553" y="4673853"/>
            <a:ext cx="1682496" cy="451104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343911" y="5039614"/>
            <a:ext cx="1122070" cy="451104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255517" y="5039614"/>
            <a:ext cx="841248" cy="451104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16350" y="5039614"/>
            <a:ext cx="170687" cy="4511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0817" y="293497"/>
            <a:ext cx="358902" cy="196595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7464" y="522097"/>
            <a:ext cx="648081" cy="207263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3361" y="522097"/>
            <a:ext cx="647699" cy="207263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1331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2798444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1055" y="935863"/>
            <a:ext cx="5015865" cy="0"/>
          </a:xfrm>
          <a:custGeom>
            <a:avLst/>
            <a:gdLst/>
            <a:ahLst/>
            <a:cxnLst/>
            <a:rect l="l" t="t" r="r" b="b"/>
            <a:pathLst>
              <a:path w="5015865">
                <a:moveTo>
                  <a:pt x="0" y="0"/>
                </a:moveTo>
                <a:lnTo>
                  <a:pt x="5015484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40759" y="284048"/>
            <a:ext cx="1865757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7392" y="284048"/>
            <a:ext cx="1399032" cy="751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07429" y="399872"/>
            <a:ext cx="646176" cy="602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92060" y="399872"/>
            <a:ext cx="1253871" cy="6022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6214" y="1267967"/>
            <a:ext cx="1304543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26917" y="1267967"/>
            <a:ext cx="1957197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41798" y="1267967"/>
            <a:ext cx="978408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5096" y="1267967"/>
            <a:ext cx="2282952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17256" y="1267967"/>
            <a:ext cx="978865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50681" y="1267967"/>
            <a:ext cx="978407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83726" y="1267967"/>
            <a:ext cx="978407" cy="525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35997" y="1267967"/>
            <a:ext cx="335889" cy="525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9527" y="1989404"/>
            <a:ext cx="1122070" cy="4514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31133" y="1989404"/>
            <a:ext cx="841247" cy="4514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2070" y="1989404"/>
            <a:ext cx="560831" cy="4514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11065" y="1989404"/>
            <a:ext cx="841248" cy="4514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40478" y="1989404"/>
            <a:ext cx="1122070" cy="451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52210" y="1989404"/>
            <a:ext cx="1402080" cy="451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45503" y="1989404"/>
            <a:ext cx="841705" cy="4514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06589" y="1989404"/>
            <a:ext cx="170688" cy="4514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19527" y="2569210"/>
            <a:ext cx="841248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50464" y="2569210"/>
            <a:ext cx="841705" cy="4511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80129" y="2569210"/>
            <a:ext cx="841248" cy="4511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11065" y="2569210"/>
            <a:ext cx="841248" cy="4511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40478" y="2569210"/>
            <a:ext cx="560831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89854" y="2569210"/>
            <a:ext cx="1121664" cy="4511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01207" y="2569210"/>
            <a:ext cx="841247" cy="4511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32143" y="2569210"/>
            <a:ext cx="1402460" cy="4511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24165" y="2569210"/>
            <a:ext cx="1121663" cy="45110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43911" y="2936494"/>
            <a:ext cx="1402461" cy="4511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65829" y="2936494"/>
            <a:ext cx="170687" cy="4511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19527" y="3514344"/>
            <a:ext cx="1682877" cy="45110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93490" y="3514344"/>
            <a:ext cx="841248" cy="45110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22902" y="3514344"/>
            <a:ext cx="1402461" cy="45110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16575" y="3514344"/>
            <a:ext cx="841248" cy="45110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45986" y="3514344"/>
            <a:ext cx="1121664" cy="45110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57339" y="3514344"/>
            <a:ext cx="1122070" cy="45110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68944" y="3514344"/>
            <a:ext cx="841248" cy="45110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43911" y="3881628"/>
            <a:ext cx="841248" cy="45110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73577" y="3881628"/>
            <a:ext cx="841248" cy="45110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04514" y="3881628"/>
            <a:ext cx="841248" cy="4511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33926" y="3881628"/>
            <a:ext cx="841248" cy="45110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94758" y="3881628"/>
            <a:ext cx="230886" cy="45110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48682" y="3881628"/>
            <a:ext cx="1402461" cy="45110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40830" y="3881628"/>
            <a:ext cx="1402079" cy="45110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34377" y="3881628"/>
            <a:ext cx="1402079" cy="45110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43911" y="4247388"/>
            <a:ext cx="1122070" cy="45110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55517" y="4247388"/>
            <a:ext cx="841248" cy="45110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84929" y="4247388"/>
            <a:ext cx="841248" cy="4511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45761" y="4247388"/>
            <a:ext cx="170687" cy="4511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921255" y="1821719"/>
            <a:ext cx="342900" cy="344106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319527" y="4825238"/>
            <a:ext cx="1122070" cy="4511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31133" y="4825238"/>
            <a:ext cx="841247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62070" y="4825238"/>
            <a:ext cx="841248" cy="4511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22902" y="4825238"/>
            <a:ext cx="207263" cy="45110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26534" y="4825238"/>
            <a:ext cx="841248" cy="45110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87365" y="4825238"/>
            <a:ext cx="207263" cy="45110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91378" y="4825238"/>
            <a:ext cx="560831" cy="45110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41898" y="4825238"/>
            <a:ext cx="841248" cy="451103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71310" y="4825238"/>
            <a:ext cx="841247" cy="45110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02246" y="4825238"/>
            <a:ext cx="560831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51243" y="4825238"/>
            <a:ext cx="1122070" cy="45110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62848" y="4825238"/>
            <a:ext cx="841248" cy="45110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343911" y="5192572"/>
            <a:ext cx="841248" cy="451103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73577" y="5192572"/>
            <a:ext cx="1402079" cy="45110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66870" y="5192572"/>
            <a:ext cx="1121664" cy="451103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78221" y="5192572"/>
            <a:ext cx="1402461" cy="451103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200266" y="5192572"/>
            <a:ext cx="170687" cy="4511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276843" y="85343"/>
            <a:ext cx="880872" cy="87934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3819" y="293497"/>
            <a:ext cx="358902" cy="196595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467" y="522097"/>
            <a:ext cx="777240" cy="207263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55599" y="522097"/>
            <a:ext cx="388620" cy="207263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43635" y="522097"/>
            <a:ext cx="388620" cy="207263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5431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66214" y="1267967"/>
            <a:ext cx="978408" cy="525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9257" y="1267967"/>
            <a:ext cx="652271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6166" y="1267967"/>
            <a:ext cx="1957197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1046" y="1267967"/>
            <a:ext cx="1304925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82004" y="1267967"/>
            <a:ext cx="978407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15048" y="1267967"/>
            <a:ext cx="1304544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76133" y="1267967"/>
            <a:ext cx="2282952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16769" y="1267967"/>
            <a:ext cx="1631060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05388" y="1267967"/>
            <a:ext cx="978407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7550" y="1651711"/>
            <a:ext cx="1304544" cy="526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8254" y="1651711"/>
            <a:ext cx="1631061" cy="526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36998" y="1651711"/>
            <a:ext cx="1304544" cy="526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7957" y="1651711"/>
            <a:ext cx="1956815" cy="526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12456" y="1651711"/>
            <a:ext cx="1631060" cy="526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17381" y="1651711"/>
            <a:ext cx="198120" cy="526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16442" y="1651711"/>
            <a:ext cx="1304544" cy="526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78669" y="1651711"/>
            <a:ext cx="978865" cy="5260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13492" y="1651711"/>
            <a:ext cx="978407" cy="5260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146535" y="1651711"/>
            <a:ext cx="978407" cy="5260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7550" y="2036317"/>
            <a:ext cx="978408" cy="52577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22117" y="2036317"/>
            <a:ext cx="1304925" cy="5257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83203" y="2036317"/>
            <a:ext cx="1630679" cy="52577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70042" y="2036317"/>
            <a:ext cx="1304925" cy="52577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10248" y="2036317"/>
            <a:ext cx="1630679" cy="52577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7469" y="2036317"/>
            <a:ext cx="978407" cy="52577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49742" y="2036317"/>
            <a:ext cx="335279" cy="52577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19527" y="2780995"/>
            <a:ext cx="1122070" cy="45140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31133" y="2780995"/>
            <a:ext cx="1121664" cy="4514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19527" y="3421634"/>
            <a:ext cx="841248" cy="45110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50464" y="3421634"/>
            <a:ext cx="1122070" cy="45110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19527" y="4061409"/>
            <a:ext cx="1122070" cy="45140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31133" y="4061409"/>
            <a:ext cx="1121664" cy="4514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921255" y="2552424"/>
            <a:ext cx="342900" cy="258762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319527" y="4702175"/>
            <a:ext cx="841248" cy="45110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50464" y="4702175"/>
            <a:ext cx="1122070" cy="4511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98052" y="123444"/>
            <a:ext cx="880872" cy="87934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819" y="293497"/>
            <a:ext cx="358902" cy="19659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467" y="522097"/>
            <a:ext cx="777240" cy="20726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5599" y="522097"/>
            <a:ext cx="388620" cy="20726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43635" y="522097"/>
            <a:ext cx="388620" cy="20726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91310" y="284048"/>
            <a:ext cx="1865376" cy="75163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91055" y="935863"/>
            <a:ext cx="4081779" cy="0"/>
          </a:xfrm>
          <a:custGeom>
            <a:avLst/>
            <a:gdLst/>
            <a:ahLst/>
            <a:cxnLst/>
            <a:rect l="l" t="t" r="r" b="b"/>
            <a:pathLst>
              <a:path w="4081779">
                <a:moveTo>
                  <a:pt x="0" y="0"/>
                </a:moveTo>
                <a:lnTo>
                  <a:pt x="4081272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07689" y="284048"/>
            <a:ext cx="1865757" cy="75163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24451" y="284048"/>
            <a:ext cx="1399539" cy="75163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73216" y="399872"/>
            <a:ext cx="648208" cy="60228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59372" y="399872"/>
            <a:ext cx="1253490" cy="60228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8477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1306576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6917" y="1267967"/>
            <a:ext cx="2286888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7934" y="1267967"/>
            <a:ext cx="1632965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55028" y="1267967"/>
            <a:ext cx="1632966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42250" y="1267967"/>
            <a:ext cx="1306576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01430" y="1267967"/>
            <a:ext cx="1634871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88523" y="1267967"/>
            <a:ext cx="980694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21568" y="1267967"/>
            <a:ext cx="980694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75364" y="1267967"/>
            <a:ext cx="338327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9527" y="2032761"/>
            <a:ext cx="841248" cy="451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50464" y="2032761"/>
            <a:ext cx="1122070" cy="4511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9527" y="2672537"/>
            <a:ext cx="841248" cy="4514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50464" y="2672537"/>
            <a:ext cx="1122070" cy="4514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9527" y="3313176"/>
            <a:ext cx="841248" cy="4511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0464" y="3313176"/>
            <a:ext cx="1122070" cy="4511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21255" y="1805056"/>
            <a:ext cx="342900" cy="2585720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19527" y="3952951"/>
            <a:ext cx="841248" cy="4514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50464" y="3952951"/>
            <a:ext cx="841705" cy="4514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819" y="293497"/>
            <a:ext cx="358902" cy="19659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467" y="522097"/>
            <a:ext cx="777240" cy="20726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5599" y="522097"/>
            <a:ext cx="388620" cy="2072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43635" y="522097"/>
            <a:ext cx="388620" cy="2072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146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132" y="293497"/>
            <a:ext cx="304038" cy="196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5084" y="522097"/>
            <a:ext cx="388620" cy="207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644" y="522097"/>
            <a:ext cx="518160" cy="2072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2220" y="522097"/>
            <a:ext cx="388620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6214" y="1267967"/>
            <a:ext cx="1957197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1095" y="1267967"/>
            <a:ext cx="1956816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5595" y="1267967"/>
            <a:ext cx="1631060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82689" y="1267967"/>
            <a:ext cx="1631060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87614" y="1267967"/>
            <a:ext cx="272033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68969" y="1267967"/>
            <a:ext cx="1304544" cy="525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9673" y="1267967"/>
            <a:ext cx="1957197" cy="525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9054" y="1651711"/>
            <a:ext cx="978407" cy="526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62098" y="1651711"/>
            <a:ext cx="978408" cy="526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97046" y="1651711"/>
            <a:ext cx="1630679" cy="526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83886" y="1651711"/>
            <a:ext cx="1631061" cy="5260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72504" y="1651711"/>
            <a:ext cx="978407" cy="5260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24777" y="1651711"/>
            <a:ext cx="335279" cy="5260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19527" y="2336926"/>
            <a:ext cx="1402461" cy="4511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1446" y="2336926"/>
            <a:ext cx="767714" cy="4511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19527" y="2977260"/>
            <a:ext cx="1402461" cy="4511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41446" y="2977260"/>
            <a:ext cx="2027808" cy="4511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19527" y="3617340"/>
            <a:ext cx="845312" cy="4511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19527" y="4257802"/>
            <a:ext cx="1046226" cy="4511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829054" y="2473824"/>
            <a:ext cx="373903" cy="22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55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978408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9257" y="1267967"/>
            <a:ext cx="1304924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0342" y="1267967"/>
            <a:ext cx="1304543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1046" y="1267967"/>
            <a:ext cx="1957197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35801" y="1267967"/>
            <a:ext cx="1304544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96885" y="1267967"/>
            <a:ext cx="978407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29930" y="1267967"/>
            <a:ext cx="652272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36838" y="1267967"/>
            <a:ext cx="1304544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96271" y="1267967"/>
            <a:ext cx="1630679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87550" y="1651711"/>
            <a:ext cx="1304544" cy="526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8254" y="1651711"/>
            <a:ext cx="1304924" cy="526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09339" y="1651711"/>
            <a:ext cx="1304543" cy="526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70042" y="1651711"/>
            <a:ext cx="1304925" cy="526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31001" y="1651711"/>
            <a:ext cx="1957197" cy="526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62061" y="1651711"/>
            <a:ext cx="335279" cy="5260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19527" y="3927347"/>
            <a:ext cx="560832" cy="4511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99944" y="3927347"/>
            <a:ext cx="210312" cy="4511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5100" y="3927347"/>
            <a:ext cx="561441" cy="4511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85770" y="3927347"/>
            <a:ext cx="210312" cy="4511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90926" y="3927347"/>
            <a:ext cx="560831" cy="4511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71341" y="3927347"/>
            <a:ext cx="210312" cy="4511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76497" y="3927347"/>
            <a:ext cx="560831" cy="4511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9527" y="4567123"/>
            <a:ext cx="560832" cy="451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99944" y="4567123"/>
            <a:ext cx="210312" cy="451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05100" y="4567123"/>
            <a:ext cx="561441" cy="4514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85770" y="4567123"/>
            <a:ext cx="210312" cy="451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90926" y="4567123"/>
            <a:ext cx="560831" cy="4514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71341" y="4567123"/>
            <a:ext cx="210312" cy="451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76497" y="4567123"/>
            <a:ext cx="560831" cy="4514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19527" y="5207812"/>
            <a:ext cx="560832" cy="4511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99944" y="5207812"/>
            <a:ext cx="210312" cy="4511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05100" y="5207812"/>
            <a:ext cx="561441" cy="4511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85770" y="5207812"/>
            <a:ext cx="210312" cy="4511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90926" y="5207812"/>
            <a:ext cx="560831" cy="4511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71341" y="5207812"/>
            <a:ext cx="210312" cy="4511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76497" y="5207812"/>
            <a:ext cx="560831" cy="4511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921255" y="3699642"/>
            <a:ext cx="342900" cy="2585720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19527" y="5847588"/>
            <a:ext cx="560832" cy="4514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99944" y="5847588"/>
            <a:ext cx="210312" cy="451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05100" y="5847588"/>
            <a:ext cx="561441" cy="451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85770" y="5847588"/>
            <a:ext cx="210312" cy="451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90926" y="5847588"/>
            <a:ext cx="560831" cy="4514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71341" y="5847588"/>
            <a:ext cx="210312" cy="451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76497" y="5847588"/>
            <a:ext cx="560831" cy="4514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819" y="293497"/>
            <a:ext cx="358902" cy="19659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467" y="522097"/>
            <a:ext cx="777240" cy="20726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5599" y="522097"/>
            <a:ext cx="388620" cy="20726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3635" y="522097"/>
            <a:ext cx="388620" cy="20726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42516" y="2282951"/>
            <a:ext cx="7406640" cy="1495425"/>
          </a:xfrm>
          <a:custGeom>
            <a:avLst/>
            <a:gdLst/>
            <a:ahLst/>
            <a:cxnLst/>
            <a:rect l="l" t="t" r="r" b="b"/>
            <a:pathLst>
              <a:path w="7406640" h="1495425">
                <a:moveTo>
                  <a:pt x="0" y="1495044"/>
                </a:moveTo>
                <a:lnTo>
                  <a:pt x="7406640" y="1495044"/>
                </a:lnTo>
                <a:lnTo>
                  <a:pt x="7406640" y="0"/>
                </a:lnTo>
                <a:lnTo>
                  <a:pt x="0" y="0"/>
                </a:lnTo>
                <a:lnTo>
                  <a:pt x="0" y="1495044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42516" y="2282951"/>
            <a:ext cx="7406640" cy="1495425"/>
          </a:xfrm>
          <a:custGeom>
            <a:avLst/>
            <a:gdLst/>
            <a:ahLst/>
            <a:cxnLst/>
            <a:rect l="l" t="t" r="r" b="b"/>
            <a:pathLst>
              <a:path w="7406640" h="1495425">
                <a:moveTo>
                  <a:pt x="0" y="1495044"/>
                </a:moveTo>
                <a:lnTo>
                  <a:pt x="7406640" y="1495044"/>
                </a:lnTo>
                <a:lnTo>
                  <a:pt x="7406640" y="0"/>
                </a:lnTo>
                <a:lnTo>
                  <a:pt x="0" y="0"/>
                </a:lnTo>
                <a:lnTo>
                  <a:pt x="0" y="1495044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33955" y="2364994"/>
            <a:ext cx="469392" cy="37642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68651" y="2364994"/>
            <a:ext cx="187451" cy="37642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93620" y="2364994"/>
            <a:ext cx="704088" cy="37642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75788" y="2364994"/>
            <a:ext cx="704545" cy="37642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98773" y="2364994"/>
            <a:ext cx="469391" cy="37642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89858" y="2364994"/>
            <a:ext cx="938784" cy="37642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47285" y="2364994"/>
            <a:ext cx="704088" cy="37642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33955" y="2669794"/>
            <a:ext cx="469392" cy="3764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68651" y="2669794"/>
            <a:ext cx="187451" cy="37642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93620" y="2669794"/>
            <a:ext cx="704088" cy="37642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75788" y="2669794"/>
            <a:ext cx="704545" cy="37642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33955" y="2974289"/>
            <a:ext cx="469392" cy="37673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68651" y="2974289"/>
            <a:ext cx="187451" cy="37673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93620" y="2974289"/>
            <a:ext cx="704088" cy="37673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17876" y="2974289"/>
            <a:ext cx="939190" cy="37673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75558" y="2974289"/>
            <a:ext cx="704088" cy="37673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99814" y="2974289"/>
            <a:ext cx="469391" cy="37673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89373" y="2974289"/>
            <a:ext cx="704088" cy="37673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33955" y="3279647"/>
            <a:ext cx="469392" cy="37642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68651" y="3279647"/>
            <a:ext cx="187451" cy="37642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93620" y="3279647"/>
            <a:ext cx="1406652" cy="37642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22217" y="3279647"/>
            <a:ext cx="934719" cy="37642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23258" y="3279647"/>
            <a:ext cx="198120" cy="37642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22317" y="3279647"/>
            <a:ext cx="701801" cy="37642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42002" y="3279647"/>
            <a:ext cx="704545" cy="37642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9251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1304543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6917" y="1267967"/>
            <a:ext cx="978865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0342" y="1267967"/>
            <a:ext cx="978408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3386" y="1267967"/>
            <a:ext cx="652272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0295" y="1267967"/>
            <a:ext cx="1304925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1253" y="1267967"/>
            <a:ext cx="1304544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21956" y="1267967"/>
            <a:ext cx="1631060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09178" y="1267967"/>
            <a:ext cx="978407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61450" y="1267967"/>
            <a:ext cx="335279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9527" y="3662502"/>
            <a:ext cx="1122070" cy="451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1133" y="3662502"/>
            <a:ext cx="1121664" cy="4514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9527" y="4302886"/>
            <a:ext cx="841248" cy="4511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50464" y="4302886"/>
            <a:ext cx="1122070" cy="4511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9527" y="4942966"/>
            <a:ext cx="841248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0464" y="4942966"/>
            <a:ext cx="1122070" cy="4511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21255" y="3433851"/>
            <a:ext cx="342265" cy="258699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19527" y="5583326"/>
            <a:ext cx="841248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50464" y="5583326"/>
            <a:ext cx="1122070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819" y="293497"/>
            <a:ext cx="358902" cy="19659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467" y="522097"/>
            <a:ext cx="777240" cy="2072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5599" y="522097"/>
            <a:ext cx="388620" cy="2072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43635" y="522097"/>
            <a:ext cx="388620" cy="20726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42516" y="1921764"/>
            <a:ext cx="7406640" cy="1495425"/>
          </a:xfrm>
          <a:custGeom>
            <a:avLst/>
            <a:gdLst/>
            <a:ahLst/>
            <a:cxnLst/>
            <a:rect l="l" t="t" r="r" b="b"/>
            <a:pathLst>
              <a:path w="7406640" h="1495425">
                <a:moveTo>
                  <a:pt x="0" y="1495043"/>
                </a:moveTo>
                <a:lnTo>
                  <a:pt x="7406640" y="1495043"/>
                </a:lnTo>
                <a:lnTo>
                  <a:pt x="7406640" y="0"/>
                </a:lnTo>
                <a:lnTo>
                  <a:pt x="0" y="0"/>
                </a:lnTo>
                <a:lnTo>
                  <a:pt x="0" y="1495043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42516" y="1921764"/>
            <a:ext cx="7406640" cy="1495425"/>
          </a:xfrm>
          <a:custGeom>
            <a:avLst/>
            <a:gdLst/>
            <a:ahLst/>
            <a:cxnLst/>
            <a:rect l="l" t="t" r="r" b="b"/>
            <a:pathLst>
              <a:path w="7406640" h="1495425">
                <a:moveTo>
                  <a:pt x="0" y="1495043"/>
                </a:moveTo>
                <a:lnTo>
                  <a:pt x="7406640" y="1495043"/>
                </a:lnTo>
                <a:lnTo>
                  <a:pt x="7406640" y="0"/>
                </a:lnTo>
                <a:lnTo>
                  <a:pt x="0" y="0"/>
                </a:lnTo>
                <a:lnTo>
                  <a:pt x="0" y="1495043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33955" y="2003501"/>
            <a:ext cx="938783" cy="37673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91383" y="2003501"/>
            <a:ext cx="469392" cy="37673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81198" y="2003501"/>
            <a:ext cx="704088" cy="37673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05453" y="2003501"/>
            <a:ext cx="469391" cy="3767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96538" y="2003501"/>
            <a:ext cx="938784" cy="3767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53965" y="2003501"/>
            <a:ext cx="704088" cy="37673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78221" y="2003501"/>
            <a:ext cx="939190" cy="37673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34507" y="2003501"/>
            <a:ext cx="938784" cy="37673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38594" y="2003501"/>
            <a:ext cx="185166" cy="37673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62039" y="2003501"/>
            <a:ext cx="1406652" cy="37673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86065" y="2003501"/>
            <a:ext cx="374903" cy="37673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36001" y="2003501"/>
            <a:ext cx="469392" cy="37673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25560" y="2003501"/>
            <a:ext cx="704087" cy="37673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33955" y="2308860"/>
            <a:ext cx="938783" cy="37642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91383" y="2308860"/>
            <a:ext cx="704545" cy="37642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61029" y="2308860"/>
            <a:ext cx="185166" cy="37642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84473" y="2308860"/>
            <a:ext cx="938784" cy="37642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41902" y="2308860"/>
            <a:ext cx="704088" cy="37642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66158" y="2308860"/>
            <a:ext cx="704088" cy="37642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35550" y="2308860"/>
            <a:ext cx="187451" cy="37642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60898" y="2308860"/>
            <a:ext cx="1171575" cy="37642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54546" y="2308860"/>
            <a:ext cx="701801" cy="37642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22415" y="2308860"/>
            <a:ext cx="182879" cy="37642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44334" y="2308860"/>
            <a:ext cx="704088" cy="37642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68591" y="2308860"/>
            <a:ext cx="704545" cy="37642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93101" y="2308860"/>
            <a:ext cx="938783" cy="37642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550529" y="2308860"/>
            <a:ext cx="704088" cy="37642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33955" y="2613660"/>
            <a:ext cx="704088" cy="37642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03348" y="2613660"/>
            <a:ext cx="187451" cy="37642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28316" y="2613660"/>
            <a:ext cx="1404874" cy="37642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55390" y="2613660"/>
            <a:ext cx="1167764" cy="37642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45990" y="2613660"/>
            <a:ext cx="702259" cy="37642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66054" y="2613660"/>
            <a:ext cx="938784" cy="37642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23483" y="2613660"/>
            <a:ext cx="704088" cy="37642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47739" y="2613660"/>
            <a:ext cx="938783" cy="37642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05167" y="2613660"/>
            <a:ext cx="1171955" cy="37642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299068" y="2613660"/>
            <a:ext cx="934720" cy="37642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33955" y="2918460"/>
            <a:ext cx="704088" cy="376427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58211" y="2918460"/>
            <a:ext cx="1171956" cy="37642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52114" y="2918460"/>
            <a:ext cx="1167764" cy="376427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386326" y="2918460"/>
            <a:ext cx="140208" cy="37642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4188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2798444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1055" y="935863"/>
            <a:ext cx="5598160" cy="0"/>
          </a:xfrm>
          <a:custGeom>
            <a:avLst/>
            <a:gdLst/>
            <a:ahLst/>
            <a:cxnLst/>
            <a:rect l="l" t="t" r="r" b="b"/>
            <a:pathLst>
              <a:path w="5598159">
                <a:moveTo>
                  <a:pt x="0" y="0"/>
                </a:moveTo>
                <a:lnTo>
                  <a:pt x="5597652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40759" y="284048"/>
            <a:ext cx="1399032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0795" y="284048"/>
            <a:ext cx="1399539" cy="751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39560" y="284048"/>
            <a:ext cx="1399032" cy="751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89596" y="399872"/>
            <a:ext cx="648614" cy="6022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76133" y="399872"/>
            <a:ext cx="1253490" cy="6022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66214" y="1267967"/>
            <a:ext cx="1304543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6917" y="1267967"/>
            <a:ext cx="1957197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21046" y="1267967"/>
            <a:ext cx="1957197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35801" y="1267967"/>
            <a:ext cx="978407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68844" y="1267967"/>
            <a:ext cx="652272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76133" y="1267967"/>
            <a:ext cx="1630679" cy="525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62973" y="1267967"/>
            <a:ext cx="1957197" cy="525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777728" y="1267967"/>
            <a:ext cx="978407" cy="5257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87550" y="1651711"/>
            <a:ext cx="978408" cy="526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39822" y="1651711"/>
            <a:ext cx="335280" cy="526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19527" y="2390901"/>
            <a:ext cx="1122070" cy="4511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99714" y="2390901"/>
            <a:ext cx="841248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19527" y="3030931"/>
            <a:ext cx="1122070" cy="451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31133" y="3030931"/>
            <a:ext cx="1121664" cy="4514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19527" y="3671315"/>
            <a:ext cx="1122070" cy="4511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21255" y="2162708"/>
            <a:ext cx="342265" cy="258635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19527" y="4311396"/>
            <a:ext cx="1122070" cy="4511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10243" y="85343"/>
            <a:ext cx="880872" cy="87934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819" y="293497"/>
            <a:ext cx="304038" cy="19659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467" y="522097"/>
            <a:ext cx="777240" cy="20726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5599" y="522097"/>
            <a:ext cx="647700" cy="20726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467" y="672973"/>
            <a:ext cx="647700" cy="20726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0190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66214" y="1267967"/>
            <a:ext cx="978408" cy="525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9257" y="1267967"/>
            <a:ext cx="652271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6166" y="1267967"/>
            <a:ext cx="1957197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1046" y="1267967"/>
            <a:ext cx="978408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4345" y="1267967"/>
            <a:ext cx="978407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87389" y="1267967"/>
            <a:ext cx="978408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21956" y="1267967"/>
            <a:ext cx="1304925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81518" y="1267967"/>
            <a:ext cx="978407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16085" y="1267967"/>
            <a:ext cx="978407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68357" y="1267967"/>
            <a:ext cx="335279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9527" y="1981200"/>
            <a:ext cx="971461" cy="4511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29026" y="1981200"/>
            <a:ext cx="841248" cy="451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59961" y="1981200"/>
            <a:ext cx="841248" cy="4511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9527" y="2620975"/>
            <a:ext cx="1402461" cy="4514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11550" y="2620975"/>
            <a:ext cx="1121664" cy="4514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9527" y="3261614"/>
            <a:ext cx="841248" cy="4511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0464" y="3261614"/>
            <a:ext cx="841705" cy="4511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21255" y="1753494"/>
            <a:ext cx="342900" cy="2585720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19527" y="3901389"/>
            <a:ext cx="1402461" cy="451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98052" y="123444"/>
            <a:ext cx="880872" cy="8793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819" y="293497"/>
            <a:ext cx="304038" cy="19659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467" y="522097"/>
            <a:ext cx="777240" cy="2072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5599" y="522097"/>
            <a:ext cx="647700" cy="2072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467" y="672973"/>
            <a:ext cx="647700" cy="20726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91310" y="284048"/>
            <a:ext cx="2798444" cy="75163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91055" y="935863"/>
            <a:ext cx="5598160" cy="0"/>
          </a:xfrm>
          <a:custGeom>
            <a:avLst/>
            <a:gdLst/>
            <a:ahLst/>
            <a:cxnLst/>
            <a:rect l="l" t="t" r="r" b="b"/>
            <a:pathLst>
              <a:path w="5598159">
                <a:moveTo>
                  <a:pt x="0" y="0"/>
                </a:moveTo>
                <a:lnTo>
                  <a:pt x="5597652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40759" y="284048"/>
            <a:ext cx="1399032" cy="75163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90795" y="284048"/>
            <a:ext cx="1399539" cy="75163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39560" y="284048"/>
            <a:ext cx="1399032" cy="75163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89596" y="399872"/>
            <a:ext cx="648614" cy="60228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76133" y="399872"/>
            <a:ext cx="1253490" cy="60228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1233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978408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9257" y="1267967"/>
            <a:ext cx="652271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6166" y="1267967"/>
            <a:ext cx="1304925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67251" y="1267967"/>
            <a:ext cx="1957197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82004" y="1267967"/>
            <a:ext cx="1630679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68844" y="1267967"/>
            <a:ext cx="1304925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29930" y="1267967"/>
            <a:ext cx="978407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62973" y="1267967"/>
            <a:ext cx="1631060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51592" y="1267967"/>
            <a:ext cx="1630679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87550" y="1651711"/>
            <a:ext cx="978408" cy="526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2117" y="1651711"/>
            <a:ext cx="978865" cy="526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74771" y="1651711"/>
            <a:ext cx="335279" cy="526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9527" y="2250313"/>
            <a:ext cx="1122070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31133" y="2250313"/>
            <a:ext cx="2243709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66054" y="2250313"/>
            <a:ext cx="1682496" cy="4511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39763" y="2250313"/>
            <a:ext cx="1402461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31784" y="2250313"/>
            <a:ext cx="841248" cy="4511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43911" y="2617673"/>
            <a:ext cx="1122070" cy="4514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5517" y="2617673"/>
            <a:ext cx="841248" cy="4514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84929" y="2617673"/>
            <a:ext cx="2524125" cy="4514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01790" y="2617673"/>
            <a:ext cx="1682876" cy="4514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75753" y="2617673"/>
            <a:ext cx="1121664" cy="4514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43911" y="2983052"/>
            <a:ext cx="1682877" cy="4514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16350" y="2983052"/>
            <a:ext cx="1402079" cy="4514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38014" y="2983052"/>
            <a:ext cx="170687" cy="4514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19527" y="3408934"/>
            <a:ext cx="1122070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31133" y="3408934"/>
            <a:ext cx="2243709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66054" y="3408934"/>
            <a:ext cx="1682496" cy="4511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39763" y="3408934"/>
            <a:ext cx="1402461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31784" y="3408934"/>
            <a:ext cx="841248" cy="4511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3911" y="3776217"/>
            <a:ext cx="1122070" cy="4511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55517" y="3776217"/>
            <a:ext cx="841248" cy="4511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84929" y="3776217"/>
            <a:ext cx="2524125" cy="4511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01790" y="3776217"/>
            <a:ext cx="1682876" cy="4511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75753" y="3776217"/>
            <a:ext cx="841248" cy="451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05165" y="3776217"/>
            <a:ext cx="841248" cy="451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43911" y="4141673"/>
            <a:ext cx="1122070" cy="4514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55517" y="4141673"/>
            <a:ext cx="1402080" cy="4514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77182" y="4141673"/>
            <a:ext cx="170687" cy="4514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9527" y="4567428"/>
            <a:ext cx="1682877" cy="4511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93490" y="4567428"/>
            <a:ext cx="841248" cy="4511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22902" y="4567428"/>
            <a:ext cx="2524125" cy="4511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39763" y="4567428"/>
            <a:ext cx="841248" cy="45110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70953" y="4567428"/>
            <a:ext cx="1121664" cy="45110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82305" y="4567428"/>
            <a:ext cx="841248" cy="45110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43911" y="4934711"/>
            <a:ext cx="1402461" cy="45110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35934" y="4934711"/>
            <a:ext cx="1121664" cy="45110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47285" y="4934711"/>
            <a:ext cx="1402461" cy="45110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69330" y="4934711"/>
            <a:ext cx="170687" cy="4511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921255" y="2236088"/>
            <a:ext cx="342265" cy="3561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19527" y="5359908"/>
            <a:ext cx="1682877" cy="45140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93490" y="5359908"/>
            <a:ext cx="841248" cy="4514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22902" y="5359908"/>
            <a:ext cx="2524125" cy="4514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39763" y="5359908"/>
            <a:ext cx="1682877" cy="4514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13725" y="5359908"/>
            <a:ext cx="841248" cy="4514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3911" y="5727496"/>
            <a:ext cx="1122070" cy="45110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55517" y="5727496"/>
            <a:ext cx="1402080" cy="45110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47285" y="5727496"/>
            <a:ext cx="1402461" cy="45110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639434" y="5727496"/>
            <a:ext cx="1402080" cy="45110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61098" y="5727496"/>
            <a:ext cx="170688" cy="4511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819" y="293497"/>
            <a:ext cx="304038" cy="19659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467" y="522097"/>
            <a:ext cx="777240" cy="20726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5599" y="522097"/>
            <a:ext cx="647700" cy="20726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467" y="672973"/>
            <a:ext cx="647700" cy="20726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6831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1304543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6166" y="1267967"/>
            <a:ext cx="1957197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21046" y="1267967"/>
            <a:ext cx="978408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4345" y="1267967"/>
            <a:ext cx="1304544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5048" y="1267967"/>
            <a:ext cx="1304544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76133" y="1267967"/>
            <a:ext cx="1630679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62973" y="1267967"/>
            <a:ext cx="978407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96271" y="1267967"/>
            <a:ext cx="978407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48543" y="1267967"/>
            <a:ext cx="335279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9527" y="2101342"/>
            <a:ext cx="1122070" cy="451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1133" y="2101342"/>
            <a:ext cx="1682495" cy="4511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04841" y="2101342"/>
            <a:ext cx="841705" cy="4511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9527" y="2741422"/>
            <a:ext cx="841248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0464" y="2741422"/>
            <a:ext cx="841705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0129" y="2741422"/>
            <a:ext cx="1121664" cy="4511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19527" y="3381755"/>
            <a:ext cx="841248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50464" y="3381755"/>
            <a:ext cx="841705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80129" y="3381755"/>
            <a:ext cx="560831" cy="4511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29126" y="3381755"/>
            <a:ext cx="841248" cy="4511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21255" y="1873147"/>
            <a:ext cx="342265" cy="258635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19527" y="4021835"/>
            <a:ext cx="1402461" cy="4511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11550" y="4021835"/>
            <a:ext cx="841248" cy="4511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72382" y="4021835"/>
            <a:ext cx="230886" cy="4511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26305" y="4021835"/>
            <a:ext cx="841248" cy="4511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87138" y="4021835"/>
            <a:ext cx="230886" cy="4511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41061" y="4021835"/>
            <a:ext cx="841705" cy="4511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819" y="293497"/>
            <a:ext cx="304038" cy="19659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467" y="522097"/>
            <a:ext cx="777240" cy="2072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5599" y="522097"/>
            <a:ext cx="647700" cy="2072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467" y="672973"/>
            <a:ext cx="647700" cy="20726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2723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978408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9257" y="1267967"/>
            <a:ext cx="652271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6166" y="1267967"/>
            <a:ext cx="1957197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1046" y="1267967"/>
            <a:ext cx="978408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4345" y="1267967"/>
            <a:ext cx="1630679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41184" y="1267967"/>
            <a:ext cx="1957197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56066" y="1267967"/>
            <a:ext cx="978407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08338" y="1267967"/>
            <a:ext cx="269748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88169" y="1267967"/>
            <a:ext cx="978865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40695" y="1267967"/>
            <a:ext cx="269748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20528" y="1267967"/>
            <a:ext cx="978407" cy="525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87550" y="1651711"/>
            <a:ext cx="978408" cy="526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2117" y="1651711"/>
            <a:ext cx="978865" cy="526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55542" y="1651711"/>
            <a:ext cx="1304543" cy="526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16246" y="1651711"/>
            <a:ext cx="978408" cy="526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49290" y="1651711"/>
            <a:ext cx="978865" cy="5260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82589" y="1651711"/>
            <a:ext cx="1304543" cy="5260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43293" y="1651711"/>
            <a:ext cx="978865" cy="5260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76718" y="1651711"/>
            <a:ext cx="978407" cy="5260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11285" y="1651711"/>
            <a:ext cx="1630679" cy="5260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98380" y="1651711"/>
            <a:ext cx="1304544" cy="5260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87550" y="2036317"/>
            <a:ext cx="1631061" cy="52577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76295" y="2036317"/>
            <a:ext cx="1304544" cy="52577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36998" y="2036317"/>
            <a:ext cx="978408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70042" y="2036317"/>
            <a:ext cx="1304925" cy="52577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31001" y="2036317"/>
            <a:ext cx="1630679" cy="52577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35544" y="2036317"/>
            <a:ext cx="335889" cy="52577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19527" y="2732481"/>
            <a:ext cx="841248" cy="4514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50464" y="2732481"/>
            <a:ext cx="841705" cy="4514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11550" y="2732481"/>
            <a:ext cx="2330450" cy="45140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19527" y="3373246"/>
            <a:ext cx="841248" cy="45110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50464" y="3373246"/>
            <a:ext cx="841705" cy="45110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11550" y="3373246"/>
            <a:ext cx="2079752" cy="45110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19527" y="4013022"/>
            <a:ext cx="1402461" cy="4514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41446" y="4013022"/>
            <a:ext cx="1847469" cy="45140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921255" y="2503783"/>
            <a:ext cx="342900" cy="258762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319527" y="4653660"/>
            <a:ext cx="971461" cy="45110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29026" y="4653660"/>
            <a:ext cx="841248" cy="45110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59961" y="4653660"/>
            <a:ext cx="841248" cy="45110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819" y="293497"/>
            <a:ext cx="304038" cy="19659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467" y="522097"/>
            <a:ext cx="777240" cy="20726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5599" y="522097"/>
            <a:ext cx="647700" cy="20726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467" y="672973"/>
            <a:ext cx="647700" cy="20726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8189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2798444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1055" y="935863"/>
            <a:ext cx="5015865" cy="0"/>
          </a:xfrm>
          <a:custGeom>
            <a:avLst/>
            <a:gdLst/>
            <a:ahLst/>
            <a:cxnLst/>
            <a:rect l="l" t="t" r="r" b="b"/>
            <a:pathLst>
              <a:path w="5015865">
                <a:moveTo>
                  <a:pt x="0" y="0"/>
                </a:moveTo>
                <a:lnTo>
                  <a:pt x="5015484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40759" y="284048"/>
            <a:ext cx="1399032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0795" y="284048"/>
            <a:ext cx="1865756" cy="751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07429" y="399872"/>
            <a:ext cx="646176" cy="602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92060" y="399872"/>
            <a:ext cx="1253871" cy="6022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6214" y="1267967"/>
            <a:ext cx="978408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9257" y="1267967"/>
            <a:ext cx="652271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06166" y="1267967"/>
            <a:ext cx="1957197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21046" y="1267967"/>
            <a:ext cx="978408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54345" y="1267967"/>
            <a:ext cx="1304544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15048" y="1267967"/>
            <a:ext cx="978407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48093" y="1267967"/>
            <a:ext cx="978865" cy="525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81518" y="1267967"/>
            <a:ext cx="652272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88426" y="1267967"/>
            <a:ext cx="978407" cy="525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21469" y="1267967"/>
            <a:ext cx="978865" cy="5257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56292" y="1267967"/>
            <a:ext cx="978407" cy="5257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608564" y="1267967"/>
            <a:ext cx="335279" cy="5257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19527" y="1989404"/>
            <a:ext cx="1235227" cy="4514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00297" y="1989404"/>
            <a:ext cx="560831" cy="451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50817" y="1989404"/>
            <a:ext cx="2524125" cy="451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66154" y="1989404"/>
            <a:ext cx="1402079" cy="4514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59446" y="1989404"/>
            <a:ext cx="1293114" cy="4514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43911" y="2357373"/>
            <a:ext cx="1122070" cy="4511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55517" y="2357373"/>
            <a:ext cx="1402080" cy="4511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77182" y="2357373"/>
            <a:ext cx="170687" cy="4511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19527" y="2934970"/>
            <a:ext cx="2283332" cy="4511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39665" y="2934970"/>
            <a:ext cx="560832" cy="4511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85614" y="2934970"/>
            <a:ext cx="841705" cy="45110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15407" y="2934970"/>
            <a:ext cx="1402080" cy="4511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08698" y="2934970"/>
            <a:ext cx="1963293" cy="45110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43911" y="3301949"/>
            <a:ext cx="1002550" cy="45140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79317" y="3301949"/>
            <a:ext cx="1682495" cy="45140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51502" y="3301949"/>
            <a:ext cx="1402461" cy="4514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45175" y="3301949"/>
            <a:ext cx="841248" cy="4514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74586" y="3301949"/>
            <a:ext cx="1121664" cy="4514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86193" y="3301949"/>
            <a:ext cx="612648" cy="45140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94625" y="3301949"/>
            <a:ext cx="560831" cy="45140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45144" y="3301949"/>
            <a:ext cx="841248" cy="45140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43911" y="3668267"/>
            <a:ext cx="841248" cy="45110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04744" y="3668267"/>
            <a:ext cx="170687" cy="4511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9527" y="4245864"/>
            <a:ext cx="1888998" cy="45110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51046" y="4245864"/>
            <a:ext cx="560831" cy="4511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00041" y="4245864"/>
            <a:ext cx="2864485" cy="45110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05522" y="4245864"/>
            <a:ext cx="1682877" cy="45110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43911" y="4612843"/>
            <a:ext cx="1402461" cy="4514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35934" y="4612843"/>
            <a:ext cx="1402080" cy="45140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57597" y="4612843"/>
            <a:ext cx="170687" cy="4514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921255" y="1975180"/>
            <a:ext cx="342900" cy="3653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319527" y="5191048"/>
            <a:ext cx="1124051" cy="45110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82950" y="5191048"/>
            <a:ext cx="560831" cy="4511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33470" y="5191048"/>
            <a:ext cx="1121664" cy="45110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44821" y="5191048"/>
            <a:ext cx="841248" cy="45110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43195" y="5191048"/>
            <a:ext cx="1123696" cy="45110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6363" y="5191048"/>
            <a:ext cx="560832" cy="45110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55358" y="5191048"/>
            <a:ext cx="1402460" cy="45110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48905" y="5191048"/>
            <a:ext cx="1121664" cy="45110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3911" y="5558332"/>
            <a:ext cx="1402461" cy="45110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35934" y="5558332"/>
            <a:ext cx="1963292" cy="451104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90439" y="5558332"/>
            <a:ext cx="1121664" cy="45110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70371" y="5558332"/>
            <a:ext cx="1402461" cy="45110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92289" y="5558332"/>
            <a:ext cx="170688" cy="4511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76843" y="85343"/>
            <a:ext cx="880872" cy="87934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819" y="293497"/>
            <a:ext cx="358902" cy="196595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467" y="522097"/>
            <a:ext cx="777240" cy="207263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5599" y="522097"/>
            <a:ext cx="388620" cy="207263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43635" y="522097"/>
            <a:ext cx="388620" cy="207263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09853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66214" y="1267967"/>
            <a:ext cx="1957197" cy="525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1095" y="1267967"/>
            <a:ext cx="1304544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41798" y="1267967"/>
            <a:ext cx="1957197" cy="525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56553" y="1267967"/>
            <a:ext cx="1631060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3773" y="1267967"/>
            <a:ext cx="978407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6818" y="1267967"/>
            <a:ext cx="1304544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37521" y="1267967"/>
            <a:ext cx="1957197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52276" y="1267967"/>
            <a:ext cx="839724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87550" y="1651711"/>
            <a:ext cx="652272" cy="526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94457" y="1651711"/>
            <a:ext cx="978407" cy="526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27501" y="1651711"/>
            <a:ext cx="978865" cy="526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62451" y="1651711"/>
            <a:ext cx="978408" cy="526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14722" y="1651711"/>
            <a:ext cx="335279" cy="526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9527" y="2343276"/>
            <a:ext cx="1682877" cy="4511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62070" y="2343276"/>
            <a:ext cx="448055" cy="4511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9527" y="2983357"/>
            <a:ext cx="1682877" cy="4511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3490" y="2983357"/>
            <a:ext cx="841248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19527" y="3623817"/>
            <a:ext cx="841248" cy="4511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50464" y="3623817"/>
            <a:ext cx="841705" cy="4511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921255" y="2115083"/>
            <a:ext cx="342265" cy="258635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19527" y="4263897"/>
            <a:ext cx="841248" cy="4511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50464" y="4263897"/>
            <a:ext cx="841705" cy="4511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80129" y="4263897"/>
            <a:ext cx="841248" cy="4511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98052" y="123444"/>
            <a:ext cx="880872" cy="87934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819" y="293497"/>
            <a:ext cx="358902" cy="19659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467" y="522097"/>
            <a:ext cx="777240" cy="20726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5599" y="522097"/>
            <a:ext cx="388620" cy="20726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3635" y="522097"/>
            <a:ext cx="388620" cy="20726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91310" y="284048"/>
            <a:ext cx="2798444" cy="75163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91055" y="935863"/>
            <a:ext cx="5015865" cy="0"/>
          </a:xfrm>
          <a:custGeom>
            <a:avLst/>
            <a:gdLst/>
            <a:ahLst/>
            <a:cxnLst/>
            <a:rect l="l" t="t" r="r" b="b"/>
            <a:pathLst>
              <a:path w="5015865">
                <a:moveTo>
                  <a:pt x="0" y="0"/>
                </a:moveTo>
                <a:lnTo>
                  <a:pt x="5015484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40759" y="284048"/>
            <a:ext cx="1865757" cy="75163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57392" y="284048"/>
            <a:ext cx="1399032" cy="75163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07429" y="399872"/>
            <a:ext cx="646176" cy="60228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92060" y="399872"/>
            <a:ext cx="1253871" cy="60228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97292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1304543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6917" y="1267967"/>
            <a:ext cx="1304925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88003" y="1267967"/>
            <a:ext cx="978408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1046" y="1267967"/>
            <a:ext cx="978408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4345" y="1267967"/>
            <a:ext cx="652272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1253" y="1267967"/>
            <a:ext cx="978407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94296" y="1267967"/>
            <a:ext cx="978407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27341" y="1267967"/>
            <a:ext cx="1304925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8426" y="1267967"/>
            <a:ext cx="1304544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49130" y="1267967"/>
            <a:ext cx="978865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82428" y="1267967"/>
            <a:ext cx="978407" cy="525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34700" y="1267967"/>
            <a:ext cx="335279" cy="525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9527" y="1944877"/>
            <a:ext cx="841248" cy="4511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0464" y="1944877"/>
            <a:ext cx="1122070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2070" y="1944877"/>
            <a:ext cx="1682877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4634" y="1944877"/>
            <a:ext cx="1402080" cy="4511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27927" y="1944877"/>
            <a:ext cx="560831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76922" y="1944877"/>
            <a:ext cx="1122070" cy="4511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88529" y="1944877"/>
            <a:ext cx="1121663" cy="4511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43911" y="2312161"/>
            <a:ext cx="841248" cy="4511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73577" y="2312161"/>
            <a:ext cx="1682496" cy="4511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47285" y="2312161"/>
            <a:ext cx="1402461" cy="4511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39434" y="2312161"/>
            <a:ext cx="841248" cy="4511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70371" y="2312161"/>
            <a:ext cx="1121663" cy="4511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81722" y="2312161"/>
            <a:ext cx="561441" cy="4511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30972" y="2312161"/>
            <a:ext cx="841248" cy="45110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91805" y="2312161"/>
            <a:ext cx="170688" cy="4511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19527" y="2890139"/>
            <a:ext cx="1682877" cy="45110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93490" y="2890139"/>
            <a:ext cx="841248" cy="45110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22902" y="2890139"/>
            <a:ext cx="1122070" cy="45110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34634" y="2890139"/>
            <a:ext cx="1402080" cy="45110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27927" y="2890139"/>
            <a:ext cx="1122070" cy="45110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38008" y="2890139"/>
            <a:ext cx="1402079" cy="45110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59672" y="2890139"/>
            <a:ext cx="170688" cy="4511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19527" y="3469259"/>
            <a:ext cx="1402461" cy="45110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11550" y="3469259"/>
            <a:ext cx="841248" cy="45110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42485" y="3469259"/>
            <a:ext cx="841248" cy="45110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73421" y="3469259"/>
            <a:ext cx="841705" cy="45110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03215" y="3469259"/>
            <a:ext cx="1121664" cy="45110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14566" y="3469259"/>
            <a:ext cx="1402461" cy="45110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36484" y="3469259"/>
            <a:ext cx="170688" cy="4511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921255" y="1930654"/>
            <a:ext cx="342900" cy="255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319527" y="4048074"/>
            <a:ext cx="1682877" cy="45140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93490" y="4048074"/>
            <a:ext cx="841248" cy="45140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22902" y="4048074"/>
            <a:ext cx="841248" cy="45140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53838" y="4048074"/>
            <a:ext cx="1122070" cy="45140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65571" y="4048074"/>
            <a:ext cx="1121663" cy="45140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76922" y="4048074"/>
            <a:ext cx="1122070" cy="45140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88529" y="4048074"/>
            <a:ext cx="841248" cy="45140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3911" y="4415916"/>
            <a:ext cx="841248" cy="45110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73577" y="4415916"/>
            <a:ext cx="841248" cy="451104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04514" y="4415916"/>
            <a:ext cx="1121664" cy="45110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15865" y="4415916"/>
            <a:ext cx="841248" cy="451104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45659" y="4415916"/>
            <a:ext cx="1121664" cy="451104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57010" y="4415916"/>
            <a:ext cx="841247" cy="45110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17843" y="4415916"/>
            <a:ext cx="170688" cy="451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3819" y="293497"/>
            <a:ext cx="358902" cy="196595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467" y="522097"/>
            <a:ext cx="777240" cy="20726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5599" y="522097"/>
            <a:ext cx="388620" cy="207263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43635" y="522097"/>
            <a:ext cx="388620" cy="207263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14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233210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1055" y="935863"/>
            <a:ext cx="3032760" cy="0"/>
          </a:xfrm>
          <a:custGeom>
            <a:avLst/>
            <a:gdLst/>
            <a:ahLst/>
            <a:cxnLst/>
            <a:rect l="l" t="t" r="r" b="b"/>
            <a:pathLst>
              <a:path w="3032760">
                <a:moveTo>
                  <a:pt x="0" y="0"/>
                </a:moveTo>
                <a:lnTo>
                  <a:pt x="3032760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74415" y="284048"/>
            <a:ext cx="1399032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4451" y="399872"/>
            <a:ext cx="646176" cy="602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09083" y="399872"/>
            <a:ext cx="1253871" cy="602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6214" y="1267967"/>
            <a:ext cx="2609468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34890" y="1267967"/>
            <a:ext cx="1304543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5595" y="1267967"/>
            <a:ext cx="978865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4959" y="1723263"/>
            <a:ext cx="65278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2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28892" y="1267967"/>
            <a:ext cx="978408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81165" y="1267967"/>
            <a:ext cx="335279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9527" y="2086991"/>
            <a:ext cx="1122070" cy="4511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1133" y="2086991"/>
            <a:ext cx="1402080" cy="4511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22902" y="2086991"/>
            <a:ext cx="1122070" cy="451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34634" y="2086991"/>
            <a:ext cx="841248" cy="4511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65571" y="2086991"/>
            <a:ext cx="560831" cy="4511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14566" y="2086991"/>
            <a:ext cx="841247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45503" y="2086991"/>
            <a:ext cx="841705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75168" y="2086991"/>
            <a:ext cx="841248" cy="4511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06105" y="2086991"/>
            <a:ext cx="841248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43911" y="2658186"/>
            <a:ext cx="841248" cy="451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19527" y="3275965"/>
            <a:ext cx="1402461" cy="4511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11550" y="3275965"/>
            <a:ext cx="1121664" cy="4511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22902" y="3275965"/>
            <a:ext cx="1402461" cy="4511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16575" y="3275965"/>
            <a:ext cx="1121663" cy="4511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27927" y="3275965"/>
            <a:ext cx="841248" cy="4511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57339" y="3275965"/>
            <a:ext cx="1122070" cy="4511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75332" y="3847465"/>
            <a:ext cx="1402461" cy="4511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67353" y="3847465"/>
            <a:ext cx="841248" cy="4511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19527" y="4465065"/>
            <a:ext cx="1122070" cy="451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31133" y="4465065"/>
            <a:ext cx="1962912" cy="4511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85258" y="4465065"/>
            <a:ext cx="1122070" cy="4511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96990" y="4465065"/>
            <a:ext cx="841247" cy="4511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27927" y="4465065"/>
            <a:ext cx="1122070" cy="45110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38008" y="4465065"/>
            <a:ext cx="841248" cy="4511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19527" y="5105146"/>
            <a:ext cx="1682877" cy="45110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93490" y="5105146"/>
            <a:ext cx="841248" cy="45110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22902" y="5105146"/>
            <a:ext cx="1122070" cy="45110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34634" y="5105146"/>
            <a:ext cx="841248" cy="4511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86956" y="123444"/>
            <a:ext cx="879348" cy="87934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617202" y="2086991"/>
            <a:ext cx="630570" cy="346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323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1957197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1095" y="1267967"/>
            <a:ext cx="978408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4139" y="1267967"/>
            <a:ext cx="978408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47183" y="1267967"/>
            <a:ext cx="652881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4345" y="1267967"/>
            <a:ext cx="978407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06616" y="1267967"/>
            <a:ext cx="1435100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82205" y="1267967"/>
            <a:ext cx="1304925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43290" y="1267967"/>
            <a:ext cx="978407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76333" y="1267967"/>
            <a:ext cx="978865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09631" y="1267967"/>
            <a:ext cx="652272" cy="525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16540" y="1267967"/>
            <a:ext cx="1630679" cy="525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87550" y="1651711"/>
            <a:ext cx="978408" cy="526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2117" y="1651711"/>
            <a:ext cx="978865" cy="526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74771" y="1651711"/>
            <a:ext cx="335279" cy="526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9527" y="2317750"/>
            <a:ext cx="841248" cy="4511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50464" y="2317750"/>
            <a:ext cx="1122070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62070" y="2317750"/>
            <a:ext cx="1121664" cy="4511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40478" y="2317750"/>
            <a:ext cx="841705" cy="4511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71795" y="2317750"/>
            <a:ext cx="1121664" cy="4511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83146" y="2317750"/>
            <a:ext cx="841248" cy="4511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12558" y="2317750"/>
            <a:ext cx="1122070" cy="4511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24165" y="2317750"/>
            <a:ext cx="560831" cy="4511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43911" y="2684729"/>
            <a:ext cx="1402461" cy="4514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65829" y="2684729"/>
            <a:ext cx="170687" cy="4514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19527" y="3262884"/>
            <a:ext cx="1122070" cy="45110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31133" y="3262884"/>
            <a:ext cx="1402080" cy="4511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22902" y="3262884"/>
            <a:ext cx="1122070" cy="45110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34634" y="3262884"/>
            <a:ext cx="1402080" cy="45110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27927" y="3262884"/>
            <a:ext cx="841248" cy="45110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57339" y="3262884"/>
            <a:ext cx="841705" cy="4511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88529" y="3262884"/>
            <a:ext cx="841248" cy="45110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3911" y="3630167"/>
            <a:ext cx="841248" cy="45110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04744" y="3630167"/>
            <a:ext cx="170687" cy="4511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19527" y="4208017"/>
            <a:ext cx="1004379" cy="45110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56457" y="4208017"/>
            <a:ext cx="560832" cy="45110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72509" y="4208017"/>
            <a:ext cx="841248" cy="45110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03446" y="4208017"/>
            <a:ext cx="1121664" cy="45110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13273" y="4208017"/>
            <a:ext cx="841705" cy="45110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4590" y="4208017"/>
            <a:ext cx="1682495" cy="45110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18298" y="4208017"/>
            <a:ext cx="841705" cy="45110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47965" y="4208017"/>
            <a:ext cx="841248" cy="45110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43911" y="4575302"/>
            <a:ext cx="841248" cy="45110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73577" y="4575302"/>
            <a:ext cx="1121664" cy="45110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84929" y="4575302"/>
            <a:ext cx="1121664" cy="45110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96282" y="4575302"/>
            <a:ext cx="841705" cy="45110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57495" y="4575302"/>
            <a:ext cx="170687" cy="4511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921255" y="2303525"/>
            <a:ext cx="342900" cy="3286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319527" y="5152644"/>
            <a:ext cx="1682877" cy="45140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93490" y="5152644"/>
            <a:ext cx="1243012" cy="45140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98390" y="5152644"/>
            <a:ext cx="1402461" cy="451408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20434" y="5152644"/>
            <a:ext cx="170687" cy="4514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3819" y="293497"/>
            <a:ext cx="358902" cy="196595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467" y="522097"/>
            <a:ext cx="777240" cy="20726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5599" y="522097"/>
            <a:ext cx="388620" cy="20726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43635" y="522097"/>
            <a:ext cx="388620" cy="207263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6674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978408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9257" y="1267967"/>
            <a:ext cx="652271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6166" y="1267967"/>
            <a:ext cx="1957197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1046" y="1267967"/>
            <a:ext cx="978408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4345" y="1267967"/>
            <a:ext cx="1304544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15048" y="1267967"/>
            <a:ext cx="1304544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76133" y="1267967"/>
            <a:ext cx="978407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09178" y="1267967"/>
            <a:ext cx="652272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16085" y="1267967"/>
            <a:ext cx="978407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49130" y="1267967"/>
            <a:ext cx="978865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01656" y="1267967"/>
            <a:ext cx="335279" cy="525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9527" y="1813560"/>
            <a:ext cx="1682877" cy="4511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93490" y="1813560"/>
            <a:ext cx="1121664" cy="4511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04841" y="1813560"/>
            <a:ext cx="1122070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16575" y="1813560"/>
            <a:ext cx="841248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77407" y="1813560"/>
            <a:ext cx="228600" cy="4511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9807" y="1813560"/>
            <a:ext cx="841247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60743" y="1813560"/>
            <a:ext cx="1122070" cy="4511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72348" y="1813560"/>
            <a:ext cx="1121664" cy="4511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43911" y="2180844"/>
            <a:ext cx="1402461" cy="4511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35934" y="2180844"/>
            <a:ext cx="841248" cy="4511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6870" y="2180844"/>
            <a:ext cx="1121664" cy="4511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78221" y="2180844"/>
            <a:ext cx="841705" cy="4511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08015" y="2180844"/>
            <a:ext cx="1121664" cy="4511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19367" y="2180844"/>
            <a:ext cx="841248" cy="4511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50303" y="2180844"/>
            <a:ext cx="1122070" cy="45110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60384" y="2180844"/>
            <a:ext cx="841248" cy="4511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43911" y="2546299"/>
            <a:ext cx="841248" cy="4514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73577" y="2546299"/>
            <a:ext cx="1121664" cy="45140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84929" y="2546299"/>
            <a:ext cx="1682877" cy="45140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59019" y="2546299"/>
            <a:ext cx="841248" cy="451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88430" y="2546299"/>
            <a:ext cx="1682877" cy="4514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62393" y="2546299"/>
            <a:ext cx="1402079" cy="4514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84056" y="2546299"/>
            <a:ext cx="233172" cy="4514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19527" y="2972054"/>
            <a:ext cx="841248" cy="4511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50464" y="2972054"/>
            <a:ext cx="1122070" cy="45110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62070" y="2972054"/>
            <a:ext cx="1121664" cy="45110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73421" y="2972054"/>
            <a:ext cx="1122070" cy="45110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83630" y="2972054"/>
            <a:ext cx="560831" cy="45110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34151" y="2972054"/>
            <a:ext cx="841248" cy="45110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63563" y="2972054"/>
            <a:ext cx="1402461" cy="45110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85481" y="2972054"/>
            <a:ext cx="233172" cy="45110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40929" y="2972054"/>
            <a:ext cx="841248" cy="4511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43911" y="3339338"/>
            <a:ext cx="1402461" cy="45110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35934" y="3339338"/>
            <a:ext cx="841248" cy="4511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66870" y="3339338"/>
            <a:ext cx="841248" cy="45110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27702" y="3339338"/>
            <a:ext cx="228600" cy="4511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80102" y="3339338"/>
            <a:ext cx="1682877" cy="45110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54190" y="3339338"/>
            <a:ext cx="1402461" cy="45110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46213" y="3339338"/>
            <a:ext cx="841248" cy="4511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177148" y="3339338"/>
            <a:ext cx="841248" cy="451104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43911" y="3704793"/>
            <a:ext cx="1682877" cy="45140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16350" y="3704793"/>
            <a:ext cx="1121664" cy="451408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27702" y="3704793"/>
            <a:ext cx="560831" cy="45140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78221" y="3704793"/>
            <a:ext cx="841705" cy="451408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39434" y="3704793"/>
            <a:ext cx="170687" cy="45140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319527" y="4130675"/>
            <a:ext cx="841248" cy="4511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50464" y="4130675"/>
            <a:ext cx="1122070" cy="45110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62070" y="4130675"/>
            <a:ext cx="1121664" cy="45110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73421" y="4130675"/>
            <a:ext cx="1122070" cy="451104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83630" y="4130675"/>
            <a:ext cx="1402079" cy="451104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876922" y="4130675"/>
            <a:ext cx="841705" cy="45110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06589" y="4130675"/>
            <a:ext cx="841248" cy="451104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137525" y="4130675"/>
            <a:ext cx="841248" cy="4511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43911" y="4497959"/>
            <a:ext cx="560832" cy="451104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92907" y="4497959"/>
            <a:ext cx="1122070" cy="45110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04514" y="4497959"/>
            <a:ext cx="560832" cy="451104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53509" y="4497959"/>
            <a:ext cx="1682877" cy="451104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55971" y="4497959"/>
            <a:ext cx="170687" cy="451104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921255" y="1799336"/>
            <a:ext cx="342265" cy="3561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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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0"/>
              </a:spcBef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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E5496"/>
                </a:solidFill>
                <a:latin typeface="Wingdings"/>
                <a:cs typeface="Wingdings"/>
              </a:rPr>
              <a:t>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319527" y="4923154"/>
            <a:ext cx="1682877" cy="451103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93490" y="4923154"/>
            <a:ext cx="1682877" cy="4511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66054" y="4923154"/>
            <a:ext cx="1402079" cy="451103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59346" y="4923154"/>
            <a:ext cx="841248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88758" y="4923154"/>
            <a:ext cx="1122070" cy="451103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000365" y="4923154"/>
            <a:ext cx="1121663" cy="4511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43911" y="5290108"/>
            <a:ext cx="1402461" cy="451408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35934" y="5290108"/>
            <a:ext cx="1121664" cy="451408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47285" y="5290108"/>
            <a:ext cx="841248" cy="4514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78221" y="5290108"/>
            <a:ext cx="1122070" cy="451408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988430" y="5290108"/>
            <a:ext cx="1121663" cy="45140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99782" y="5290108"/>
            <a:ext cx="1402461" cy="451408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93329" y="5290108"/>
            <a:ext cx="841248" cy="4514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43911" y="5656478"/>
            <a:ext cx="1122070" cy="451104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255517" y="5656478"/>
            <a:ext cx="1402080" cy="451104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447285" y="5656478"/>
            <a:ext cx="841248" cy="451104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78221" y="5656478"/>
            <a:ext cx="1122070" cy="451104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988430" y="5656478"/>
            <a:ext cx="1402079" cy="451104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110094" y="5656478"/>
            <a:ext cx="233172" cy="45110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819" y="293497"/>
            <a:ext cx="358902" cy="196595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467" y="522097"/>
            <a:ext cx="777240" cy="207263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5599" y="522097"/>
            <a:ext cx="388620" cy="207263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43635" y="522097"/>
            <a:ext cx="388620" cy="207263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596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978408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9257" y="1267967"/>
            <a:ext cx="652271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6166" y="1267967"/>
            <a:ext cx="1631060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3386" y="1267967"/>
            <a:ext cx="978408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26430" y="1267967"/>
            <a:ext cx="1957197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41184" y="1267967"/>
            <a:ext cx="1631061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29930" y="1267967"/>
            <a:ext cx="1304544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90633" y="1267967"/>
            <a:ext cx="978865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3159" y="1267967"/>
            <a:ext cx="335279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9527" y="2014982"/>
            <a:ext cx="841248" cy="451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37764" y="2051050"/>
            <a:ext cx="324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Microsoft Sans Serif"/>
                <a:cs typeface="Microsoft Sans Serif"/>
              </a:rPr>
              <a:t>→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16478" y="2014982"/>
            <a:ext cx="841248" cy="4511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34714" y="2051050"/>
            <a:ext cx="324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Microsoft Sans Serif"/>
                <a:cs typeface="Microsoft Sans Serif"/>
              </a:rPr>
              <a:t>→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13173" y="2014982"/>
            <a:ext cx="841248" cy="4511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31409" y="2051050"/>
            <a:ext cx="324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Microsoft Sans Serif"/>
                <a:cs typeface="Microsoft Sans Serif"/>
              </a:rPr>
              <a:t>→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11775" y="2014982"/>
            <a:ext cx="841248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19527" y="2655442"/>
            <a:ext cx="841248" cy="451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937764" y="2691510"/>
            <a:ext cx="324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Microsoft Sans Serif"/>
                <a:cs typeface="Microsoft Sans Serif"/>
              </a:rPr>
              <a:t>→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16478" y="2655442"/>
            <a:ext cx="841248" cy="4511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34714" y="2691510"/>
            <a:ext cx="324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Microsoft Sans Serif"/>
                <a:cs typeface="Microsoft Sans Serif"/>
              </a:rPr>
              <a:t>→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13173" y="2655442"/>
            <a:ext cx="841248" cy="4511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931409" y="2691510"/>
            <a:ext cx="324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Microsoft Sans Serif"/>
                <a:cs typeface="Microsoft Sans Serif"/>
              </a:rPr>
              <a:t>→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11775" y="2655442"/>
            <a:ext cx="841248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19527" y="3295522"/>
            <a:ext cx="841248" cy="4511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937764" y="3331591"/>
            <a:ext cx="324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Microsoft Sans Serif"/>
                <a:cs typeface="Microsoft Sans Serif"/>
              </a:rPr>
              <a:t>→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16478" y="3295522"/>
            <a:ext cx="841248" cy="451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34714" y="3331591"/>
            <a:ext cx="324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Microsoft Sans Serif"/>
                <a:cs typeface="Microsoft Sans Serif"/>
              </a:rPr>
              <a:t>→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13173" y="3295522"/>
            <a:ext cx="841248" cy="4511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931409" y="3331591"/>
            <a:ext cx="324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Microsoft Sans Serif"/>
                <a:cs typeface="Microsoft Sans Serif"/>
              </a:rPr>
              <a:t>→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11775" y="3295522"/>
            <a:ext cx="841248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19527" y="3935298"/>
            <a:ext cx="841248" cy="4514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937764" y="3971366"/>
            <a:ext cx="3244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Microsoft Sans Serif"/>
                <a:cs typeface="Microsoft Sans Serif"/>
              </a:rPr>
              <a:t>→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316478" y="3935298"/>
            <a:ext cx="841248" cy="451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934714" y="3971366"/>
            <a:ext cx="3244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Microsoft Sans Serif"/>
                <a:cs typeface="Microsoft Sans Serif"/>
              </a:rPr>
              <a:t>→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313173" y="3935298"/>
            <a:ext cx="841248" cy="4514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931409" y="3971366"/>
            <a:ext cx="3244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Microsoft Sans Serif"/>
                <a:cs typeface="Microsoft Sans Serif"/>
              </a:rPr>
              <a:t>→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11775" y="3935298"/>
            <a:ext cx="841248" cy="4514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62815" y="2051050"/>
            <a:ext cx="373903" cy="22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8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1957197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1095" y="1267967"/>
            <a:ext cx="1956816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5595" y="1267967"/>
            <a:ext cx="978865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8892" y="1267967"/>
            <a:ext cx="1630680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17256" y="1267967"/>
            <a:ext cx="978865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50681" y="1267967"/>
            <a:ext cx="1304544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11385" y="1267967"/>
            <a:ext cx="1631060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98480" y="1267967"/>
            <a:ext cx="978407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87550" y="1651711"/>
            <a:ext cx="1631061" cy="526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76295" y="1651711"/>
            <a:ext cx="1956816" cy="526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90795" y="1651711"/>
            <a:ext cx="1304925" cy="526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9457" y="1651711"/>
            <a:ext cx="269748" cy="526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49289" y="1651711"/>
            <a:ext cx="1630680" cy="526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8033" y="1651711"/>
            <a:ext cx="978407" cy="526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71078" y="1651711"/>
            <a:ext cx="978407" cy="5260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04121" y="1651711"/>
            <a:ext cx="978407" cy="5260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37419" y="1651711"/>
            <a:ext cx="1304544" cy="5260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7550" y="2036317"/>
            <a:ext cx="1957197" cy="52577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18610" y="2036317"/>
            <a:ext cx="335279" cy="5257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19527" y="2741625"/>
            <a:ext cx="1402461" cy="4514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11550" y="2741625"/>
            <a:ext cx="841248" cy="4514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19527" y="3382009"/>
            <a:ext cx="841248" cy="4511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50464" y="3382009"/>
            <a:ext cx="1122070" cy="4511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19527" y="4022090"/>
            <a:ext cx="1402461" cy="4511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11550" y="4022090"/>
            <a:ext cx="841248" cy="4511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19527" y="4662551"/>
            <a:ext cx="1402461" cy="451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841246" y="2804667"/>
            <a:ext cx="373903" cy="22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8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1399031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345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214" y="1267967"/>
            <a:ext cx="1304543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6917" y="1267967"/>
            <a:ext cx="1304925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88003" y="1267967"/>
            <a:ext cx="1304544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47183" y="1267967"/>
            <a:ext cx="2283333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89596" y="1267967"/>
            <a:ext cx="1304925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50681" y="1267967"/>
            <a:ext cx="978407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83726" y="1267967"/>
            <a:ext cx="978407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35997" y="1267967"/>
            <a:ext cx="335889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9527" y="1898014"/>
            <a:ext cx="1402461" cy="4511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11550" y="1898014"/>
            <a:ext cx="1121664" cy="451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22902" y="1898014"/>
            <a:ext cx="1122070" cy="4511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34634" y="1898014"/>
            <a:ext cx="1121664" cy="4511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45986" y="1898014"/>
            <a:ext cx="1402461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38008" y="1898014"/>
            <a:ext cx="841248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68944" y="1898014"/>
            <a:ext cx="841248" cy="4511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43911" y="2265298"/>
            <a:ext cx="841248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73577" y="2265298"/>
            <a:ext cx="1402079" cy="4511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6870" y="2265298"/>
            <a:ext cx="1402461" cy="4511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88915" y="2265298"/>
            <a:ext cx="170687" cy="4511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19527" y="2690190"/>
            <a:ext cx="560832" cy="4514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68523" y="2690190"/>
            <a:ext cx="1402461" cy="4514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62070" y="2690190"/>
            <a:ext cx="841248" cy="4514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91482" y="2690190"/>
            <a:ext cx="560832" cy="4514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40478" y="2690190"/>
            <a:ext cx="1963293" cy="4514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94982" y="2690190"/>
            <a:ext cx="841248" cy="45140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25918" y="2690190"/>
            <a:ext cx="1682877" cy="4514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75332" y="3058032"/>
            <a:ext cx="841247" cy="45110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04744" y="3058032"/>
            <a:ext cx="1682877" cy="45110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78705" y="3058032"/>
            <a:ext cx="1402461" cy="45110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70854" y="3058032"/>
            <a:ext cx="1402079" cy="4511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92518" y="3058032"/>
            <a:ext cx="170688" cy="4511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19527" y="3483228"/>
            <a:ext cx="1122070" cy="45110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31133" y="3483228"/>
            <a:ext cx="841247" cy="45110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62070" y="3483228"/>
            <a:ext cx="1121664" cy="45110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73421" y="3483228"/>
            <a:ext cx="560831" cy="4511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22417" y="3483228"/>
            <a:ext cx="1402461" cy="45110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14566" y="3483228"/>
            <a:ext cx="1402461" cy="45110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06589" y="3483228"/>
            <a:ext cx="1121664" cy="45110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75332" y="3850208"/>
            <a:ext cx="1402461" cy="45140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67353" y="3850208"/>
            <a:ext cx="1402079" cy="45140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60646" y="3850208"/>
            <a:ext cx="841705" cy="45140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90439" y="3850208"/>
            <a:ext cx="1121664" cy="45140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01790" y="3850208"/>
            <a:ext cx="1121664" cy="45140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13143" y="3850208"/>
            <a:ext cx="1402460" cy="45140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75332" y="4216653"/>
            <a:ext cx="1402461" cy="45110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67353" y="4216653"/>
            <a:ext cx="1682496" cy="45110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41061" y="4216653"/>
            <a:ext cx="1402461" cy="451104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33210" y="4216653"/>
            <a:ext cx="1402080" cy="4511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54875" y="4216653"/>
            <a:ext cx="170688" cy="4511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19527" y="4641850"/>
            <a:ext cx="1402461" cy="45110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11550" y="4641850"/>
            <a:ext cx="1402079" cy="45110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04841" y="4641850"/>
            <a:ext cx="841705" cy="451104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34634" y="4641850"/>
            <a:ext cx="1402080" cy="45110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27927" y="4641850"/>
            <a:ext cx="560831" cy="4511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76922" y="4641850"/>
            <a:ext cx="1122070" cy="451104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88529" y="4641850"/>
            <a:ext cx="1121663" cy="45110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75332" y="5009134"/>
            <a:ext cx="1402461" cy="45110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67353" y="5009134"/>
            <a:ext cx="1402079" cy="451104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60646" y="5009134"/>
            <a:ext cx="1122070" cy="451104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70854" y="5009134"/>
            <a:ext cx="1682496" cy="45110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44563" y="5009134"/>
            <a:ext cx="1122070" cy="451104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56168" y="5009134"/>
            <a:ext cx="841248" cy="451104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75332" y="5374538"/>
            <a:ext cx="841247" cy="451408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36164" y="5374538"/>
            <a:ext cx="170687" cy="4514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66715" y="123444"/>
            <a:ext cx="880872" cy="87934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1755264" y="2032729"/>
            <a:ext cx="447693" cy="30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0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310" y="284048"/>
            <a:ext cx="2798444" cy="75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1055" y="935863"/>
            <a:ext cx="6998334" cy="0"/>
          </a:xfrm>
          <a:custGeom>
            <a:avLst/>
            <a:gdLst/>
            <a:ahLst/>
            <a:cxnLst/>
            <a:rect l="l" t="t" r="r" b="b"/>
            <a:pathLst>
              <a:path w="6998334">
                <a:moveTo>
                  <a:pt x="0" y="0"/>
                </a:moveTo>
                <a:lnTo>
                  <a:pt x="6998208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40759" y="284048"/>
            <a:ext cx="2332101" cy="75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23736" y="284048"/>
            <a:ext cx="1865376" cy="751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0117" y="284048"/>
            <a:ext cx="1399540" cy="751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90533" y="399872"/>
            <a:ext cx="646176" cy="6022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75166" y="399872"/>
            <a:ext cx="1253871" cy="6022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91310" y="1267967"/>
            <a:ext cx="499872" cy="525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66214" y="1267967"/>
            <a:ext cx="1957197" cy="525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81095" y="1267967"/>
            <a:ext cx="1304544" cy="525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41798" y="1267967"/>
            <a:ext cx="1304925" cy="525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02757" y="1267967"/>
            <a:ext cx="978408" cy="525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35801" y="1267967"/>
            <a:ext cx="1304544" cy="525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96885" y="1267967"/>
            <a:ext cx="978407" cy="525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29930" y="1267967"/>
            <a:ext cx="978407" cy="525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82202" y="1267967"/>
            <a:ext cx="335279" cy="5257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30195" y="2154885"/>
            <a:ext cx="841247" cy="4514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1385" y="2154885"/>
            <a:ext cx="560832" cy="4514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0382" y="2154885"/>
            <a:ext cx="841248" cy="4514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19527" y="2795651"/>
            <a:ext cx="841248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50464" y="2795651"/>
            <a:ext cx="1122070" cy="4511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62070" y="2795651"/>
            <a:ext cx="560831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11065" y="2795651"/>
            <a:ext cx="1121664" cy="4511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22417" y="2795651"/>
            <a:ext cx="1122070" cy="4511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19527" y="3435426"/>
            <a:ext cx="1402461" cy="4514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11550" y="3435426"/>
            <a:ext cx="841248" cy="4514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42485" y="3435426"/>
            <a:ext cx="1121664" cy="4514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19527" y="4076065"/>
            <a:ext cx="841248" cy="4511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50464" y="4076065"/>
            <a:ext cx="1122070" cy="4511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62070" y="4076065"/>
            <a:ext cx="841248" cy="4511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367771" y="73152"/>
            <a:ext cx="880872" cy="87934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886822" y="2292087"/>
            <a:ext cx="373903" cy="22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0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176</Words>
  <Application>Microsoft Office PowerPoint</Application>
  <PresentationFormat>와이드스크린</PresentationFormat>
  <Paragraphs>206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맑은 고딕</vt:lpstr>
      <vt:lpstr>Arial</vt:lpstr>
      <vt:lpstr>Microsoft Sans Serif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2020-02-27T12:38:53Z</dcterms:created>
  <dcterms:modified xsi:type="dcterms:W3CDTF">2020-02-27T13:10:09Z</dcterms:modified>
</cp:coreProperties>
</file>