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7"/>
  </p:notesMasterIdLst>
  <p:sldIdLst>
    <p:sldId id="256" r:id="rId2"/>
    <p:sldId id="269" r:id="rId3"/>
    <p:sldId id="274" r:id="rId4"/>
    <p:sldId id="273" r:id="rId5"/>
    <p:sldId id="27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3982" autoAdjust="0"/>
  </p:normalViewPr>
  <p:slideViewPr>
    <p:cSldViewPr snapToGrid="0">
      <p:cViewPr varScale="1">
        <p:scale>
          <a:sx n="64" d="100"/>
          <a:sy n="64" d="100"/>
        </p:scale>
        <p:origin x="9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A1FD-AA71-4A9E-8431-8C123A818411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A0B8B-AD9E-4830-B3AF-38A501D2C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417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A0B8B-AD9E-4830-B3AF-38A501D2C1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4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8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73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37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90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4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92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91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202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5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17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5078-8BF7-44E7-A1CD-D6114B1E8FCC}" type="datetimeFigureOut">
              <a:rPr lang="ko-KR" altLang="en-US" smtClean="0"/>
              <a:t>2023-08-15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64B3-6825-4EE5-B7CE-3468912733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99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KimSeongSin" TargetMode="External"/><Relationship Id="rId4" Type="http://schemas.openxmlformats.org/officeDocument/2006/relationships/hyperlink" Target="mailto:hahawerock@gam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9459" b="42256"/>
          <a:stretch/>
        </p:blipFill>
        <p:spPr>
          <a:xfrm>
            <a:off x="0" y="-488043"/>
            <a:ext cx="13420468" cy="685074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-129540" y="-426720"/>
            <a:ext cx="12527280" cy="6118860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983480"/>
            <a:ext cx="12192000" cy="187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231629" y="5532199"/>
            <a:ext cx="2666999" cy="777081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ko-KR" altLang="en-US" sz="4000" dirty="0" err="1" smtClean="0">
                <a:solidFill>
                  <a:schemeClr val="bg1"/>
                </a:solidFill>
                <a:latin typeface="+mj-ea"/>
                <a:ea typeface="+mj-ea"/>
              </a:rPr>
              <a:t>김성신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email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  <a:hlinkClick r:id="rId4"/>
              </a:rPr>
              <a:t>hahawerock@gamil.com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4000" dirty="0" err="1" smtClean="0">
                <a:solidFill>
                  <a:schemeClr val="bg1"/>
                </a:solidFill>
                <a:latin typeface="+mj-ea"/>
                <a:ea typeface="+mj-ea"/>
              </a:rPr>
              <a:t>Github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dirty="0" err="1" smtClean="0">
                <a:hlinkClick r:id="rId5"/>
              </a:rPr>
              <a:t>KimSeongSin</a:t>
            </a:r>
            <a:r>
              <a:rPr lang="en-US" altLang="ko-KR" sz="4000" dirty="0" smtClean="0">
                <a:hlinkClick r:id="rId5"/>
              </a:rPr>
              <a:t> (github.com)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pPr algn="l"/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phone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+mj-ea"/>
              </a:rPr>
              <a:t>01054138895</a:t>
            </a:r>
            <a:endParaRPr lang="ko-KR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299604" y="5254161"/>
            <a:ext cx="7585447" cy="1169862"/>
          </a:xfrm>
        </p:spPr>
        <p:txBody>
          <a:bodyPr>
            <a:norm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[</a:t>
            </a:r>
            <a:r>
              <a:rPr lang="ko-KR" altLang="en-US" smtClean="0">
                <a:solidFill>
                  <a:schemeClr val="bg1"/>
                </a:solidFill>
              </a:rPr>
              <a:t>쿡앱스</a:t>
            </a:r>
            <a:r>
              <a:rPr lang="en-US" altLang="ko-KR" smtClean="0">
                <a:solidFill>
                  <a:schemeClr val="bg1"/>
                </a:solidFill>
              </a:rPr>
              <a:t>]</a:t>
            </a:r>
            <a:r>
              <a:rPr lang="ko-KR" altLang="en-US" smtClean="0">
                <a:solidFill>
                  <a:schemeClr val="bg1"/>
                </a:solidFill>
              </a:rPr>
              <a:t>슈퍼 </a:t>
            </a:r>
            <a:r>
              <a:rPr lang="ko-KR" altLang="en-US" dirty="0" err="1" smtClean="0">
                <a:solidFill>
                  <a:schemeClr val="bg1"/>
                </a:solidFill>
              </a:rPr>
              <a:t>루키</a:t>
            </a:r>
            <a:r>
              <a:rPr lang="ko-KR" altLang="en-US" dirty="0" smtClean="0">
                <a:solidFill>
                  <a:schemeClr val="bg1"/>
                </a:solidFill>
              </a:rPr>
              <a:t> 과제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제목 8"/>
          <p:cNvSpPr txBox="1">
            <a:spLocks/>
          </p:cNvSpPr>
          <p:nvPr/>
        </p:nvSpPr>
        <p:spPr>
          <a:xfrm>
            <a:off x="870026" y="693591"/>
            <a:ext cx="8606271" cy="15847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 err="1" smtClean="0">
                <a:solidFill>
                  <a:schemeClr val="bg1"/>
                </a:solidFill>
              </a:rPr>
              <a:t>방치형</a:t>
            </a:r>
            <a:r>
              <a:rPr lang="ko-KR" altLang="en-US" dirty="0" smtClean="0">
                <a:solidFill>
                  <a:schemeClr val="bg1"/>
                </a:solidFill>
              </a:rPr>
              <a:t> 게임 만들기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ko-KR" altLang="en-US" dirty="0" smtClean="0">
                <a:solidFill>
                  <a:schemeClr val="bg1"/>
                </a:solidFill>
              </a:rPr>
              <a:t>추가 기능 설명 문서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0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4486275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81000" y="-57944"/>
            <a:ext cx="4105275" cy="1325563"/>
          </a:xfrm>
          <a:noFill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추가 기능</a:t>
            </a:r>
            <a:r>
              <a:rPr lang="en-US" altLang="ko-KR" sz="3200" dirty="0" smtClean="0">
                <a:solidFill>
                  <a:schemeClr val="bg1"/>
                </a:solidFill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en-US" altLang="ko-KR" sz="3200" dirty="0" smtClean="0">
                <a:solidFill>
                  <a:schemeClr val="bg1"/>
                </a:solidFill>
              </a:rPr>
              <a:t>Editor Programming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4915" y="2269310"/>
            <a:ext cx="43863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원활한 게임 개발 </a:t>
            </a:r>
            <a:r>
              <a:rPr lang="ko-KR" altLang="en-US" dirty="0" smtClean="0"/>
              <a:t>프로젝트가 </a:t>
            </a:r>
            <a:r>
              <a:rPr lang="ko-KR" altLang="en-US" dirty="0" smtClean="0"/>
              <a:t>진행되기 위해서는 생산성이 매우 중요하다는 것을 깨달았습니다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그래서 </a:t>
            </a:r>
            <a:r>
              <a:rPr lang="en-US" altLang="ko-KR" dirty="0" err="1" smtClean="0"/>
              <a:t>ScritableObject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Editor Programming</a:t>
            </a:r>
            <a:r>
              <a:rPr lang="ko-KR" altLang="en-US" dirty="0" smtClean="0"/>
              <a:t>의 기능을 최대한 활용하려고 노력했습니다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 캐릭터의 </a:t>
            </a:r>
            <a:r>
              <a:rPr lang="ko-KR" altLang="en-US" dirty="0" err="1" smtClean="0"/>
              <a:t>스텟과</a:t>
            </a:r>
            <a:r>
              <a:rPr lang="ko-KR" altLang="en-US" dirty="0" smtClean="0"/>
              <a:t> 스킬의 데이터를 </a:t>
            </a:r>
            <a:r>
              <a:rPr lang="en-US" altLang="ko-KR" dirty="0" err="1" smtClean="0"/>
              <a:t>Scritable</a:t>
            </a:r>
            <a:r>
              <a:rPr lang="en-US" altLang="ko-KR" dirty="0" smtClean="0"/>
              <a:t>  Object</a:t>
            </a:r>
            <a:r>
              <a:rPr lang="ko-KR" altLang="en-US" dirty="0" smtClean="0"/>
              <a:t>로 만들어서 코드를 수정하지 않아도 다양하게 종류의 데이터를 만들 수 </a:t>
            </a:r>
            <a:r>
              <a:rPr lang="ko-KR" altLang="en-US" dirty="0" smtClean="0"/>
              <a:t>있게 하였습니다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 smtClean="0"/>
              <a:t>그리고 </a:t>
            </a:r>
            <a:r>
              <a:rPr lang="en-US" altLang="ko-KR" dirty="0" smtClean="0"/>
              <a:t>Editor Programming</a:t>
            </a:r>
            <a:r>
              <a:rPr lang="ko-KR" altLang="en-US" dirty="0" smtClean="0"/>
              <a:t>을 사용해서 편리함도 증가시켰습니다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295543" y="5315673"/>
            <a:ext cx="5223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과제에 제시된 것과 같은 명칭을 사용해서 쉽게 이해할 수 있도록 </a:t>
            </a:r>
            <a:r>
              <a:rPr lang="en-US" altLang="ko-KR" dirty="0" smtClean="0"/>
              <a:t>Inspector</a:t>
            </a:r>
            <a:r>
              <a:rPr lang="ko-KR" altLang="en-US" dirty="0" smtClean="0"/>
              <a:t>을 수정했습니다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78008" y="223971"/>
            <a:ext cx="391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편리한 몬스터 </a:t>
            </a:r>
            <a:r>
              <a:rPr lang="ko-KR" altLang="en-US" sz="3600" dirty="0" err="1" smtClean="0"/>
              <a:t>스포너</a:t>
            </a:r>
            <a:endParaRPr lang="ko-KR" altLang="en-US" sz="3600" dirty="0"/>
          </a:p>
        </p:txBody>
      </p:sp>
      <p:cxnSp>
        <p:nvCxnSpPr>
          <p:cNvPr id="43" name="직선 연결선 42"/>
          <p:cNvCxnSpPr/>
          <p:nvPr/>
        </p:nvCxnSpPr>
        <p:spPr>
          <a:xfrm>
            <a:off x="5761354" y="1209675"/>
            <a:ext cx="0" cy="5258592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866" y="1209675"/>
            <a:ext cx="2942992" cy="3956298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7219950" y="4296715"/>
            <a:ext cx="3049064" cy="9174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양쪽 모서리가 둥근 사각형 46"/>
          <p:cNvSpPr/>
          <p:nvPr/>
        </p:nvSpPr>
        <p:spPr>
          <a:xfrm>
            <a:off x="8324851" y="4100851"/>
            <a:ext cx="1950858" cy="19586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8645009" y="4052685"/>
            <a:ext cx="158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Custom Inspector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4486275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81000" y="-57944"/>
            <a:ext cx="4105275" cy="1325563"/>
          </a:xfrm>
          <a:noFill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추가 기능</a:t>
            </a:r>
            <a:r>
              <a:rPr lang="en-US" altLang="ko-KR" sz="3200" dirty="0" smtClean="0">
                <a:solidFill>
                  <a:schemeClr val="bg1"/>
                </a:solidFill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en-US" altLang="ko-KR" sz="3200" dirty="0" smtClean="0">
                <a:solidFill>
                  <a:schemeClr val="bg1"/>
                </a:solidFill>
              </a:rPr>
              <a:t>Editor Programming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7" y="1378133"/>
            <a:ext cx="3485422" cy="32044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777" y="1378133"/>
            <a:ext cx="5517211" cy="36910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878889" y="4828538"/>
            <a:ext cx="5309730" cy="16934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254685" y="3056351"/>
            <a:ext cx="0" cy="958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2307432" y="3078271"/>
            <a:ext cx="292966" cy="914400"/>
          </a:xfrm>
          <a:custGeom>
            <a:avLst/>
            <a:gdLst>
              <a:gd name="connsiteX0" fmla="*/ 0 w 292966"/>
              <a:gd name="connsiteY0" fmla="*/ 0 h 950118"/>
              <a:gd name="connsiteX1" fmla="*/ 292893 w 292966"/>
              <a:gd name="connsiteY1" fmla="*/ 404812 h 950118"/>
              <a:gd name="connsiteX2" fmla="*/ 28575 w 292966"/>
              <a:gd name="connsiteY2" fmla="*/ 950118 h 95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966" h="950118">
                <a:moveTo>
                  <a:pt x="0" y="0"/>
                </a:moveTo>
                <a:cubicBezTo>
                  <a:pt x="144065" y="123229"/>
                  <a:pt x="288131" y="246459"/>
                  <a:pt x="292893" y="404812"/>
                </a:cubicBezTo>
                <a:cubicBezTo>
                  <a:pt x="297655" y="563165"/>
                  <a:pt x="70247" y="869552"/>
                  <a:pt x="28575" y="95011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617897" y="325342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7.05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구부러진 연결선 25"/>
          <p:cNvCxnSpPr>
            <a:stCxn id="16" idx="1"/>
            <a:endCxn id="24" idx="2"/>
          </p:cNvCxnSpPr>
          <p:nvPr/>
        </p:nvCxnSpPr>
        <p:spPr>
          <a:xfrm rot="10800000">
            <a:off x="2923431" y="3622760"/>
            <a:ext cx="1955459" cy="1290452"/>
          </a:xfrm>
          <a:prstGeom prst="curvedConnector2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1274" y="4897890"/>
            <a:ext cx="3912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생성 반경의 값에 해당하는 원을 </a:t>
            </a:r>
            <a:r>
              <a:rPr lang="en-US" altLang="ko-KR" dirty="0" smtClean="0"/>
              <a:t>Scene View</a:t>
            </a:r>
            <a:r>
              <a:rPr lang="ko-KR" altLang="en-US" dirty="0" smtClean="0"/>
              <a:t>에</a:t>
            </a:r>
            <a:r>
              <a:rPr lang="en-US" altLang="ko-KR" dirty="0"/>
              <a:t> </a:t>
            </a:r>
            <a:r>
              <a:rPr lang="ko-KR" altLang="en-US" dirty="0" smtClean="0"/>
              <a:t>그려서 </a:t>
            </a:r>
            <a:r>
              <a:rPr lang="ko-KR" altLang="en-US" dirty="0" smtClean="0"/>
              <a:t>시각적으로 생성 반경을 알 수 있도록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4678008" y="4125265"/>
            <a:ext cx="5610056" cy="10690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8343901" y="3929401"/>
            <a:ext cx="1950858" cy="195864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8664059" y="3881235"/>
            <a:ext cx="1580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Custom Inspector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177524" y="5265034"/>
            <a:ext cx="431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Inspector </a:t>
            </a:r>
            <a:r>
              <a:rPr lang="ko-KR" altLang="en-US" dirty="0" smtClean="0"/>
              <a:t>상에서 값이 변경해도 반영될 수 있도록 하였고 </a:t>
            </a:r>
            <a:r>
              <a:rPr lang="en-US" altLang="ko-KR" dirty="0" smtClean="0"/>
              <a:t>Editor Programming</a:t>
            </a:r>
            <a:r>
              <a:rPr lang="ko-KR" altLang="en-US" dirty="0" smtClean="0"/>
              <a:t>을 통해서 직관적으로 보이도록 수정했습니다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음수로 값이 설정되지 않도록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78008" y="223971"/>
            <a:ext cx="391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편리한 몬스터 </a:t>
            </a:r>
            <a:r>
              <a:rPr lang="ko-KR" altLang="en-US" sz="3600" dirty="0" err="1" smtClean="0"/>
              <a:t>스포너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18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4486275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81000" y="-57944"/>
            <a:ext cx="4105275" cy="1325563"/>
          </a:xfrm>
          <a:noFill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추가 기능</a:t>
            </a:r>
            <a:r>
              <a:rPr lang="en-US" altLang="ko-KR" sz="3200" dirty="0" smtClean="0">
                <a:solidFill>
                  <a:schemeClr val="bg1"/>
                </a:solidFill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en-US" altLang="ko-KR" sz="3200" dirty="0" smtClean="0">
                <a:solidFill>
                  <a:schemeClr val="bg1"/>
                </a:solidFill>
              </a:rPr>
              <a:t>Editor Programming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274" y="4897890"/>
            <a:ext cx="391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범위 </a:t>
            </a:r>
            <a:r>
              <a:rPr lang="ko-KR" altLang="en-US" dirty="0" smtClean="0"/>
              <a:t>스킬의 반경을 시각적으로 확인할 수 있도록 처리했습니다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121601" y="4962343"/>
            <a:ext cx="6384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단일 </a:t>
            </a:r>
            <a:r>
              <a:rPr lang="ko-KR" altLang="en-US" dirty="0" smtClean="0"/>
              <a:t>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다중 공격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공격 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회복 여부 등을 설정할 수 있어 다양한 스킬을 쉽게 구현할 수 있습니다</a:t>
            </a:r>
            <a:r>
              <a:rPr lang="en-US" altLang="ko-KR" dirty="0" smtClean="0"/>
              <a:t>.</a:t>
            </a:r>
            <a:r>
              <a:rPr lang="ko-KR" altLang="en-US" dirty="0"/>
              <a:t> </a:t>
            </a:r>
            <a:r>
              <a:rPr lang="ko-KR" altLang="en-US" dirty="0" smtClean="0"/>
              <a:t>예를 들어 공격과 회복을 모두 넣는다면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드레인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개념의 스킬을 코드 수정없이 구현할 수 있습니다</a:t>
            </a:r>
            <a:r>
              <a:rPr lang="en-US" altLang="ko-KR" dirty="0" smtClean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78008" y="223971"/>
            <a:ext cx="689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편리한 </a:t>
            </a:r>
            <a:r>
              <a:rPr lang="en-US" altLang="ko-KR" sz="3600" dirty="0" smtClean="0"/>
              <a:t>Skill </a:t>
            </a:r>
            <a:r>
              <a:rPr lang="en-US" altLang="ko-KR" sz="3600" dirty="0" err="1" smtClean="0"/>
              <a:t>ScritableObject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0325"/>
          <a:stretch/>
        </p:blipFill>
        <p:spPr>
          <a:xfrm>
            <a:off x="246020" y="1659707"/>
            <a:ext cx="4375234" cy="2904039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5121601" y="1615263"/>
            <a:ext cx="6735449" cy="3282627"/>
            <a:chOff x="5401001" y="1429444"/>
            <a:chExt cx="6735449" cy="3282627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1001" y="1429444"/>
              <a:ext cx="4316761" cy="2829648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4791" y="2087145"/>
              <a:ext cx="1077588" cy="2171947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53063" y="2264504"/>
              <a:ext cx="1077588" cy="221433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41050" y="2428889"/>
              <a:ext cx="1095400" cy="2283182"/>
            </a:xfrm>
            <a:prstGeom prst="rect">
              <a:avLst/>
            </a:prstGeom>
          </p:spPr>
        </p:pic>
      </p:grpSp>
      <p:sp>
        <p:nvSpPr>
          <p:cNvPr id="27" name="직사각형 26"/>
          <p:cNvSpPr/>
          <p:nvPr/>
        </p:nvSpPr>
        <p:spPr>
          <a:xfrm>
            <a:off x="3575050" y="3756299"/>
            <a:ext cx="861934" cy="16934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구부러진 연결선 27"/>
          <p:cNvCxnSpPr>
            <a:stCxn id="27" idx="1"/>
          </p:cNvCxnSpPr>
          <p:nvPr/>
        </p:nvCxnSpPr>
        <p:spPr>
          <a:xfrm rot="10800000">
            <a:off x="1810012" y="3111727"/>
            <a:ext cx="1765039" cy="729247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884331" y="27196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accent1">
                    <a:lumMod val="75000"/>
                  </a:schemeClr>
                </a:solidFill>
              </a:rPr>
              <a:t>120</a:t>
            </a:r>
            <a:r>
              <a:rPr lang="ko-KR" altLang="en-US" dirty="0" smtClean="0">
                <a:solidFill>
                  <a:schemeClr val="accent1">
                    <a:lumMod val="75000"/>
                  </a:schemeClr>
                </a:solidFill>
              </a:rPr>
              <a:t>도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2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4486275" cy="12096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81000" y="-57944"/>
            <a:ext cx="4105275" cy="1325563"/>
          </a:xfrm>
          <a:noFill/>
        </p:spPr>
        <p:txBody>
          <a:bodyPr>
            <a:norm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</a:rPr>
              <a:t>추가 기능</a:t>
            </a:r>
            <a:r>
              <a:rPr lang="en-US" altLang="ko-KR" sz="3200" dirty="0" smtClean="0">
                <a:solidFill>
                  <a:schemeClr val="bg1"/>
                </a:solidFill>
              </a:rPr>
              <a:t/>
            </a:r>
            <a:br>
              <a:rPr lang="en-US" altLang="ko-KR" sz="3200" dirty="0" smtClean="0">
                <a:solidFill>
                  <a:schemeClr val="bg1"/>
                </a:solidFill>
              </a:rPr>
            </a:br>
            <a:r>
              <a:rPr lang="ko-KR" altLang="en-US" sz="3200" dirty="0" smtClean="0">
                <a:solidFill>
                  <a:schemeClr val="bg1"/>
                </a:solidFill>
              </a:rPr>
              <a:t>기타 기능들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461" y="5518140"/>
            <a:ext cx="406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공격 </a:t>
            </a:r>
            <a:r>
              <a:rPr lang="ko-KR" altLang="en-US" dirty="0" smtClean="0"/>
              <a:t>속도와 애니메이션 시간을 맞추기 위한 처리를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038105" y="1448524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공격 속도에 따른 </a:t>
            </a:r>
            <a:r>
              <a:rPr lang="en-US" altLang="ko-KR" sz="2400" dirty="0" smtClean="0"/>
              <a:t>Animation </a:t>
            </a:r>
            <a:r>
              <a:rPr lang="ko-KR" altLang="en-US" sz="2400" dirty="0" smtClean="0"/>
              <a:t>속도 설정</a:t>
            </a:r>
            <a:endParaRPr lang="ko-KR" altLang="en-US" sz="2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913" y="2225330"/>
            <a:ext cx="2118695" cy="26883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78" y="3525510"/>
            <a:ext cx="2010234" cy="255847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161143" y="3110805"/>
            <a:ext cx="2154465" cy="175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494778" y="4656909"/>
            <a:ext cx="2010234" cy="175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r="7514"/>
          <a:stretch/>
        </p:blipFill>
        <p:spPr>
          <a:xfrm>
            <a:off x="275750" y="3385688"/>
            <a:ext cx="3427287" cy="1571844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726345" y="4514476"/>
            <a:ext cx="856925" cy="1758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990735" y="3378188"/>
            <a:ext cx="215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적정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</a:rPr>
              <a:t>Parameter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값 계산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3" name="구부러진 연결선 32"/>
          <p:cNvCxnSpPr>
            <a:endCxn id="36" idx="3"/>
          </p:cNvCxnSpPr>
          <p:nvPr/>
        </p:nvCxnSpPr>
        <p:spPr>
          <a:xfrm rot="10800000" flipV="1">
            <a:off x="2583270" y="3971784"/>
            <a:ext cx="1338092" cy="6306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19" idx="1"/>
            <a:endCxn id="20" idx="1"/>
          </p:cNvCxnSpPr>
          <p:nvPr/>
        </p:nvCxnSpPr>
        <p:spPr>
          <a:xfrm rot="10800000" flipH="1" flipV="1">
            <a:off x="4161142" y="3198733"/>
            <a:ext cx="333635" cy="1546104"/>
          </a:xfrm>
          <a:prstGeom prst="curvedConnector3">
            <a:avLst>
              <a:gd name="adj1" fmla="val -685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362734" y="4957532"/>
            <a:ext cx="414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앱이 종료나 대기 상태에 들어갔을 때 시간을 기록하고 다시 실행되었을 때 시간과 비교를 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그 값을 토대로 획득 경험치를 추산하여 지급하도록 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734" y="2166756"/>
            <a:ext cx="4267292" cy="2405526"/>
          </a:xfrm>
          <a:prstGeom prst="rect">
            <a:avLst/>
          </a:prstGeom>
        </p:spPr>
      </p:pic>
      <p:cxnSp>
        <p:nvCxnSpPr>
          <p:cNvPr id="51" name="직선 연결선 50"/>
          <p:cNvCxnSpPr/>
          <p:nvPr/>
        </p:nvCxnSpPr>
        <p:spPr>
          <a:xfrm>
            <a:off x="6932929" y="1342488"/>
            <a:ext cx="0" cy="5258592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283812" y="1326863"/>
            <a:ext cx="621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오프라인 시간 보상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006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쿱앱스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7F00"/>
      </a:accent1>
      <a:accent2>
        <a:srgbClr val="A2AAAD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포트폴리오">
      <a:majorFont>
        <a:latin typeface="배달의민족 한나체 Pro"/>
        <a:ea typeface="배달의민족 한나체 Pro"/>
        <a:cs typeface=""/>
      </a:majorFont>
      <a:minorFont>
        <a:latin typeface="배달의민족 한나체 Air"/>
        <a:ea typeface="배달의민족 한나체 Ai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249</Words>
  <Application>Microsoft Office PowerPoint</Application>
  <PresentationFormat>와이드스크린</PresentationFormat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배달의민족 한나체 Air</vt:lpstr>
      <vt:lpstr>배달의민족 한나체 Pro</vt:lpstr>
      <vt:lpstr>Arial</vt:lpstr>
      <vt:lpstr>Office Theme</vt:lpstr>
      <vt:lpstr>[쿡앱스]슈퍼 루키 과제</vt:lpstr>
      <vt:lpstr>추가 기능 Editor Programming</vt:lpstr>
      <vt:lpstr>추가 기능 Editor Programming</vt:lpstr>
      <vt:lpstr>추가 기능 Editor Programming</vt:lpstr>
      <vt:lpstr>추가 기능 기타 기능들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클라이언트 개발자</dc:title>
  <dc:creator>KSS</dc:creator>
  <cp:lastModifiedBy>KSS</cp:lastModifiedBy>
  <cp:revision>89</cp:revision>
  <dcterms:created xsi:type="dcterms:W3CDTF">2023-05-29T12:03:34Z</dcterms:created>
  <dcterms:modified xsi:type="dcterms:W3CDTF">2023-08-15T13:08:27Z</dcterms:modified>
</cp:coreProperties>
</file>