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C3"/>
    <a:srgbClr val="F37D7D"/>
    <a:srgbClr val="FFDF79"/>
    <a:srgbClr val="B8B400"/>
    <a:srgbClr val="0099CC"/>
    <a:srgbClr val="F9EC45"/>
    <a:srgbClr val="AA5DD5"/>
    <a:srgbClr val="9CCF82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HOON LEE" userId="e344d0b5-5726-4af6-8331-9d7ed3b34295" providerId="ADAL" clId="{0D7D5DF6-77C7-403C-A5AA-C553C608EF2E}"/>
    <pc:docChg chg="custSel modSld sldOrd">
      <pc:chgData name="JIHOON LEE" userId="e344d0b5-5726-4af6-8331-9d7ed3b34295" providerId="ADAL" clId="{0D7D5DF6-77C7-403C-A5AA-C553C608EF2E}" dt="2020-02-09T03:39:08.824" v="42"/>
      <pc:docMkLst>
        <pc:docMk/>
      </pc:docMkLst>
      <pc:sldChg chg="addSp delSp modSp ord">
        <pc:chgData name="JIHOON LEE" userId="e344d0b5-5726-4af6-8331-9d7ed3b34295" providerId="ADAL" clId="{0D7D5DF6-77C7-403C-A5AA-C553C608EF2E}" dt="2020-02-09T03:38:59.722" v="38"/>
        <pc:sldMkLst>
          <pc:docMk/>
          <pc:sldMk cId="2210173211" sldId="256"/>
        </pc:sldMkLst>
        <pc:spChg chg="mod">
          <ac:chgData name="JIHOON LEE" userId="e344d0b5-5726-4af6-8331-9d7ed3b34295" providerId="ADAL" clId="{0D7D5DF6-77C7-403C-A5AA-C553C608EF2E}" dt="2020-02-09T03:38:24.902" v="26" actId="1076"/>
          <ac:spMkLst>
            <pc:docMk/>
            <pc:sldMk cId="2210173211" sldId="256"/>
            <ac:spMk id="4" creationId="{F1A3ED62-72AC-425A-8D87-8F0334718937}"/>
          </ac:spMkLst>
        </pc:spChg>
        <pc:spChg chg="mod">
          <ac:chgData name="JIHOON LEE" userId="e344d0b5-5726-4af6-8331-9d7ed3b34295" providerId="ADAL" clId="{0D7D5DF6-77C7-403C-A5AA-C553C608EF2E}" dt="2020-02-09T03:38:24.902" v="26" actId="1076"/>
          <ac:spMkLst>
            <pc:docMk/>
            <pc:sldMk cId="2210173211" sldId="256"/>
            <ac:spMk id="5" creationId="{5FD83434-0070-47FB-A288-5D1641D0CBF3}"/>
          </ac:spMkLst>
        </pc:spChg>
        <pc:spChg chg="mod">
          <ac:chgData name="JIHOON LEE" userId="e344d0b5-5726-4af6-8331-9d7ed3b34295" providerId="ADAL" clId="{0D7D5DF6-77C7-403C-A5AA-C553C608EF2E}" dt="2020-02-09T03:38:24.902" v="26" actId="1076"/>
          <ac:spMkLst>
            <pc:docMk/>
            <pc:sldMk cId="2210173211" sldId="256"/>
            <ac:spMk id="6" creationId="{B112F400-255B-4F04-A74F-DC32182B2818}"/>
          </ac:spMkLst>
        </pc:spChg>
        <pc:spChg chg="mod">
          <ac:chgData name="JIHOON LEE" userId="e344d0b5-5726-4af6-8331-9d7ed3b34295" providerId="ADAL" clId="{0D7D5DF6-77C7-403C-A5AA-C553C608EF2E}" dt="2020-02-09T03:38:24.902" v="26" actId="1076"/>
          <ac:spMkLst>
            <pc:docMk/>
            <pc:sldMk cId="2210173211" sldId="256"/>
            <ac:spMk id="12" creationId="{45AACBC8-2BDA-4AAA-9FD4-0D870E190C72}"/>
          </ac:spMkLst>
        </pc:spChg>
        <pc:spChg chg="mod">
          <ac:chgData name="JIHOON LEE" userId="e344d0b5-5726-4af6-8331-9d7ed3b34295" providerId="ADAL" clId="{0D7D5DF6-77C7-403C-A5AA-C553C608EF2E}" dt="2020-02-09T03:38:24.902" v="26" actId="1076"/>
          <ac:spMkLst>
            <pc:docMk/>
            <pc:sldMk cId="2210173211" sldId="256"/>
            <ac:spMk id="13" creationId="{DDE81B45-990F-41B8-B19E-10D4DB18442E}"/>
          </ac:spMkLst>
        </pc:spChg>
        <pc:spChg chg="mod">
          <ac:chgData name="JIHOON LEE" userId="e344d0b5-5726-4af6-8331-9d7ed3b34295" providerId="ADAL" clId="{0D7D5DF6-77C7-403C-A5AA-C553C608EF2E}" dt="2020-02-09T03:38:51.569" v="33" actId="164"/>
          <ac:spMkLst>
            <pc:docMk/>
            <pc:sldMk cId="2210173211" sldId="256"/>
            <ac:spMk id="16" creationId="{7A8482E6-ADE8-4B27-9C3C-9911042B92C9}"/>
          </ac:spMkLst>
        </pc:spChg>
        <pc:spChg chg="mod">
          <ac:chgData name="JIHOON LEE" userId="e344d0b5-5726-4af6-8331-9d7ed3b34295" providerId="ADAL" clId="{0D7D5DF6-77C7-403C-A5AA-C553C608EF2E}" dt="2020-02-09T03:38:51.569" v="33" actId="164"/>
          <ac:spMkLst>
            <pc:docMk/>
            <pc:sldMk cId="2210173211" sldId="256"/>
            <ac:spMk id="17" creationId="{2D1D7A9E-6A81-43FA-9D88-843F6C8A29DE}"/>
          </ac:spMkLst>
        </pc:spChg>
        <pc:spChg chg="mod">
          <ac:chgData name="JIHOON LEE" userId="e344d0b5-5726-4af6-8331-9d7ed3b34295" providerId="ADAL" clId="{0D7D5DF6-77C7-403C-A5AA-C553C608EF2E}" dt="2020-02-09T03:38:51.569" v="33" actId="164"/>
          <ac:spMkLst>
            <pc:docMk/>
            <pc:sldMk cId="2210173211" sldId="256"/>
            <ac:spMk id="18" creationId="{75972A92-3BD7-4700-B61E-C3A4CB3E93F2}"/>
          </ac:spMkLst>
        </pc:spChg>
        <pc:spChg chg="mod">
          <ac:chgData name="JIHOON LEE" userId="e344d0b5-5726-4af6-8331-9d7ed3b34295" providerId="ADAL" clId="{0D7D5DF6-77C7-403C-A5AA-C553C608EF2E}" dt="2020-02-09T03:38:24.902" v="26" actId="1076"/>
          <ac:spMkLst>
            <pc:docMk/>
            <pc:sldMk cId="2210173211" sldId="256"/>
            <ac:spMk id="19" creationId="{7D7067C5-1F35-49D7-84B1-48FA43D9813A}"/>
          </ac:spMkLst>
        </pc:spChg>
        <pc:spChg chg="mod">
          <ac:chgData name="JIHOON LEE" userId="e344d0b5-5726-4af6-8331-9d7ed3b34295" providerId="ADAL" clId="{0D7D5DF6-77C7-403C-A5AA-C553C608EF2E}" dt="2020-02-09T03:38:24.902" v="26" actId="1076"/>
          <ac:spMkLst>
            <pc:docMk/>
            <pc:sldMk cId="2210173211" sldId="256"/>
            <ac:spMk id="20" creationId="{BC6D8C33-383D-402E-BEC2-457713A24C31}"/>
          </ac:spMkLst>
        </pc:spChg>
        <pc:spChg chg="add mod">
          <ac:chgData name="JIHOON LEE" userId="e344d0b5-5726-4af6-8331-9d7ed3b34295" providerId="ADAL" clId="{0D7D5DF6-77C7-403C-A5AA-C553C608EF2E}" dt="2020-02-09T03:38:24.902" v="26" actId="1076"/>
          <ac:spMkLst>
            <pc:docMk/>
            <pc:sldMk cId="2210173211" sldId="256"/>
            <ac:spMk id="23" creationId="{C050813C-6EB9-4110-BCA2-701500DF03ED}"/>
          </ac:spMkLst>
        </pc:spChg>
        <pc:spChg chg="add mod">
          <ac:chgData name="JIHOON LEE" userId="e344d0b5-5726-4af6-8331-9d7ed3b34295" providerId="ADAL" clId="{0D7D5DF6-77C7-403C-A5AA-C553C608EF2E}" dt="2020-02-09T03:38:24.902" v="26" actId="1076"/>
          <ac:spMkLst>
            <pc:docMk/>
            <pc:sldMk cId="2210173211" sldId="256"/>
            <ac:spMk id="24" creationId="{5B209693-1083-452D-BC3E-3681B2FE63C2}"/>
          </ac:spMkLst>
        </pc:spChg>
        <pc:spChg chg="del topLvl">
          <ac:chgData name="JIHOON LEE" userId="e344d0b5-5726-4af6-8331-9d7ed3b34295" providerId="ADAL" clId="{0D7D5DF6-77C7-403C-A5AA-C553C608EF2E}" dt="2020-02-09T03:38:28.715" v="28" actId="478"/>
          <ac:spMkLst>
            <pc:docMk/>
            <pc:sldMk cId="2210173211" sldId="256"/>
            <ac:spMk id="64" creationId="{88DF2855-942B-4594-AD4E-62B5AC923731}"/>
          </ac:spMkLst>
        </pc:spChg>
        <pc:grpChg chg="add mod">
          <ac:chgData name="JIHOON LEE" userId="e344d0b5-5726-4af6-8331-9d7ed3b34295" providerId="ADAL" clId="{0D7D5DF6-77C7-403C-A5AA-C553C608EF2E}" dt="2020-02-09T03:38:57.063" v="36" actId="14100"/>
          <ac:grpSpMkLst>
            <pc:docMk/>
            <pc:sldMk cId="2210173211" sldId="256"/>
            <ac:grpSpMk id="2" creationId="{E425C202-185D-486A-A38A-98820739917C}"/>
          </ac:grpSpMkLst>
        </pc:grpChg>
        <pc:grpChg chg="del mod">
          <ac:chgData name="JIHOON LEE" userId="e344d0b5-5726-4af6-8331-9d7ed3b34295" providerId="ADAL" clId="{0D7D5DF6-77C7-403C-A5AA-C553C608EF2E}" dt="2020-02-09T03:38:28.715" v="28" actId="478"/>
          <ac:grpSpMkLst>
            <pc:docMk/>
            <pc:sldMk cId="2210173211" sldId="256"/>
            <ac:grpSpMk id="65" creationId="{A32D281A-BEC9-4F39-8352-6076428D45FE}"/>
          </ac:grpSpMkLst>
        </pc:grpChg>
        <pc:picChg chg="mod">
          <ac:chgData name="JIHOON LEE" userId="e344d0b5-5726-4af6-8331-9d7ed3b34295" providerId="ADAL" clId="{0D7D5DF6-77C7-403C-A5AA-C553C608EF2E}" dt="2020-02-09T03:38:24.902" v="26" actId="1076"/>
          <ac:picMkLst>
            <pc:docMk/>
            <pc:sldMk cId="2210173211" sldId="256"/>
            <ac:picMk id="21" creationId="{787EDD04-8459-40EC-BF19-66C9810C665A}"/>
          </ac:picMkLst>
        </pc:picChg>
        <pc:picChg chg="mod topLvl">
          <ac:chgData name="JIHOON LEE" userId="e344d0b5-5726-4af6-8331-9d7ed3b34295" providerId="ADAL" clId="{0D7D5DF6-77C7-403C-A5AA-C553C608EF2E}" dt="2020-02-09T03:38:30.157" v="29" actId="1076"/>
          <ac:picMkLst>
            <pc:docMk/>
            <pc:sldMk cId="2210173211" sldId="256"/>
            <ac:picMk id="22" creationId="{A3AE3D5F-1013-4D09-953A-E9EF20B301F2}"/>
          </ac:picMkLst>
        </pc:picChg>
        <pc:cxnChg chg="mod">
          <ac:chgData name="JIHOON LEE" userId="e344d0b5-5726-4af6-8331-9d7ed3b34295" providerId="ADAL" clId="{0D7D5DF6-77C7-403C-A5AA-C553C608EF2E}" dt="2020-02-09T03:38:24.902" v="26" actId="1076"/>
          <ac:cxnSpMkLst>
            <pc:docMk/>
            <pc:sldMk cId="2210173211" sldId="256"/>
            <ac:cxnSpMk id="8" creationId="{4378579B-C1E8-45E3-9BB8-8B58FD6E0278}"/>
          </ac:cxnSpMkLst>
        </pc:cxnChg>
        <pc:cxnChg chg="mod">
          <ac:chgData name="JIHOON LEE" userId="e344d0b5-5726-4af6-8331-9d7ed3b34295" providerId="ADAL" clId="{0D7D5DF6-77C7-403C-A5AA-C553C608EF2E}" dt="2020-02-09T03:38:24.902" v="26" actId="1076"/>
          <ac:cxnSpMkLst>
            <pc:docMk/>
            <pc:sldMk cId="2210173211" sldId="256"/>
            <ac:cxnSpMk id="10" creationId="{6F202361-330B-4C15-B757-B278A6B1E53A}"/>
          </ac:cxnSpMkLst>
        </pc:cxnChg>
        <pc:cxnChg chg="mod">
          <ac:chgData name="JIHOON LEE" userId="e344d0b5-5726-4af6-8331-9d7ed3b34295" providerId="ADAL" clId="{0D7D5DF6-77C7-403C-A5AA-C553C608EF2E}" dt="2020-02-09T03:38:24.902" v="26" actId="1076"/>
          <ac:cxnSpMkLst>
            <pc:docMk/>
            <pc:sldMk cId="2210173211" sldId="256"/>
            <ac:cxnSpMk id="11" creationId="{5F38D6F4-77A6-43D4-8767-7A1ABA806781}"/>
          </ac:cxnSpMkLst>
        </pc:cxnChg>
        <pc:cxnChg chg="mod">
          <ac:chgData name="JIHOON LEE" userId="e344d0b5-5726-4af6-8331-9d7ed3b34295" providerId="ADAL" clId="{0D7D5DF6-77C7-403C-A5AA-C553C608EF2E}" dt="2020-02-09T03:38:24.902" v="26" actId="1076"/>
          <ac:cxnSpMkLst>
            <pc:docMk/>
            <pc:sldMk cId="2210173211" sldId="256"/>
            <ac:cxnSpMk id="14" creationId="{E69CD692-93D2-4F09-8102-949DB3FA5B23}"/>
          </ac:cxnSpMkLst>
        </pc:cxnChg>
        <pc:cxnChg chg="mod">
          <ac:chgData name="JIHOON LEE" userId="e344d0b5-5726-4af6-8331-9d7ed3b34295" providerId="ADAL" clId="{0D7D5DF6-77C7-403C-A5AA-C553C608EF2E}" dt="2020-02-09T03:38:24.902" v="26" actId="1076"/>
          <ac:cxnSpMkLst>
            <pc:docMk/>
            <pc:sldMk cId="2210173211" sldId="256"/>
            <ac:cxnSpMk id="15" creationId="{F70077CB-C7A4-4277-96C0-7FD03701DE17}"/>
          </ac:cxnSpMkLst>
        </pc:cxnChg>
        <pc:cxnChg chg="add mod">
          <ac:chgData name="JIHOON LEE" userId="e344d0b5-5726-4af6-8331-9d7ed3b34295" providerId="ADAL" clId="{0D7D5DF6-77C7-403C-A5AA-C553C608EF2E}" dt="2020-02-09T03:38:24.902" v="26" actId="1076"/>
          <ac:cxnSpMkLst>
            <pc:docMk/>
            <pc:sldMk cId="2210173211" sldId="256"/>
            <ac:cxnSpMk id="25" creationId="{1DBA0A8B-D8D7-4213-9A19-5D2B49675AC9}"/>
          </ac:cxnSpMkLst>
        </pc:cxnChg>
        <pc:cxnChg chg="add mod">
          <ac:chgData name="JIHOON LEE" userId="e344d0b5-5726-4af6-8331-9d7ed3b34295" providerId="ADAL" clId="{0D7D5DF6-77C7-403C-A5AA-C553C608EF2E}" dt="2020-02-09T03:38:24.902" v="26" actId="1076"/>
          <ac:cxnSpMkLst>
            <pc:docMk/>
            <pc:sldMk cId="2210173211" sldId="256"/>
            <ac:cxnSpMk id="26" creationId="{E6345011-3897-47E5-92F6-619845969302}"/>
          </ac:cxnSpMkLst>
        </pc:cxnChg>
      </pc:sldChg>
      <pc:sldChg chg="ord">
        <pc:chgData name="JIHOON LEE" userId="e344d0b5-5726-4af6-8331-9d7ed3b34295" providerId="ADAL" clId="{0D7D5DF6-77C7-403C-A5AA-C553C608EF2E}" dt="2020-02-09T03:39:08.824" v="42"/>
        <pc:sldMkLst>
          <pc:docMk/>
          <pc:sldMk cId="1850686005" sldId="259"/>
        </pc:sldMkLst>
      </pc:sldChg>
      <pc:sldChg chg="modSp">
        <pc:chgData name="JIHOON LEE" userId="e344d0b5-5726-4af6-8331-9d7ed3b34295" providerId="ADAL" clId="{0D7D5DF6-77C7-403C-A5AA-C553C608EF2E}" dt="2020-02-09T03:38:43.590" v="31" actId="14100"/>
        <pc:sldMkLst>
          <pc:docMk/>
          <pc:sldMk cId="1680628128" sldId="263"/>
        </pc:sldMkLst>
        <pc:spChg chg="mod">
          <ac:chgData name="JIHOON LEE" userId="e344d0b5-5726-4af6-8331-9d7ed3b34295" providerId="ADAL" clId="{0D7D5DF6-77C7-403C-A5AA-C553C608EF2E}" dt="2020-02-09T03:38:43.590" v="31" actId="14100"/>
          <ac:spMkLst>
            <pc:docMk/>
            <pc:sldMk cId="1680628128" sldId="263"/>
            <ac:spMk id="35" creationId="{D43CC799-F477-4E97-9AA9-F6C7B67995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6F741-AAB9-45A9-B213-12A9E4A1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AF2F95-E385-4CEB-8BB3-B42DD980B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5E8BD-DDD2-4E0D-A261-E45507B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00F-1BC5-4565-9032-6F6FD0F17D3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133A0-1DBC-43F5-8A26-EAAFDB5A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F451E-89A4-4CD2-9525-ACD7978D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7BD-6D68-41FD-8303-5C4C1A20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4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5123A-7316-4813-9DB8-50577412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CD666-2E37-4CEB-8F7E-6893EBAFF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9C6DB-0970-4D62-88EA-E46D9309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00F-1BC5-4565-9032-6F6FD0F17D3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8345A-4D50-464E-8B6B-233CAB5A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DE484-7BFB-466F-99E8-3BC260E4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7BD-6D68-41FD-8303-5C4C1A20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5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8DDE31-C785-4712-991B-783F7858C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FB80A-AED1-41C6-9B78-EF5F1BF7E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8F3A6-6D0C-4CBD-9125-989C7227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00F-1BC5-4565-9032-6F6FD0F17D3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9ACA2-29A3-44E3-928D-F1E2CE93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F32E0-81D6-42C6-8B8A-33FA6423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7BD-6D68-41FD-8303-5C4C1A20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9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0B94-4C60-4843-B1F5-EB850880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FA0BC-C7E6-4FD4-BB35-6CDDFE68A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98E59-B14E-4C71-B231-60DE3927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00F-1BC5-4565-9032-6F6FD0F17D3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F9226-4D09-49CF-8A0C-76874CE5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071B6-9512-486C-8C55-1604B62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7BD-6D68-41FD-8303-5C4C1A20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FFA28-CB88-4313-9D82-B2E4789E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813B9-F361-4223-91F6-C7CCF8AA4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2E174-C591-42F1-BEC5-17FE461C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00F-1BC5-4565-9032-6F6FD0F17D3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E4552-109B-4A6F-9459-40127C80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D8E1E-D6B3-4F6A-ADDE-903E3DB1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7BD-6D68-41FD-8303-5C4C1A20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2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4A9E5-1FA1-447D-AD92-B6144305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0BDA9-D4AF-4E52-A03E-30B28387C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BE445-FFEF-42E9-96DC-A5B017C6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854C7-7313-4510-A801-0E121919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00F-1BC5-4565-9032-6F6FD0F17D3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20E69-4CCF-4305-B8B9-E7D4C8D1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B11A20-605C-4D12-9114-A079CC22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7BD-6D68-41FD-8303-5C4C1A20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6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E1537-43DB-4419-ABCE-AF109B61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81EBE-8FBE-43D1-9C73-76B5E815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84CDF-D7E2-46A9-AC06-77C0A3EFF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5BBAA7-2A92-494E-9C2E-2A69B5149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9D8880-0575-41AB-8C95-FF7201C2A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929FFE-535E-4BDE-93B3-03EACC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00F-1BC5-4565-9032-6F6FD0F17D3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B5C9F3-DF01-4895-8E0B-6C75B5EA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EF5599-2AD2-4C34-BD1E-94AC184C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7BD-6D68-41FD-8303-5C4C1A20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5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B5239-9D95-47A3-97DC-AF46CD0A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C6E3D5-A311-4ACC-8036-E7C8A0A3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00F-1BC5-4565-9032-6F6FD0F17D3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C606B-9E7C-4D30-B3A4-0F4DC83A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C1DD56-9C4C-4247-9D41-3F57BB0C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7BD-6D68-41FD-8303-5C4C1A20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6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F73E10-24CF-47C9-B838-2ED48A30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00F-1BC5-4565-9032-6F6FD0F17D3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C5186A-EBB5-4B2A-8C1F-19FDA5BA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7B2B7B-1F5B-446C-8EE2-FF84D153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7BD-6D68-41FD-8303-5C4C1A20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80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3E144-DC21-497D-94DD-9E0B4A47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8751D-739E-482A-B83A-EDE78DF56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BA303-981C-4A40-A9AB-4C325FBFA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9230B-CAB1-43C2-84A7-6B08CB50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00F-1BC5-4565-9032-6F6FD0F17D3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A7E95-927E-46B2-B39A-8933076B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5055E-597A-414F-8BE5-F6257CC0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7BD-6D68-41FD-8303-5C4C1A20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1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A5E5B-7F98-4BAA-ABC3-F1B2BC6E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02B211-A38B-4355-A5E4-18D785469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412463-9F32-4D7C-A6D2-101F2108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45E328-2B15-4711-9F13-C2AAB078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00F-1BC5-4565-9032-6F6FD0F17D3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C411F-2CAE-412F-B222-2B24C6FA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D8466-C0DA-4938-A553-17243F20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7BD-6D68-41FD-8303-5C4C1A20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0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D03CF2-4F67-4AD1-9AC7-D0504ED1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F2DE9-7015-44E9-BF0E-19A98CF4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FD56-EA9D-4344-86D7-8C09FC140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600F-1BC5-4565-9032-6F6FD0F17D3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AF7B5-573A-4F56-B78A-28262F1E4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BF2C2-9B68-4741-B16E-4604D172B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67BD-6D68-41FD-8303-5C4C1A20D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11" Type="http://schemas.openxmlformats.org/officeDocument/2006/relationships/image" Target="../media/image9.png"/><Relationship Id="rId5" Type="http://schemas.openxmlformats.org/officeDocument/2006/relationships/image" Target="../media/image4.tmp"/><Relationship Id="rId10" Type="http://schemas.openxmlformats.org/officeDocument/2006/relationships/image" Target="../media/image2.svg"/><Relationship Id="rId4" Type="http://schemas.openxmlformats.org/officeDocument/2006/relationships/image" Target="../media/image3.tm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F202361-330B-4C15-B757-B278A6B1E53A}"/>
              </a:ext>
            </a:extLst>
          </p:cNvPr>
          <p:cNvCxnSpPr>
            <a:cxnSpLocks/>
          </p:cNvCxnSpPr>
          <p:nvPr/>
        </p:nvCxnSpPr>
        <p:spPr>
          <a:xfrm>
            <a:off x="10029597" y="296077"/>
            <a:ext cx="1735672" cy="3872967"/>
          </a:xfrm>
          <a:prstGeom prst="line">
            <a:avLst/>
          </a:prstGeom>
          <a:noFill/>
          <a:ln w="123825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25C202-185D-486A-A38A-98820739917C}"/>
              </a:ext>
            </a:extLst>
          </p:cNvPr>
          <p:cNvGrpSpPr/>
          <p:nvPr/>
        </p:nvGrpSpPr>
        <p:grpSpPr>
          <a:xfrm>
            <a:off x="1649682" y="5126667"/>
            <a:ext cx="514326" cy="299487"/>
            <a:chOff x="1827825" y="4940772"/>
            <a:chExt cx="437661" cy="226601"/>
          </a:xfrm>
          <a:solidFill>
            <a:srgbClr val="B8B400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A8482E6-ADE8-4B27-9C3C-9911042B92C9}"/>
                </a:ext>
              </a:extLst>
            </p:cNvPr>
            <p:cNvSpPr/>
            <p:nvPr/>
          </p:nvSpPr>
          <p:spPr>
            <a:xfrm>
              <a:off x="1827826" y="4940772"/>
              <a:ext cx="437660" cy="99679"/>
            </a:xfrm>
            <a:prstGeom prst="round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ko-KR" altLang="en-US" sz="2000" spc="-150">
                <a:ln>
                  <a:solidFill>
                    <a:srgbClr val="D0D1D1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5972A92-3BD7-4700-B61E-C3A4CB3E93F2}"/>
                </a:ext>
              </a:extLst>
            </p:cNvPr>
            <p:cNvSpPr/>
            <p:nvPr/>
          </p:nvSpPr>
          <p:spPr>
            <a:xfrm>
              <a:off x="1827825" y="5061902"/>
              <a:ext cx="437661" cy="1054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ko-KR" altLang="en-US" sz="2000" spc="-150">
                <a:ln>
                  <a:solidFill>
                    <a:srgbClr val="D0D1D1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6345011-3897-47E5-92F6-619845969302}"/>
              </a:ext>
            </a:extLst>
          </p:cNvPr>
          <p:cNvCxnSpPr>
            <a:cxnSpLocks/>
          </p:cNvCxnSpPr>
          <p:nvPr/>
        </p:nvCxnSpPr>
        <p:spPr>
          <a:xfrm flipV="1">
            <a:off x="4765729" y="1635072"/>
            <a:ext cx="1795513" cy="770115"/>
          </a:xfrm>
          <a:prstGeom prst="line">
            <a:avLst/>
          </a:prstGeom>
          <a:noFill/>
          <a:ln w="47625" cap="rnd">
            <a:solidFill>
              <a:srgbClr val="0099CC"/>
            </a:solidFill>
            <a:prstDash val="sysDot"/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378579B-C1E8-45E3-9BB8-8B58FD6E0278}"/>
              </a:ext>
            </a:extLst>
          </p:cNvPr>
          <p:cNvCxnSpPr>
            <a:cxnSpLocks/>
          </p:cNvCxnSpPr>
          <p:nvPr/>
        </p:nvCxnSpPr>
        <p:spPr>
          <a:xfrm flipH="1">
            <a:off x="4863126" y="2477220"/>
            <a:ext cx="97051" cy="874961"/>
          </a:xfrm>
          <a:prstGeom prst="line">
            <a:avLst/>
          </a:prstGeom>
          <a:noFill/>
          <a:ln w="222250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F202361-330B-4C15-B757-B278A6B1E53A}"/>
              </a:ext>
            </a:extLst>
          </p:cNvPr>
          <p:cNvCxnSpPr>
            <a:cxnSpLocks/>
          </p:cNvCxnSpPr>
          <p:nvPr/>
        </p:nvCxnSpPr>
        <p:spPr>
          <a:xfrm flipV="1">
            <a:off x="8391978" y="4099788"/>
            <a:ext cx="3355737" cy="1753820"/>
          </a:xfrm>
          <a:prstGeom prst="line">
            <a:avLst/>
          </a:prstGeom>
          <a:noFill/>
          <a:ln w="123825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F202361-330B-4C15-B757-B278A6B1E53A}"/>
              </a:ext>
            </a:extLst>
          </p:cNvPr>
          <p:cNvCxnSpPr>
            <a:cxnSpLocks/>
          </p:cNvCxnSpPr>
          <p:nvPr/>
        </p:nvCxnSpPr>
        <p:spPr>
          <a:xfrm flipV="1">
            <a:off x="7432482" y="975172"/>
            <a:ext cx="2928023" cy="1685848"/>
          </a:xfrm>
          <a:prstGeom prst="line">
            <a:avLst/>
          </a:prstGeom>
          <a:noFill/>
          <a:ln w="123825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F202361-330B-4C15-B757-B278A6B1E53A}"/>
              </a:ext>
            </a:extLst>
          </p:cNvPr>
          <p:cNvCxnSpPr>
            <a:cxnSpLocks/>
          </p:cNvCxnSpPr>
          <p:nvPr/>
        </p:nvCxnSpPr>
        <p:spPr>
          <a:xfrm flipV="1">
            <a:off x="8068234" y="2666577"/>
            <a:ext cx="3048640" cy="1558411"/>
          </a:xfrm>
          <a:prstGeom prst="line">
            <a:avLst/>
          </a:prstGeom>
          <a:noFill/>
          <a:ln w="123825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F202361-330B-4C15-B757-B278A6B1E53A}"/>
              </a:ext>
            </a:extLst>
          </p:cNvPr>
          <p:cNvCxnSpPr>
            <a:cxnSpLocks/>
          </p:cNvCxnSpPr>
          <p:nvPr/>
        </p:nvCxnSpPr>
        <p:spPr>
          <a:xfrm flipV="1">
            <a:off x="8210213" y="3409160"/>
            <a:ext cx="3203031" cy="1699036"/>
          </a:xfrm>
          <a:prstGeom prst="line">
            <a:avLst/>
          </a:prstGeom>
          <a:noFill/>
          <a:ln w="123825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378579B-C1E8-45E3-9BB8-8B58FD6E0278}"/>
              </a:ext>
            </a:extLst>
          </p:cNvPr>
          <p:cNvCxnSpPr>
            <a:cxnSpLocks/>
            <a:endCxn id="188" idx="0"/>
          </p:cNvCxnSpPr>
          <p:nvPr/>
        </p:nvCxnSpPr>
        <p:spPr>
          <a:xfrm>
            <a:off x="6942646" y="869973"/>
            <a:ext cx="1520086" cy="5009890"/>
          </a:xfrm>
          <a:prstGeom prst="line">
            <a:avLst/>
          </a:prstGeom>
          <a:noFill/>
          <a:ln w="222250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F202361-330B-4C15-B757-B278A6B1E53A}"/>
              </a:ext>
            </a:extLst>
          </p:cNvPr>
          <p:cNvCxnSpPr>
            <a:cxnSpLocks/>
          </p:cNvCxnSpPr>
          <p:nvPr/>
        </p:nvCxnSpPr>
        <p:spPr>
          <a:xfrm flipV="1">
            <a:off x="5176376" y="2707073"/>
            <a:ext cx="2282850" cy="463820"/>
          </a:xfrm>
          <a:prstGeom prst="line">
            <a:avLst/>
          </a:prstGeom>
          <a:noFill/>
          <a:ln w="123825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F202361-330B-4C15-B757-B278A6B1E53A}"/>
              </a:ext>
            </a:extLst>
          </p:cNvPr>
          <p:cNvCxnSpPr>
            <a:cxnSpLocks/>
          </p:cNvCxnSpPr>
          <p:nvPr/>
        </p:nvCxnSpPr>
        <p:spPr>
          <a:xfrm flipV="1">
            <a:off x="5338367" y="3471580"/>
            <a:ext cx="2296052" cy="444637"/>
          </a:xfrm>
          <a:prstGeom prst="line">
            <a:avLst/>
          </a:prstGeom>
          <a:noFill/>
          <a:ln w="123825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F202361-330B-4C15-B757-B278A6B1E53A}"/>
              </a:ext>
            </a:extLst>
          </p:cNvPr>
          <p:cNvCxnSpPr>
            <a:cxnSpLocks/>
          </p:cNvCxnSpPr>
          <p:nvPr/>
        </p:nvCxnSpPr>
        <p:spPr>
          <a:xfrm flipH="1" flipV="1">
            <a:off x="5953859" y="2099507"/>
            <a:ext cx="906505" cy="3008688"/>
          </a:xfrm>
          <a:prstGeom prst="line">
            <a:avLst/>
          </a:prstGeom>
          <a:noFill/>
          <a:ln w="123825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F202361-330B-4C15-B757-B278A6B1E53A}"/>
              </a:ext>
            </a:extLst>
          </p:cNvPr>
          <p:cNvCxnSpPr>
            <a:cxnSpLocks/>
          </p:cNvCxnSpPr>
          <p:nvPr/>
        </p:nvCxnSpPr>
        <p:spPr>
          <a:xfrm flipV="1">
            <a:off x="5721927" y="5018804"/>
            <a:ext cx="2501497" cy="215371"/>
          </a:xfrm>
          <a:prstGeom prst="line">
            <a:avLst/>
          </a:prstGeom>
          <a:noFill/>
          <a:ln w="123825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378579B-C1E8-45E3-9BB8-8B58FD6E0278}"/>
              </a:ext>
            </a:extLst>
          </p:cNvPr>
          <p:cNvCxnSpPr>
            <a:cxnSpLocks/>
          </p:cNvCxnSpPr>
          <p:nvPr/>
        </p:nvCxnSpPr>
        <p:spPr>
          <a:xfrm flipV="1">
            <a:off x="4905736" y="391791"/>
            <a:ext cx="5172295" cy="2168820"/>
          </a:xfrm>
          <a:prstGeom prst="line">
            <a:avLst/>
          </a:prstGeom>
          <a:noFill/>
          <a:ln w="222250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C1151981-D82E-4A5E-886B-BD228A5F44E1}"/>
              </a:ext>
            </a:extLst>
          </p:cNvPr>
          <p:cNvSpPr/>
          <p:nvPr/>
        </p:nvSpPr>
        <p:spPr>
          <a:xfrm>
            <a:off x="7935615" y="3358259"/>
            <a:ext cx="171479" cy="1763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BB42606-C6AE-4385-A14C-182BFC1A0087}"/>
              </a:ext>
            </a:extLst>
          </p:cNvPr>
          <p:cNvGrpSpPr/>
          <p:nvPr/>
        </p:nvGrpSpPr>
        <p:grpSpPr>
          <a:xfrm>
            <a:off x="7814288" y="2666577"/>
            <a:ext cx="392836" cy="464698"/>
            <a:chOff x="8821054" y="1274960"/>
            <a:chExt cx="392836" cy="46469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4EDD2AC-66E4-4457-B483-575F957D9D57}"/>
                </a:ext>
              </a:extLst>
            </p:cNvPr>
            <p:cNvSpPr txBox="1"/>
            <p:nvPr/>
          </p:nvSpPr>
          <p:spPr>
            <a:xfrm>
              <a:off x="8821054" y="1274960"/>
              <a:ext cx="3928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1151981-D82E-4A5E-886B-BD228A5F44E1}"/>
                </a:ext>
              </a:extLst>
            </p:cNvPr>
            <p:cNvSpPr/>
            <p:nvPr/>
          </p:nvSpPr>
          <p:spPr>
            <a:xfrm>
              <a:off x="8823248" y="1604120"/>
              <a:ext cx="138082" cy="1355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타원 97">
            <a:extLst>
              <a:ext uri="{FF2B5EF4-FFF2-40B4-BE49-F238E27FC236}">
                <a16:creationId xmlns:a16="http://schemas.microsoft.com/office/drawing/2014/main" id="{C1151981-D82E-4A5E-886B-BD228A5F44E1}"/>
              </a:ext>
            </a:extLst>
          </p:cNvPr>
          <p:cNvSpPr/>
          <p:nvPr/>
        </p:nvSpPr>
        <p:spPr>
          <a:xfrm>
            <a:off x="8179652" y="4273039"/>
            <a:ext cx="160606" cy="1701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C1151981-D82E-4A5E-886B-BD228A5F44E1}"/>
              </a:ext>
            </a:extLst>
          </p:cNvPr>
          <p:cNvSpPr/>
          <p:nvPr/>
        </p:nvSpPr>
        <p:spPr>
          <a:xfrm>
            <a:off x="6339000" y="3595647"/>
            <a:ext cx="195296" cy="21130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화살표 163"/>
          <p:cNvSpPr/>
          <p:nvPr/>
        </p:nvSpPr>
        <p:spPr>
          <a:xfrm rot="19988134">
            <a:off x="8028394" y="3873214"/>
            <a:ext cx="1439035" cy="121941"/>
          </a:xfrm>
          <a:prstGeom prst="rightArrow">
            <a:avLst/>
          </a:prstGeom>
          <a:solidFill>
            <a:srgbClr val="F3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C1151981-D82E-4A5E-886B-BD228A5F44E1}"/>
              </a:ext>
            </a:extLst>
          </p:cNvPr>
          <p:cNvSpPr/>
          <p:nvPr/>
        </p:nvSpPr>
        <p:spPr>
          <a:xfrm>
            <a:off x="8123005" y="3906201"/>
            <a:ext cx="138082" cy="1355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E6345011-3897-47E5-92F6-619845969302}"/>
              </a:ext>
            </a:extLst>
          </p:cNvPr>
          <p:cNvCxnSpPr>
            <a:cxnSpLocks/>
          </p:cNvCxnSpPr>
          <p:nvPr/>
        </p:nvCxnSpPr>
        <p:spPr>
          <a:xfrm flipV="1">
            <a:off x="7734239" y="199747"/>
            <a:ext cx="2248753" cy="936871"/>
          </a:xfrm>
          <a:prstGeom prst="line">
            <a:avLst/>
          </a:prstGeom>
          <a:noFill/>
          <a:ln w="47625" cap="rnd">
            <a:solidFill>
              <a:srgbClr val="0099CC"/>
            </a:solidFill>
            <a:prstDash val="sysDot"/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E6345011-3897-47E5-92F6-619845969302}"/>
              </a:ext>
            </a:extLst>
          </p:cNvPr>
          <p:cNvCxnSpPr>
            <a:cxnSpLocks/>
          </p:cNvCxnSpPr>
          <p:nvPr/>
        </p:nvCxnSpPr>
        <p:spPr>
          <a:xfrm flipH="1" flipV="1">
            <a:off x="6813920" y="356463"/>
            <a:ext cx="1630334" cy="5408906"/>
          </a:xfrm>
          <a:prstGeom prst="line">
            <a:avLst/>
          </a:prstGeom>
          <a:noFill/>
          <a:ln w="47625" cap="rnd">
            <a:solidFill>
              <a:srgbClr val="B8B400"/>
            </a:solidFill>
            <a:prstDash val="sysDot"/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D7067C5-1F35-49D7-84B1-48FA43D9813A}"/>
              </a:ext>
            </a:extLst>
          </p:cNvPr>
          <p:cNvSpPr/>
          <p:nvPr/>
        </p:nvSpPr>
        <p:spPr>
          <a:xfrm>
            <a:off x="6561242" y="828710"/>
            <a:ext cx="1139925" cy="1108403"/>
          </a:xfrm>
          <a:prstGeom prst="ellipse">
            <a:avLst/>
          </a:prstGeom>
          <a:solidFill>
            <a:schemeClr val="bg1"/>
          </a:solidFill>
          <a:ln w="11430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457200" latinLnBrk="0"/>
            <a:endParaRPr lang="ko-KR" altLang="en-US" sz="800" dirty="0">
              <a:ln>
                <a:solidFill>
                  <a:srgbClr val="D0D1D1">
                    <a:alpha val="0"/>
                  </a:srgbClr>
                </a:solidFill>
              </a:ln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590121" y="1264278"/>
            <a:ext cx="11209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성신여대입구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1151981-D82E-4A5E-886B-BD228A5F44E1}"/>
              </a:ext>
            </a:extLst>
          </p:cNvPr>
          <p:cNvSpPr/>
          <p:nvPr/>
        </p:nvSpPr>
        <p:spPr>
          <a:xfrm flipV="1">
            <a:off x="4675578" y="2324863"/>
            <a:ext cx="132165" cy="158332"/>
          </a:xfrm>
          <a:prstGeom prst="ellipse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1151981-D82E-4A5E-886B-BD228A5F44E1}"/>
              </a:ext>
            </a:extLst>
          </p:cNvPr>
          <p:cNvSpPr/>
          <p:nvPr/>
        </p:nvSpPr>
        <p:spPr>
          <a:xfrm flipV="1">
            <a:off x="9916909" y="108769"/>
            <a:ext cx="132165" cy="158332"/>
          </a:xfrm>
          <a:prstGeom prst="ellipse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1151981-D82E-4A5E-886B-BD228A5F44E1}"/>
              </a:ext>
            </a:extLst>
          </p:cNvPr>
          <p:cNvSpPr/>
          <p:nvPr/>
        </p:nvSpPr>
        <p:spPr>
          <a:xfrm flipV="1">
            <a:off x="8396649" y="5721531"/>
            <a:ext cx="132165" cy="158332"/>
          </a:xfrm>
          <a:prstGeom prst="ellipse">
            <a:avLst/>
          </a:prstGeom>
          <a:solidFill>
            <a:srgbClr val="B8B400"/>
          </a:solidFill>
          <a:ln>
            <a:solidFill>
              <a:srgbClr val="B8B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1151981-D82E-4A5E-886B-BD228A5F44E1}"/>
              </a:ext>
            </a:extLst>
          </p:cNvPr>
          <p:cNvSpPr/>
          <p:nvPr/>
        </p:nvSpPr>
        <p:spPr>
          <a:xfrm flipV="1">
            <a:off x="6762099" y="344221"/>
            <a:ext cx="132165" cy="158332"/>
          </a:xfrm>
          <a:prstGeom prst="ellipse">
            <a:avLst/>
          </a:prstGeom>
          <a:solidFill>
            <a:srgbClr val="B8B400"/>
          </a:solidFill>
          <a:ln>
            <a:solidFill>
              <a:srgbClr val="B8B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1520444" y="629529"/>
            <a:ext cx="1464937" cy="639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9E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1658784" y="774294"/>
            <a:ext cx="1287738" cy="372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오시는 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6" name="자유형: 도형 34">
            <a:extLst>
              <a:ext uri="{FF2B5EF4-FFF2-40B4-BE49-F238E27FC236}">
                <a16:creationId xmlns:a16="http://schemas.microsoft.com/office/drawing/2014/main" id="{D43CC799-F477-4E97-9AA9-F6C7B6799508}"/>
              </a:ext>
            </a:extLst>
          </p:cNvPr>
          <p:cNvSpPr/>
          <p:nvPr/>
        </p:nvSpPr>
        <p:spPr>
          <a:xfrm flipH="1">
            <a:off x="7319745" y="4335247"/>
            <a:ext cx="189868" cy="696186"/>
          </a:xfrm>
          <a:custGeom>
            <a:avLst/>
            <a:gdLst>
              <a:gd name="connsiteX0" fmla="*/ 0 w 1452282"/>
              <a:gd name="connsiteY0" fmla="*/ 1169894 h 1169894"/>
              <a:gd name="connsiteX1" fmla="*/ 1452282 w 1452282"/>
              <a:gd name="connsiteY1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2282" h="1169894">
                <a:moveTo>
                  <a:pt x="0" y="1169894"/>
                </a:moveTo>
                <a:lnTo>
                  <a:pt x="1452282" y="0"/>
                </a:lnTo>
              </a:path>
            </a:pathLst>
          </a:custGeom>
          <a:noFill/>
          <a:ln w="66675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자유형: 도형 34">
            <a:extLst>
              <a:ext uri="{FF2B5EF4-FFF2-40B4-BE49-F238E27FC236}">
                <a16:creationId xmlns:a16="http://schemas.microsoft.com/office/drawing/2014/main" id="{D43CC799-F477-4E97-9AA9-F6C7B6799508}"/>
              </a:ext>
            </a:extLst>
          </p:cNvPr>
          <p:cNvSpPr/>
          <p:nvPr/>
        </p:nvSpPr>
        <p:spPr>
          <a:xfrm>
            <a:off x="6637428" y="4353136"/>
            <a:ext cx="720583" cy="114374"/>
          </a:xfrm>
          <a:custGeom>
            <a:avLst/>
            <a:gdLst>
              <a:gd name="connsiteX0" fmla="*/ 0 w 1452282"/>
              <a:gd name="connsiteY0" fmla="*/ 1169894 h 1169894"/>
              <a:gd name="connsiteX1" fmla="*/ 1452282 w 1452282"/>
              <a:gd name="connsiteY1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2282" h="1169894">
                <a:moveTo>
                  <a:pt x="0" y="1169894"/>
                </a:moveTo>
                <a:lnTo>
                  <a:pt x="1452282" y="0"/>
                </a:lnTo>
              </a:path>
            </a:pathLst>
          </a:custGeom>
          <a:noFill/>
          <a:ln w="66675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1151981-D82E-4A5E-886B-BD228A5F44E1}"/>
              </a:ext>
            </a:extLst>
          </p:cNvPr>
          <p:cNvSpPr/>
          <p:nvPr/>
        </p:nvSpPr>
        <p:spPr>
          <a:xfrm>
            <a:off x="8169915" y="1528356"/>
            <a:ext cx="160606" cy="1701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2149182" y="5050405"/>
            <a:ext cx="20257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호선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우이신설선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성신여대입구역 하차 도보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</a:t>
            </a:r>
          </a:p>
        </p:txBody>
      </p:sp>
      <p:sp>
        <p:nvSpPr>
          <p:cNvPr id="220" name="직사각형 219"/>
          <p:cNvSpPr/>
          <p:nvPr/>
        </p:nvSpPr>
        <p:spPr>
          <a:xfrm rot="20373417">
            <a:off x="9320525" y="73857"/>
            <a:ext cx="6625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길음역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 rot="20227299">
            <a:off x="4669588" y="1939788"/>
            <a:ext cx="10456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한성대입구역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25" name="그림 224" descr="화면 캡처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529" y="3580140"/>
            <a:ext cx="748112" cy="314723"/>
          </a:xfrm>
          <a:prstGeom prst="rect">
            <a:avLst/>
          </a:prstGeom>
        </p:spPr>
      </p:pic>
      <p:pic>
        <p:nvPicPr>
          <p:cNvPr id="226" name="그림 225" descr="화면 캡처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579" y="3214726"/>
            <a:ext cx="893479" cy="277920"/>
          </a:xfrm>
          <a:prstGeom prst="rect">
            <a:avLst/>
          </a:prstGeom>
        </p:spPr>
      </p:pic>
      <p:pic>
        <p:nvPicPr>
          <p:cNvPr id="228" name="그림 227" descr="화면 캡처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03" y="2495207"/>
            <a:ext cx="543409" cy="505933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F202361-330B-4C15-B757-B278A6B1E53A}"/>
              </a:ext>
            </a:extLst>
          </p:cNvPr>
          <p:cNvCxnSpPr>
            <a:cxnSpLocks/>
          </p:cNvCxnSpPr>
          <p:nvPr/>
        </p:nvCxnSpPr>
        <p:spPr>
          <a:xfrm flipV="1">
            <a:off x="7799160" y="1792404"/>
            <a:ext cx="2899114" cy="1521629"/>
          </a:xfrm>
          <a:prstGeom prst="line">
            <a:avLst/>
          </a:prstGeom>
          <a:noFill/>
          <a:ln w="123825">
            <a:solidFill>
              <a:srgbClr val="D0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순서도: 처리 167"/>
          <p:cNvSpPr/>
          <p:nvPr/>
        </p:nvSpPr>
        <p:spPr>
          <a:xfrm rot="4386273">
            <a:off x="6560656" y="3053081"/>
            <a:ext cx="2435681" cy="66140"/>
          </a:xfrm>
          <a:prstGeom prst="flowChartProcess">
            <a:avLst/>
          </a:prstGeom>
          <a:solidFill>
            <a:srgbClr val="F3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0" name="그림 229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66" y="3091991"/>
            <a:ext cx="947901" cy="462666"/>
          </a:xfrm>
          <a:prstGeom prst="rect">
            <a:avLst/>
          </a:prstGeom>
        </p:spPr>
      </p:pic>
      <p:pic>
        <p:nvPicPr>
          <p:cNvPr id="231" name="그림 230" descr="화면 캡처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95" y="1255187"/>
            <a:ext cx="704786" cy="344384"/>
          </a:xfrm>
          <a:prstGeom prst="rect">
            <a:avLst/>
          </a:prstGeom>
        </p:spPr>
      </p:pic>
      <p:pic>
        <p:nvPicPr>
          <p:cNvPr id="234" name="그림 233" descr="화면 캡처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0" y="4324842"/>
            <a:ext cx="1384450" cy="312604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46" y="2653544"/>
            <a:ext cx="744373" cy="1025473"/>
          </a:xfrm>
          <a:prstGeom prst="rect">
            <a:avLst/>
          </a:prstGeom>
        </p:spPr>
      </p:pic>
      <p:sp>
        <p:nvSpPr>
          <p:cNvPr id="171" name="말풍선: 모서리가 둥근 사각형 68">
            <a:extLst>
              <a:ext uri="{FF2B5EF4-FFF2-40B4-BE49-F238E27FC236}">
                <a16:creationId xmlns:a16="http://schemas.microsoft.com/office/drawing/2014/main" id="{8AECBE85-AE10-4380-9428-273C40AC76D5}"/>
              </a:ext>
            </a:extLst>
          </p:cNvPr>
          <p:cNvSpPr/>
          <p:nvPr/>
        </p:nvSpPr>
        <p:spPr>
          <a:xfrm>
            <a:off x="9980509" y="2255102"/>
            <a:ext cx="1121336" cy="637273"/>
          </a:xfrm>
          <a:prstGeom prst="wedgeRoundRectCallout">
            <a:avLst>
              <a:gd name="adj1" fmla="val -34978"/>
              <a:gd name="adj2" fmla="val 71430"/>
              <a:gd name="adj3" fmla="val 16667"/>
            </a:avLst>
          </a:prstGeom>
          <a:solidFill>
            <a:srgbClr val="F9EBC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1200" spc="-150" dirty="0" smtClean="0">
                <a:ln>
                  <a:solidFill>
                    <a:srgbClr val="D0D1D1">
                      <a:alpha val="0"/>
                    </a:srgbClr>
                  </a:solidFill>
                </a:ln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장애인 배움터   </a:t>
            </a:r>
            <a:r>
              <a:rPr lang="ko-KR" altLang="en-US" sz="1400" spc="-150" dirty="0" smtClean="0">
                <a:ln>
                  <a:solidFill>
                    <a:srgbClr val="D0D1D1">
                      <a:alpha val="0"/>
                    </a:srgbClr>
                  </a:solidFill>
                </a:ln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너 른 마 당</a:t>
            </a:r>
            <a:endParaRPr lang="ko-KR" altLang="en-US" sz="1400" spc="-150" dirty="0">
              <a:ln>
                <a:solidFill>
                  <a:srgbClr val="D0D1D1">
                    <a:alpha val="0"/>
                  </a:srgbClr>
                </a:solidFill>
              </a:ln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1" name="그래픽 20" descr="표식">
            <a:extLst>
              <a:ext uri="{FF2B5EF4-FFF2-40B4-BE49-F238E27FC236}">
                <a16:creationId xmlns:a16="http://schemas.microsoft.com/office/drawing/2014/main" id="{787EDD04-8459-40EC-BF19-66C9810C665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28416" y="2153746"/>
            <a:ext cx="541430" cy="54143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1522945" y="4797210"/>
            <a:ext cx="34396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지하철 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사각형: 둥근 모서리 15">
            <a:extLst>
              <a:ext uri="{FF2B5EF4-FFF2-40B4-BE49-F238E27FC236}">
                <a16:creationId xmlns:a16="http://schemas.microsoft.com/office/drawing/2014/main" id="{7A8482E6-ADE8-4B27-9C3C-9911042B92C9}"/>
              </a:ext>
            </a:extLst>
          </p:cNvPr>
          <p:cNvSpPr/>
          <p:nvPr/>
        </p:nvSpPr>
        <p:spPr>
          <a:xfrm>
            <a:off x="1481057" y="4261037"/>
            <a:ext cx="78775" cy="22172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9E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sz="2000" spc="-150">
              <a:ln>
                <a:solidFill>
                  <a:srgbClr val="D0D1D1">
                    <a:alpha val="0"/>
                  </a:srgb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532768" y="4277723"/>
            <a:ext cx="347248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서울특별시 성북구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동소문로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다길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세창빌딩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 </a:t>
            </a:r>
          </a:p>
          <a:p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38561" y="5592325"/>
            <a:ext cx="34396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버스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100, 102, 103, 104, 106, 107, 108, 109, 140, 142, 143, 150, 151, 152, 160, 171, 172, 710 </a:t>
            </a:r>
          </a:p>
          <a:p>
            <a:r>
              <a:rPr lang="ko-KR" altLang="en-US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돈암사거리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성신여대입구 하차 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1014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돈암시장입구 하차</a:t>
            </a: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14" y="4803857"/>
            <a:ext cx="245789" cy="256811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91" y="5537187"/>
            <a:ext cx="257279" cy="267435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38" y="1638919"/>
            <a:ext cx="278356" cy="405770"/>
          </a:xfrm>
          <a:prstGeom prst="rect">
            <a:avLst/>
          </a:prstGeom>
        </p:spPr>
      </p:pic>
      <p:sp>
        <p:nvSpPr>
          <p:cNvPr id="174" name="타원 173"/>
          <p:cNvSpPr/>
          <p:nvPr/>
        </p:nvSpPr>
        <p:spPr>
          <a:xfrm>
            <a:off x="7492701" y="1755385"/>
            <a:ext cx="270576" cy="253097"/>
          </a:xfrm>
          <a:prstGeom prst="ellipse">
            <a:avLst/>
          </a:prstGeom>
          <a:solidFill>
            <a:srgbClr val="F9EC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7491883" y="1735661"/>
            <a:ext cx="291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01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4538E22EA182D46AD06EB71C1C1F250" ma:contentTypeVersion="7" ma:contentTypeDescription="새 문서를 만듭니다." ma:contentTypeScope="" ma:versionID="b5231354213120d3717ec0fa04d26936">
  <xsd:schema xmlns:xsd="http://www.w3.org/2001/XMLSchema" xmlns:xs="http://www.w3.org/2001/XMLSchema" xmlns:p="http://schemas.microsoft.com/office/2006/metadata/properties" xmlns:ns2="338dd4ca-f41d-4731-8580-865a5d555fce" targetNamespace="http://schemas.microsoft.com/office/2006/metadata/properties" ma:root="true" ma:fieldsID="a220fa6d3c3142a5803faa74a9b529eb" ns2:_="">
    <xsd:import namespace="338dd4ca-f41d-4731-8580-865a5d555f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dd4ca-f41d-4731-8580-865a5d555f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6F424-BF9F-4CD2-B9B4-BBCEBACFD4FC}">
  <ds:schemaRefs>
    <ds:schemaRef ds:uri="873b93ba-914a-4a00-92c8-01aaee506dab"/>
    <ds:schemaRef ds:uri="http://schemas.microsoft.com/office/2006/documentManagement/types"/>
    <ds:schemaRef ds:uri="http://purl.org/dc/terms/"/>
    <ds:schemaRef ds:uri="http://www.w3.org/XML/1998/namespace"/>
    <ds:schemaRef ds:uri="cc7fb620-cbd2-460b-98de-334dfa3a2280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2E2F2A-2770-4038-8AC1-997963CE6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AE36DB-152F-42F0-91F0-F12AB863B8D0}"/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77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ExtraBold</vt:lpstr>
      <vt:lpstr>돋움</vt:lpstr>
      <vt:lpstr>맑은 고딕</vt:lpstr>
      <vt:lpstr>함초롬돋움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JIHOON</dc:creator>
  <cp:lastModifiedBy>user</cp:lastModifiedBy>
  <cp:revision>34</cp:revision>
  <dcterms:created xsi:type="dcterms:W3CDTF">2020-02-07T14:10:26Z</dcterms:created>
  <dcterms:modified xsi:type="dcterms:W3CDTF">2020-11-16T08:36:04Z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0x010100D4538E22EA182D46AD06EB71C1C1F250</vt:lpwstr>
  </property>
</Properties>
</file>