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F2C3B-70ED-4769-A6CD-72EE843D1FCF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07EA32-3E47-4FF3-B158-CA0165188806}">
      <dgm:prSet phldrT="[텍스트]" phldr="1"/>
      <dgm:spPr>
        <a:noFill/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2026CEEB-DC18-40DB-BD8F-0FAE9D03E843}" type="parTrans" cxnId="{42441AA7-263E-4ECD-B6D9-7B629256089E}">
      <dgm:prSet/>
      <dgm:spPr/>
      <dgm:t>
        <a:bodyPr/>
        <a:lstStyle/>
        <a:p>
          <a:pPr latinLnBrk="1"/>
          <a:endParaRPr lang="ko-KR" altLang="en-US"/>
        </a:p>
      </dgm:t>
    </dgm:pt>
    <dgm:pt modelId="{AA257066-3A1F-4CA5-8857-555F89A92547}" type="sibTrans" cxnId="{42441AA7-263E-4ECD-B6D9-7B629256089E}">
      <dgm:prSet/>
      <dgm:spPr>
        <a:ln w="381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BB74DFE-1440-42F2-911C-F1C6CE3B8A6C}">
      <dgm:prSet phldrT="[텍스트]" phldr="1"/>
      <dgm:spPr>
        <a:noFill/>
      </dgm:spPr>
      <dgm:t>
        <a:bodyPr/>
        <a:lstStyle/>
        <a:p>
          <a:pPr latinLnBrk="1"/>
          <a:endParaRPr lang="ko-KR" altLang="en-US" dirty="0"/>
        </a:p>
      </dgm:t>
    </dgm:pt>
    <dgm:pt modelId="{28AE14EB-50C3-4CFE-A370-A95CC194613D}" type="parTrans" cxnId="{0E10A390-770A-4CC9-8BE3-AC27F0790754}">
      <dgm:prSet/>
      <dgm:spPr/>
      <dgm:t>
        <a:bodyPr/>
        <a:lstStyle/>
        <a:p>
          <a:pPr latinLnBrk="1"/>
          <a:endParaRPr lang="ko-KR" altLang="en-US"/>
        </a:p>
      </dgm:t>
    </dgm:pt>
    <dgm:pt modelId="{5DE98243-A450-470B-B47F-0B5BDAAF0D88}" type="sibTrans" cxnId="{0E10A390-770A-4CC9-8BE3-AC27F0790754}">
      <dgm:prSet/>
      <dgm:spPr>
        <a:ln w="38100"/>
      </dgm:spPr>
      <dgm:t>
        <a:bodyPr/>
        <a:lstStyle/>
        <a:p>
          <a:pPr latinLnBrk="1"/>
          <a:endParaRPr lang="ko-KR" altLang="en-US"/>
        </a:p>
      </dgm:t>
    </dgm:pt>
    <dgm:pt modelId="{A2A8A045-CFCF-4EB4-9219-2A99E9C7ED8E}">
      <dgm:prSet phldrT="[텍스트]" phldr="1"/>
      <dgm:spPr>
        <a:noFill/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29E29B1-D54A-4D57-B15D-271CAFA3E0FD}" type="parTrans" cxnId="{EA76A979-5676-4ABA-9594-2F9A9903167E}">
      <dgm:prSet/>
      <dgm:spPr/>
      <dgm:t>
        <a:bodyPr/>
        <a:lstStyle/>
        <a:p>
          <a:pPr latinLnBrk="1"/>
          <a:endParaRPr lang="ko-KR" altLang="en-US"/>
        </a:p>
      </dgm:t>
    </dgm:pt>
    <dgm:pt modelId="{7B097153-E878-409A-AE5F-CA6D382AF74F}" type="sibTrans" cxnId="{EA76A979-5676-4ABA-9594-2F9A9903167E}">
      <dgm:prSet/>
      <dgm:spPr>
        <a:ln w="38100"/>
      </dgm:spPr>
      <dgm:t>
        <a:bodyPr/>
        <a:lstStyle/>
        <a:p>
          <a:pPr latinLnBrk="1"/>
          <a:endParaRPr lang="ko-KR" altLang="en-US"/>
        </a:p>
      </dgm:t>
    </dgm:pt>
    <dgm:pt modelId="{0AD07050-5BAF-468D-871B-8316CE516136}">
      <dgm:prSet phldrT="[텍스트]" phldr="1"/>
      <dgm:spPr>
        <a:noFill/>
        <a:ln>
          <a:noFill/>
        </a:ln>
      </dgm:spPr>
      <dgm:t>
        <a:bodyPr/>
        <a:lstStyle/>
        <a:p>
          <a:pPr latinLnBrk="1"/>
          <a:endParaRPr lang="ko-KR" altLang="en-US" b="1" dirty="0"/>
        </a:p>
      </dgm:t>
    </dgm:pt>
    <dgm:pt modelId="{953EFCD8-B94B-489F-A4D3-823A139DE433}" type="sibTrans" cxnId="{976B080F-A0AC-422E-AF2B-4DFEAEA44CB4}">
      <dgm:prSet/>
      <dgm:spPr>
        <a:ln w="38100"/>
      </dgm:spPr>
      <dgm:t>
        <a:bodyPr/>
        <a:lstStyle/>
        <a:p>
          <a:pPr latinLnBrk="1"/>
          <a:endParaRPr lang="ko-KR" altLang="en-US"/>
        </a:p>
      </dgm:t>
    </dgm:pt>
    <dgm:pt modelId="{60B091C5-DE47-4E30-BFE6-EBB6600C4470}" type="parTrans" cxnId="{976B080F-A0AC-422E-AF2B-4DFEAEA44CB4}">
      <dgm:prSet/>
      <dgm:spPr/>
      <dgm:t>
        <a:bodyPr/>
        <a:lstStyle/>
        <a:p>
          <a:pPr latinLnBrk="1"/>
          <a:endParaRPr lang="ko-KR" altLang="en-US"/>
        </a:p>
      </dgm:t>
    </dgm:pt>
    <dgm:pt modelId="{DD7DBAC9-B81D-4A09-8A1A-0AF540E8EA3E}" type="pres">
      <dgm:prSet presAssocID="{947F2C3B-70ED-4769-A6CD-72EE843D1FCF}" presName="cycle" presStyleCnt="0">
        <dgm:presLayoutVars>
          <dgm:dir/>
          <dgm:resizeHandles val="exact"/>
        </dgm:presLayoutVars>
      </dgm:prSet>
      <dgm:spPr/>
    </dgm:pt>
    <dgm:pt modelId="{8BE35831-9C17-4BCC-9126-DB1C92FE48FA}" type="pres">
      <dgm:prSet presAssocID="{6E07EA32-3E47-4FF3-B158-CA0165188806}" presName="node" presStyleLbl="node1" presStyleIdx="0" presStyleCnt="4">
        <dgm:presLayoutVars>
          <dgm:bulletEnabled val="1"/>
        </dgm:presLayoutVars>
      </dgm:prSet>
      <dgm:spPr/>
    </dgm:pt>
    <dgm:pt modelId="{C712EE26-4CDB-42AB-8F7D-D3DDA39C682E}" type="pres">
      <dgm:prSet presAssocID="{6E07EA32-3E47-4FF3-B158-CA0165188806}" presName="spNode" presStyleCnt="0"/>
      <dgm:spPr/>
    </dgm:pt>
    <dgm:pt modelId="{8A4C2056-3767-40E1-BE5C-9105678DDE18}" type="pres">
      <dgm:prSet presAssocID="{AA257066-3A1F-4CA5-8857-555F89A92547}" presName="sibTrans" presStyleLbl="sibTrans1D1" presStyleIdx="0" presStyleCnt="4"/>
      <dgm:spPr/>
    </dgm:pt>
    <dgm:pt modelId="{C82DA24E-338E-4242-8FB8-4B421AC6DBC7}" type="pres">
      <dgm:prSet presAssocID="{0AD07050-5BAF-468D-871B-8316CE516136}" presName="node" presStyleLbl="node1" presStyleIdx="1" presStyleCnt="4">
        <dgm:presLayoutVars>
          <dgm:bulletEnabled val="1"/>
        </dgm:presLayoutVars>
      </dgm:prSet>
      <dgm:spPr/>
    </dgm:pt>
    <dgm:pt modelId="{894844DE-2A43-4462-801E-7986840E33F3}" type="pres">
      <dgm:prSet presAssocID="{0AD07050-5BAF-468D-871B-8316CE516136}" presName="spNode" presStyleCnt="0"/>
      <dgm:spPr/>
    </dgm:pt>
    <dgm:pt modelId="{F7894CFC-005E-48B1-822F-29896E7553B8}" type="pres">
      <dgm:prSet presAssocID="{953EFCD8-B94B-489F-A4D3-823A139DE433}" presName="sibTrans" presStyleLbl="sibTrans1D1" presStyleIdx="1" presStyleCnt="4"/>
      <dgm:spPr/>
    </dgm:pt>
    <dgm:pt modelId="{A7DBD4BC-448B-40BF-A7E3-DA1D8A0A2EB2}" type="pres">
      <dgm:prSet presAssocID="{1BB74DFE-1440-42F2-911C-F1C6CE3B8A6C}" presName="node" presStyleLbl="node1" presStyleIdx="2" presStyleCnt="4">
        <dgm:presLayoutVars>
          <dgm:bulletEnabled val="1"/>
        </dgm:presLayoutVars>
      </dgm:prSet>
      <dgm:spPr/>
    </dgm:pt>
    <dgm:pt modelId="{FE486E3A-DFCC-4B3C-A518-5D4D0B6E5624}" type="pres">
      <dgm:prSet presAssocID="{1BB74DFE-1440-42F2-911C-F1C6CE3B8A6C}" presName="spNode" presStyleCnt="0"/>
      <dgm:spPr/>
    </dgm:pt>
    <dgm:pt modelId="{156DDB02-4F9E-42C5-B0D1-1FF2F97DCF3B}" type="pres">
      <dgm:prSet presAssocID="{5DE98243-A450-470B-B47F-0B5BDAAF0D88}" presName="sibTrans" presStyleLbl="sibTrans1D1" presStyleIdx="2" presStyleCnt="4"/>
      <dgm:spPr/>
    </dgm:pt>
    <dgm:pt modelId="{0044C3D2-E7FB-4D26-AC93-9051B00895FF}" type="pres">
      <dgm:prSet presAssocID="{A2A8A045-CFCF-4EB4-9219-2A99E9C7ED8E}" presName="node" presStyleLbl="node1" presStyleIdx="3" presStyleCnt="4">
        <dgm:presLayoutVars>
          <dgm:bulletEnabled val="1"/>
        </dgm:presLayoutVars>
      </dgm:prSet>
      <dgm:spPr/>
    </dgm:pt>
    <dgm:pt modelId="{B9EC55B0-6335-4E1A-A2EC-E803DD4C5B3E}" type="pres">
      <dgm:prSet presAssocID="{A2A8A045-CFCF-4EB4-9219-2A99E9C7ED8E}" presName="spNode" presStyleCnt="0"/>
      <dgm:spPr/>
    </dgm:pt>
    <dgm:pt modelId="{2A85D14E-0143-411E-877A-8ED722D8603E}" type="pres">
      <dgm:prSet presAssocID="{7B097153-E878-409A-AE5F-CA6D382AF74F}" presName="sibTrans" presStyleLbl="sibTrans1D1" presStyleIdx="3" presStyleCnt="4"/>
      <dgm:spPr/>
    </dgm:pt>
  </dgm:ptLst>
  <dgm:cxnLst>
    <dgm:cxn modelId="{D855BB08-ED69-4A92-8441-4F84681E15E1}" type="presOf" srcId="{6E07EA32-3E47-4FF3-B158-CA0165188806}" destId="{8BE35831-9C17-4BCC-9126-DB1C92FE48FA}" srcOrd="0" destOrd="0" presId="urn:microsoft.com/office/officeart/2005/8/layout/cycle6"/>
    <dgm:cxn modelId="{976B080F-A0AC-422E-AF2B-4DFEAEA44CB4}" srcId="{947F2C3B-70ED-4769-A6CD-72EE843D1FCF}" destId="{0AD07050-5BAF-468D-871B-8316CE516136}" srcOrd="1" destOrd="0" parTransId="{60B091C5-DE47-4E30-BFE6-EBB6600C4470}" sibTransId="{953EFCD8-B94B-489F-A4D3-823A139DE433}"/>
    <dgm:cxn modelId="{34B11E2B-A18B-4FA0-A3B8-9A88F6617DDA}" type="presOf" srcId="{953EFCD8-B94B-489F-A4D3-823A139DE433}" destId="{F7894CFC-005E-48B1-822F-29896E7553B8}" srcOrd="0" destOrd="0" presId="urn:microsoft.com/office/officeart/2005/8/layout/cycle6"/>
    <dgm:cxn modelId="{95B76861-5971-4653-8F06-CF7CF72F16D9}" type="presOf" srcId="{0AD07050-5BAF-468D-871B-8316CE516136}" destId="{C82DA24E-338E-4242-8FB8-4B421AC6DBC7}" srcOrd="0" destOrd="0" presId="urn:microsoft.com/office/officeart/2005/8/layout/cycle6"/>
    <dgm:cxn modelId="{CBB2C14C-231D-491D-A703-943BA64F2DB9}" type="presOf" srcId="{AA257066-3A1F-4CA5-8857-555F89A92547}" destId="{8A4C2056-3767-40E1-BE5C-9105678DDE18}" srcOrd="0" destOrd="0" presId="urn:microsoft.com/office/officeart/2005/8/layout/cycle6"/>
    <dgm:cxn modelId="{2F203556-6599-48F1-83C0-AFEAF8ABF2C0}" type="presOf" srcId="{947F2C3B-70ED-4769-A6CD-72EE843D1FCF}" destId="{DD7DBAC9-B81D-4A09-8A1A-0AF540E8EA3E}" srcOrd="0" destOrd="0" presId="urn:microsoft.com/office/officeart/2005/8/layout/cycle6"/>
    <dgm:cxn modelId="{EA76A979-5676-4ABA-9594-2F9A9903167E}" srcId="{947F2C3B-70ED-4769-A6CD-72EE843D1FCF}" destId="{A2A8A045-CFCF-4EB4-9219-2A99E9C7ED8E}" srcOrd="3" destOrd="0" parTransId="{529E29B1-D54A-4D57-B15D-271CAFA3E0FD}" sibTransId="{7B097153-E878-409A-AE5F-CA6D382AF74F}"/>
    <dgm:cxn modelId="{0E10A390-770A-4CC9-8BE3-AC27F0790754}" srcId="{947F2C3B-70ED-4769-A6CD-72EE843D1FCF}" destId="{1BB74DFE-1440-42F2-911C-F1C6CE3B8A6C}" srcOrd="2" destOrd="0" parTransId="{28AE14EB-50C3-4CFE-A370-A95CC194613D}" sibTransId="{5DE98243-A450-470B-B47F-0B5BDAAF0D88}"/>
    <dgm:cxn modelId="{42441AA7-263E-4ECD-B6D9-7B629256089E}" srcId="{947F2C3B-70ED-4769-A6CD-72EE843D1FCF}" destId="{6E07EA32-3E47-4FF3-B158-CA0165188806}" srcOrd="0" destOrd="0" parTransId="{2026CEEB-DC18-40DB-BD8F-0FAE9D03E843}" sibTransId="{AA257066-3A1F-4CA5-8857-555F89A92547}"/>
    <dgm:cxn modelId="{2A853BA7-796A-449E-9BE2-6C82DF9EFE95}" type="presOf" srcId="{A2A8A045-CFCF-4EB4-9219-2A99E9C7ED8E}" destId="{0044C3D2-E7FB-4D26-AC93-9051B00895FF}" srcOrd="0" destOrd="0" presId="urn:microsoft.com/office/officeart/2005/8/layout/cycle6"/>
    <dgm:cxn modelId="{F49663B4-965F-4F2E-9218-91ECCE132805}" type="presOf" srcId="{5DE98243-A450-470B-B47F-0B5BDAAF0D88}" destId="{156DDB02-4F9E-42C5-B0D1-1FF2F97DCF3B}" srcOrd="0" destOrd="0" presId="urn:microsoft.com/office/officeart/2005/8/layout/cycle6"/>
    <dgm:cxn modelId="{3032BBC2-75A3-4D52-B137-0996EB15B258}" type="presOf" srcId="{1BB74DFE-1440-42F2-911C-F1C6CE3B8A6C}" destId="{A7DBD4BC-448B-40BF-A7E3-DA1D8A0A2EB2}" srcOrd="0" destOrd="0" presId="urn:microsoft.com/office/officeart/2005/8/layout/cycle6"/>
    <dgm:cxn modelId="{1DBB75D1-87FC-4890-9A03-E9F9019224B7}" type="presOf" srcId="{7B097153-E878-409A-AE5F-CA6D382AF74F}" destId="{2A85D14E-0143-411E-877A-8ED722D8603E}" srcOrd="0" destOrd="0" presId="urn:microsoft.com/office/officeart/2005/8/layout/cycle6"/>
    <dgm:cxn modelId="{85B3FFA6-88EC-4DED-A93B-87D3668ECEFF}" type="presParOf" srcId="{DD7DBAC9-B81D-4A09-8A1A-0AF540E8EA3E}" destId="{8BE35831-9C17-4BCC-9126-DB1C92FE48FA}" srcOrd="0" destOrd="0" presId="urn:microsoft.com/office/officeart/2005/8/layout/cycle6"/>
    <dgm:cxn modelId="{D9655F5C-4FBC-4C23-AA61-1549F17D0822}" type="presParOf" srcId="{DD7DBAC9-B81D-4A09-8A1A-0AF540E8EA3E}" destId="{C712EE26-4CDB-42AB-8F7D-D3DDA39C682E}" srcOrd="1" destOrd="0" presId="urn:microsoft.com/office/officeart/2005/8/layout/cycle6"/>
    <dgm:cxn modelId="{AF52B349-EC58-4690-9596-07E01D26E78C}" type="presParOf" srcId="{DD7DBAC9-B81D-4A09-8A1A-0AF540E8EA3E}" destId="{8A4C2056-3767-40E1-BE5C-9105678DDE18}" srcOrd="2" destOrd="0" presId="urn:microsoft.com/office/officeart/2005/8/layout/cycle6"/>
    <dgm:cxn modelId="{ED1EEFD9-FF95-465A-91DA-AFE56E107086}" type="presParOf" srcId="{DD7DBAC9-B81D-4A09-8A1A-0AF540E8EA3E}" destId="{C82DA24E-338E-4242-8FB8-4B421AC6DBC7}" srcOrd="3" destOrd="0" presId="urn:microsoft.com/office/officeart/2005/8/layout/cycle6"/>
    <dgm:cxn modelId="{0D5AEED2-C75F-4BE4-9E69-24514676AAE2}" type="presParOf" srcId="{DD7DBAC9-B81D-4A09-8A1A-0AF540E8EA3E}" destId="{894844DE-2A43-4462-801E-7986840E33F3}" srcOrd="4" destOrd="0" presId="urn:microsoft.com/office/officeart/2005/8/layout/cycle6"/>
    <dgm:cxn modelId="{D96FAB43-A8B0-4902-B2F9-940CF0B9DE42}" type="presParOf" srcId="{DD7DBAC9-B81D-4A09-8A1A-0AF540E8EA3E}" destId="{F7894CFC-005E-48B1-822F-29896E7553B8}" srcOrd="5" destOrd="0" presId="urn:microsoft.com/office/officeart/2005/8/layout/cycle6"/>
    <dgm:cxn modelId="{8F13C5FA-5470-439C-B9A4-CE1AB318C75D}" type="presParOf" srcId="{DD7DBAC9-B81D-4A09-8A1A-0AF540E8EA3E}" destId="{A7DBD4BC-448B-40BF-A7E3-DA1D8A0A2EB2}" srcOrd="6" destOrd="0" presId="urn:microsoft.com/office/officeart/2005/8/layout/cycle6"/>
    <dgm:cxn modelId="{2B856FD5-E873-4F36-8D66-A2DA663E8DF4}" type="presParOf" srcId="{DD7DBAC9-B81D-4A09-8A1A-0AF540E8EA3E}" destId="{FE486E3A-DFCC-4B3C-A518-5D4D0B6E5624}" srcOrd="7" destOrd="0" presId="urn:microsoft.com/office/officeart/2005/8/layout/cycle6"/>
    <dgm:cxn modelId="{BE790F2C-6E97-40A3-BDD6-BEDF70049180}" type="presParOf" srcId="{DD7DBAC9-B81D-4A09-8A1A-0AF540E8EA3E}" destId="{156DDB02-4F9E-42C5-B0D1-1FF2F97DCF3B}" srcOrd="8" destOrd="0" presId="urn:microsoft.com/office/officeart/2005/8/layout/cycle6"/>
    <dgm:cxn modelId="{C8026C7C-748D-44AA-B494-51BA1A6BECBE}" type="presParOf" srcId="{DD7DBAC9-B81D-4A09-8A1A-0AF540E8EA3E}" destId="{0044C3D2-E7FB-4D26-AC93-9051B00895FF}" srcOrd="9" destOrd="0" presId="urn:microsoft.com/office/officeart/2005/8/layout/cycle6"/>
    <dgm:cxn modelId="{B4C210FC-3840-4AD1-B92F-005012DA76AD}" type="presParOf" srcId="{DD7DBAC9-B81D-4A09-8A1A-0AF540E8EA3E}" destId="{B9EC55B0-6335-4E1A-A2EC-E803DD4C5B3E}" srcOrd="10" destOrd="0" presId="urn:microsoft.com/office/officeart/2005/8/layout/cycle6"/>
    <dgm:cxn modelId="{2EC1E39D-D8A0-45ED-96DB-6C05860E25B2}" type="presParOf" srcId="{DD7DBAC9-B81D-4A09-8A1A-0AF540E8EA3E}" destId="{2A85D14E-0143-411E-877A-8ED722D8603E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35831-9C17-4BCC-9126-DB1C92FE48FA}">
      <dsp:nvSpPr>
        <dsp:cNvPr id="0" name=""/>
        <dsp:cNvSpPr/>
      </dsp:nvSpPr>
      <dsp:spPr>
        <a:xfrm>
          <a:off x="2780040" y="1224"/>
          <a:ext cx="1795892" cy="116732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300" kern="1200" dirty="0"/>
        </a:p>
      </dsp:txBody>
      <dsp:txXfrm>
        <a:off x="2837024" y="58208"/>
        <a:ext cx="1681924" cy="1053361"/>
      </dsp:txXfrm>
    </dsp:sp>
    <dsp:sp modelId="{8A4C2056-3767-40E1-BE5C-9105678DDE18}">
      <dsp:nvSpPr>
        <dsp:cNvPr id="0" name=""/>
        <dsp:cNvSpPr/>
      </dsp:nvSpPr>
      <dsp:spPr>
        <a:xfrm>
          <a:off x="1749621" y="584889"/>
          <a:ext cx="3856731" cy="3856731"/>
        </a:xfrm>
        <a:custGeom>
          <a:avLst/>
          <a:gdLst/>
          <a:ahLst/>
          <a:cxnLst/>
          <a:rect l="0" t="0" r="0" b="0"/>
          <a:pathLst>
            <a:path>
              <a:moveTo>
                <a:pt x="2839244" y="228691"/>
              </a:moveTo>
              <a:arcTo wR="1928365" hR="1928365" stAng="17891249" swAng="2625551"/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DA24E-338E-4242-8FB8-4B421AC6DBC7}">
      <dsp:nvSpPr>
        <dsp:cNvPr id="0" name=""/>
        <dsp:cNvSpPr/>
      </dsp:nvSpPr>
      <dsp:spPr>
        <a:xfrm>
          <a:off x="4708406" y="1929590"/>
          <a:ext cx="1795892" cy="116732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300" b="1" kern="1200" dirty="0"/>
        </a:p>
      </dsp:txBody>
      <dsp:txXfrm>
        <a:off x="4765390" y="1986574"/>
        <a:ext cx="1681924" cy="1053361"/>
      </dsp:txXfrm>
    </dsp:sp>
    <dsp:sp modelId="{F7894CFC-005E-48B1-822F-29896E7553B8}">
      <dsp:nvSpPr>
        <dsp:cNvPr id="0" name=""/>
        <dsp:cNvSpPr/>
      </dsp:nvSpPr>
      <dsp:spPr>
        <a:xfrm>
          <a:off x="1749621" y="584889"/>
          <a:ext cx="3856731" cy="3856731"/>
        </a:xfrm>
        <a:custGeom>
          <a:avLst/>
          <a:gdLst/>
          <a:ahLst/>
          <a:cxnLst/>
          <a:rect l="0" t="0" r="0" b="0"/>
          <a:pathLst>
            <a:path>
              <a:moveTo>
                <a:pt x="3761794" y="2525970"/>
              </a:moveTo>
              <a:arcTo wR="1928365" hR="1928365" stAng="1083200" swAng="2625551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BD4BC-448B-40BF-A7E3-DA1D8A0A2EB2}">
      <dsp:nvSpPr>
        <dsp:cNvPr id="0" name=""/>
        <dsp:cNvSpPr/>
      </dsp:nvSpPr>
      <dsp:spPr>
        <a:xfrm>
          <a:off x="2780040" y="3857955"/>
          <a:ext cx="1795892" cy="1167329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300" kern="1200" dirty="0"/>
        </a:p>
      </dsp:txBody>
      <dsp:txXfrm>
        <a:off x="2837024" y="3914939"/>
        <a:ext cx="1681924" cy="1053361"/>
      </dsp:txXfrm>
    </dsp:sp>
    <dsp:sp modelId="{156DDB02-4F9E-42C5-B0D1-1FF2F97DCF3B}">
      <dsp:nvSpPr>
        <dsp:cNvPr id="0" name=""/>
        <dsp:cNvSpPr/>
      </dsp:nvSpPr>
      <dsp:spPr>
        <a:xfrm>
          <a:off x="1749621" y="584889"/>
          <a:ext cx="3856731" cy="3856731"/>
        </a:xfrm>
        <a:custGeom>
          <a:avLst/>
          <a:gdLst/>
          <a:ahLst/>
          <a:cxnLst/>
          <a:rect l="0" t="0" r="0" b="0"/>
          <a:pathLst>
            <a:path>
              <a:moveTo>
                <a:pt x="1017486" y="3628039"/>
              </a:moveTo>
              <a:arcTo wR="1928365" hR="1928365" stAng="7091249" swAng="2625551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4C3D2-E7FB-4D26-AC93-9051B00895FF}">
      <dsp:nvSpPr>
        <dsp:cNvPr id="0" name=""/>
        <dsp:cNvSpPr/>
      </dsp:nvSpPr>
      <dsp:spPr>
        <a:xfrm>
          <a:off x="851675" y="1929590"/>
          <a:ext cx="1795892" cy="116732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300" kern="1200"/>
        </a:p>
      </dsp:txBody>
      <dsp:txXfrm>
        <a:off x="908659" y="1986574"/>
        <a:ext cx="1681924" cy="1053361"/>
      </dsp:txXfrm>
    </dsp:sp>
    <dsp:sp modelId="{2A85D14E-0143-411E-877A-8ED722D8603E}">
      <dsp:nvSpPr>
        <dsp:cNvPr id="0" name=""/>
        <dsp:cNvSpPr/>
      </dsp:nvSpPr>
      <dsp:spPr>
        <a:xfrm>
          <a:off x="1749621" y="584889"/>
          <a:ext cx="3856731" cy="3856731"/>
        </a:xfrm>
        <a:custGeom>
          <a:avLst/>
          <a:gdLst/>
          <a:ahLst/>
          <a:cxnLst/>
          <a:rect l="0" t="0" r="0" b="0"/>
          <a:pathLst>
            <a:path>
              <a:moveTo>
                <a:pt x="94936" y="1330760"/>
              </a:moveTo>
              <a:arcTo wR="1928365" hR="1928365" stAng="11883200" swAng="2625551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EFCED-4A76-41AC-A517-06EA42A7E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1235DD-C8F8-4C7D-BE60-E2AC1DB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37C41-4113-4929-8382-D3A44C5E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37D-F6B8-476C-814F-F1E680F1D19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A3336-ED2D-48BA-879B-CF4D67FB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70BE8-D881-4F55-AD0E-9799205C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1DFD-90BA-4A13-A857-B5A15CA19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0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36E4B-22DE-43C0-BFC2-423696AD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3CC23E-4B0D-4922-A8F7-A70DDDD9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015F2-7FF1-4AAD-9244-34E1D6E3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37D-F6B8-476C-814F-F1E680F1D19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7D186-017A-46C8-9620-1492012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4E2A1-860C-4F41-B7E1-A43A8088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1DFD-90BA-4A13-A857-B5A15CA19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4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DE3F8-9DD6-4C22-B75F-9A7CB1059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83745-F37B-4464-8B9B-C3489D462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6AE60-C8D0-428F-A9DA-CDEEC492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37D-F6B8-476C-814F-F1E680F1D19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7928A-C78A-4640-B81F-0609B8A3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133E4-1DE6-4094-B9A0-95BA264F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1DFD-90BA-4A13-A857-B5A15CA19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4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856D3-8C62-4FC0-8062-5D6D3056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6FABC-F245-4E36-98F2-0B70C6A9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2A427-623B-40D9-8DD5-24A3DCE9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37D-F6B8-476C-814F-F1E680F1D19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89D39-FDA7-46E1-A1FA-3D0BD86C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1625C-C1D2-4F9A-8E52-6421F87E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1DFD-90BA-4A13-A857-B5A15CA19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F1402-19B1-4D47-81DE-D898349B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68FE1-F291-4F00-B112-84A093CD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31F87-46F2-493B-B492-A8F52EE6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37D-F6B8-476C-814F-F1E680F1D19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F2F55-1957-4985-AE76-24410F71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41D53-CC22-42B2-A71F-5B12A809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1DFD-90BA-4A13-A857-B5A15CA19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75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7FEE0-B3A8-4CE0-8D41-4BDFFFA3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3841A-AF4B-4E1E-BC8C-54DB9D710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FA4D4-AAC5-47EF-BDD9-AB7788635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12EE6-DB7F-4E14-A0AC-90B980EC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37D-F6B8-476C-814F-F1E680F1D19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AA626-C324-46A5-BDD8-49C5F722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3F8F5-41E8-4945-B1AE-5BCFA06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1DFD-90BA-4A13-A857-B5A15CA19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8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325CE-643E-4278-908B-EBAB03A8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AE1F-BA71-4661-959D-96DE6ABB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21A92-09F7-444B-874E-16B3385D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6D2D7A-0EB2-4C77-AB1F-BC8F74F62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7A298B-5446-453C-A5A7-87CE3ED71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BD4862-7722-4BF5-BACB-17E661E3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37D-F6B8-476C-814F-F1E680F1D19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023836-DA4B-4E64-A8DE-3E8A06A4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BA2AF9-70C1-4C52-81B3-08E31025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1DFD-90BA-4A13-A857-B5A15CA19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1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F1BB2-4BF7-4F18-9D5A-19C1586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314D36-ED7E-4260-81A8-E807D23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37D-F6B8-476C-814F-F1E680F1D19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F1B058-B0C3-483B-BC43-FACA1301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4A6081-0BED-4ADA-BF47-7671027D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1DFD-90BA-4A13-A857-B5A15CA19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5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8C4227-C69F-4DFA-AB7C-417F409A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37D-F6B8-476C-814F-F1E680F1D19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2FE6E5-3E54-42AB-85AD-6DE1A154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F3CDF0-07CE-4FF9-9F2B-206485F1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1DFD-90BA-4A13-A857-B5A15CA19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F4A5A-A7D1-4062-BA86-2554E3EF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C346C-33FF-4805-BC80-2C8945FD4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633996-E517-418E-B062-DB777600D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053EBF-BA7D-41D6-B30C-80E4AF76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37D-F6B8-476C-814F-F1E680F1D19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5CD677-FB9D-482E-9BB6-B55B2688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64EFF-562B-4061-A785-79482C00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1DFD-90BA-4A13-A857-B5A15CA19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4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52E14-3C12-47AC-B5B2-F3CFB48D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8C527-5B53-43F7-8BC8-7E6CE21B2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23BAE3-490E-4D30-9B54-AC4188D30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D4337-E5F8-4BA5-9C13-EED2864F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37D-F6B8-476C-814F-F1E680F1D19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9D2E8-7FB8-4C36-81C1-950D8A3C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4C0DE-2807-4319-B2FA-4F1346A5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1DFD-90BA-4A13-A857-B5A15CA19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5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7DF734-0315-43BC-B1F3-D243DFB2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36683-14E2-4A23-AD9D-8E88159E2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4EC32-963F-4B70-A10F-7F3B030AE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437D-F6B8-476C-814F-F1E680F1D19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DA3CE-6128-4486-907F-038CA5548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7A668-C74A-4838-B1D4-6EA01ABF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1DFD-90BA-4A13-A857-B5A15CA19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2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래픽 4" descr="건배">
            <a:extLst>
              <a:ext uri="{FF2B5EF4-FFF2-40B4-BE49-F238E27FC236}">
                <a16:creationId xmlns:a16="http://schemas.microsoft.com/office/drawing/2014/main" id="{1A8E9763-CBB7-4FBF-AF48-636AFFEAE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100" y="1161134"/>
            <a:ext cx="1181100" cy="1181100"/>
          </a:xfrm>
          <a:prstGeom prst="rect">
            <a:avLst/>
          </a:prstGeom>
        </p:spPr>
      </p:pic>
      <p:pic>
        <p:nvPicPr>
          <p:cNvPr id="7" name="그래픽 6" descr="풍선을 가진 아이">
            <a:extLst>
              <a:ext uri="{FF2B5EF4-FFF2-40B4-BE49-F238E27FC236}">
                <a16:creationId xmlns:a16="http://schemas.microsoft.com/office/drawing/2014/main" id="{EA4C66CF-B200-42C9-9B6F-13DC69CE2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7600" y="2692078"/>
            <a:ext cx="1181100" cy="1181100"/>
          </a:xfrm>
          <a:prstGeom prst="rect">
            <a:avLst/>
          </a:prstGeom>
        </p:spPr>
      </p:pic>
      <p:pic>
        <p:nvPicPr>
          <p:cNvPr id="9" name="그래픽 8" descr="그룹 성공">
            <a:extLst>
              <a:ext uri="{FF2B5EF4-FFF2-40B4-BE49-F238E27FC236}">
                <a16:creationId xmlns:a16="http://schemas.microsoft.com/office/drawing/2014/main" id="{B319BA9C-2B80-4F0C-8E8E-F7B9EE9594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2240" y="1140884"/>
            <a:ext cx="1181100" cy="1181100"/>
          </a:xfrm>
          <a:prstGeom prst="rect">
            <a:avLst/>
          </a:prstGeom>
        </p:spPr>
      </p:pic>
      <p:pic>
        <p:nvPicPr>
          <p:cNvPr id="11" name="그래픽 10" descr="전체 액세스">
            <a:extLst>
              <a:ext uri="{FF2B5EF4-FFF2-40B4-BE49-F238E27FC236}">
                <a16:creationId xmlns:a16="http://schemas.microsoft.com/office/drawing/2014/main" id="{5479088F-F928-48EA-881C-952C87C3A9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2145" y="1140884"/>
            <a:ext cx="1181100" cy="1181100"/>
          </a:xfrm>
          <a:prstGeom prst="rect">
            <a:avLst/>
          </a:prstGeom>
        </p:spPr>
      </p:pic>
      <p:pic>
        <p:nvPicPr>
          <p:cNvPr id="17" name="그래픽 16" descr="새싹 돋음">
            <a:extLst>
              <a:ext uri="{FF2B5EF4-FFF2-40B4-BE49-F238E27FC236}">
                <a16:creationId xmlns:a16="http://schemas.microsoft.com/office/drawing/2014/main" id="{594F7D10-7B12-4201-8787-A0A2A988EF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1595" y="2793489"/>
            <a:ext cx="1181100" cy="1181100"/>
          </a:xfrm>
          <a:prstGeom prst="rect">
            <a:avLst/>
          </a:prstGeom>
        </p:spPr>
      </p:pic>
      <p:pic>
        <p:nvPicPr>
          <p:cNvPr id="19" name="그래픽 18" descr="스토리텔링">
            <a:extLst>
              <a:ext uri="{FF2B5EF4-FFF2-40B4-BE49-F238E27FC236}">
                <a16:creationId xmlns:a16="http://schemas.microsoft.com/office/drawing/2014/main" id="{FBC33FC5-FACF-4902-B0EA-D3F1C4A935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1100" y="4534571"/>
            <a:ext cx="1181100" cy="1181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988A4E-DD2D-49A4-B984-94346EF3D639}"/>
              </a:ext>
            </a:extLst>
          </p:cNvPr>
          <p:cNvSpPr txBox="1"/>
          <p:nvPr/>
        </p:nvSpPr>
        <p:spPr>
          <a:xfrm>
            <a:off x="5371917" y="1546768"/>
            <a:ext cx="125326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사회통합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2B5058-9E6D-473E-A400-463981E53570}"/>
              </a:ext>
            </a:extLst>
          </p:cNvPr>
          <p:cNvSpPr txBox="1"/>
          <p:nvPr/>
        </p:nvSpPr>
        <p:spPr>
          <a:xfrm>
            <a:off x="3646254" y="3225284"/>
            <a:ext cx="125326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자아성찰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677A05-3031-47B5-B46A-22B0298F1699}"/>
              </a:ext>
            </a:extLst>
          </p:cNvPr>
          <p:cNvSpPr txBox="1"/>
          <p:nvPr/>
        </p:nvSpPr>
        <p:spPr>
          <a:xfrm>
            <a:off x="8452392" y="3285349"/>
            <a:ext cx="125326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자립생활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96E5E4-6475-4FB6-9386-F007BF18C21F}"/>
              </a:ext>
            </a:extLst>
          </p:cNvPr>
          <p:cNvSpPr txBox="1"/>
          <p:nvPr/>
        </p:nvSpPr>
        <p:spPr>
          <a:xfrm>
            <a:off x="2839212" y="5134992"/>
            <a:ext cx="1253266" cy="646331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평생교육프로그램</a:t>
            </a:r>
            <a:endParaRPr lang="en-US" altLang="ko-KR" dirty="0"/>
          </a:p>
        </p:txBody>
      </p:sp>
      <p:grpSp>
        <p:nvGrpSpPr>
          <p:cNvPr id="37" name="그래픽 12" descr="아키텍처">
            <a:extLst>
              <a:ext uri="{FF2B5EF4-FFF2-40B4-BE49-F238E27FC236}">
                <a16:creationId xmlns:a16="http://schemas.microsoft.com/office/drawing/2014/main" id="{9BEB859A-3785-4E76-9F58-D00294F8ABE8}"/>
              </a:ext>
            </a:extLst>
          </p:cNvPr>
          <p:cNvGrpSpPr/>
          <p:nvPr/>
        </p:nvGrpSpPr>
        <p:grpSpPr>
          <a:xfrm>
            <a:off x="6659026" y="2827665"/>
            <a:ext cx="1074266" cy="909926"/>
            <a:chOff x="8678683" y="2926163"/>
            <a:chExt cx="838153" cy="629325"/>
          </a:xfrm>
          <a:solidFill>
            <a:srgbClr val="000000"/>
          </a:solidFill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CCCC5DBF-4F28-4DA7-AA1A-1717705005AF}"/>
                </a:ext>
              </a:extLst>
            </p:cNvPr>
            <p:cNvSpPr/>
            <p:nvPr/>
          </p:nvSpPr>
          <p:spPr>
            <a:xfrm>
              <a:off x="8678683" y="2945889"/>
              <a:ext cx="638174" cy="609600"/>
            </a:xfrm>
            <a:custGeom>
              <a:avLst/>
              <a:gdLst>
                <a:gd name="connsiteX0" fmla="*/ 619125 w 638174"/>
                <a:gd name="connsiteY0" fmla="*/ 590550 h 609600"/>
                <a:gd name="connsiteX1" fmla="*/ 57150 w 638174"/>
                <a:gd name="connsiteY1" fmla="*/ 590550 h 609600"/>
                <a:gd name="connsiteX2" fmla="*/ 19050 w 638174"/>
                <a:gd name="connsiteY2" fmla="*/ 552450 h 609600"/>
                <a:gd name="connsiteX3" fmla="*/ 57150 w 638174"/>
                <a:gd name="connsiteY3" fmla="*/ 514350 h 609600"/>
                <a:gd name="connsiteX4" fmla="*/ 133350 w 638174"/>
                <a:gd name="connsiteY4" fmla="*/ 514350 h 609600"/>
                <a:gd name="connsiteX5" fmla="*/ 133350 w 638174"/>
                <a:gd name="connsiteY5" fmla="*/ 114300 h 609600"/>
                <a:gd name="connsiteX6" fmla="*/ 603885 w 638174"/>
                <a:gd name="connsiteY6" fmla="*/ 114300 h 609600"/>
                <a:gd name="connsiteX7" fmla="*/ 622935 w 638174"/>
                <a:gd name="connsiteY7" fmla="*/ 95250 h 609600"/>
                <a:gd name="connsiteX8" fmla="*/ 133350 w 638174"/>
                <a:gd name="connsiteY8" fmla="*/ 95250 h 609600"/>
                <a:gd name="connsiteX9" fmla="*/ 133350 w 638174"/>
                <a:gd name="connsiteY9" fmla="*/ 0 h 609600"/>
                <a:gd name="connsiteX10" fmla="*/ 57150 w 638174"/>
                <a:gd name="connsiteY10" fmla="*/ 0 h 609600"/>
                <a:gd name="connsiteX11" fmla="*/ 0 w 638174"/>
                <a:gd name="connsiteY11" fmla="*/ 57150 h 609600"/>
                <a:gd name="connsiteX12" fmla="*/ 0 w 638174"/>
                <a:gd name="connsiteY12" fmla="*/ 552450 h 609600"/>
                <a:gd name="connsiteX13" fmla="*/ 57150 w 638174"/>
                <a:gd name="connsiteY13" fmla="*/ 609600 h 609600"/>
                <a:gd name="connsiteX14" fmla="*/ 638175 w 638174"/>
                <a:gd name="connsiteY14" fmla="*/ 609600 h 609600"/>
                <a:gd name="connsiteX15" fmla="*/ 638175 w 638174"/>
                <a:gd name="connsiteY15" fmla="*/ 280816 h 609600"/>
                <a:gd name="connsiteX16" fmla="*/ 619125 w 638174"/>
                <a:gd name="connsiteY16" fmla="*/ 299866 h 609600"/>
                <a:gd name="connsiteX17" fmla="*/ 19050 w 638174"/>
                <a:gd name="connsiteY17" fmla="*/ 57150 h 609600"/>
                <a:gd name="connsiteX18" fmla="*/ 57150 w 638174"/>
                <a:gd name="connsiteY18" fmla="*/ 19050 h 609600"/>
                <a:gd name="connsiteX19" fmla="*/ 114300 w 638174"/>
                <a:gd name="connsiteY19" fmla="*/ 19050 h 609600"/>
                <a:gd name="connsiteX20" fmla="*/ 114300 w 638174"/>
                <a:gd name="connsiteY20" fmla="*/ 495300 h 609600"/>
                <a:gd name="connsiteX21" fmla="*/ 57150 w 638174"/>
                <a:gd name="connsiteY21" fmla="*/ 495300 h 609600"/>
                <a:gd name="connsiteX22" fmla="*/ 19050 w 638174"/>
                <a:gd name="connsiteY22" fmla="*/ 509892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8174" h="609600">
                  <a:moveTo>
                    <a:pt x="619125" y="590550"/>
                  </a:moveTo>
                  <a:lnTo>
                    <a:pt x="57150" y="590550"/>
                  </a:lnTo>
                  <a:cubicBezTo>
                    <a:pt x="36108" y="590550"/>
                    <a:pt x="19050" y="573492"/>
                    <a:pt x="19050" y="552450"/>
                  </a:cubicBezTo>
                  <a:cubicBezTo>
                    <a:pt x="19050" y="531408"/>
                    <a:pt x="36108" y="514350"/>
                    <a:pt x="57150" y="514350"/>
                  </a:cubicBezTo>
                  <a:lnTo>
                    <a:pt x="133350" y="514350"/>
                  </a:lnTo>
                  <a:lnTo>
                    <a:pt x="133350" y="114300"/>
                  </a:lnTo>
                  <a:lnTo>
                    <a:pt x="603885" y="114300"/>
                  </a:lnTo>
                  <a:lnTo>
                    <a:pt x="622935" y="95250"/>
                  </a:lnTo>
                  <a:lnTo>
                    <a:pt x="133350" y="95250"/>
                  </a:lnTo>
                  <a:lnTo>
                    <a:pt x="133350" y="0"/>
                  </a:lnTo>
                  <a:lnTo>
                    <a:pt x="57150" y="0"/>
                  </a:lnTo>
                  <a:cubicBezTo>
                    <a:pt x="25602" y="37"/>
                    <a:pt x="37" y="25602"/>
                    <a:pt x="0" y="57150"/>
                  </a:cubicBezTo>
                  <a:lnTo>
                    <a:pt x="0" y="552450"/>
                  </a:lnTo>
                  <a:cubicBezTo>
                    <a:pt x="37" y="583998"/>
                    <a:pt x="25602" y="609563"/>
                    <a:pt x="57150" y="609600"/>
                  </a:cubicBezTo>
                  <a:lnTo>
                    <a:pt x="638175" y="609600"/>
                  </a:lnTo>
                  <a:lnTo>
                    <a:pt x="638175" y="280816"/>
                  </a:lnTo>
                  <a:lnTo>
                    <a:pt x="619125" y="299866"/>
                  </a:lnTo>
                  <a:close/>
                  <a:moveTo>
                    <a:pt x="19050" y="57150"/>
                  </a:moveTo>
                  <a:cubicBezTo>
                    <a:pt x="19050" y="36108"/>
                    <a:pt x="36108" y="19050"/>
                    <a:pt x="57150" y="19050"/>
                  </a:cubicBezTo>
                  <a:lnTo>
                    <a:pt x="114300" y="19050"/>
                  </a:lnTo>
                  <a:lnTo>
                    <a:pt x="114300" y="495300"/>
                  </a:lnTo>
                  <a:lnTo>
                    <a:pt x="57150" y="495300"/>
                  </a:lnTo>
                  <a:cubicBezTo>
                    <a:pt x="43083" y="495291"/>
                    <a:pt x="29512" y="500489"/>
                    <a:pt x="19050" y="50989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9B170A2-4376-45D8-BB7B-1A043D27E1C5}"/>
                </a:ext>
              </a:extLst>
            </p:cNvPr>
            <p:cNvSpPr/>
            <p:nvPr/>
          </p:nvSpPr>
          <p:spPr>
            <a:xfrm>
              <a:off x="8874984" y="2926163"/>
              <a:ext cx="641852" cy="534075"/>
            </a:xfrm>
            <a:custGeom>
              <a:avLst/>
              <a:gdLst>
                <a:gd name="connsiteX0" fmla="*/ 636270 w 641852"/>
                <a:gd name="connsiteY0" fmla="*/ 38966 h 534075"/>
                <a:gd name="connsiteX1" fmla="*/ 602933 w 641852"/>
                <a:gd name="connsiteY1" fmla="*/ 5628 h 534075"/>
                <a:gd name="connsiteX2" fmla="*/ 576438 w 641852"/>
                <a:gd name="connsiteY2" fmla="*/ 5348 h 534075"/>
                <a:gd name="connsiteX3" fmla="*/ 576158 w 641852"/>
                <a:gd name="connsiteY3" fmla="*/ 5628 h 534075"/>
                <a:gd name="connsiteX4" fmla="*/ 332975 w 641852"/>
                <a:gd name="connsiteY4" fmla="*/ 249278 h 534075"/>
                <a:gd name="connsiteX5" fmla="*/ 331680 w 641852"/>
                <a:gd name="connsiteY5" fmla="*/ 252307 h 534075"/>
                <a:gd name="connsiteX6" fmla="*/ 310963 w 641852"/>
                <a:gd name="connsiteY6" fmla="*/ 316324 h 534075"/>
                <a:gd name="connsiteX7" fmla="*/ 183109 w 641852"/>
                <a:gd name="connsiteY7" fmla="*/ 194490 h 534075"/>
                <a:gd name="connsiteX8" fmla="*/ 0 w 641852"/>
                <a:gd name="connsiteY8" fmla="*/ 368131 h 534075"/>
                <a:gd name="connsiteX9" fmla="*/ 42196 w 641852"/>
                <a:gd name="connsiteY9" fmla="*/ 410326 h 534075"/>
                <a:gd name="connsiteX10" fmla="*/ 42196 w 641852"/>
                <a:gd name="connsiteY10" fmla="*/ 534075 h 534075"/>
                <a:gd name="connsiteX11" fmla="*/ 166021 w 641852"/>
                <a:gd name="connsiteY11" fmla="*/ 534075 h 534075"/>
                <a:gd name="connsiteX12" fmla="*/ 166021 w 641852"/>
                <a:gd name="connsiteY12" fmla="*/ 424938 h 534075"/>
                <a:gd name="connsiteX13" fmla="*/ 199358 w 641852"/>
                <a:gd name="connsiteY13" fmla="*/ 424938 h 534075"/>
                <a:gd name="connsiteX14" fmla="*/ 199358 w 641852"/>
                <a:gd name="connsiteY14" fmla="*/ 534075 h 534075"/>
                <a:gd name="connsiteX15" fmla="*/ 323183 w 641852"/>
                <a:gd name="connsiteY15" fmla="*/ 534075 h 534075"/>
                <a:gd name="connsiteX16" fmla="*/ 323183 w 641852"/>
                <a:gd name="connsiteY16" fmla="*/ 390648 h 534075"/>
                <a:gd name="connsiteX17" fmla="*/ 182689 w 641852"/>
                <a:gd name="connsiteY17" fmla="*/ 257183 h 534075"/>
                <a:gd name="connsiteX18" fmla="*/ 45920 w 641852"/>
                <a:gd name="connsiteY18" fmla="*/ 387114 h 534075"/>
                <a:gd name="connsiteX19" fmla="*/ 27299 w 641852"/>
                <a:gd name="connsiteY19" fmla="*/ 368493 h 534075"/>
                <a:gd name="connsiteX20" fmla="*/ 183071 w 641852"/>
                <a:gd name="connsiteY20" fmla="*/ 220769 h 534075"/>
                <a:gd name="connsiteX21" fmla="*/ 305619 w 641852"/>
                <a:gd name="connsiteY21" fmla="*/ 337546 h 534075"/>
                <a:gd name="connsiteX22" fmla="*/ 389582 w 641852"/>
                <a:gd name="connsiteY22" fmla="*/ 310209 h 534075"/>
                <a:gd name="connsiteX23" fmla="*/ 393487 w 641852"/>
                <a:gd name="connsiteY23" fmla="*/ 308552 h 534075"/>
                <a:gd name="connsiteX24" fmla="*/ 635803 w 641852"/>
                <a:gd name="connsiteY24" fmla="*/ 65274 h 534075"/>
                <a:gd name="connsiteX25" fmla="*/ 637426 w 641852"/>
                <a:gd name="connsiteY25" fmla="*/ 40163 h 534075"/>
                <a:gd name="connsiteX26" fmla="*/ 636270 w 641852"/>
                <a:gd name="connsiteY26" fmla="*/ 38966 h 534075"/>
                <a:gd name="connsiteX27" fmla="*/ 61246 w 641852"/>
                <a:gd name="connsiteY27" fmla="*/ 398820 h 534075"/>
                <a:gd name="connsiteX28" fmla="*/ 182689 w 641852"/>
                <a:gd name="connsiteY28" fmla="*/ 283453 h 534075"/>
                <a:gd name="connsiteX29" fmla="*/ 304133 w 641852"/>
                <a:gd name="connsiteY29" fmla="*/ 398820 h 534075"/>
                <a:gd name="connsiteX30" fmla="*/ 304133 w 641852"/>
                <a:gd name="connsiteY30" fmla="*/ 515025 h 534075"/>
                <a:gd name="connsiteX31" fmla="*/ 218408 w 641852"/>
                <a:gd name="connsiteY31" fmla="*/ 515025 h 534075"/>
                <a:gd name="connsiteX32" fmla="*/ 218408 w 641852"/>
                <a:gd name="connsiteY32" fmla="*/ 405888 h 534075"/>
                <a:gd name="connsiteX33" fmla="*/ 146971 w 641852"/>
                <a:gd name="connsiteY33" fmla="*/ 405888 h 534075"/>
                <a:gd name="connsiteX34" fmla="*/ 146971 w 641852"/>
                <a:gd name="connsiteY34" fmla="*/ 515025 h 534075"/>
                <a:gd name="connsiteX35" fmla="*/ 61246 w 641852"/>
                <a:gd name="connsiteY35" fmla="*/ 515025 h 534075"/>
                <a:gd name="connsiteX36" fmla="*/ 386582 w 641852"/>
                <a:gd name="connsiteY36" fmla="*/ 288530 h 534075"/>
                <a:gd name="connsiteX37" fmla="*/ 383229 w 641852"/>
                <a:gd name="connsiteY37" fmla="*/ 291883 h 534075"/>
                <a:gd name="connsiteX38" fmla="*/ 343443 w 641852"/>
                <a:gd name="connsiteY38" fmla="*/ 305008 h 534075"/>
                <a:gd name="connsiteX39" fmla="*/ 336975 w 641852"/>
                <a:gd name="connsiteY39" fmla="*/ 298541 h 534075"/>
                <a:gd name="connsiteX40" fmla="*/ 350034 w 641852"/>
                <a:gd name="connsiteY40" fmla="*/ 259165 h 534075"/>
                <a:gd name="connsiteX41" fmla="*/ 353930 w 641852"/>
                <a:gd name="connsiteY41" fmla="*/ 255259 h 534075"/>
                <a:gd name="connsiteX42" fmla="*/ 366665 w 641852"/>
                <a:gd name="connsiteY42" fmla="*/ 251659 h 534075"/>
                <a:gd name="connsiteX43" fmla="*/ 383629 w 641852"/>
                <a:gd name="connsiteY43" fmla="*/ 258765 h 534075"/>
                <a:gd name="connsiteX44" fmla="*/ 386582 w 641852"/>
                <a:gd name="connsiteY44" fmla="*/ 288530 h 534075"/>
                <a:gd name="connsiteX45" fmla="*/ 576529 w 641852"/>
                <a:gd name="connsiteY45" fmla="*/ 98545 h 534075"/>
                <a:gd name="connsiteX46" fmla="*/ 408651 w 641852"/>
                <a:gd name="connsiteY46" fmla="*/ 266423 h 534075"/>
                <a:gd name="connsiteX47" fmla="*/ 375523 w 641852"/>
                <a:gd name="connsiteY47" fmla="*/ 233580 h 534075"/>
                <a:gd name="connsiteX48" fmla="*/ 543582 w 641852"/>
                <a:gd name="connsiteY48" fmla="*/ 65121 h 534075"/>
                <a:gd name="connsiteX49" fmla="*/ 546764 w 641852"/>
                <a:gd name="connsiteY49" fmla="*/ 61930 h 534075"/>
                <a:gd name="connsiteX50" fmla="*/ 579834 w 641852"/>
                <a:gd name="connsiteY50" fmla="*/ 94973 h 534075"/>
                <a:gd name="connsiteX51" fmla="*/ 592950 w 641852"/>
                <a:gd name="connsiteY51" fmla="*/ 81180 h 534075"/>
                <a:gd name="connsiteX52" fmla="*/ 560232 w 641852"/>
                <a:gd name="connsiteY52" fmla="*/ 48462 h 534075"/>
                <a:gd name="connsiteX53" fmla="*/ 589540 w 641852"/>
                <a:gd name="connsiteY53" fmla="*/ 19173 h 534075"/>
                <a:gd name="connsiteX54" fmla="*/ 622240 w 641852"/>
                <a:gd name="connsiteY54" fmla="*/ 51891 h 53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41852" h="534075">
                  <a:moveTo>
                    <a:pt x="636270" y="38966"/>
                  </a:moveTo>
                  <a:lnTo>
                    <a:pt x="602933" y="5628"/>
                  </a:lnTo>
                  <a:cubicBezTo>
                    <a:pt x="595694" y="-1765"/>
                    <a:pt x="583831" y="-1891"/>
                    <a:pt x="576438" y="5348"/>
                  </a:cubicBezTo>
                  <a:cubicBezTo>
                    <a:pt x="576343" y="5441"/>
                    <a:pt x="576250" y="5534"/>
                    <a:pt x="576158" y="5628"/>
                  </a:cubicBezTo>
                  <a:lnTo>
                    <a:pt x="332975" y="249278"/>
                  </a:lnTo>
                  <a:lnTo>
                    <a:pt x="331680" y="252307"/>
                  </a:lnTo>
                  <a:lnTo>
                    <a:pt x="310963" y="316324"/>
                  </a:lnTo>
                  <a:lnTo>
                    <a:pt x="183109" y="194490"/>
                  </a:lnTo>
                  <a:lnTo>
                    <a:pt x="0" y="368131"/>
                  </a:lnTo>
                  <a:lnTo>
                    <a:pt x="42196" y="410326"/>
                  </a:lnTo>
                  <a:lnTo>
                    <a:pt x="42196" y="534075"/>
                  </a:lnTo>
                  <a:lnTo>
                    <a:pt x="166021" y="534075"/>
                  </a:lnTo>
                  <a:lnTo>
                    <a:pt x="166021" y="424938"/>
                  </a:lnTo>
                  <a:lnTo>
                    <a:pt x="199358" y="424938"/>
                  </a:lnTo>
                  <a:lnTo>
                    <a:pt x="199358" y="534075"/>
                  </a:lnTo>
                  <a:lnTo>
                    <a:pt x="323183" y="534075"/>
                  </a:lnTo>
                  <a:lnTo>
                    <a:pt x="323183" y="390648"/>
                  </a:lnTo>
                  <a:lnTo>
                    <a:pt x="182689" y="257183"/>
                  </a:lnTo>
                  <a:lnTo>
                    <a:pt x="45920" y="387114"/>
                  </a:lnTo>
                  <a:lnTo>
                    <a:pt x="27299" y="368493"/>
                  </a:lnTo>
                  <a:lnTo>
                    <a:pt x="183071" y="220769"/>
                  </a:lnTo>
                  <a:lnTo>
                    <a:pt x="305619" y="337546"/>
                  </a:lnTo>
                  <a:lnTo>
                    <a:pt x="389582" y="310209"/>
                  </a:lnTo>
                  <a:lnTo>
                    <a:pt x="393487" y="308552"/>
                  </a:lnTo>
                  <a:lnTo>
                    <a:pt x="635803" y="65274"/>
                  </a:lnTo>
                  <a:cubicBezTo>
                    <a:pt x="643185" y="58788"/>
                    <a:pt x="643912" y="47546"/>
                    <a:pt x="637426" y="40163"/>
                  </a:cubicBezTo>
                  <a:cubicBezTo>
                    <a:pt x="637060" y="39747"/>
                    <a:pt x="636674" y="39347"/>
                    <a:pt x="636270" y="38966"/>
                  </a:cubicBezTo>
                  <a:close/>
                  <a:moveTo>
                    <a:pt x="61246" y="398820"/>
                  </a:moveTo>
                  <a:lnTo>
                    <a:pt x="182689" y="283453"/>
                  </a:lnTo>
                  <a:lnTo>
                    <a:pt x="304133" y="398820"/>
                  </a:lnTo>
                  <a:lnTo>
                    <a:pt x="304133" y="515025"/>
                  </a:lnTo>
                  <a:lnTo>
                    <a:pt x="218408" y="515025"/>
                  </a:lnTo>
                  <a:lnTo>
                    <a:pt x="218408" y="405888"/>
                  </a:lnTo>
                  <a:lnTo>
                    <a:pt x="146971" y="405888"/>
                  </a:lnTo>
                  <a:lnTo>
                    <a:pt x="146971" y="515025"/>
                  </a:lnTo>
                  <a:lnTo>
                    <a:pt x="61246" y="515025"/>
                  </a:lnTo>
                  <a:close/>
                  <a:moveTo>
                    <a:pt x="386582" y="288530"/>
                  </a:moveTo>
                  <a:lnTo>
                    <a:pt x="383229" y="291883"/>
                  </a:lnTo>
                  <a:lnTo>
                    <a:pt x="343443" y="305008"/>
                  </a:lnTo>
                  <a:lnTo>
                    <a:pt x="336975" y="298541"/>
                  </a:lnTo>
                  <a:lnTo>
                    <a:pt x="350034" y="259165"/>
                  </a:lnTo>
                  <a:lnTo>
                    <a:pt x="353930" y="255259"/>
                  </a:lnTo>
                  <a:cubicBezTo>
                    <a:pt x="357769" y="252923"/>
                    <a:pt x="362171" y="251678"/>
                    <a:pt x="366665" y="251659"/>
                  </a:cubicBezTo>
                  <a:cubicBezTo>
                    <a:pt x="373043" y="251660"/>
                    <a:pt x="379154" y="254220"/>
                    <a:pt x="383629" y="258765"/>
                  </a:cubicBezTo>
                  <a:cubicBezTo>
                    <a:pt x="391745" y="266636"/>
                    <a:pt x="392994" y="279218"/>
                    <a:pt x="386582" y="288530"/>
                  </a:cubicBezTo>
                  <a:close/>
                  <a:moveTo>
                    <a:pt x="576529" y="98545"/>
                  </a:moveTo>
                  <a:lnTo>
                    <a:pt x="408651" y="266423"/>
                  </a:lnTo>
                  <a:cubicBezTo>
                    <a:pt x="404999" y="249929"/>
                    <a:pt x="392048" y="237090"/>
                    <a:pt x="375523" y="233580"/>
                  </a:cubicBezTo>
                  <a:lnTo>
                    <a:pt x="543582" y="65121"/>
                  </a:lnTo>
                  <a:lnTo>
                    <a:pt x="546764" y="61930"/>
                  </a:lnTo>
                  <a:lnTo>
                    <a:pt x="579834" y="94973"/>
                  </a:lnTo>
                  <a:close/>
                  <a:moveTo>
                    <a:pt x="592950" y="81180"/>
                  </a:moveTo>
                  <a:lnTo>
                    <a:pt x="560232" y="48462"/>
                  </a:lnTo>
                  <a:lnTo>
                    <a:pt x="589540" y="19173"/>
                  </a:lnTo>
                  <a:lnTo>
                    <a:pt x="622240" y="5189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833561-53D8-4DB8-AA3E-FDB97634F9FC}"/>
              </a:ext>
            </a:extLst>
          </p:cNvPr>
          <p:cNvSpPr txBox="1"/>
          <p:nvPr/>
        </p:nvSpPr>
        <p:spPr>
          <a:xfrm>
            <a:off x="5307628" y="811680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이미지 예시들입니다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732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587F62D3-3B0D-4998-A748-B102F379C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832466"/>
              </p:ext>
            </p:extLst>
          </p:nvPr>
        </p:nvGraphicFramePr>
        <p:xfrm>
          <a:off x="1684787" y="1079322"/>
          <a:ext cx="7355974" cy="5026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그래픽 8" descr="새싹 돋음">
            <a:extLst>
              <a:ext uri="{FF2B5EF4-FFF2-40B4-BE49-F238E27FC236}">
                <a16:creationId xmlns:a16="http://schemas.microsoft.com/office/drawing/2014/main" id="{1D70129D-E555-4911-84E9-54C47F347A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9747" y="2655181"/>
            <a:ext cx="1181100" cy="1181100"/>
          </a:xfrm>
          <a:prstGeom prst="rect">
            <a:avLst/>
          </a:prstGeom>
        </p:spPr>
      </p:pic>
      <p:pic>
        <p:nvPicPr>
          <p:cNvPr id="7" name="그래픽 6" descr="건배">
            <a:extLst>
              <a:ext uri="{FF2B5EF4-FFF2-40B4-BE49-F238E27FC236}">
                <a16:creationId xmlns:a16="http://schemas.microsoft.com/office/drawing/2014/main" id="{5DC3DB65-7105-4F70-8EEA-D35A438567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36141" y="1601450"/>
            <a:ext cx="1181100" cy="1181100"/>
          </a:xfrm>
          <a:prstGeom prst="rect">
            <a:avLst/>
          </a:prstGeom>
        </p:spPr>
      </p:pic>
      <p:pic>
        <p:nvPicPr>
          <p:cNvPr id="11" name="그래픽 10" descr="스토리텔링">
            <a:extLst>
              <a:ext uri="{FF2B5EF4-FFF2-40B4-BE49-F238E27FC236}">
                <a16:creationId xmlns:a16="http://schemas.microsoft.com/office/drawing/2014/main" id="{037EEFB5-8D55-4D05-9217-4D4FF23655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25579" y="4396173"/>
            <a:ext cx="1181100" cy="1181100"/>
          </a:xfrm>
          <a:prstGeom prst="rect">
            <a:avLst/>
          </a:prstGeom>
        </p:spPr>
      </p:pic>
      <p:grpSp>
        <p:nvGrpSpPr>
          <p:cNvPr id="14" name="그래픽 12" descr="아키텍처">
            <a:extLst>
              <a:ext uri="{FF2B5EF4-FFF2-40B4-BE49-F238E27FC236}">
                <a16:creationId xmlns:a16="http://schemas.microsoft.com/office/drawing/2014/main" id="{5B64544D-CA5E-49B9-8A17-1EEC9A771D18}"/>
              </a:ext>
            </a:extLst>
          </p:cNvPr>
          <p:cNvGrpSpPr/>
          <p:nvPr/>
        </p:nvGrpSpPr>
        <p:grpSpPr>
          <a:xfrm>
            <a:off x="6858495" y="2902498"/>
            <a:ext cx="1054344" cy="808894"/>
            <a:chOff x="8678683" y="2926163"/>
            <a:chExt cx="838153" cy="629325"/>
          </a:xfrm>
          <a:solidFill>
            <a:srgbClr val="000000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F5C1CA8A-DA82-4B2D-AA04-A7C5FF1F8AF2}"/>
                </a:ext>
              </a:extLst>
            </p:cNvPr>
            <p:cNvSpPr/>
            <p:nvPr/>
          </p:nvSpPr>
          <p:spPr>
            <a:xfrm>
              <a:off x="8678683" y="2945889"/>
              <a:ext cx="638174" cy="609600"/>
            </a:xfrm>
            <a:custGeom>
              <a:avLst/>
              <a:gdLst>
                <a:gd name="connsiteX0" fmla="*/ 619125 w 638174"/>
                <a:gd name="connsiteY0" fmla="*/ 590550 h 609600"/>
                <a:gd name="connsiteX1" fmla="*/ 57150 w 638174"/>
                <a:gd name="connsiteY1" fmla="*/ 590550 h 609600"/>
                <a:gd name="connsiteX2" fmla="*/ 19050 w 638174"/>
                <a:gd name="connsiteY2" fmla="*/ 552450 h 609600"/>
                <a:gd name="connsiteX3" fmla="*/ 57150 w 638174"/>
                <a:gd name="connsiteY3" fmla="*/ 514350 h 609600"/>
                <a:gd name="connsiteX4" fmla="*/ 133350 w 638174"/>
                <a:gd name="connsiteY4" fmla="*/ 514350 h 609600"/>
                <a:gd name="connsiteX5" fmla="*/ 133350 w 638174"/>
                <a:gd name="connsiteY5" fmla="*/ 114300 h 609600"/>
                <a:gd name="connsiteX6" fmla="*/ 603885 w 638174"/>
                <a:gd name="connsiteY6" fmla="*/ 114300 h 609600"/>
                <a:gd name="connsiteX7" fmla="*/ 622935 w 638174"/>
                <a:gd name="connsiteY7" fmla="*/ 95250 h 609600"/>
                <a:gd name="connsiteX8" fmla="*/ 133350 w 638174"/>
                <a:gd name="connsiteY8" fmla="*/ 95250 h 609600"/>
                <a:gd name="connsiteX9" fmla="*/ 133350 w 638174"/>
                <a:gd name="connsiteY9" fmla="*/ 0 h 609600"/>
                <a:gd name="connsiteX10" fmla="*/ 57150 w 638174"/>
                <a:gd name="connsiteY10" fmla="*/ 0 h 609600"/>
                <a:gd name="connsiteX11" fmla="*/ 0 w 638174"/>
                <a:gd name="connsiteY11" fmla="*/ 57150 h 609600"/>
                <a:gd name="connsiteX12" fmla="*/ 0 w 638174"/>
                <a:gd name="connsiteY12" fmla="*/ 552450 h 609600"/>
                <a:gd name="connsiteX13" fmla="*/ 57150 w 638174"/>
                <a:gd name="connsiteY13" fmla="*/ 609600 h 609600"/>
                <a:gd name="connsiteX14" fmla="*/ 638175 w 638174"/>
                <a:gd name="connsiteY14" fmla="*/ 609600 h 609600"/>
                <a:gd name="connsiteX15" fmla="*/ 638175 w 638174"/>
                <a:gd name="connsiteY15" fmla="*/ 280816 h 609600"/>
                <a:gd name="connsiteX16" fmla="*/ 619125 w 638174"/>
                <a:gd name="connsiteY16" fmla="*/ 299866 h 609600"/>
                <a:gd name="connsiteX17" fmla="*/ 19050 w 638174"/>
                <a:gd name="connsiteY17" fmla="*/ 57150 h 609600"/>
                <a:gd name="connsiteX18" fmla="*/ 57150 w 638174"/>
                <a:gd name="connsiteY18" fmla="*/ 19050 h 609600"/>
                <a:gd name="connsiteX19" fmla="*/ 114300 w 638174"/>
                <a:gd name="connsiteY19" fmla="*/ 19050 h 609600"/>
                <a:gd name="connsiteX20" fmla="*/ 114300 w 638174"/>
                <a:gd name="connsiteY20" fmla="*/ 495300 h 609600"/>
                <a:gd name="connsiteX21" fmla="*/ 57150 w 638174"/>
                <a:gd name="connsiteY21" fmla="*/ 495300 h 609600"/>
                <a:gd name="connsiteX22" fmla="*/ 19050 w 638174"/>
                <a:gd name="connsiteY22" fmla="*/ 509892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8174" h="609600">
                  <a:moveTo>
                    <a:pt x="619125" y="590550"/>
                  </a:moveTo>
                  <a:lnTo>
                    <a:pt x="57150" y="590550"/>
                  </a:lnTo>
                  <a:cubicBezTo>
                    <a:pt x="36108" y="590550"/>
                    <a:pt x="19050" y="573492"/>
                    <a:pt x="19050" y="552450"/>
                  </a:cubicBezTo>
                  <a:cubicBezTo>
                    <a:pt x="19050" y="531408"/>
                    <a:pt x="36108" y="514350"/>
                    <a:pt x="57150" y="514350"/>
                  </a:cubicBezTo>
                  <a:lnTo>
                    <a:pt x="133350" y="514350"/>
                  </a:lnTo>
                  <a:lnTo>
                    <a:pt x="133350" y="114300"/>
                  </a:lnTo>
                  <a:lnTo>
                    <a:pt x="603885" y="114300"/>
                  </a:lnTo>
                  <a:lnTo>
                    <a:pt x="622935" y="95250"/>
                  </a:lnTo>
                  <a:lnTo>
                    <a:pt x="133350" y="95250"/>
                  </a:lnTo>
                  <a:lnTo>
                    <a:pt x="133350" y="0"/>
                  </a:lnTo>
                  <a:lnTo>
                    <a:pt x="57150" y="0"/>
                  </a:lnTo>
                  <a:cubicBezTo>
                    <a:pt x="25602" y="37"/>
                    <a:pt x="37" y="25602"/>
                    <a:pt x="0" y="57150"/>
                  </a:cubicBezTo>
                  <a:lnTo>
                    <a:pt x="0" y="552450"/>
                  </a:lnTo>
                  <a:cubicBezTo>
                    <a:pt x="37" y="583998"/>
                    <a:pt x="25602" y="609563"/>
                    <a:pt x="57150" y="609600"/>
                  </a:cubicBezTo>
                  <a:lnTo>
                    <a:pt x="638175" y="609600"/>
                  </a:lnTo>
                  <a:lnTo>
                    <a:pt x="638175" y="280816"/>
                  </a:lnTo>
                  <a:lnTo>
                    <a:pt x="619125" y="299866"/>
                  </a:lnTo>
                  <a:close/>
                  <a:moveTo>
                    <a:pt x="19050" y="57150"/>
                  </a:moveTo>
                  <a:cubicBezTo>
                    <a:pt x="19050" y="36108"/>
                    <a:pt x="36108" y="19050"/>
                    <a:pt x="57150" y="19050"/>
                  </a:cubicBezTo>
                  <a:lnTo>
                    <a:pt x="114300" y="19050"/>
                  </a:lnTo>
                  <a:lnTo>
                    <a:pt x="114300" y="495300"/>
                  </a:lnTo>
                  <a:lnTo>
                    <a:pt x="57150" y="495300"/>
                  </a:lnTo>
                  <a:cubicBezTo>
                    <a:pt x="43083" y="495291"/>
                    <a:pt x="29512" y="500489"/>
                    <a:pt x="19050" y="50989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AA32F4E-7B03-4D21-A4D3-6F3F64850DFB}"/>
                </a:ext>
              </a:extLst>
            </p:cNvPr>
            <p:cNvSpPr/>
            <p:nvPr/>
          </p:nvSpPr>
          <p:spPr>
            <a:xfrm>
              <a:off x="8874984" y="2926163"/>
              <a:ext cx="641852" cy="534075"/>
            </a:xfrm>
            <a:custGeom>
              <a:avLst/>
              <a:gdLst>
                <a:gd name="connsiteX0" fmla="*/ 636270 w 641852"/>
                <a:gd name="connsiteY0" fmla="*/ 38966 h 534075"/>
                <a:gd name="connsiteX1" fmla="*/ 602933 w 641852"/>
                <a:gd name="connsiteY1" fmla="*/ 5628 h 534075"/>
                <a:gd name="connsiteX2" fmla="*/ 576438 w 641852"/>
                <a:gd name="connsiteY2" fmla="*/ 5348 h 534075"/>
                <a:gd name="connsiteX3" fmla="*/ 576158 w 641852"/>
                <a:gd name="connsiteY3" fmla="*/ 5628 h 534075"/>
                <a:gd name="connsiteX4" fmla="*/ 332975 w 641852"/>
                <a:gd name="connsiteY4" fmla="*/ 249278 h 534075"/>
                <a:gd name="connsiteX5" fmla="*/ 331680 w 641852"/>
                <a:gd name="connsiteY5" fmla="*/ 252307 h 534075"/>
                <a:gd name="connsiteX6" fmla="*/ 310963 w 641852"/>
                <a:gd name="connsiteY6" fmla="*/ 316324 h 534075"/>
                <a:gd name="connsiteX7" fmla="*/ 183109 w 641852"/>
                <a:gd name="connsiteY7" fmla="*/ 194490 h 534075"/>
                <a:gd name="connsiteX8" fmla="*/ 0 w 641852"/>
                <a:gd name="connsiteY8" fmla="*/ 368131 h 534075"/>
                <a:gd name="connsiteX9" fmla="*/ 42196 w 641852"/>
                <a:gd name="connsiteY9" fmla="*/ 410326 h 534075"/>
                <a:gd name="connsiteX10" fmla="*/ 42196 w 641852"/>
                <a:gd name="connsiteY10" fmla="*/ 534075 h 534075"/>
                <a:gd name="connsiteX11" fmla="*/ 166021 w 641852"/>
                <a:gd name="connsiteY11" fmla="*/ 534075 h 534075"/>
                <a:gd name="connsiteX12" fmla="*/ 166021 w 641852"/>
                <a:gd name="connsiteY12" fmla="*/ 424938 h 534075"/>
                <a:gd name="connsiteX13" fmla="*/ 199358 w 641852"/>
                <a:gd name="connsiteY13" fmla="*/ 424938 h 534075"/>
                <a:gd name="connsiteX14" fmla="*/ 199358 w 641852"/>
                <a:gd name="connsiteY14" fmla="*/ 534075 h 534075"/>
                <a:gd name="connsiteX15" fmla="*/ 323183 w 641852"/>
                <a:gd name="connsiteY15" fmla="*/ 534075 h 534075"/>
                <a:gd name="connsiteX16" fmla="*/ 323183 w 641852"/>
                <a:gd name="connsiteY16" fmla="*/ 390648 h 534075"/>
                <a:gd name="connsiteX17" fmla="*/ 182689 w 641852"/>
                <a:gd name="connsiteY17" fmla="*/ 257183 h 534075"/>
                <a:gd name="connsiteX18" fmla="*/ 45920 w 641852"/>
                <a:gd name="connsiteY18" fmla="*/ 387114 h 534075"/>
                <a:gd name="connsiteX19" fmla="*/ 27299 w 641852"/>
                <a:gd name="connsiteY19" fmla="*/ 368493 h 534075"/>
                <a:gd name="connsiteX20" fmla="*/ 183071 w 641852"/>
                <a:gd name="connsiteY20" fmla="*/ 220769 h 534075"/>
                <a:gd name="connsiteX21" fmla="*/ 305619 w 641852"/>
                <a:gd name="connsiteY21" fmla="*/ 337546 h 534075"/>
                <a:gd name="connsiteX22" fmla="*/ 389582 w 641852"/>
                <a:gd name="connsiteY22" fmla="*/ 310209 h 534075"/>
                <a:gd name="connsiteX23" fmla="*/ 393487 w 641852"/>
                <a:gd name="connsiteY23" fmla="*/ 308552 h 534075"/>
                <a:gd name="connsiteX24" fmla="*/ 635803 w 641852"/>
                <a:gd name="connsiteY24" fmla="*/ 65274 h 534075"/>
                <a:gd name="connsiteX25" fmla="*/ 637426 w 641852"/>
                <a:gd name="connsiteY25" fmla="*/ 40163 h 534075"/>
                <a:gd name="connsiteX26" fmla="*/ 636270 w 641852"/>
                <a:gd name="connsiteY26" fmla="*/ 38966 h 534075"/>
                <a:gd name="connsiteX27" fmla="*/ 61246 w 641852"/>
                <a:gd name="connsiteY27" fmla="*/ 398820 h 534075"/>
                <a:gd name="connsiteX28" fmla="*/ 182689 w 641852"/>
                <a:gd name="connsiteY28" fmla="*/ 283453 h 534075"/>
                <a:gd name="connsiteX29" fmla="*/ 304133 w 641852"/>
                <a:gd name="connsiteY29" fmla="*/ 398820 h 534075"/>
                <a:gd name="connsiteX30" fmla="*/ 304133 w 641852"/>
                <a:gd name="connsiteY30" fmla="*/ 515025 h 534075"/>
                <a:gd name="connsiteX31" fmla="*/ 218408 w 641852"/>
                <a:gd name="connsiteY31" fmla="*/ 515025 h 534075"/>
                <a:gd name="connsiteX32" fmla="*/ 218408 w 641852"/>
                <a:gd name="connsiteY32" fmla="*/ 405888 h 534075"/>
                <a:gd name="connsiteX33" fmla="*/ 146971 w 641852"/>
                <a:gd name="connsiteY33" fmla="*/ 405888 h 534075"/>
                <a:gd name="connsiteX34" fmla="*/ 146971 w 641852"/>
                <a:gd name="connsiteY34" fmla="*/ 515025 h 534075"/>
                <a:gd name="connsiteX35" fmla="*/ 61246 w 641852"/>
                <a:gd name="connsiteY35" fmla="*/ 515025 h 534075"/>
                <a:gd name="connsiteX36" fmla="*/ 386582 w 641852"/>
                <a:gd name="connsiteY36" fmla="*/ 288530 h 534075"/>
                <a:gd name="connsiteX37" fmla="*/ 383229 w 641852"/>
                <a:gd name="connsiteY37" fmla="*/ 291883 h 534075"/>
                <a:gd name="connsiteX38" fmla="*/ 343443 w 641852"/>
                <a:gd name="connsiteY38" fmla="*/ 305008 h 534075"/>
                <a:gd name="connsiteX39" fmla="*/ 336975 w 641852"/>
                <a:gd name="connsiteY39" fmla="*/ 298541 h 534075"/>
                <a:gd name="connsiteX40" fmla="*/ 350034 w 641852"/>
                <a:gd name="connsiteY40" fmla="*/ 259165 h 534075"/>
                <a:gd name="connsiteX41" fmla="*/ 353930 w 641852"/>
                <a:gd name="connsiteY41" fmla="*/ 255259 h 534075"/>
                <a:gd name="connsiteX42" fmla="*/ 366665 w 641852"/>
                <a:gd name="connsiteY42" fmla="*/ 251659 h 534075"/>
                <a:gd name="connsiteX43" fmla="*/ 383629 w 641852"/>
                <a:gd name="connsiteY43" fmla="*/ 258765 h 534075"/>
                <a:gd name="connsiteX44" fmla="*/ 386582 w 641852"/>
                <a:gd name="connsiteY44" fmla="*/ 288530 h 534075"/>
                <a:gd name="connsiteX45" fmla="*/ 576529 w 641852"/>
                <a:gd name="connsiteY45" fmla="*/ 98545 h 534075"/>
                <a:gd name="connsiteX46" fmla="*/ 408651 w 641852"/>
                <a:gd name="connsiteY46" fmla="*/ 266423 h 534075"/>
                <a:gd name="connsiteX47" fmla="*/ 375523 w 641852"/>
                <a:gd name="connsiteY47" fmla="*/ 233580 h 534075"/>
                <a:gd name="connsiteX48" fmla="*/ 543582 w 641852"/>
                <a:gd name="connsiteY48" fmla="*/ 65121 h 534075"/>
                <a:gd name="connsiteX49" fmla="*/ 546764 w 641852"/>
                <a:gd name="connsiteY49" fmla="*/ 61930 h 534075"/>
                <a:gd name="connsiteX50" fmla="*/ 579834 w 641852"/>
                <a:gd name="connsiteY50" fmla="*/ 94973 h 534075"/>
                <a:gd name="connsiteX51" fmla="*/ 592950 w 641852"/>
                <a:gd name="connsiteY51" fmla="*/ 81180 h 534075"/>
                <a:gd name="connsiteX52" fmla="*/ 560232 w 641852"/>
                <a:gd name="connsiteY52" fmla="*/ 48462 h 534075"/>
                <a:gd name="connsiteX53" fmla="*/ 589540 w 641852"/>
                <a:gd name="connsiteY53" fmla="*/ 19173 h 534075"/>
                <a:gd name="connsiteX54" fmla="*/ 622240 w 641852"/>
                <a:gd name="connsiteY54" fmla="*/ 51891 h 53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41852" h="534075">
                  <a:moveTo>
                    <a:pt x="636270" y="38966"/>
                  </a:moveTo>
                  <a:lnTo>
                    <a:pt x="602933" y="5628"/>
                  </a:lnTo>
                  <a:cubicBezTo>
                    <a:pt x="595694" y="-1765"/>
                    <a:pt x="583831" y="-1891"/>
                    <a:pt x="576438" y="5348"/>
                  </a:cubicBezTo>
                  <a:cubicBezTo>
                    <a:pt x="576343" y="5441"/>
                    <a:pt x="576250" y="5534"/>
                    <a:pt x="576158" y="5628"/>
                  </a:cubicBezTo>
                  <a:lnTo>
                    <a:pt x="332975" y="249278"/>
                  </a:lnTo>
                  <a:lnTo>
                    <a:pt x="331680" y="252307"/>
                  </a:lnTo>
                  <a:lnTo>
                    <a:pt x="310963" y="316324"/>
                  </a:lnTo>
                  <a:lnTo>
                    <a:pt x="183109" y="194490"/>
                  </a:lnTo>
                  <a:lnTo>
                    <a:pt x="0" y="368131"/>
                  </a:lnTo>
                  <a:lnTo>
                    <a:pt x="42196" y="410326"/>
                  </a:lnTo>
                  <a:lnTo>
                    <a:pt x="42196" y="534075"/>
                  </a:lnTo>
                  <a:lnTo>
                    <a:pt x="166021" y="534075"/>
                  </a:lnTo>
                  <a:lnTo>
                    <a:pt x="166021" y="424938"/>
                  </a:lnTo>
                  <a:lnTo>
                    <a:pt x="199358" y="424938"/>
                  </a:lnTo>
                  <a:lnTo>
                    <a:pt x="199358" y="534075"/>
                  </a:lnTo>
                  <a:lnTo>
                    <a:pt x="323183" y="534075"/>
                  </a:lnTo>
                  <a:lnTo>
                    <a:pt x="323183" y="390648"/>
                  </a:lnTo>
                  <a:lnTo>
                    <a:pt x="182689" y="257183"/>
                  </a:lnTo>
                  <a:lnTo>
                    <a:pt x="45920" y="387114"/>
                  </a:lnTo>
                  <a:lnTo>
                    <a:pt x="27299" y="368493"/>
                  </a:lnTo>
                  <a:lnTo>
                    <a:pt x="183071" y="220769"/>
                  </a:lnTo>
                  <a:lnTo>
                    <a:pt x="305619" y="337546"/>
                  </a:lnTo>
                  <a:lnTo>
                    <a:pt x="389582" y="310209"/>
                  </a:lnTo>
                  <a:lnTo>
                    <a:pt x="393487" y="308552"/>
                  </a:lnTo>
                  <a:lnTo>
                    <a:pt x="635803" y="65274"/>
                  </a:lnTo>
                  <a:cubicBezTo>
                    <a:pt x="643185" y="58788"/>
                    <a:pt x="643912" y="47546"/>
                    <a:pt x="637426" y="40163"/>
                  </a:cubicBezTo>
                  <a:cubicBezTo>
                    <a:pt x="637060" y="39747"/>
                    <a:pt x="636674" y="39347"/>
                    <a:pt x="636270" y="38966"/>
                  </a:cubicBezTo>
                  <a:close/>
                  <a:moveTo>
                    <a:pt x="61246" y="398820"/>
                  </a:moveTo>
                  <a:lnTo>
                    <a:pt x="182689" y="283453"/>
                  </a:lnTo>
                  <a:lnTo>
                    <a:pt x="304133" y="398820"/>
                  </a:lnTo>
                  <a:lnTo>
                    <a:pt x="304133" y="515025"/>
                  </a:lnTo>
                  <a:lnTo>
                    <a:pt x="218408" y="515025"/>
                  </a:lnTo>
                  <a:lnTo>
                    <a:pt x="218408" y="405888"/>
                  </a:lnTo>
                  <a:lnTo>
                    <a:pt x="146971" y="405888"/>
                  </a:lnTo>
                  <a:lnTo>
                    <a:pt x="146971" y="515025"/>
                  </a:lnTo>
                  <a:lnTo>
                    <a:pt x="61246" y="515025"/>
                  </a:lnTo>
                  <a:close/>
                  <a:moveTo>
                    <a:pt x="386582" y="288530"/>
                  </a:moveTo>
                  <a:lnTo>
                    <a:pt x="383229" y="291883"/>
                  </a:lnTo>
                  <a:lnTo>
                    <a:pt x="343443" y="305008"/>
                  </a:lnTo>
                  <a:lnTo>
                    <a:pt x="336975" y="298541"/>
                  </a:lnTo>
                  <a:lnTo>
                    <a:pt x="350034" y="259165"/>
                  </a:lnTo>
                  <a:lnTo>
                    <a:pt x="353930" y="255259"/>
                  </a:lnTo>
                  <a:cubicBezTo>
                    <a:pt x="357769" y="252923"/>
                    <a:pt x="362171" y="251678"/>
                    <a:pt x="366665" y="251659"/>
                  </a:cubicBezTo>
                  <a:cubicBezTo>
                    <a:pt x="373043" y="251660"/>
                    <a:pt x="379154" y="254220"/>
                    <a:pt x="383629" y="258765"/>
                  </a:cubicBezTo>
                  <a:cubicBezTo>
                    <a:pt x="391745" y="266636"/>
                    <a:pt x="392994" y="279218"/>
                    <a:pt x="386582" y="288530"/>
                  </a:cubicBezTo>
                  <a:close/>
                  <a:moveTo>
                    <a:pt x="576529" y="98545"/>
                  </a:moveTo>
                  <a:lnTo>
                    <a:pt x="408651" y="266423"/>
                  </a:lnTo>
                  <a:cubicBezTo>
                    <a:pt x="404999" y="249929"/>
                    <a:pt x="392048" y="237090"/>
                    <a:pt x="375523" y="233580"/>
                  </a:cubicBezTo>
                  <a:lnTo>
                    <a:pt x="543582" y="65121"/>
                  </a:lnTo>
                  <a:lnTo>
                    <a:pt x="546764" y="61930"/>
                  </a:lnTo>
                  <a:lnTo>
                    <a:pt x="579834" y="94973"/>
                  </a:lnTo>
                  <a:close/>
                  <a:moveTo>
                    <a:pt x="592950" y="81180"/>
                  </a:moveTo>
                  <a:lnTo>
                    <a:pt x="560232" y="48462"/>
                  </a:lnTo>
                  <a:lnTo>
                    <a:pt x="589540" y="19173"/>
                  </a:lnTo>
                  <a:lnTo>
                    <a:pt x="622240" y="5189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D00E7DB-28BB-471C-8230-8802798E2E70}"/>
              </a:ext>
            </a:extLst>
          </p:cNvPr>
          <p:cNvSpPr txBox="1"/>
          <p:nvPr/>
        </p:nvSpPr>
        <p:spPr>
          <a:xfrm>
            <a:off x="373105" y="174804"/>
            <a:ext cx="451462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교육 목표 </a:t>
            </a:r>
            <a:r>
              <a:rPr lang="en-US" altLang="ko-KR" dirty="0"/>
              <a:t>(</a:t>
            </a:r>
            <a:r>
              <a:rPr lang="ko-KR" altLang="en-US" dirty="0"/>
              <a:t>우리가 공부하는 이유</a:t>
            </a:r>
            <a:r>
              <a:rPr lang="en-US" altLang="ko-KR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043DAF-4B51-43C3-A6E5-C3276104EAE8}"/>
              </a:ext>
            </a:extLst>
          </p:cNvPr>
          <p:cNvSpPr txBox="1"/>
          <p:nvPr/>
        </p:nvSpPr>
        <p:spPr>
          <a:xfrm>
            <a:off x="4700058" y="846875"/>
            <a:ext cx="125326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사회통합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1DEC8-2E3B-4540-A7A2-A5218F6BCC20}"/>
              </a:ext>
            </a:extLst>
          </p:cNvPr>
          <p:cNvSpPr txBox="1"/>
          <p:nvPr/>
        </p:nvSpPr>
        <p:spPr>
          <a:xfrm>
            <a:off x="2877581" y="3766776"/>
            <a:ext cx="125326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자아성찰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88142-D5BC-4F1E-BD98-64BDA6652805}"/>
              </a:ext>
            </a:extLst>
          </p:cNvPr>
          <p:cNvSpPr txBox="1"/>
          <p:nvPr/>
        </p:nvSpPr>
        <p:spPr>
          <a:xfrm>
            <a:off x="6633253" y="3766776"/>
            <a:ext cx="125326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자립생활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C072E-59B4-40C6-9513-D1CAEB01DECE}"/>
              </a:ext>
            </a:extLst>
          </p:cNvPr>
          <p:cNvSpPr txBox="1"/>
          <p:nvPr/>
        </p:nvSpPr>
        <p:spPr>
          <a:xfrm>
            <a:off x="4736141" y="5593283"/>
            <a:ext cx="1253266" cy="646331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평생교육프로그램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A951E-B1A2-4BFB-A805-2C4E43C86A3C}"/>
              </a:ext>
            </a:extLst>
          </p:cNvPr>
          <p:cNvSpPr txBox="1"/>
          <p:nvPr/>
        </p:nvSpPr>
        <p:spPr>
          <a:xfrm>
            <a:off x="6091439" y="17480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내용 </a:t>
            </a:r>
            <a:r>
              <a:rPr lang="ko-KR" altLang="en-US" b="1"/>
              <a:t>정리 예시입니다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B60CB-C9B3-447D-97E3-B8951B55B421}"/>
              </a:ext>
            </a:extLst>
          </p:cNvPr>
          <p:cNvSpPr txBox="1"/>
          <p:nvPr/>
        </p:nvSpPr>
        <p:spPr>
          <a:xfrm>
            <a:off x="4359589" y="1280078"/>
            <a:ext cx="21130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설명을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C65B5-BD35-4903-95BE-74FC20C36FBC}"/>
              </a:ext>
            </a:extLst>
          </p:cNvPr>
          <p:cNvSpPr txBox="1"/>
          <p:nvPr/>
        </p:nvSpPr>
        <p:spPr>
          <a:xfrm>
            <a:off x="8120476" y="3766776"/>
            <a:ext cx="21130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설명을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55E55-8ED6-4620-8C82-C1FF226A8C17}"/>
              </a:ext>
            </a:extLst>
          </p:cNvPr>
          <p:cNvSpPr txBox="1"/>
          <p:nvPr/>
        </p:nvSpPr>
        <p:spPr>
          <a:xfrm>
            <a:off x="4306234" y="6324282"/>
            <a:ext cx="21130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설명을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8205-3456-452B-BAAC-ED7410B9EA6E}"/>
              </a:ext>
            </a:extLst>
          </p:cNvPr>
          <p:cNvSpPr txBox="1"/>
          <p:nvPr/>
        </p:nvSpPr>
        <p:spPr>
          <a:xfrm>
            <a:off x="569839" y="3766776"/>
            <a:ext cx="21130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03923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3C4AA1A-82ED-4DCF-BE0F-E9C1BA13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45" y="3623087"/>
            <a:ext cx="1181100" cy="1181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20C147-CA72-4C4C-B69D-99334416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95" y="2206703"/>
            <a:ext cx="1181100" cy="1181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0EA892-C7F3-4E44-833D-E8E0E006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95" y="857618"/>
            <a:ext cx="1181100" cy="1181100"/>
          </a:xfrm>
          <a:prstGeom prst="rect">
            <a:avLst/>
          </a:prstGeom>
        </p:spPr>
      </p:pic>
      <p:grpSp>
        <p:nvGrpSpPr>
          <p:cNvPr id="12" name="그래픽 12" descr="아키텍처">
            <a:extLst>
              <a:ext uri="{FF2B5EF4-FFF2-40B4-BE49-F238E27FC236}">
                <a16:creationId xmlns:a16="http://schemas.microsoft.com/office/drawing/2014/main" id="{B8BFD054-7A8A-4F86-9CDB-72637BB070AC}"/>
              </a:ext>
            </a:extLst>
          </p:cNvPr>
          <p:cNvGrpSpPr/>
          <p:nvPr/>
        </p:nvGrpSpPr>
        <p:grpSpPr>
          <a:xfrm>
            <a:off x="1025609" y="5243615"/>
            <a:ext cx="1324811" cy="993508"/>
            <a:chOff x="8678683" y="2926163"/>
            <a:chExt cx="838153" cy="629325"/>
          </a:xfrm>
          <a:solidFill>
            <a:srgbClr val="000000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06B9F2D-8A05-40E0-B555-768B007E04CE}"/>
                </a:ext>
              </a:extLst>
            </p:cNvPr>
            <p:cNvSpPr/>
            <p:nvPr/>
          </p:nvSpPr>
          <p:spPr>
            <a:xfrm>
              <a:off x="8678683" y="2945889"/>
              <a:ext cx="638174" cy="609600"/>
            </a:xfrm>
            <a:custGeom>
              <a:avLst/>
              <a:gdLst>
                <a:gd name="connsiteX0" fmla="*/ 619125 w 638174"/>
                <a:gd name="connsiteY0" fmla="*/ 590550 h 609600"/>
                <a:gd name="connsiteX1" fmla="*/ 57150 w 638174"/>
                <a:gd name="connsiteY1" fmla="*/ 590550 h 609600"/>
                <a:gd name="connsiteX2" fmla="*/ 19050 w 638174"/>
                <a:gd name="connsiteY2" fmla="*/ 552450 h 609600"/>
                <a:gd name="connsiteX3" fmla="*/ 57150 w 638174"/>
                <a:gd name="connsiteY3" fmla="*/ 514350 h 609600"/>
                <a:gd name="connsiteX4" fmla="*/ 133350 w 638174"/>
                <a:gd name="connsiteY4" fmla="*/ 514350 h 609600"/>
                <a:gd name="connsiteX5" fmla="*/ 133350 w 638174"/>
                <a:gd name="connsiteY5" fmla="*/ 114300 h 609600"/>
                <a:gd name="connsiteX6" fmla="*/ 603885 w 638174"/>
                <a:gd name="connsiteY6" fmla="*/ 114300 h 609600"/>
                <a:gd name="connsiteX7" fmla="*/ 622935 w 638174"/>
                <a:gd name="connsiteY7" fmla="*/ 95250 h 609600"/>
                <a:gd name="connsiteX8" fmla="*/ 133350 w 638174"/>
                <a:gd name="connsiteY8" fmla="*/ 95250 h 609600"/>
                <a:gd name="connsiteX9" fmla="*/ 133350 w 638174"/>
                <a:gd name="connsiteY9" fmla="*/ 0 h 609600"/>
                <a:gd name="connsiteX10" fmla="*/ 57150 w 638174"/>
                <a:gd name="connsiteY10" fmla="*/ 0 h 609600"/>
                <a:gd name="connsiteX11" fmla="*/ 0 w 638174"/>
                <a:gd name="connsiteY11" fmla="*/ 57150 h 609600"/>
                <a:gd name="connsiteX12" fmla="*/ 0 w 638174"/>
                <a:gd name="connsiteY12" fmla="*/ 552450 h 609600"/>
                <a:gd name="connsiteX13" fmla="*/ 57150 w 638174"/>
                <a:gd name="connsiteY13" fmla="*/ 609600 h 609600"/>
                <a:gd name="connsiteX14" fmla="*/ 638175 w 638174"/>
                <a:gd name="connsiteY14" fmla="*/ 609600 h 609600"/>
                <a:gd name="connsiteX15" fmla="*/ 638175 w 638174"/>
                <a:gd name="connsiteY15" fmla="*/ 280816 h 609600"/>
                <a:gd name="connsiteX16" fmla="*/ 619125 w 638174"/>
                <a:gd name="connsiteY16" fmla="*/ 299866 h 609600"/>
                <a:gd name="connsiteX17" fmla="*/ 19050 w 638174"/>
                <a:gd name="connsiteY17" fmla="*/ 57150 h 609600"/>
                <a:gd name="connsiteX18" fmla="*/ 57150 w 638174"/>
                <a:gd name="connsiteY18" fmla="*/ 19050 h 609600"/>
                <a:gd name="connsiteX19" fmla="*/ 114300 w 638174"/>
                <a:gd name="connsiteY19" fmla="*/ 19050 h 609600"/>
                <a:gd name="connsiteX20" fmla="*/ 114300 w 638174"/>
                <a:gd name="connsiteY20" fmla="*/ 495300 h 609600"/>
                <a:gd name="connsiteX21" fmla="*/ 57150 w 638174"/>
                <a:gd name="connsiteY21" fmla="*/ 495300 h 609600"/>
                <a:gd name="connsiteX22" fmla="*/ 19050 w 638174"/>
                <a:gd name="connsiteY22" fmla="*/ 509892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8174" h="609600">
                  <a:moveTo>
                    <a:pt x="619125" y="590550"/>
                  </a:moveTo>
                  <a:lnTo>
                    <a:pt x="57150" y="590550"/>
                  </a:lnTo>
                  <a:cubicBezTo>
                    <a:pt x="36108" y="590550"/>
                    <a:pt x="19050" y="573492"/>
                    <a:pt x="19050" y="552450"/>
                  </a:cubicBezTo>
                  <a:cubicBezTo>
                    <a:pt x="19050" y="531408"/>
                    <a:pt x="36108" y="514350"/>
                    <a:pt x="57150" y="514350"/>
                  </a:cubicBezTo>
                  <a:lnTo>
                    <a:pt x="133350" y="514350"/>
                  </a:lnTo>
                  <a:lnTo>
                    <a:pt x="133350" y="114300"/>
                  </a:lnTo>
                  <a:lnTo>
                    <a:pt x="603885" y="114300"/>
                  </a:lnTo>
                  <a:lnTo>
                    <a:pt x="622935" y="95250"/>
                  </a:lnTo>
                  <a:lnTo>
                    <a:pt x="133350" y="95250"/>
                  </a:lnTo>
                  <a:lnTo>
                    <a:pt x="133350" y="0"/>
                  </a:lnTo>
                  <a:lnTo>
                    <a:pt x="57150" y="0"/>
                  </a:lnTo>
                  <a:cubicBezTo>
                    <a:pt x="25602" y="37"/>
                    <a:pt x="37" y="25602"/>
                    <a:pt x="0" y="57150"/>
                  </a:cubicBezTo>
                  <a:lnTo>
                    <a:pt x="0" y="552450"/>
                  </a:lnTo>
                  <a:cubicBezTo>
                    <a:pt x="37" y="583998"/>
                    <a:pt x="25602" y="609563"/>
                    <a:pt x="57150" y="609600"/>
                  </a:cubicBezTo>
                  <a:lnTo>
                    <a:pt x="638175" y="609600"/>
                  </a:lnTo>
                  <a:lnTo>
                    <a:pt x="638175" y="280816"/>
                  </a:lnTo>
                  <a:lnTo>
                    <a:pt x="619125" y="299866"/>
                  </a:lnTo>
                  <a:close/>
                  <a:moveTo>
                    <a:pt x="19050" y="57150"/>
                  </a:moveTo>
                  <a:cubicBezTo>
                    <a:pt x="19050" y="36108"/>
                    <a:pt x="36108" y="19050"/>
                    <a:pt x="57150" y="19050"/>
                  </a:cubicBezTo>
                  <a:lnTo>
                    <a:pt x="114300" y="19050"/>
                  </a:lnTo>
                  <a:lnTo>
                    <a:pt x="114300" y="495300"/>
                  </a:lnTo>
                  <a:lnTo>
                    <a:pt x="57150" y="495300"/>
                  </a:lnTo>
                  <a:cubicBezTo>
                    <a:pt x="43083" y="495291"/>
                    <a:pt x="29512" y="500489"/>
                    <a:pt x="19050" y="50989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8070035-C697-4C0A-B286-1B5060886CC6}"/>
                </a:ext>
              </a:extLst>
            </p:cNvPr>
            <p:cNvSpPr/>
            <p:nvPr/>
          </p:nvSpPr>
          <p:spPr>
            <a:xfrm>
              <a:off x="8874984" y="2926163"/>
              <a:ext cx="641852" cy="534075"/>
            </a:xfrm>
            <a:custGeom>
              <a:avLst/>
              <a:gdLst>
                <a:gd name="connsiteX0" fmla="*/ 636270 w 641852"/>
                <a:gd name="connsiteY0" fmla="*/ 38966 h 534075"/>
                <a:gd name="connsiteX1" fmla="*/ 602933 w 641852"/>
                <a:gd name="connsiteY1" fmla="*/ 5628 h 534075"/>
                <a:gd name="connsiteX2" fmla="*/ 576438 w 641852"/>
                <a:gd name="connsiteY2" fmla="*/ 5348 h 534075"/>
                <a:gd name="connsiteX3" fmla="*/ 576158 w 641852"/>
                <a:gd name="connsiteY3" fmla="*/ 5628 h 534075"/>
                <a:gd name="connsiteX4" fmla="*/ 332975 w 641852"/>
                <a:gd name="connsiteY4" fmla="*/ 249278 h 534075"/>
                <a:gd name="connsiteX5" fmla="*/ 331680 w 641852"/>
                <a:gd name="connsiteY5" fmla="*/ 252307 h 534075"/>
                <a:gd name="connsiteX6" fmla="*/ 310963 w 641852"/>
                <a:gd name="connsiteY6" fmla="*/ 316324 h 534075"/>
                <a:gd name="connsiteX7" fmla="*/ 183109 w 641852"/>
                <a:gd name="connsiteY7" fmla="*/ 194490 h 534075"/>
                <a:gd name="connsiteX8" fmla="*/ 0 w 641852"/>
                <a:gd name="connsiteY8" fmla="*/ 368131 h 534075"/>
                <a:gd name="connsiteX9" fmla="*/ 42196 w 641852"/>
                <a:gd name="connsiteY9" fmla="*/ 410326 h 534075"/>
                <a:gd name="connsiteX10" fmla="*/ 42196 w 641852"/>
                <a:gd name="connsiteY10" fmla="*/ 534075 h 534075"/>
                <a:gd name="connsiteX11" fmla="*/ 166021 w 641852"/>
                <a:gd name="connsiteY11" fmla="*/ 534075 h 534075"/>
                <a:gd name="connsiteX12" fmla="*/ 166021 w 641852"/>
                <a:gd name="connsiteY12" fmla="*/ 424938 h 534075"/>
                <a:gd name="connsiteX13" fmla="*/ 199358 w 641852"/>
                <a:gd name="connsiteY13" fmla="*/ 424938 h 534075"/>
                <a:gd name="connsiteX14" fmla="*/ 199358 w 641852"/>
                <a:gd name="connsiteY14" fmla="*/ 534075 h 534075"/>
                <a:gd name="connsiteX15" fmla="*/ 323183 w 641852"/>
                <a:gd name="connsiteY15" fmla="*/ 534075 h 534075"/>
                <a:gd name="connsiteX16" fmla="*/ 323183 w 641852"/>
                <a:gd name="connsiteY16" fmla="*/ 390648 h 534075"/>
                <a:gd name="connsiteX17" fmla="*/ 182689 w 641852"/>
                <a:gd name="connsiteY17" fmla="*/ 257183 h 534075"/>
                <a:gd name="connsiteX18" fmla="*/ 45920 w 641852"/>
                <a:gd name="connsiteY18" fmla="*/ 387114 h 534075"/>
                <a:gd name="connsiteX19" fmla="*/ 27299 w 641852"/>
                <a:gd name="connsiteY19" fmla="*/ 368493 h 534075"/>
                <a:gd name="connsiteX20" fmla="*/ 183071 w 641852"/>
                <a:gd name="connsiteY20" fmla="*/ 220769 h 534075"/>
                <a:gd name="connsiteX21" fmla="*/ 305619 w 641852"/>
                <a:gd name="connsiteY21" fmla="*/ 337546 h 534075"/>
                <a:gd name="connsiteX22" fmla="*/ 389582 w 641852"/>
                <a:gd name="connsiteY22" fmla="*/ 310209 h 534075"/>
                <a:gd name="connsiteX23" fmla="*/ 393487 w 641852"/>
                <a:gd name="connsiteY23" fmla="*/ 308552 h 534075"/>
                <a:gd name="connsiteX24" fmla="*/ 635803 w 641852"/>
                <a:gd name="connsiteY24" fmla="*/ 65274 h 534075"/>
                <a:gd name="connsiteX25" fmla="*/ 637426 w 641852"/>
                <a:gd name="connsiteY25" fmla="*/ 40163 h 534075"/>
                <a:gd name="connsiteX26" fmla="*/ 636270 w 641852"/>
                <a:gd name="connsiteY26" fmla="*/ 38966 h 534075"/>
                <a:gd name="connsiteX27" fmla="*/ 61246 w 641852"/>
                <a:gd name="connsiteY27" fmla="*/ 398820 h 534075"/>
                <a:gd name="connsiteX28" fmla="*/ 182689 w 641852"/>
                <a:gd name="connsiteY28" fmla="*/ 283453 h 534075"/>
                <a:gd name="connsiteX29" fmla="*/ 304133 w 641852"/>
                <a:gd name="connsiteY29" fmla="*/ 398820 h 534075"/>
                <a:gd name="connsiteX30" fmla="*/ 304133 w 641852"/>
                <a:gd name="connsiteY30" fmla="*/ 515025 h 534075"/>
                <a:gd name="connsiteX31" fmla="*/ 218408 w 641852"/>
                <a:gd name="connsiteY31" fmla="*/ 515025 h 534075"/>
                <a:gd name="connsiteX32" fmla="*/ 218408 w 641852"/>
                <a:gd name="connsiteY32" fmla="*/ 405888 h 534075"/>
                <a:gd name="connsiteX33" fmla="*/ 146971 w 641852"/>
                <a:gd name="connsiteY33" fmla="*/ 405888 h 534075"/>
                <a:gd name="connsiteX34" fmla="*/ 146971 w 641852"/>
                <a:gd name="connsiteY34" fmla="*/ 515025 h 534075"/>
                <a:gd name="connsiteX35" fmla="*/ 61246 w 641852"/>
                <a:gd name="connsiteY35" fmla="*/ 515025 h 534075"/>
                <a:gd name="connsiteX36" fmla="*/ 386582 w 641852"/>
                <a:gd name="connsiteY36" fmla="*/ 288530 h 534075"/>
                <a:gd name="connsiteX37" fmla="*/ 383229 w 641852"/>
                <a:gd name="connsiteY37" fmla="*/ 291883 h 534075"/>
                <a:gd name="connsiteX38" fmla="*/ 343443 w 641852"/>
                <a:gd name="connsiteY38" fmla="*/ 305008 h 534075"/>
                <a:gd name="connsiteX39" fmla="*/ 336975 w 641852"/>
                <a:gd name="connsiteY39" fmla="*/ 298541 h 534075"/>
                <a:gd name="connsiteX40" fmla="*/ 350034 w 641852"/>
                <a:gd name="connsiteY40" fmla="*/ 259165 h 534075"/>
                <a:gd name="connsiteX41" fmla="*/ 353930 w 641852"/>
                <a:gd name="connsiteY41" fmla="*/ 255259 h 534075"/>
                <a:gd name="connsiteX42" fmla="*/ 366665 w 641852"/>
                <a:gd name="connsiteY42" fmla="*/ 251659 h 534075"/>
                <a:gd name="connsiteX43" fmla="*/ 383629 w 641852"/>
                <a:gd name="connsiteY43" fmla="*/ 258765 h 534075"/>
                <a:gd name="connsiteX44" fmla="*/ 386582 w 641852"/>
                <a:gd name="connsiteY44" fmla="*/ 288530 h 534075"/>
                <a:gd name="connsiteX45" fmla="*/ 576529 w 641852"/>
                <a:gd name="connsiteY45" fmla="*/ 98545 h 534075"/>
                <a:gd name="connsiteX46" fmla="*/ 408651 w 641852"/>
                <a:gd name="connsiteY46" fmla="*/ 266423 h 534075"/>
                <a:gd name="connsiteX47" fmla="*/ 375523 w 641852"/>
                <a:gd name="connsiteY47" fmla="*/ 233580 h 534075"/>
                <a:gd name="connsiteX48" fmla="*/ 543582 w 641852"/>
                <a:gd name="connsiteY48" fmla="*/ 65121 h 534075"/>
                <a:gd name="connsiteX49" fmla="*/ 546764 w 641852"/>
                <a:gd name="connsiteY49" fmla="*/ 61930 h 534075"/>
                <a:gd name="connsiteX50" fmla="*/ 579834 w 641852"/>
                <a:gd name="connsiteY50" fmla="*/ 94973 h 534075"/>
                <a:gd name="connsiteX51" fmla="*/ 592950 w 641852"/>
                <a:gd name="connsiteY51" fmla="*/ 81180 h 534075"/>
                <a:gd name="connsiteX52" fmla="*/ 560232 w 641852"/>
                <a:gd name="connsiteY52" fmla="*/ 48462 h 534075"/>
                <a:gd name="connsiteX53" fmla="*/ 589540 w 641852"/>
                <a:gd name="connsiteY53" fmla="*/ 19173 h 534075"/>
                <a:gd name="connsiteX54" fmla="*/ 622240 w 641852"/>
                <a:gd name="connsiteY54" fmla="*/ 51891 h 53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41852" h="534075">
                  <a:moveTo>
                    <a:pt x="636270" y="38966"/>
                  </a:moveTo>
                  <a:lnTo>
                    <a:pt x="602933" y="5628"/>
                  </a:lnTo>
                  <a:cubicBezTo>
                    <a:pt x="595694" y="-1765"/>
                    <a:pt x="583831" y="-1891"/>
                    <a:pt x="576438" y="5348"/>
                  </a:cubicBezTo>
                  <a:cubicBezTo>
                    <a:pt x="576343" y="5441"/>
                    <a:pt x="576250" y="5534"/>
                    <a:pt x="576158" y="5628"/>
                  </a:cubicBezTo>
                  <a:lnTo>
                    <a:pt x="332975" y="249278"/>
                  </a:lnTo>
                  <a:lnTo>
                    <a:pt x="331680" y="252307"/>
                  </a:lnTo>
                  <a:lnTo>
                    <a:pt x="310963" y="316324"/>
                  </a:lnTo>
                  <a:lnTo>
                    <a:pt x="183109" y="194490"/>
                  </a:lnTo>
                  <a:lnTo>
                    <a:pt x="0" y="368131"/>
                  </a:lnTo>
                  <a:lnTo>
                    <a:pt x="42196" y="410326"/>
                  </a:lnTo>
                  <a:lnTo>
                    <a:pt x="42196" y="534075"/>
                  </a:lnTo>
                  <a:lnTo>
                    <a:pt x="166021" y="534075"/>
                  </a:lnTo>
                  <a:lnTo>
                    <a:pt x="166021" y="424938"/>
                  </a:lnTo>
                  <a:lnTo>
                    <a:pt x="199358" y="424938"/>
                  </a:lnTo>
                  <a:lnTo>
                    <a:pt x="199358" y="534075"/>
                  </a:lnTo>
                  <a:lnTo>
                    <a:pt x="323183" y="534075"/>
                  </a:lnTo>
                  <a:lnTo>
                    <a:pt x="323183" y="390648"/>
                  </a:lnTo>
                  <a:lnTo>
                    <a:pt x="182689" y="257183"/>
                  </a:lnTo>
                  <a:lnTo>
                    <a:pt x="45920" y="387114"/>
                  </a:lnTo>
                  <a:lnTo>
                    <a:pt x="27299" y="368493"/>
                  </a:lnTo>
                  <a:lnTo>
                    <a:pt x="183071" y="220769"/>
                  </a:lnTo>
                  <a:lnTo>
                    <a:pt x="305619" y="337546"/>
                  </a:lnTo>
                  <a:lnTo>
                    <a:pt x="389582" y="310209"/>
                  </a:lnTo>
                  <a:lnTo>
                    <a:pt x="393487" y="308552"/>
                  </a:lnTo>
                  <a:lnTo>
                    <a:pt x="635803" y="65274"/>
                  </a:lnTo>
                  <a:cubicBezTo>
                    <a:pt x="643185" y="58788"/>
                    <a:pt x="643912" y="47546"/>
                    <a:pt x="637426" y="40163"/>
                  </a:cubicBezTo>
                  <a:cubicBezTo>
                    <a:pt x="637060" y="39747"/>
                    <a:pt x="636674" y="39347"/>
                    <a:pt x="636270" y="38966"/>
                  </a:cubicBezTo>
                  <a:close/>
                  <a:moveTo>
                    <a:pt x="61246" y="398820"/>
                  </a:moveTo>
                  <a:lnTo>
                    <a:pt x="182689" y="283453"/>
                  </a:lnTo>
                  <a:lnTo>
                    <a:pt x="304133" y="398820"/>
                  </a:lnTo>
                  <a:lnTo>
                    <a:pt x="304133" y="515025"/>
                  </a:lnTo>
                  <a:lnTo>
                    <a:pt x="218408" y="515025"/>
                  </a:lnTo>
                  <a:lnTo>
                    <a:pt x="218408" y="405888"/>
                  </a:lnTo>
                  <a:lnTo>
                    <a:pt x="146971" y="405888"/>
                  </a:lnTo>
                  <a:lnTo>
                    <a:pt x="146971" y="515025"/>
                  </a:lnTo>
                  <a:lnTo>
                    <a:pt x="61246" y="515025"/>
                  </a:lnTo>
                  <a:close/>
                  <a:moveTo>
                    <a:pt x="386582" y="288530"/>
                  </a:moveTo>
                  <a:lnTo>
                    <a:pt x="383229" y="291883"/>
                  </a:lnTo>
                  <a:lnTo>
                    <a:pt x="343443" y="305008"/>
                  </a:lnTo>
                  <a:lnTo>
                    <a:pt x="336975" y="298541"/>
                  </a:lnTo>
                  <a:lnTo>
                    <a:pt x="350034" y="259165"/>
                  </a:lnTo>
                  <a:lnTo>
                    <a:pt x="353930" y="255259"/>
                  </a:lnTo>
                  <a:cubicBezTo>
                    <a:pt x="357769" y="252923"/>
                    <a:pt x="362171" y="251678"/>
                    <a:pt x="366665" y="251659"/>
                  </a:cubicBezTo>
                  <a:cubicBezTo>
                    <a:pt x="373043" y="251660"/>
                    <a:pt x="379154" y="254220"/>
                    <a:pt x="383629" y="258765"/>
                  </a:cubicBezTo>
                  <a:cubicBezTo>
                    <a:pt x="391745" y="266636"/>
                    <a:pt x="392994" y="279218"/>
                    <a:pt x="386582" y="288530"/>
                  </a:cubicBezTo>
                  <a:close/>
                  <a:moveTo>
                    <a:pt x="576529" y="98545"/>
                  </a:moveTo>
                  <a:lnTo>
                    <a:pt x="408651" y="266423"/>
                  </a:lnTo>
                  <a:cubicBezTo>
                    <a:pt x="404999" y="249929"/>
                    <a:pt x="392048" y="237090"/>
                    <a:pt x="375523" y="233580"/>
                  </a:cubicBezTo>
                  <a:lnTo>
                    <a:pt x="543582" y="65121"/>
                  </a:lnTo>
                  <a:lnTo>
                    <a:pt x="546764" y="61930"/>
                  </a:lnTo>
                  <a:lnTo>
                    <a:pt x="579834" y="94973"/>
                  </a:lnTo>
                  <a:close/>
                  <a:moveTo>
                    <a:pt x="592950" y="81180"/>
                  </a:moveTo>
                  <a:lnTo>
                    <a:pt x="560232" y="48462"/>
                  </a:lnTo>
                  <a:lnTo>
                    <a:pt x="589540" y="19173"/>
                  </a:lnTo>
                  <a:lnTo>
                    <a:pt x="622240" y="5189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A195D82-D849-4DAD-BA47-50A5FE47D553}"/>
              </a:ext>
            </a:extLst>
          </p:cNvPr>
          <p:cNvSpPr txBox="1"/>
          <p:nvPr/>
        </p:nvSpPr>
        <p:spPr>
          <a:xfrm>
            <a:off x="373105" y="174804"/>
            <a:ext cx="451462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교육 목표 </a:t>
            </a:r>
            <a:r>
              <a:rPr lang="en-US" altLang="ko-KR" dirty="0"/>
              <a:t>(</a:t>
            </a:r>
            <a:r>
              <a:rPr lang="ko-KR" altLang="en-US" dirty="0"/>
              <a:t>우리가 공부하는 이유</a:t>
            </a:r>
            <a:r>
              <a:rPr lang="en-US" altLang="ko-KR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13948A-DA12-4715-BC6A-49D84F0D0C8B}"/>
              </a:ext>
            </a:extLst>
          </p:cNvPr>
          <p:cNvSpPr txBox="1"/>
          <p:nvPr/>
        </p:nvSpPr>
        <p:spPr>
          <a:xfrm>
            <a:off x="6091439" y="17480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내용 정리 예시입니다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4D85C-0895-4CB7-95B2-8AD00FBD3C42}"/>
              </a:ext>
            </a:extLst>
          </p:cNvPr>
          <p:cNvSpPr txBox="1"/>
          <p:nvPr/>
        </p:nvSpPr>
        <p:spPr>
          <a:xfrm>
            <a:off x="2392988" y="1263502"/>
            <a:ext cx="125326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사회통합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B49BB-38FE-4A64-B2C9-EB9AEA0985E6}"/>
              </a:ext>
            </a:extLst>
          </p:cNvPr>
          <p:cNvSpPr txBox="1"/>
          <p:nvPr/>
        </p:nvSpPr>
        <p:spPr>
          <a:xfrm>
            <a:off x="2392988" y="2709209"/>
            <a:ext cx="125326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자아성찰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6F716A-81EA-4C15-97E6-6253B2974EDE}"/>
              </a:ext>
            </a:extLst>
          </p:cNvPr>
          <p:cNvSpPr txBox="1"/>
          <p:nvPr/>
        </p:nvSpPr>
        <p:spPr>
          <a:xfrm>
            <a:off x="2392988" y="5720697"/>
            <a:ext cx="125326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자립생활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C852B4-92F0-4F14-B4D9-C142230B3317}"/>
              </a:ext>
            </a:extLst>
          </p:cNvPr>
          <p:cNvSpPr txBox="1"/>
          <p:nvPr/>
        </p:nvSpPr>
        <p:spPr>
          <a:xfrm>
            <a:off x="2392988" y="4154916"/>
            <a:ext cx="1253266" cy="646331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평생교육프로그램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B112E-2C67-454E-8459-B047F715AE63}"/>
              </a:ext>
            </a:extLst>
          </p:cNvPr>
          <p:cNvSpPr txBox="1"/>
          <p:nvPr/>
        </p:nvSpPr>
        <p:spPr>
          <a:xfrm>
            <a:off x="5034899" y="1263502"/>
            <a:ext cx="21130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/>
              <a:t>설명을 입력하세요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4A9209-4305-44DE-BAE5-ACFA707FD702}"/>
              </a:ext>
            </a:extLst>
          </p:cNvPr>
          <p:cNvSpPr txBox="1"/>
          <p:nvPr/>
        </p:nvSpPr>
        <p:spPr>
          <a:xfrm>
            <a:off x="5034898" y="2709209"/>
            <a:ext cx="21130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설명을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313937-0795-46BE-BFB0-DE5BB0022D42}"/>
              </a:ext>
            </a:extLst>
          </p:cNvPr>
          <p:cNvSpPr txBox="1"/>
          <p:nvPr/>
        </p:nvSpPr>
        <p:spPr>
          <a:xfrm>
            <a:off x="5034898" y="4293415"/>
            <a:ext cx="21130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설명을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E4971D-7CD7-4F6D-A375-11F82B50F882}"/>
              </a:ext>
            </a:extLst>
          </p:cNvPr>
          <p:cNvSpPr txBox="1"/>
          <p:nvPr/>
        </p:nvSpPr>
        <p:spPr>
          <a:xfrm>
            <a:off x="5034899" y="5717421"/>
            <a:ext cx="21130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설명을 입력하세요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02E45B9-17FB-467B-83C9-6AA14647F297}"/>
              </a:ext>
            </a:extLst>
          </p:cNvPr>
          <p:cNvCxnSpPr>
            <a:stCxn id="19" idx="3"/>
            <a:endCxn id="27" idx="1"/>
          </p:cNvCxnSpPr>
          <p:nvPr/>
        </p:nvCxnSpPr>
        <p:spPr>
          <a:xfrm>
            <a:off x="3646254" y="1448168"/>
            <a:ext cx="1388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B753C3C-74C7-4D10-B94F-A32F638F9DB8}"/>
              </a:ext>
            </a:extLst>
          </p:cNvPr>
          <p:cNvCxnSpPr/>
          <p:nvPr/>
        </p:nvCxnSpPr>
        <p:spPr>
          <a:xfrm>
            <a:off x="3646253" y="2898426"/>
            <a:ext cx="1388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63C49C6-9264-4436-A566-464D19553796}"/>
              </a:ext>
            </a:extLst>
          </p:cNvPr>
          <p:cNvCxnSpPr/>
          <p:nvPr/>
        </p:nvCxnSpPr>
        <p:spPr>
          <a:xfrm>
            <a:off x="3646253" y="4510916"/>
            <a:ext cx="1388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6539C96-3F0A-4D9D-95C7-6A9B033A55A4}"/>
              </a:ext>
            </a:extLst>
          </p:cNvPr>
          <p:cNvCxnSpPr/>
          <p:nvPr/>
        </p:nvCxnSpPr>
        <p:spPr>
          <a:xfrm>
            <a:off x="3646254" y="5902181"/>
            <a:ext cx="1388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8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87AB62-F48F-4E57-9BBD-C1AB050E7E1A}"/>
              </a:ext>
            </a:extLst>
          </p:cNvPr>
          <p:cNvSpPr txBox="1"/>
          <p:nvPr/>
        </p:nvSpPr>
        <p:spPr>
          <a:xfrm>
            <a:off x="2363110" y="519840"/>
            <a:ext cx="2018852" cy="474810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기초문해교육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9CFAB-480A-4C0E-93B3-7D4C61C2EF32}"/>
              </a:ext>
            </a:extLst>
          </p:cNvPr>
          <p:cNvSpPr txBox="1"/>
          <p:nvPr/>
        </p:nvSpPr>
        <p:spPr>
          <a:xfrm>
            <a:off x="2363110" y="1380355"/>
            <a:ext cx="2018852" cy="475066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학력보안교육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01BC2-52DD-4304-992D-BB78D93C0273}"/>
              </a:ext>
            </a:extLst>
          </p:cNvPr>
          <p:cNvSpPr txBox="1"/>
          <p:nvPr/>
        </p:nvSpPr>
        <p:spPr>
          <a:xfrm>
            <a:off x="2363110" y="2241126"/>
            <a:ext cx="2018852" cy="475066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문화예술교육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968A2-4064-4E2D-A42E-3E048340BABB}"/>
              </a:ext>
            </a:extLst>
          </p:cNvPr>
          <p:cNvSpPr txBox="1"/>
          <p:nvPr/>
        </p:nvSpPr>
        <p:spPr>
          <a:xfrm>
            <a:off x="2363110" y="6100627"/>
            <a:ext cx="2018852" cy="475066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시민참여교육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8A2AF-8696-4D1E-81C0-091D15FB333C}"/>
              </a:ext>
            </a:extLst>
          </p:cNvPr>
          <p:cNvSpPr txBox="1"/>
          <p:nvPr/>
        </p:nvSpPr>
        <p:spPr>
          <a:xfrm>
            <a:off x="4746063" y="2364801"/>
            <a:ext cx="6127954" cy="36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미술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음악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연극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233BA-8495-4D78-B583-18F5B8AB0AD8}"/>
              </a:ext>
            </a:extLst>
          </p:cNvPr>
          <p:cNvSpPr txBox="1"/>
          <p:nvPr/>
        </p:nvSpPr>
        <p:spPr>
          <a:xfrm>
            <a:off x="4898463" y="5042905"/>
            <a:ext cx="6082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학교로 찾아가는 인권교실</a:t>
            </a:r>
            <a:r>
              <a:rPr lang="en-US" altLang="ko-KR" dirty="0"/>
              <a:t>, </a:t>
            </a:r>
            <a:r>
              <a:rPr lang="ko-KR" altLang="en-US" dirty="0"/>
              <a:t>인권교육활동가 입문과정</a:t>
            </a:r>
            <a:r>
              <a:rPr lang="en-US" altLang="ko-KR" dirty="0"/>
              <a:t>,   </a:t>
            </a:r>
            <a:r>
              <a:rPr lang="ko-KR" altLang="en-US" dirty="0"/>
              <a:t>장애</a:t>
            </a:r>
            <a:r>
              <a:rPr lang="en-US" altLang="ko-KR" dirty="0"/>
              <a:t>·</a:t>
            </a:r>
            <a:r>
              <a:rPr lang="ko-KR" altLang="en-US" dirty="0" err="1"/>
              <a:t>비장애</a:t>
            </a:r>
            <a:r>
              <a:rPr lang="ko-KR" altLang="en-US" dirty="0"/>
              <a:t> 청소년마을 통합 프로그램 </a:t>
            </a:r>
            <a:r>
              <a:rPr lang="en-US" altLang="ko-KR" dirty="0"/>
              <a:t>(</a:t>
            </a:r>
            <a:r>
              <a:rPr lang="ko-KR" altLang="en-US" dirty="0"/>
              <a:t>마을아 함께 가자</a:t>
            </a:r>
            <a:r>
              <a:rPr lang="en-US" altLang="ko-KR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BA861B-12FC-4F5A-B4BB-63FD77CC58E5}"/>
              </a:ext>
            </a:extLst>
          </p:cNvPr>
          <p:cNvSpPr txBox="1"/>
          <p:nvPr/>
        </p:nvSpPr>
        <p:spPr>
          <a:xfrm>
            <a:off x="4572000" y="3982370"/>
            <a:ext cx="6964155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인권교육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성교육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반성폭력 교육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인문학 교육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장애인 권리옹호 등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F06155-87CC-4AAF-9A5C-F8EDA9F2F474}"/>
              </a:ext>
            </a:extLst>
          </p:cNvPr>
          <p:cNvSpPr txBox="1"/>
          <p:nvPr/>
        </p:nvSpPr>
        <p:spPr>
          <a:xfrm>
            <a:off x="162208" y="2241126"/>
            <a:ext cx="2018852" cy="475066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통합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1F94E8-0B0E-4D48-9454-1E0708C899F8}"/>
              </a:ext>
            </a:extLst>
          </p:cNvPr>
          <p:cNvSpPr txBox="1"/>
          <p:nvPr/>
        </p:nvSpPr>
        <p:spPr>
          <a:xfrm>
            <a:off x="162208" y="519584"/>
            <a:ext cx="2018852" cy="475066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교과활동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677FA-CAD5-48A7-99B2-D9896291C617}"/>
              </a:ext>
            </a:extLst>
          </p:cNvPr>
          <p:cNvSpPr txBox="1"/>
          <p:nvPr/>
        </p:nvSpPr>
        <p:spPr>
          <a:xfrm>
            <a:off x="2363110" y="2985014"/>
            <a:ext cx="2018852" cy="475066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심리정서지원사업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917BF-EB6D-416B-9F66-71507893C74B}"/>
              </a:ext>
            </a:extLst>
          </p:cNvPr>
          <p:cNvSpPr txBox="1"/>
          <p:nvPr/>
        </p:nvSpPr>
        <p:spPr>
          <a:xfrm>
            <a:off x="2363110" y="3728902"/>
            <a:ext cx="2018852" cy="918265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인권증진 및 권익옹호 사업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8B01D-CCF9-4535-AE4D-CD9F212D302B}"/>
              </a:ext>
            </a:extLst>
          </p:cNvPr>
          <p:cNvSpPr txBox="1"/>
          <p:nvPr/>
        </p:nvSpPr>
        <p:spPr>
          <a:xfrm>
            <a:off x="2363110" y="5067120"/>
            <a:ext cx="2208890" cy="475066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장애인식 개선사업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C97D4-6C83-4FFA-BEBA-F4D9084E65C2}"/>
              </a:ext>
            </a:extLst>
          </p:cNvPr>
          <p:cNvSpPr txBox="1"/>
          <p:nvPr/>
        </p:nvSpPr>
        <p:spPr>
          <a:xfrm>
            <a:off x="4852993" y="2964785"/>
            <a:ext cx="6127954" cy="36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체육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도예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요가 등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4A0EF-5AE8-4392-99B9-036EF7AB7CF4}"/>
              </a:ext>
            </a:extLst>
          </p:cNvPr>
          <p:cNvSpPr txBox="1"/>
          <p:nvPr/>
        </p:nvSpPr>
        <p:spPr>
          <a:xfrm>
            <a:off x="4746063" y="1410075"/>
            <a:ext cx="6127954" cy="27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중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고등</a:t>
            </a:r>
          </a:p>
        </p:txBody>
      </p:sp>
    </p:spTree>
    <p:extLst>
      <p:ext uri="{BB962C8B-B14F-4D97-AF65-F5344CB8AC3E}">
        <p14:creationId xmlns:p14="http://schemas.microsoft.com/office/powerpoint/2010/main" val="153137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DAD68A-4827-49D0-8D93-D9378D81F01F}"/>
              </a:ext>
            </a:extLst>
          </p:cNvPr>
          <p:cNvSpPr txBox="1"/>
          <p:nvPr/>
        </p:nvSpPr>
        <p:spPr>
          <a:xfrm>
            <a:off x="0" y="1113693"/>
            <a:ext cx="1253266" cy="646331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교과활동</a:t>
            </a:r>
            <a:r>
              <a:rPr lang="en-US" altLang="ko-KR" dirty="0"/>
              <a:t>(</a:t>
            </a:r>
            <a:r>
              <a:rPr lang="ko-KR" altLang="en-US" dirty="0"/>
              <a:t>수업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C7A06-B159-44D0-9901-CCAAF5C63245}"/>
              </a:ext>
            </a:extLst>
          </p:cNvPr>
          <p:cNvSpPr txBox="1"/>
          <p:nvPr/>
        </p:nvSpPr>
        <p:spPr>
          <a:xfrm>
            <a:off x="2590800" y="4818510"/>
            <a:ext cx="2018852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창의적 체험활동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0444C-EB4F-4031-BEE4-0F1D150829B3}"/>
              </a:ext>
            </a:extLst>
          </p:cNvPr>
          <p:cNvSpPr txBox="1"/>
          <p:nvPr/>
        </p:nvSpPr>
        <p:spPr>
          <a:xfrm>
            <a:off x="2590800" y="5540829"/>
            <a:ext cx="2018852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특별활동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0475-388D-4402-8210-D28F45CD9AF9}"/>
              </a:ext>
            </a:extLst>
          </p:cNvPr>
          <p:cNvSpPr txBox="1"/>
          <p:nvPr/>
        </p:nvSpPr>
        <p:spPr>
          <a:xfrm>
            <a:off x="4316358" y="1132505"/>
            <a:ext cx="103990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초등부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8774B-31A1-4ADE-BDA9-F8E616C1D110}"/>
              </a:ext>
            </a:extLst>
          </p:cNvPr>
          <p:cNvSpPr txBox="1"/>
          <p:nvPr/>
        </p:nvSpPr>
        <p:spPr>
          <a:xfrm>
            <a:off x="4316358" y="2372303"/>
            <a:ext cx="103990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중등부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7A6C5-5B53-409C-BBE4-F1086C3C209D}"/>
              </a:ext>
            </a:extLst>
          </p:cNvPr>
          <p:cNvSpPr txBox="1"/>
          <p:nvPr/>
        </p:nvSpPr>
        <p:spPr>
          <a:xfrm>
            <a:off x="4316358" y="3427435"/>
            <a:ext cx="103990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고등부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99E33-ADD3-486B-9708-B86D4491EA59}"/>
              </a:ext>
            </a:extLst>
          </p:cNvPr>
          <p:cNvSpPr txBox="1"/>
          <p:nvPr/>
        </p:nvSpPr>
        <p:spPr>
          <a:xfrm>
            <a:off x="6053718" y="1132505"/>
            <a:ext cx="76200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국어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CC9888-DE8C-42CE-B3A4-A1D3DD70CFAB}"/>
              </a:ext>
            </a:extLst>
          </p:cNvPr>
          <p:cNvSpPr txBox="1"/>
          <p:nvPr/>
        </p:nvSpPr>
        <p:spPr>
          <a:xfrm>
            <a:off x="7059558" y="1132505"/>
            <a:ext cx="76200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수학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A65D71-97DB-4000-9AD6-0EFD1F97D072}"/>
              </a:ext>
            </a:extLst>
          </p:cNvPr>
          <p:cNvSpPr txBox="1"/>
          <p:nvPr/>
        </p:nvSpPr>
        <p:spPr>
          <a:xfrm>
            <a:off x="8004438" y="1113693"/>
            <a:ext cx="76200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사회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87387A-E6E1-4D73-AA30-23E6EAF018E1}"/>
              </a:ext>
            </a:extLst>
          </p:cNvPr>
          <p:cNvSpPr txBox="1"/>
          <p:nvPr/>
        </p:nvSpPr>
        <p:spPr>
          <a:xfrm>
            <a:off x="8979798" y="1100239"/>
            <a:ext cx="76200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과학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9F52A8-0C94-436C-A1D3-324929144055}"/>
              </a:ext>
            </a:extLst>
          </p:cNvPr>
          <p:cNvSpPr txBox="1"/>
          <p:nvPr/>
        </p:nvSpPr>
        <p:spPr>
          <a:xfrm>
            <a:off x="6053718" y="2299675"/>
            <a:ext cx="76200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국어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107513-4DD9-46DA-AD9E-90D3C0990108}"/>
              </a:ext>
            </a:extLst>
          </p:cNvPr>
          <p:cNvSpPr txBox="1"/>
          <p:nvPr/>
        </p:nvSpPr>
        <p:spPr>
          <a:xfrm>
            <a:off x="7059558" y="2299675"/>
            <a:ext cx="76200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수학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E8E30C-477C-4FE7-9209-FB93EE658637}"/>
              </a:ext>
            </a:extLst>
          </p:cNvPr>
          <p:cNvSpPr txBox="1"/>
          <p:nvPr/>
        </p:nvSpPr>
        <p:spPr>
          <a:xfrm>
            <a:off x="8004438" y="2280863"/>
            <a:ext cx="76200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사회</a:t>
            </a:r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0603A7-6FBB-4E2F-A325-ACB0F385075E}"/>
              </a:ext>
            </a:extLst>
          </p:cNvPr>
          <p:cNvSpPr txBox="1"/>
          <p:nvPr/>
        </p:nvSpPr>
        <p:spPr>
          <a:xfrm>
            <a:off x="8979798" y="2267409"/>
            <a:ext cx="76200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과학</a:t>
            </a:r>
            <a:endParaRPr lang="en-US" altLang="ko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C598BA-F156-464F-B065-6405094A2C04}"/>
              </a:ext>
            </a:extLst>
          </p:cNvPr>
          <p:cNvSpPr txBox="1"/>
          <p:nvPr/>
        </p:nvSpPr>
        <p:spPr>
          <a:xfrm>
            <a:off x="9955158" y="2267409"/>
            <a:ext cx="76200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영어</a:t>
            </a:r>
            <a:endParaRPr lang="en-US" altLang="ko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5E7CDD-CEE3-43C1-9431-14910F7AEBC9}"/>
              </a:ext>
            </a:extLst>
          </p:cNvPr>
          <p:cNvSpPr txBox="1"/>
          <p:nvPr/>
        </p:nvSpPr>
        <p:spPr>
          <a:xfrm>
            <a:off x="10945758" y="2267409"/>
            <a:ext cx="105156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한국사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FE638D-B1A8-435A-8D3E-95568517E72B}"/>
              </a:ext>
            </a:extLst>
          </p:cNvPr>
          <p:cNvSpPr txBox="1"/>
          <p:nvPr/>
        </p:nvSpPr>
        <p:spPr>
          <a:xfrm>
            <a:off x="6053718" y="3422911"/>
            <a:ext cx="76200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국어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0AE6DA-E525-4F94-AA42-C51FD9D5C71B}"/>
              </a:ext>
            </a:extLst>
          </p:cNvPr>
          <p:cNvSpPr txBox="1"/>
          <p:nvPr/>
        </p:nvSpPr>
        <p:spPr>
          <a:xfrm>
            <a:off x="7059558" y="3422911"/>
            <a:ext cx="76200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수학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869725-CDB2-41C8-9A79-4F7653A25E09}"/>
              </a:ext>
            </a:extLst>
          </p:cNvPr>
          <p:cNvSpPr txBox="1"/>
          <p:nvPr/>
        </p:nvSpPr>
        <p:spPr>
          <a:xfrm>
            <a:off x="8004438" y="3404099"/>
            <a:ext cx="76200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사회</a:t>
            </a:r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B820AA-7594-4B18-AF9F-C2C27824292B}"/>
              </a:ext>
            </a:extLst>
          </p:cNvPr>
          <p:cNvSpPr txBox="1"/>
          <p:nvPr/>
        </p:nvSpPr>
        <p:spPr>
          <a:xfrm>
            <a:off x="8979798" y="3390645"/>
            <a:ext cx="76200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과학</a:t>
            </a:r>
            <a:endParaRPr lang="en-US" altLang="ko-K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6FC804-99B4-48D5-98BC-320763AE6E27}"/>
              </a:ext>
            </a:extLst>
          </p:cNvPr>
          <p:cNvSpPr txBox="1"/>
          <p:nvPr/>
        </p:nvSpPr>
        <p:spPr>
          <a:xfrm>
            <a:off x="9955158" y="3390645"/>
            <a:ext cx="76200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영어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9FAE35-013D-4CA3-8836-669CF6BAFF15}"/>
              </a:ext>
            </a:extLst>
          </p:cNvPr>
          <p:cNvSpPr txBox="1"/>
          <p:nvPr/>
        </p:nvSpPr>
        <p:spPr>
          <a:xfrm>
            <a:off x="10945758" y="3390645"/>
            <a:ext cx="1051560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한국사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58E552-3B69-46FA-96F1-708136F639AD}"/>
              </a:ext>
            </a:extLst>
          </p:cNvPr>
          <p:cNvSpPr txBox="1"/>
          <p:nvPr/>
        </p:nvSpPr>
        <p:spPr>
          <a:xfrm>
            <a:off x="0" y="292092"/>
            <a:ext cx="125326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교육 과정 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70D1B-0229-4FA5-B477-A50CAFE9F5FD}"/>
              </a:ext>
            </a:extLst>
          </p:cNvPr>
          <p:cNvSpPr txBox="1"/>
          <p:nvPr/>
        </p:nvSpPr>
        <p:spPr>
          <a:xfrm>
            <a:off x="819374" y="5166071"/>
            <a:ext cx="1253266" cy="646331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통합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r>
              <a:rPr lang="ko-KR" altLang="en-US" dirty="0"/>
              <a:t> 활동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39EC6-47A3-4813-87B7-93ADDA15324A}"/>
              </a:ext>
            </a:extLst>
          </p:cNvPr>
          <p:cNvSpPr txBox="1"/>
          <p:nvPr/>
        </p:nvSpPr>
        <p:spPr>
          <a:xfrm>
            <a:off x="2051499" y="1132505"/>
            <a:ext cx="125326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낮수업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1DA4C-D770-4B49-B143-9A6D4768D662}"/>
              </a:ext>
            </a:extLst>
          </p:cNvPr>
          <p:cNvSpPr txBox="1"/>
          <p:nvPr/>
        </p:nvSpPr>
        <p:spPr>
          <a:xfrm>
            <a:off x="2051499" y="2955216"/>
            <a:ext cx="1253266" cy="369332"/>
          </a:xfrm>
          <a:prstGeom prst="rect">
            <a:avLst/>
          </a:prstGeom>
          <a:ln cap="rnd"/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저녁수업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B720-E748-4116-802C-9771D41A9636}"/>
              </a:ext>
            </a:extLst>
          </p:cNvPr>
          <p:cNvSpPr txBox="1"/>
          <p:nvPr/>
        </p:nvSpPr>
        <p:spPr>
          <a:xfrm>
            <a:off x="6091439" y="17480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내용 정리 예시입니다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D5259D-C100-47D0-A0CE-219C1A2C6FFD}"/>
              </a:ext>
            </a:extLst>
          </p:cNvPr>
          <p:cNvSpPr txBox="1"/>
          <p:nvPr/>
        </p:nvSpPr>
        <p:spPr>
          <a:xfrm>
            <a:off x="4757581" y="5489236"/>
            <a:ext cx="6082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학교로 찾아가는 인권교실</a:t>
            </a:r>
            <a:r>
              <a:rPr lang="en-US" altLang="ko-KR" dirty="0"/>
              <a:t>, </a:t>
            </a:r>
            <a:r>
              <a:rPr lang="ko-KR" altLang="en-US" dirty="0"/>
              <a:t>인권교육활동가 입문과정</a:t>
            </a:r>
            <a:r>
              <a:rPr lang="en-US" altLang="ko-KR" dirty="0"/>
              <a:t>,   </a:t>
            </a:r>
            <a:r>
              <a:rPr lang="ko-KR" altLang="en-US" dirty="0"/>
              <a:t>장애</a:t>
            </a:r>
            <a:r>
              <a:rPr lang="en-US" altLang="ko-KR" dirty="0"/>
              <a:t>·</a:t>
            </a:r>
            <a:r>
              <a:rPr lang="ko-KR" altLang="en-US" dirty="0" err="1"/>
              <a:t>비장애</a:t>
            </a:r>
            <a:r>
              <a:rPr lang="ko-KR" altLang="en-US" dirty="0"/>
              <a:t> 청소년마을 통합 프로그램 </a:t>
            </a:r>
            <a:r>
              <a:rPr lang="en-US" altLang="ko-KR" dirty="0"/>
              <a:t>(</a:t>
            </a:r>
            <a:r>
              <a:rPr lang="ko-KR" altLang="en-US" dirty="0"/>
              <a:t>마을아 함께 가자</a:t>
            </a:r>
            <a:r>
              <a:rPr lang="en-US" altLang="ko-KR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42B849-43C5-4018-B934-00ED2AC5D04E}"/>
              </a:ext>
            </a:extLst>
          </p:cNvPr>
          <p:cNvSpPr txBox="1"/>
          <p:nvPr/>
        </p:nvSpPr>
        <p:spPr>
          <a:xfrm>
            <a:off x="4836311" y="4805972"/>
            <a:ext cx="6127954" cy="36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미술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음악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체육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도예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연극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요가 등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47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4538E22EA182D46AD06EB71C1C1F250" ma:contentTypeVersion="7" ma:contentTypeDescription="새 문서를 만듭니다." ma:contentTypeScope="" ma:versionID="b5231354213120d3717ec0fa04d26936">
  <xsd:schema xmlns:xsd="http://www.w3.org/2001/XMLSchema" xmlns:xs="http://www.w3.org/2001/XMLSchema" xmlns:p="http://schemas.microsoft.com/office/2006/metadata/properties" xmlns:ns2="338dd4ca-f41d-4731-8580-865a5d555fce" targetNamespace="http://schemas.microsoft.com/office/2006/metadata/properties" ma:root="true" ma:fieldsID="a220fa6d3c3142a5803faa74a9b529eb" ns2:_="">
    <xsd:import namespace="338dd4ca-f41d-4731-8580-865a5d555f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dd4ca-f41d-4731-8580-865a5d555f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B4A85C-BC87-467F-9FE9-23F21048F936}"/>
</file>

<file path=customXml/itemProps2.xml><?xml version="1.0" encoding="utf-8"?>
<ds:datastoreItem xmlns:ds="http://schemas.openxmlformats.org/officeDocument/2006/customXml" ds:itemID="{60042594-A6C6-4385-9F17-F1BA955D8EC0}"/>
</file>

<file path=customXml/itemProps3.xml><?xml version="1.0" encoding="utf-8"?>
<ds:datastoreItem xmlns:ds="http://schemas.openxmlformats.org/officeDocument/2006/customXml" ds:itemID="{BA3C381E-C040-4C5F-92A6-5A434CB10FFD}"/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181</Words>
  <Application>Microsoft Office PowerPoint</Application>
  <PresentationFormat>와이드스크린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바탕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하은</dc:creator>
  <cp:lastModifiedBy>김 하은</cp:lastModifiedBy>
  <cp:revision>11</cp:revision>
  <dcterms:created xsi:type="dcterms:W3CDTF">2020-11-11T04:26:57Z</dcterms:created>
  <dcterms:modified xsi:type="dcterms:W3CDTF">2020-11-16T09:31:45Z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0x010100D4538E22EA182D46AD06EB71C1C1F250</vt:lpwstr>
  </property>
</Properties>
</file>