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D782B-DBD7-4581-BDB4-AFE449D74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D0C364-6E21-4AAE-BCDB-E608DDB6D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FF57D-CF46-40CB-8336-33D01C1E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DA11-9826-46F6-9906-84408767649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793FD-3C22-4F9E-881C-EF8424E4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9D50-9C89-4382-A0D9-A3DF7C25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8A82-18F1-4D32-872F-D2BA966BD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24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ED43E-8C0B-4947-84B1-50D4836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C7FC00-F820-4AF9-A643-4D231B586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ADB13-0205-41BA-A322-55A55693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DA11-9826-46F6-9906-84408767649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B41A0-A43C-4936-8388-C32A263C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85273-A8DD-4C5F-BCB5-9328F49A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8A82-18F1-4D32-872F-D2BA966BD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3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172B3-0154-41D6-AD6D-58C8EA9C3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9B987F-559F-4BA4-A41D-841D26E7A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231EB-65F4-40E9-8F70-1D876D0C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DA11-9826-46F6-9906-84408767649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B3774-F2E7-4BE2-9AF7-73330154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2239B-6B9B-45C5-96CF-201BAA3F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8A82-18F1-4D32-872F-D2BA966BD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7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6C1AE-095B-4781-A328-406B8C31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64E53-8443-426E-A6B0-F9F7DE89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954AE-B559-486B-A55B-9197969E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DA11-9826-46F6-9906-84408767649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8165F-E9EA-418F-9737-78001114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78630-8017-46FA-B68B-0E369993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8A82-18F1-4D32-872F-D2BA966BD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97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45208-E837-443B-8116-60C6E496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EC22B-A5FE-4B2B-9B1C-CD3F9B3A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01389-5AE2-4E7B-92CD-40FB269A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DA11-9826-46F6-9906-84408767649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D32AE-DCEE-4543-8794-BBA7F712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7C29E-269D-4D43-8AFF-031AD487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8A82-18F1-4D32-872F-D2BA966BD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0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6F246-0BA3-4DAF-9664-2DDE3518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77632-A30D-4001-A594-2B4C9DD89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AE2206-D2A3-408A-9B71-A1C113AE4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AD33D-22E6-4112-A01C-879F3E76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DA11-9826-46F6-9906-84408767649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0D1B6-7E95-4B13-BAD5-2EA4801A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8C99A-9C12-4E9B-8D39-45598E26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8A82-18F1-4D32-872F-D2BA966BD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5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A6D3-B885-4A89-BF0D-1B289110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3B76F-33F5-4CD3-8925-5FACAD21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042D33-8E80-434D-BABC-A63A47726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CCAA55-5254-4B8B-A36A-91EF860AD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BD60AD-A15C-4B8A-824B-98E4BC7F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48BBFB-12D3-4C41-B7AF-C528A624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DA11-9826-46F6-9906-84408767649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35FEEE-7A4F-4C8D-B044-976CF758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1F7C46-8A94-4B6E-9BC1-B3600468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8A82-18F1-4D32-872F-D2BA966BD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9648A-7FAB-4AC1-B6F7-F88EA873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920590-BB0B-49B6-B35A-26A49E49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DA11-9826-46F6-9906-84408767649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6A459D-E53D-4A52-A118-95E3885B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417550-E0B4-4CD8-BABF-0042B1AA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8A82-18F1-4D32-872F-D2BA966BD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3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07583B-C07C-4BA7-8AB5-3F8A58D5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DA11-9826-46F6-9906-84408767649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2AAE8E-9685-4782-969C-2D420820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B2606-342D-457D-81AE-B1A92095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8A82-18F1-4D32-872F-D2BA966BD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0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760B-F06F-4BE7-8A47-8FEC9443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38425-6C3A-4C06-92BC-A3740932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1E27BC-41C8-4076-A191-2DEC16502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E1D37-A5EE-4CDC-A7CD-00F9C4F2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DA11-9826-46F6-9906-84408767649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575F2-B515-4E1D-946E-AA4597D0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886CE-A11A-4081-87E7-54AFBEC9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8A82-18F1-4D32-872F-D2BA966BD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5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B244E-7414-402B-8B70-C23EF629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7C5F6F-7C5C-44F2-87D3-0503529E3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3BEDA3-1F7F-45C8-8BD7-7B212DC34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A42747-6296-429C-8CCE-69F42C92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DA11-9826-46F6-9906-84408767649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25AF9-5A21-4F8F-854C-19CC38ED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9FB7B-61D4-4927-8CA7-7A20B5D9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8A82-18F1-4D32-872F-D2BA966BD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4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2A5D4E-8D74-41CE-9D87-5338D059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09675-2EFF-4B37-9AD8-0B28693C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A095-13C6-4310-8698-9D54BBB0F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DA11-9826-46F6-9906-84408767649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34A3C-61BB-49CE-85E4-94008D823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9153D-64FC-46BB-9EFC-F3FF4046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28A82-18F1-4D32-872F-D2BA966BD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4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E180A9-9D07-4B12-89B3-BFE971F58653}"/>
              </a:ext>
            </a:extLst>
          </p:cNvPr>
          <p:cNvSpPr/>
          <p:nvPr/>
        </p:nvSpPr>
        <p:spPr>
          <a:xfrm>
            <a:off x="4767972" y="442535"/>
            <a:ext cx="2074648" cy="746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foo.h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5A584D-A95C-410A-9C52-1D68A2BFE1A4}"/>
              </a:ext>
            </a:extLst>
          </p:cNvPr>
          <p:cNvCxnSpPr/>
          <p:nvPr/>
        </p:nvCxnSpPr>
        <p:spPr>
          <a:xfrm flipH="1">
            <a:off x="4233529" y="1586575"/>
            <a:ext cx="805343" cy="94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EEEF03-AF4F-48F7-B9BC-F46AA19EA7CB}"/>
              </a:ext>
            </a:extLst>
          </p:cNvPr>
          <p:cNvSpPr/>
          <p:nvPr/>
        </p:nvSpPr>
        <p:spPr>
          <a:xfrm>
            <a:off x="2964224" y="2806005"/>
            <a:ext cx="2074648" cy="746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foo.c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31B4B49-CDAA-40E4-B1B8-1ED4964989E8}"/>
              </a:ext>
            </a:extLst>
          </p:cNvPr>
          <p:cNvCxnSpPr>
            <a:cxnSpLocks/>
          </p:cNvCxnSpPr>
          <p:nvPr/>
        </p:nvCxnSpPr>
        <p:spPr>
          <a:xfrm>
            <a:off x="6842620" y="1642161"/>
            <a:ext cx="686498" cy="94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2FC7C5-827B-4820-B764-5E6EEBB8AE5B}"/>
              </a:ext>
            </a:extLst>
          </p:cNvPr>
          <p:cNvSpPr/>
          <p:nvPr/>
        </p:nvSpPr>
        <p:spPr>
          <a:xfrm>
            <a:off x="6353608" y="2806005"/>
            <a:ext cx="2074648" cy="746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Main.c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77E3FF-3386-473D-897E-8939A29677E7}"/>
              </a:ext>
            </a:extLst>
          </p:cNvPr>
          <p:cNvSpPr/>
          <p:nvPr/>
        </p:nvSpPr>
        <p:spPr>
          <a:xfrm>
            <a:off x="2964224" y="4188019"/>
            <a:ext cx="2074648" cy="746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foo.o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001D94-63C6-4424-A5D5-1C7CF61DC441}"/>
              </a:ext>
            </a:extLst>
          </p:cNvPr>
          <p:cNvSpPr/>
          <p:nvPr/>
        </p:nvSpPr>
        <p:spPr>
          <a:xfrm>
            <a:off x="6353608" y="4188019"/>
            <a:ext cx="2074648" cy="746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Main.o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EBE36C-23F1-4B34-B8C4-C91467D94D93}"/>
              </a:ext>
            </a:extLst>
          </p:cNvPr>
          <p:cNvSpPr/>
          <p:nvPr/>
        </p:nvSpPr>
        <p:spPr>
          <a:xfrm>
            <a:off x="4516189" y="5669359"/>
            <a:ext cx="2074648" cy="746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Main.exe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7615839-2510-4426-9C8E-A1568643BF6D}"/>
              </a:ext>
            </a:extLst>
          </p:cNvPr>
          <p:cNvCxnSpPr/>
          <p:nvPr/>
        </p:nvCxnSpPr>
        <p:spPr>
          <a:xfrm>
            <a:off x="4001548" y="3657600"/>
            <a:ext cx="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A0636B-70AA-4644-B979-A229D308F35D}"/>
              </a:ext>
            </a:extLst>
          </p:cNvPr>
          <p:cNvCxnSpPr>
            <a:cxnSpLocks/>
          </p:cNvCxnSpPr>
          <p:nvPr/>
        </p:nvCxnSpPr>
        <p:spPr>
          <a:xfrm>
            <a:off x="4233529" y="5083728"/>
            <a:ext cx="632086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914BB6-F322-4956-99CD-61CD7A17BB74}"/>
              </a:ext>
            </a:extLst>
          </p:cNvPr>
          <p:cNvCxnSpPr>
            <a:cxnSpLocks/>
          </p:cNvCxnSpPr>
          <p:nvPr/>
        </p:nvCxnSpPr>
        <p:spPr>
          <a:xfrm flipH="1">
            <a:off x="6842620" y="5104600"/>
            <a:ext cx="686498" cy="37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72829AE-4E4D-410C-958F-465EF2202B47}"/>
              </a:ext>
            </a:extLst>
          </p:cNvPr>
          <p:cNvCxnSpPr/>
          <p:nvPr/>
        </p:nvCxnSpPr>
        <p:spPr>
          <a:xfrm>
            <a:off x="7415867" y="3657600"/>
            <a:ext cx="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41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 Yeol Kim</dc:creator>
  <cp:lastModifiedBy>Seung Yeol Kim</cp:lastModifiedBy>
  <cp:revision>3</cp:revision>
  <dcterms:created xsi:type="dcterms:W3CDTF">2021-03-14T13:20:10Z</dcterms:created>
  <dcterms:modified xsi:type="dcterms:W3CDTF">2021-03-14T13:26:46Z</dcterms:modified>
</cp:coreProperties>
</file>