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5FBBF-B537-4A91-97BC-2A6038C72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CB0FB-7237-4865-A84C-33175600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0A2A5-0660-4BFA-817D-57015ECA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58923-A711-4312-9A44-B2C641D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B8BB5-F0B8-41C2-972A-B57226CF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5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3ECF-E1CC-4DF9-BBA5-6C57550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2735CD-39F5-4E3C-96BB-BCF163BD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C9FD5-2AEF-4E1B-84FE-BEEA1CE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CD895-3F8B-447E-8973-B9AE4694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338E0-E103-42C4-B91E-D19E4F1B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988B6A-E33D-41ED-8A2A-723D438CC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2F76D-1070-4F0A-82E2-1D7783970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8D419-A338-4CA4-975E-54DD15F4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1B73-2CCB-48E4-B049-0702682E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D959B-2059-4283-A37A-8B564578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4EEC7-60EC-41B4-BE94-51DBF6B0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637BA-D81B-4D17-8378-2507C9FF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56313-2106-414A-AD1E-FC0EEE1F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4D9A6-D1A6-4519-9DF0-0B3CE4B9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83489-6C08-403C-8C4B-027ACD95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7E8-7F73-4666-A692-05298B91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14061-2501-4B80-A292-B50F7BFE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F6D75-AC03-4FF3-80F9-D1B0E3D8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7713A-7C3B-48BF-96D2-F5A0B21D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19BDF-1DB7-400E-8A35-06016898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459C-F80C-42C8-8732-0ED3B4AB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2D1A3-8404-4088-9614-E40F12CC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62C5C-6A7B-4317-85D0-E6B50F53C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7B5D-CD90-4777-828B-5616F551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67516-2182-4175-B36A-75BFBF6A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E3F75-E875-49DB-A769-E80847F8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6308-AB0D-4B0B-8E32-E04653C3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C46F2-7A60-4A90-9A3B-BB1BDBF73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A1C53-6BED-4301-9FFB-FC4700D75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D3D98-CF14-4CA5-A7DC-60E83EAE8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4AC48-BF15-418C-A701-986C38B76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3FCEDC-07BD-44F5-81DE-E444CAB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0419C2-C756-4FAC-8AD2-B9FB4CF0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DF248-FF8E-493B-8898-E2794430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2BD62-723C-4F8F-9B92-6E91698A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ED1FA-05E8-47C5-9E5C-17F6B9E9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9D360-5EBC-4338-925B-8839153A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516ED-DB6E-476B-A66E-B565100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123F75-5A8B-46E9-86A8-4EF0DAFC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227E8-0A78-4263-8DC1-5F30DF88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BE76E-A5EA-4925-A912-A80FDD11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07FA0-81B7-4B2B-A6DB-E3AE6BFE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3AB0A-8857-41E4-B688-26B562E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01BA4-2631-4F3D-96C0-5A6D3CA2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EB4C6-C1EE-4344-B940-E366A965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0F52D-E8FB-4B3C-8E3D-F37B6833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C7D7E-8AF3-4626-9599-0ACFBEF9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9EF5B-0F80-4044-BE80-B733DF7F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28421-B04D-4208-978B-478DB1236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A8216-385C-4B2C-81D7-961037AB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EB27D-EA5D-4303-8EF6-246F83A8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C8DBD-4B2F-49ED-AA90-CEB172FA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173CC-3F19-48E1-8C03-0808B1BE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DD9AF-B2E9-41BD-82FB-D7217A17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DFE99-CF7A-4CB1-81A4-7C44DCA7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DC6A3-7F5F-42C5-88E6-0E8EAF2E2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BB6F-E368-423B-BF4B-3C2920CD06A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48D9C-EA2D-4692-863E-E5883F1D9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42F0E-3A50-4DAD-BB82-28B0EF2B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AEEE-5DAB-4918-8E92-C32486F5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0CB1D4-C5F0-4F15-A606-DFA8E5F8C501}"/>
              </a:ext>
            </a:extLst>
          </p:cNvPr>
          <p:cNvSpPr/>
          <p:nvPr/>
        </p:nvSpPr>
        <p:spPr>
          <a:xfrm>
            <a:off x="4554036" y="5201174"/>
            <a:ext cx="2366882" cy="822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32F39A-8FBC-47EC-AD0A-63EDC59A17DA}"/>
              </a:ext>
            </a:extLst>
          </p:cNvPr>
          <p:cNvSpPr/>
          <p:nvPr/>
        </p:nvSpPr>
        <p:spPr>
          <a:xfrm>
            <a:off x="2751801" y="3527656"/>
            <a:ext cx="2366882" cy="822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Main.o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9DF38-C010-49DF-95FB-E97E32CFBFCE}"/>
              </a:ext>
            </a:extLst>
          </p:cNvPr>
          <p:cNvSpPr/>
          <p:nvPr/>
        </p:nvSpPr>
        <p:spPr>
          <a:xfrm>
            <a:off x="6238613" y="3527656"/>
            <a:ext cx="2366882" cy="822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95F6-E7CD-49C7-95E7-A4F9A96F3897}"/>
              </a:ext>
            </a:extLst>
          </p:cNvPr>
          <p:cNvSpPr/>
          <p:nvPr/>
        </p:nvSpPr>
        <p:spPr>
          <a:xfrm>
            <a:off x="2751801" y="673301"/>
            <a:ext cx="2366882" cy="822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Main.c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1D934B-D3A5-4C4F-963C-67E1040363C1}"/>
              </a:ext>
            </a:extLst>
          </p:cNvPr>
          <p:cNvSpPr/>
          <p:nvPr/>
        </p:nvSpPr>
        <p:spPr>
          <a:xfrm>
            <a:off x="6238613" y="415341"/>
            <a:ext cx="2366882" cy="822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11EB89-384C-46DF-B935-DE53BA9D018C}"/>
              </a:ext>
            </a:extLst>
          </p:cNvPr>
          <p:cNvSpPr/>
          <p:nvPr/>
        </p:nvSpPr>
        <p:spPr>
          <a:xfrm>
            <a:off x="6238613" y="1921079"/>
            <a:ext cx="2366882" cy="822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AF1DB7D-F57A-4818-9E51-2563E0BA3081}"/>
              </a:ext>
            </a:extLst>
          </p:cNvPr>
          <p:cNvSpPr/>
          <p:nvPr/>
        </p:nvSpPr>
        <p:spPr>
          <a:xfrm>
            <a:off x="3624044" y="1921078"/>
            <a:ext cx="385894" cy="1258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7C4D525-E603-43A1-B281-D68DADAA6913}"/>
              </a:ext>
            </a:extLst>
          </p:cNvPr>
          <p:cNvSpPr/>
          <p:nvPr/>
        </p:nvSpPr>
        <p:spPr>
          <a:xfrm>
            <a:off x="7229107" y="1355871"/>
            <a:ext cx="385894" cy="446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A161DB1-0922-4E6C-9B41-E5918ECB3BC2}"/>
              </a:ext>
            </a:extLst>
          </p:cNvPr>
          <p:cNvSpPr/>
          <p:nvPr/>
        </p:nvSpPr>
        <p:spPr>
          <a:xfrm>
            <a:off x="7229107" y="2912028"/>
            <a:ext cx="385894" cy="446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B0D66F8-EA6A-487A-98DD-26BED7228DDD}"/>
              </a:ext>
            </a:extLst>
          </p:cNvPr>
          <p:cNvSpPr/>
          <p:nvPr/>
        </p:nvSpPr>
        <p:spPr>
          <a:xfrm rot="2047719">
            <a:off x="7229107" y="4518606"/>
            <a:ext cx="385894" cy="446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24A4C2B-7CDD-4D43-8695-CA0E61F95F0E}"/>
              </a:ext>
            </a:extLst>
          </p:cNvPr>
          <p:cNvSpPr/>
          <p:nvPr/>
        </p:nvSpPr>
        <p:spPr>
          <a:xfrm rot="18793264">
            <a:off x="3918941" y="4510268"/>
            <a:ext cx="385894" cy="446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9AEE89-7BEE-4AE7-8CCA-031D5B9E9E60}"/>
              </a:ext>
            </a:extLst>
          </p:cNvPr>
          <p:cNvSpPr/>
          <p:nvPr/>
        </p:nvSpPr>
        <p:spPr>
          <a:xfrm>
            <a:off x="211928" y="1921079"/>
            <a:ext cx="1885320" cy="822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Foo.h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9A0CAFC-5148-493E-BEC9-15FD8297A88A}"/>
              </a:ext>
            </a:extLst>
          </p:cNvPr>
          <p:cNvSpPr/>
          <p:nvPr/>
        </p:nvSpPr>
        <p:spPr>
          <a:xfrm rot="13670522">
            <a:off x="1710422" y="1018324"/>
            <a:ext cx="385894" cy="675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921928A-C922-4BAE-90C7-01193B384B5F}"/>
              </a:ext>
            </a:extLst>
          </p:cNvPr>
          <p:cNvSpPr/>
          <p:nvPr/>
        </p:nvSpPr>
        <p:spPr>
          <a:xfrm rot="10800000">
            <a:off x="903397" y="251670"/>
            <a:ext cx="385894" cy="1292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92A373C-2B89-40CD-AABF-32799816FE45}"/>
              </a:ext>
            </a:extLst>
          </p:cNvPr>
          <p:cNvSpPr/>
          <p:nvPr/>
        </p:nvSpPr>
        <p:spPr>
          <a:xfrm rot="16200000">
            <a:off x="3499698" y="-2180961"/>
            <a:ext cx="385894" cy="480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8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Yeol Kim</dc:creator>
  <cp:lastModifiedBy>Seung Yeol Kim</cp:lastModifiedBy>
  <cp:revision>4</cp:revision>
  <dcterms:created xsi:type="dcterms:W3CDTF">2021-03-22T13:32:03Z</dcterms:created>
  <dcterms:modified xsi:type="dcterms:W3CDTF">2021-03-22T13:42:27Z</dcterms:modified>
</cp:coreProperties>
</file>