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92" r:id="rId3"/>
    <p:sldId id="257" r:id="rId4"/>
    <p:sldId id="293" r:id="rId5"/>
    <p:sldId id="260" r:id="rId6"/>
    <p:sldId id="300" r:id="rId7"/>
    <p:sldId id="294" r:id="rId8"/>
    <p:sldId id="295" r:id="rId9"/>
    <p:sldId id="299" r:id="rId10"/>
    <p:sldId id="297" r:id="rId11"/>
    <p:sldId id="296" r:id="rId12"/>
    <p:sldId id="298" r:id="rId13"/>
    <p:sldId id="291" r:id="rId14"/>
    <p:sldId id="301" r:id="rId15"/>
    <p:sldId id="261" r:id="rId16"/>
    <p:sldId id="264" r:id="rId17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Gaegu" panose="020B0600000101010101" charset="0"/>
      <p:regular r:id="rId21"/>
      <p:bold r:id="rId22"/>
    </p:embeddedFont>
    <p:embeddedFont>
      <p:font typeface="Questrial" panose="020B0600000101010101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D28306-C3CF-40A6-9D81-334421C3DB68}">
  <a:tblStyle styleId="{4BD28306-C3CF-40A6-9D81-334421C3DB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44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e31c0142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e31c0142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b5b685808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b5b685808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gdc23c01c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9" name="Google Shape;3129;gdc23c01c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b662e0629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b662e0629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b662e0629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b662e0629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84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ae31c014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ae31c014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gdc23c01c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9" name="Google Shape;3129;gdc23c01c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967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badf322efb_0_19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badf322efb_0_19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91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badf322efb_0_19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badf322efb_0_19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badf322efb_0_19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badf322efb_0_19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66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24475" y="922450"/>
            <a:ext cx="5495100" cy="23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ermanent Marker"/>
              <a:buNone/>
              <a:defRPr sz="6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730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rala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3625" y="3049157"/>
            <a:ext cx="1994237" cy="2094277"/>
          </a:xfrm>
          <a:custGeom>
            <a:avLst/>
            <a:gdLst/>
            <a:ahLst/>
            <a:cxnLst/>
            <a:rect l="l" t="t" r="r" b="b"/>
            <a:pathLst>
              <a:path w="76827" h="80681" extrusionOk="0">
                <a:moveTo>
                  <a:pt x="7096" y="0"/>
                </a:moveTo>
                <a:cubicBezTo>
                  <a:pt x="4774" y="0"/>
                  <a:pt x="2454" y="476"/>
                  <a:pt x="339" y="1448"/>
                </a:cubicBezTo>
                <a:lnTo>
                  <a:pt x="1" y="80681"/>
                </a:lnTo>
                <a:lnTo>
                  <a:pt x="73405" y="80681"/>
                </a:lnTo>
                <a:cubicBezTo>
                  <a:pt x="76826" y="73559"/>
                  <a:pt x="76130" y="64627"/>
                  <a:pt x="71654" y="58142"/>
                </a:cubicBezTo>
                <a:cubicBezTo>
                  <a:pt x="67521" y="52180"/>
                  <a:pt x="60344" y="48488"/>
                  <a:pt x="53107" y="48488"/>
                </a:cubicBezTo>
                <a:cubicBezTo>
                  <a:pt x="52473" y="48488"/>
                  <a:pt x="51838" y="48516"/>
                  <a:pt x="51204" y="48574"/>
                </a:cubicBezTo>
                <a:cubicBezTo>
                  <a:pt x="45157" y="49111"/>
                  <a:pt x="39587" y="52075"/>
                  <a:pt x="33659" y="53487"/>
                </a:cubicBezTo>
                <a:cubicBezTo>
                  <a:pt x="31911" y="53911"/>
                  <a:pt x="30047" y="54152"/>
                  <a:pt x="28198" y="54152"/>
                </a:cubicBezTo>
                <a:cubicBezTo>
                  <a:pt x="23796" y="54152"/>
                  <a:pt x="19480" y="52786"/>
                  <a:pt x="17029" y="49270"/>
                </a:cubicBezTo>
                <a:cubicBezTo>
                  <a:pt x="13826" y="44635"/>
                  <a:pt x="15119" y="38289"/>
                  <a:pt x="17427" y="33177"/>
                </a:cubicBezTo>
                <a:cubicBezTo>
                  <a:pt x="19734" y="28084"/>
                  <a:pt x="22977" y="23151"/>
                  <a:pt x="23414" y="17561"/>
                </a:cubicBezTo>
                <a:cubicBezTo>
                  <a:pt x="23872" y="11912"/>
                  <a:pt x="21166" y="6123"/>
                  <a:pt x="16511" y="2880"/>
                </a:cubicBezTo>
                <a:cubicBezTo>
                  <a:pt x="13768" y="981"/>
                  <a:pt x="10430" y="0"/>
                  <a:pt x="70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879660" y="0"/>
            <a:ext cx="1264340" cy="3524526"/>
          </a:xfrm>
          <a:custGeom>
            <a:avLst/>
            <a:gdLst/>
            <a:ahLst/>
            <a:cxnLst/>
            <a:rect l="l" t="t" r="r" b="b"/>
            <a:pathLst>
              <a:path w="32605" h="90891" extrusionOk="0">
                <a:moveTo>
                  <a:pt x="0" y="1"/>
                </a:moveTo>
                <a:lnTo>
                  <a:pt x="0" y="90890"/>
                </a:lnTo>
                <a:cubicBezTo>
                  <a:pt x="7361" y="89757"/>
                  <a:pt x="16312" y="85062"/>
                  <a:pt x="19893" y="78557"/>
                </a:cubicBezTo>
                <a:cubicBezTo>
                  <a:pt x="23454" y="72032"/>
                  <a:pt x="23792" y="63836"/>
                  <a:pt x="20788" y="57033"/>
                </a:cubicBezTo>
                <a:cubicBezTo>
                  <a:pt x="18640" y="52239"/>
                  <a:pt x="15039" y="48260"/>
                  <a:pt x="12453" y="43705"/>
                </a:cubicBezTo>
                <a:cubicBezTo>
                  <a:pt x="9887" y="39130"/>
                  <a:pt x="8415" y="33341"/>
                  <a:pt x="10941" y="28746"/>
                </a:cubicBezTo>
                <a:cubicBezTo>
                  <a:pt x="12871" y="25205"/>
                  <a:pt x="16690" y="23176"/>
                  <a:pt x="20311" y="21445"/>
                </a:cubicBezTo>
                <a:cubicBezTo>
                  <a:pt x="23971" y="19734"/>
                  <a:pt x="27830" y="18023"/>
                  <a:pt x="30217" y="14761"/>
                </a:cubicBezTo>
                <a:cubicBezTo>
                  <a:pt x="32604" y="11538"/>
                  <a:pt x="29780" y="2189"/>
                  <a:pt x="26398" y="2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49652" y="3265650"/>
            <a:ext cx="1994293" cy="1877798"/>
          </a:xfrm>
          <a:custGeom>
            <a:avLst/>
            <a:gdLst/>
            <a:ahLst/>
            <a:cxnLst/>
            <a:rect l="l" t="t" r="r" b="b"/>
            <a:pathLst>
              <a:path w="59301" h="55837" extrusionOk="0">
                <a:moveTo>
                  <a:pt x="53972" y="1"/>
                </a:moveTo>
                <a:cubicBezTo>
                  <a:pt x="47710" y="1"/>
                  <a:pt x="44048" y="6413"/>
                  <a:pt x="43048" y="10621"/>
                </a:cubicBezTo>
                <a:cubicBezTo>
                  <a:pt x="41735" y="15892"/>
                  <a:pt x="42451" y="21621"/>
                  <a:pt x="40422" y="26654"/>
                </a:cubicBezTo>
                <a:cubicBezTo>
                  <a:pt x="36821" y="35666"/>
                  <a:pt x="25940" y="39386"/>
                  <a:pt x="16232" y="39425"/>
                </a:cubicBezTo>
                <a:cubicBezTo>
                  <a:pt x="15382" y="39425"/>
                  <a:pt x="14519" y="39408"/>
                  <a:pt x="13657" y="39408"/>
                </a:cubicBezTo>
                <a:cubicBezTo>
                  <a:pt x="11069" y="39408"/>
                  <a:pt x="8484" y="39565"/>
                  <a:pt x="6246" y="40818"/>
                </a:cubicBezTo>
                <a:cubicBezTo>
                  <a:pt x="1293" y="43563"/>
                  <a:pt x="338" y="50167"/>
                  <a:pt x="0" y="55837"/>
                </a:cubicBezTo>
                <a:lnTo>
                  <a:pt x="59300" y="55837"/>
                </a:lnTo>
                <a:lnTo>
                  <a:pt x="59221" y="1371"/>
                </a:lnTo>
                <a:cubicBezTo>
                  <a:pt x="57305" y="411"/>
                  <a:pt x="55555" y="1"/>
                  <a:pt x="539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-49697" y="-77400"/>
            <a:ext cx="1679697" cy="3343055"/>
          </a:xfrm>
          <a:custGeom>
            <a:avLst/>
            <a:gdLst/>
            <a:ahLst/>
            <a:cxnLst/>
            <a:rect l="l" t="t" r="r" b="b"/>
            <a:pathLst>
              <a:path w="45953" h="91459" extrusionOk="0">
                <a:moveTo>
                  <a:pt x="45455" y="0"/>
                </a:moveTo>
                <a:lnTo>
                  <a:pt x="4158" y="2010"/>
                </a:lnTo>
                <a:cubicBezTo>
                  <a:pt x="2408" y="6505"/>
                  <a:pt x="1" y="11140"/>
                  <a:pt x="498" y="15934"/>
                </a:cubicBezTo>
                <a:cubicBezTo>
                  <a:pt x="3581" y="45614"/>
                  <a:pt x="39209" y="21942"/>
                  <a:pt x="34196" y="50170"/>
                </a:cubicBezTo>
                <a:cubicBezTo>
                  <a:pt x="32525" y="59500"/>
                  <a:pt x="25046" y="67596"/>
                  <a:pt x="25841" y="77025"/>
                </a:cubicBezTo>
                <a:cubicBezTo>
                  <a:pt x="26506" y="84932"/>
                  <a:pt x="35320" y="91459"/>
                  <a:pt x="43397" y="91459"/>
                </a:cubicBezTo>
                <a:cubicBezTo>
                  <a:pt x="44261" y="91459"/>
                  <a:pt x="45116" y="91384"/>
                  <a:pt x="45953" y="91228"/>
                </a:cubicBezTo>
                <a:lnTo>
                  <a:pt x="45455" y="13090"/>
                </a:lnTo>
                <a:lnTo>
                  <a:pt x="454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5024955" y="2828174"/>
            <a:ext cx="652395" cy="4018096"/>
          </a:xfrm>
          <a:custGeom>
            <a:avLst/>
            <a:gdLst/>
            <a:ahLst/>
            <a:cxnLst/>
            <a:rect l="l" t="t" r="r" b="b"/>
            <a:pathLst>
              <a:path w="18600" h="104829" extrusionOk="0">
                <a:moveTo>
                  <a:pt x="16360" y="1"/>
                </a:moveTo>
                <a:cubicBezTo>
                  <a:pt x="9962" y="1"/>
                  <a:pt x="4427" y="11283"/>
                  <a:pt x="3561" y="15670"/>
                </a:cubicBezTo>
                <a:cubicBezTo>
                  <a:pt x="1512" y="25875"/>
                  <a:pt x="9370" y="33772"/>
                  <a:pt x="10762" y="43341"/>
                </a:cubicBezTo>
                <a:cubicBezTo>
                  <a:pt x="11936" y="51337"/>
                  <a:pt x="10921" y="59692"/>
                  <a:pt x="7719" y="67132"/>
                </a:cubicBezTo>
                <a:cubicBezTo>
                  <a:pt x="5172" y="73120"/>
                  <a:pt x="1214" y="78750"/>
                  <a:pt x="657" y="85254"/>
                </a:cubicBezTo>
                <a:cubicBezTo>
                  <a:pt x="0" y="93609"/>
                  <a:pt x="9111" y="104590"/>
                  <a:pt x="18560" y="104829"/>
                </a:cubicBezTo>
                <a:lnTo>
                  <a:pt x="18560" y="104829"/>
                </a:lnTo>
                <a:cubicBezTo>
                  <a:pt x="18600" y="104809"/>
                  <a:pt x="18341" y="372"/>
                  <a:pt x="18341" y="372"/>
                </a:cubicBezTo>
                <a:cubicBezTo>
                  <a:pt x="17675" y="118"/>
                  <a:pt x="17013" y="1"/>
                  <a:pt x="163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2100580" y="-974146"/>
            <a:ext cx="1119149" cy="2952450"/>
          </a:xfrm>
          <a:custGeom>
            <a:avLst/>
            <a:gdLst/>
            <a:ahLst/>
            <a:cxnLst/>
            <a:rect l="l" t="t" r="r" b="b"/>
            <a:pathLst>
              <a:path w="34097" h="89952" extrusionOk="0">
                <a:moveTo>
                  <a:pt x="6827" y="1"/>
                </a:moveTo>
                <a:cubicBezTo>
                  <a:pt x="4501" y="1"/>
                  <a:pt x="2262" y="226"/>
                  <a:pt x="338" y="633"/>
                </a:cubicBezTo>
                <a:lnTo>
                  <a:pt x="0" y="89951"/>
                </a:lnTo>
                <a:lnTo>
                  <a:pt x="8097" y="89812"/>
                </a:lnTo>
                <a:cubicBezTo>
                  <a:pt x="17327" y="89235"/>
                  <a:pt x="25980" y="83347"/>
                  <a:pt x="30058" y="75032"/>
                </a:cubicBezTo>
                <a:cubicBezTo>
                  <a:pt x="34096" y="66757"/>
                  <a:pt x="32763" y="55935"/>
                  <a:pt x="26338" y="49291"/>
                </a:cubicBezTo>
                <a:cubicBezTo>
                  <a:pt x="23653" y="46546"/>
                  <a:pt x="20271" y="44556"/>
                  <a:pt x="17645" y="41771"/>
                </a:cubicBezTo>
                <a:cubicBezTo>
                  <a:pt x="14999" y="38947"/>
                  <a:pt x="13129" y="34869"/>
                  <a:pt x="14502" y="31288"/>
                </a:cubicBezTo>
                <a:cubicBezTo>
                  <a:pt x="16093" y="27150"/>
                  <a:pt x="21086" y="25519"/>
                  <a:pt x="24011" y="22177"/>
                </a:cubicBezTo>
                <a:cubicBezTo>
                  <a:pt x="28327" y="17144"/>
                  <a:pt x="26796" y="8769"/>
                  <a:pt x="21842" y="4373"/>
                </a:cubicBezTo>
                <a:cubicBezTo>
                  <a:pt x="18358" y="1267"/>
                  <a:pt x="12345" y="1"/>
                  <a:pt x="68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436397" y="3710244"/>
            <a:ext cx="215141" cy="189693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3200" y="1881710"/>
            <a:ext cx="164686" cy="145212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201950" y="3496721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879125" y="2050208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330075" y="1104446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7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616500" y="1197300"/>
            <a:ext cx="795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 dirty="0"/>
          </a:p>
        </p:txBody>
      </p:sp>
      <p:sp>
        <p:nvSpPr>
          <p:cNvPr id="97" name="Google Shape;97;p4"/>
          <p:cNvSpPr/>
          <p:nvPr/>
        </p:nvSpPr>
        <p:spPr>
          <a:xfrm rot="-5400000">
            <a:off x="7207952" y="59925"/>
            <a:ext cx="1994293" cy="1877798"/>
          </a:xfrm>
          <a:custGeom>
            <a:avLst/>
            <a:gdLst/>
            <a:ahLst/>
            <a:cxnLst/>
            <a:rect l="l" t="t" r="r" b="b"/>
            <a:pathLst>
              <a:path w="59301" h="55837" extrusionOk="0">
                <a:moveTo>
                  <a:pt x="53972" y="1"/>
                </a:moveTo>
                <a:cubicBezTo>
                  <a:pt x="47710" y="1"/>
                  <a:pt x="44048" y="6413"/>
                  <a:pt x="43048" y="10621"/>
                </a:cubicBezTo>
                <a:cubicBezTo>
                  <a:pt x="41735" y="15892"/>
                  <a:pt x="42451" y="21621"/>
                  <a:pt x="40422" y="26654"/>
                </a:cubicBezTo>
                <a:cubicBezTo>
                  <a:pt x="36821" y="35666"/>
                  <a:pt x="25940" y="39386"/>
                  <a:pt x="16232" y="39425"/>
                </a:cubicBezTo>
                <a:cubicBezTo>
                  <a:pt x="15382" y="39425"/>
                  <a:pt x="14519" y="39408"/>
                  <a:pt x="13657" y="39408"/>
                </a:cubicBezTo>
                <a:cubicBezTo>
                  <a:pt x="11069" y="39408"/>
                  <a:pt x="8484" y="39565"/>
                  <a:pt x="6246" y="40818"/>
                </a:cubicBezTo>
                <a:cubicBezTo>
                  <a:pt x="1293" y="43563"/>
                  <a:pt x="338" y="50167"/>
                  <a:pt x="0" y="55837"/>
                </a:cubicBezTo>
                <a:lnTo>
                  <a:pt x="59300" y="55837"/>
                </a:lnTo>
                <a:lnTo>
                  <a:pt x="59221" y="1371"/>
                </a:lnTo>
                <a:cubicBezTo>
                  <a:pt x="57305" y="411"/>
                  <a:pt x="55555" y="1"/>
                  <a:pt x="539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351097" y="4784594"/>
            <a:ext cx="215141" cy="189693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09450" y="4632196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 rot="-5400000">
            <a:off x="7099750" y="3099232"/>
            <a:ext cx="1994237" cy="2094277"/>
          </a:xfrm>
          <a:custGeom>
            <a:avLst/>
            <a:gdLst/>
            <a:ahLst/>
            <a:cxnLst/>
            <a:rect l="l" t="t" r="r" b="b"/>
            <a:pathLst>
              <a:path w="76827" h="80681" extrusionOk="0">
                <a:moveTo>
                  <a:pt x="7096" y="0"/>
                </a:moveTo>
                <a:cubicBezTo>
                  <a:pt x="4774" y="0"/>
                  <a:pt x="2454" y="476"/>
                  <a:pt x="339" y="1448"/>
                </a:cubicBezTo>
                <a:lnTo>
                  <a:pt x="1" y="80681"/>
                </a:lnTo>
                <a:lnTo>
                  <a:pt x="73405" y="80681"/>
                </a:lnTo>
                <a:cubicBezTo>
                  <a:pt x="76826" y="73559"/>
                  <a:pt x="76130" y="64627"/>
                  <a:pt x="71654" y="58142"/>
                </a:cubicBezTo>
                <a:cubicBezTo>
                  <a:pt x="67521" y="52180"/>
                  <a:pt x="60344" y="48488"/>
                  <a:pt x="53107" y="48488"/>
                </a:cubicBezTo>
                <a:cubicBezTo>
                  <a:pt x="52473" y="48488"/>
                  <a:pt x="51838" y="48516"/>
                  <a:pt x="51204" y="48574"/>
                </a:cubicBezTo>
                <a:cubicBezTo>
                  <a:pt x="45157" y="49111"/>
                  <a:pt x="39587" y="52075"/>
                  <a:pt x="33659" y="53487"/>
                </a:cubicBezTo>
                <a:cubicBezTo>
                  <a:pt x="31911" y="53911"/>
                  <a:pt x="30047" y="54152"/>
                  <a:pt x="28198" y="54152"/>
                </a:cubicBezTo>
                <a:cubicBezTo>
                  <a:pt x="23796" y="54152"/>
                  <a:pt x="19480" y="52786"/>
                  <a:pt x="17029" y="49270"/>
                </a:cubicBezTo>
                <a:cubicBezTo>
                  <a:pt x="13826" y="44635"/>
                  <a:pt x="15119" y="38289"/>
                  <a:pt x="17427" y="33177"/>
                </a:cubicBezTo>
                <a:cubicBezTo>
                  <a:pt x="19734" y="28084"/>
                  <a:pt x="22977" y="23151"/>
                  <a:pt x="23414" y="17561"/>
                </a:cubicBezTo>
                <a:cubicBezTo>
                  <a:pt x="23872" y="11912"/>
                  <a:pt x="21166" y="6123"/>
                  <a:pt x="16511" y="2880"/>
                </a:cubicBezTo>
                <a:cubicBezTo>
                  <a:pt x="13768" y="981"/>
                  <a:pt x="10430" y="0"/>
                  <a:pt x="70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1884550" y="2758250"/>
            <a:ext cx="2532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1884551" y="2954850"/>
            <a:ext cx="25800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 idx="2"/>
          </p:nvPr>
        </p:nvSpPr>
        <p:spPr>
          <a:xfrm>
            <a:off x="4679450" y="2758250"/>
            <a:ext cx="25800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4679439" y="2954850"/>
            <a:ext cx="25800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 idx="4"/>
          </p:nvPr>
        </p:nvSpPr>
        <p:spPr>
          <a:xfrm>
            <a:off x="623400" y="445025"/>
            <a:ext cx="7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1761526" y="2487776"/>
            <a:ext cx="741954" cy="4569496"/>
          </a:xfrm>
          <a:custGeom>
            <a:avLst/>
            <a:gdLst/>
            <a:ahLst/>
            <a:cxnLst/>
            <a:rect l="l" t="t" r="r" b="b"/>
            <a:pathLst>
              <a:path w="18600" h="104829" extrusionOk="0">
                <a:moveTo>
                  <a:pt x="16360" y="1"/>
                </a:moveTo>
                <a:cubicBezTo>
                  <a:pt x="9962" y="1"/>
                  <a:pt x="4427" y="11283"/>
                  <a:pt x="3561" y="15670"/>
                </a:cubicBezTo>
                <a:cubicBezTo>
                  <a:pt x="1512" y="25875"/>
                  <a:pt x="9370" y="33772"/>
                  <a:pt x="10762" y="43341"/>
                </a:cubicBezTo>
                <a:cubicBezTo>
                  <a:pt x="11936" y="51337"/>
                  <a:pt x="10921" y="59692"/>
                  <a:pt x="7719" y="67132"/>
                </a:cubicBezTo>
                <a:cubicBezTo>
                  <a:pt x="5172" y="73120"/>
                  <a:pt x="1214" y="78750"/>
                  <a:pt x="657" y="85254"/>
                </a:cubicBezTo>
                <a:cubicBezTo>
                  <a:pt x="0" y="93609"/>
                  <a:pt x="9111" y="104590"/>
                  <a:pt x="18560" y="104829"/>
                </a:cubicBezTo>
                <a:lnTo>
                  <a:pt x="18560" y="104829"/>
                </a:lnTo>
                <a:cubicBezTo>
                  <a:pt x="18600" y="104809"/>
                  <a:pt x="18341" y="372"/>
                  <a:pt x="18341" y="372"/>
                </a:cubicBezTo>
                <a:cubicBezTo>
                  <a:pt x="17675" y="118"/>
                  <a:pt x="17013" y="1"/>
                  <a:pt x="16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 rot="-5400000">
            <a:off x="176845" y="4246612"/>
            <a:ext cx="164686" cy="145212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 rot="-5400000">
            <a:off x="325902" y="3978191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 rot="-5400000">
            <a:off x="8275572" y="3170660"/>
            <a:ext cx="362472" cy="319633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7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"/>
          <p:cNvSpPr/>
          <p:nvPr/>
        </p:nvSpPr>
        <p:spPr>
          <a:xfrm rot="10800000">
            <a:off x="8120285" y="2346175"/>
            <a:ext cx="1264340" cy="3524526"/>
          </a:xfrm>
          <a:custGeom>
            <a:avLst/>
            <a:gdLst/>
            <a:ahLst/>
            <a:cxnLst/>
            <a:rect l="l" t="t" r="r" b="b"/>
            <a:pathLst>
              <a:path w="32605" h="90891" extrusionOk="0">
                <a:moveTo>
                  <a:pt x="0" y="1"/>
                </a:moveTo>
                <a:lnTo>
                  <a:pt x="0" y="90890"/>
                </a:lnTo>
                <a:cubicBezTo>
                  <a:pt x="7361" y="89757"/>
                  <a:pt x="16312" y="85062"/>
                  <a:pt x="19893" y="78557"/>
                </a:cubicBezTo>
                <a:cubicBezTo>
                  <a:pt x="23454" y="72032"/>
                  <a:pt x="23792" y="63836"/>
                  <a:pt x="20788" y="57033"/>
                </a:cubicBezTo>
                <a:cubicBezTo>
                  <a:pt x="18640" y="52239"/>
                  <a:pt x="15039" y="48260"/>
                  <a:pt x="12453" y="43705"/>
                </a:cubicBezTo>
                <a:cubicBezTo>
                  <a:pt x="9887" y="39130"/>
                  <a:pt x="8415" y="33341"/>
                  <a:pt x="10941" y="28746"/>
                </a:cubicBezTo>
                <a:cubicBezTo>
                  <a:pt x="12871" y="25205"/>
                  <a:pt x="16690" y="23176"/>
                  <a:pt x="20311" y="21445"/>
                </a:cubicBezTo>
                <a:cubicBezTo>
                  <a:pt x="23971" y="19734"/>
                  <a:pt x="27830" y="18023"/>
                  <a:pt x="30217" y="14761"/>
                </a:cubicBezTo>
                <a:cubicBezTo>
                  <a:pt x="32604" y="11538"/>
                  <a:pt x="29780" y="2189"/>
                  <a:pt x="26398" y="2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8551313" y="2346167"/>
            <a:ext cx="462351" cy="4076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333372" y="4592744"/>
            <a:ext cx="215141" cy="189693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449038" y="4446321"/>
            <a:ext cx="99485" cy="87705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 flipH="1">
            <a:off x="1330050" y="1024638"/>
            <a:ext cx="6367800" cy="2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subTitle" idx="1"/>
          </p:nvPr>
        </p:nvSpPr>
        <p:spPr>
          <a:xfrm>
            <a:off x="2871000" y="3630375"/>
            <a:ext cx="3285900" cy="63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8"/>
          <p:cNvSpPr/>
          <p:nvPr/>
        </p:nvSpPr>
        <p:spPr>
          <a:xfrm rot="-5400000" flipH="1">
            <a:off x="7154175" y="-175568"/>
            <a:ext cx="1994237" cy="2094277"/>
          </a:xfrm>
          <a:custGeom>
            <a:avLst/>
            <a:gdLst/>
            <a:ahLst/>
            <a:cxnLst/>
            <a:rect l="l" t="t" r="r" b="b"/>
            <a:pathLst>
              <a:path w="76827" h="80681" extrusionOk="0">
                <a:moveTo>
                  <a:pt x="7096" y="0"/>
                </a:moveTo>
                <a:cubicBezTo>
                  <a:pt x="4774" y="0"/>
                  <a:pt x="2454" y="476"/>
                  <a:pt x="339" y="1448"/>
                </a:cubicBezTo>
                <a:lnTo>
                  <a:pt x="1" y="80681"/>
                </a:lnTo>
                <a:lnTo>
                  <a:pt x="73405" y="80681"/>
                </a:lnTo>
                <a:cubicBezTo>
                  <a:pt x="76826" y="73559"/>
                  <a:pt x="76130" y="64627"/>
                  <a:pt x="71654" y="58142"/>
                </a:cubicBezTo>
                <a:cubicBezTo>
                  <a:pt x="67521" y="52180"/>
                  <a:pt x="60344" y="48488"/>
                  <a:pt x="53107" y="48488"/>
                </a:cubicBezTo>
                <a:cubicBezTo>
                  <a:pt x="52473" y="48488"/>
                  <a:pt x="51838" y="48516"/>
                  <a:pt x="51204" y="48574"/>
                </a:cubicBezTo>
                <a:cubicBezTo>
                  <a:pt x="45157" y="49111"/>
                  <a:pt x="39587" y="52075"/>
                  <a:pt x="33659" y="53487"/>
                </a:cubicBezTo>
                <a:cubicBezTo>
                  <a:pt x="31911" y="53911"/>
                  <a:pt x="30047" y="54152"/>
                  <a:pt x="28198" y="54152"/>
                </a:cubicBezTo>
                <a:cubicBezTo>
                  <a:pt x="23796" y="54152"/>
                  <a:pt x="19480" y="52786"/>
                  <a:pt x="17029" y="49270"/>
                </a:cubicBezTo>
                <a:cubicBezTo>
                  <a:pt x="13826" y="44635"/>
                  <a:pt x="15119" y="38289"/>
                  <a:pt x="17427" y="33177"/>
                </a:cubicBezTo>
                <a:cubicBezTo>
                  <a:pt x="19734" y="28084"/>
                  <a:pt x="22977" y="23151"/>
                  <a:pt x="23414" y="17561"/>
                </a:cubicBezTo>
                <a:cubicBezTo>
                  <a:pt x="23872" y="11912"/>
                  <a:pt x="21166" y="6123"/>
                  <a:pt x="16511" y="2880"/>
                </a:cubicBezTo>
                <a:cubicBezTo>
                  <a:pt x="13768" y="981"/>
                  <a:pt x="10430" y="0"/>
                  <a:pt x="70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 rot="5400000" flipH="1">
            <a:off x="512725" y="3280133"/>
            <a:ext cx="1114460" cy="2940081"/>
          </a:xfrm>
          <a:custGeom>
            <a:avLst/>
            <a:gdLst/>
            <a:ahLst/>
            <a:cxnLst/>
            <a:rect l="l" t="t" r="r" b="b"/>
            <a:pathLst>
              <a:path w="34097" h="89952" extrusionOk="0">
                <a:moveTo>
                  <a:pt x="6827" y="1"/>
                </a:moveTo>
                <a:cubicBezTo>
                  <a:pt x="4501" y="1"/>
                  <a:pt x="2262" y="226"/>
                  <a:pt x="338" y="633"/>
                </a:cubicBezTo>
                <a:lnTo>
                  <a:pt x="0" y="89951"/>
                </a:lnTo>
                <a:lnTo>
                  <a:pt x="8097" y="89812"/>
                </a:lnTo>
                <a:cubicBezTo>
                  <a:pt x="17327" y="89235"/>
                  <a:pt x="25980" y="83347"/>
                  <a:pt x="30058" y="75032"/>
                </a:cubicBezTo>
                <a:cubicBezTo>
                  <a:pt x="34096" y="66757"/>
                  <a:pt x="32763" y="55935"/>
                  <a:pt x="26338" y="49291"/>
                </a:cubicBezTo>
                <a:cubicBezTo>
                  <a:pt x="23653" y="46546"/>
                  <a:pt x="20271" y="44556"/>
                  <a:pt x="17645" y="41771"/>
                </a:cubicBezTo>
                <a:cubicBezTo>
                  <a:pt x="14999" y="38947"/>
                  <a:pt x="13129" y="34869"/>
                  <a:pt x="14502" y="31288"/>
                </a:cubicBezTo>
                <a:cubicBezTo>
                  <a:pt x="16093" y="27150"/>
                  <a:pt x="21086" y="25519"/>
                  <a:pt x="24011" y="22177"/>
                </a:cubicBezTo>
                <a:cubicBezTo>
                  <a:pt x="28327" y="17144"/>
                  <a:pt x="26796" y="8769"/>
                  <a:pt x="21842" y="4373"/>
                </a:cubicBezTo>
                <a:cubicBezTo>
                  <a:pt x="18358" y="1267"/>
                  <a:pt x="12345" y="1"/>
                  <a:pt x="68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 rot="-3143622">
            <a:off x="8426556" y="1595105"/>
            <a:ext cx="247401" cy="218106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 rot="-3143597">
            <a:off x="2156226" y="4336009"/>
            <a:ext cx="258585" cy="228004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aegu"/>
              <a:buNone/>
              <a:defRPr sz="2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77" r:id="rId6"/>
    <p:sldLayoutId id="2147483678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flat-design-background-back-school_8933337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"/>
          <p:cNvSpPr txBox="1">
            <a:spLocks noGrp="1"/>
          </p:cNvSpPr>
          <p:nvPr>
            <p:ph type="ctrTitle"/>
          </p:nvPr>
        </p:nvSpPr>
        <p:spPr>
          <a:xfrm>
            <a:off x="387458" y="427150"/>
            <a:ext cx="8369084" cy="23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latin typeface="Gaegu" panose="020B0600000101010101" charset="0"/>
                <a:ea typeface="Gaegu" panose="020B0600000101010101" charset="0"/>
              </a:rPr>
              <a:t>랜덤 디펜스 컨셉 기획서</a:t>
            </a:r>
            <a:endParaRPr sz="3600"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640" name="Google Shape;640;p35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ko-KR" altLang="en-US" dirty="0" smtClean="0">
                <a:latin typeface="Gaegu" panose="020B0600000101010101" charset="0"/>
                <a:ea typeface="Gaegu" panose="020B0600000101010101" charset="0"/>
              </a:rPr>
              <a:t>랜덤 디펜스</a:t>
            </a:r>
            <a:endParaRPr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4" name="Google Shape;640;p35"/>
          <p:cNvSpPr txBox="1">
            <a:spLocks/>
          </p:cNvSpPr>
          <p:nvPr/>
        </p:nvSpPr>
        <p:spPr>
          <a:xfrm>
            <a:off x="311700" y="402717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arala"/>
              <a:buNone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r"/>
            <a:r>
              <a:rPr lang="ko-KR" altLang="en-US" dirty="0" smtClean="0">
                <a:latin typeface="Gaegu" panose="020B0600000101010101" charset="0"/>
                <a:ea typeface="Gaegu" panose="020B0600000101010101" charset="0"/>
              </a:rPr>
              <a:t>김 소 천</a:t>
            </a:r>
            <a:endParaRPr lang="en-US" altLang="ko-KR" dirty="0" smtClean="0">
              <a:latin typeface="Gaegu" panose="020B0600000101010101" charset="0"/>
              <a:ea typeface="Gaegu" panose="020B0600000101010101" charset="0"/>
            </a:endParaRPr>
          </a:p>
          <a:p>
            <a:pPr marL="0" indent="0" algn="r"/>
            <a:r>
              <a:rPr lang="ko-KR" altLang="en-US" dirty="0" smtClean="0">
                <a:latin typeface="Gaegu" panose="020B0600000101010101" charset="0"/>
                <a:ea typeface="Gaegu" panose="020B0600000101010101" charset="0"/>
              </a:rPr>
              <a:t>랜덤 디펜스</a:t>
            </a:r>
            <a:endParaRPr lang="en-US" altLang="ko-KR" dirty="0" smtClean="0">
              <a:latin typeface="Gaegu" panose="020B0600000101010101" charset="0"/>
              <a:ea typeface="Gaegu" panose="020B0600000101010101" charset="0"/>
            </a:endParaRPr>
          </a:p>
          <a:p>
            <a:pPr marL="0" indent="0" algn="r"/>
            <a:r>
              <a:rPr lang="en-US" altLang="ko-KR" dirty="0" err="1" smtClean="0">
                <a:latin typeface="Gaegu" panose="020B0600000101010101" charset="0"/>
                <a:ea typeface="Gaegu" panose="020B0600000101010101" charset="0"/>
              </a:rPr>
              <a:t>Ver</a:t>
            </a:r>
            <a:r>
              <a:rPr lang="en-US" altLang="ko-KR" dirty="0" smtClean="0">
                <a:latin typeface="Gaegu" panose="020B0600000101010101" charset="0"/>
                <a:ea typeface="Gaegu" panose="020B0600000101010101" charset="0"/>
              </a:rPr>
              <a:t> . Final</a:t>
            </a:r>
            <a:endParaRPr lang="ko-KR" altLang="en-US" dirty="0">
              <a:latin typeface="Gaegu" panose="020B0600000101010101" charset="0"/>
              <a:ea typeface="Gaegu" panose="020B0600000101010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9921" y="386151"/>
            <a:ext cx="7800600" cy="5727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게임 플레이 방법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102088" y="3079318"/>
          <a:ext cx="2572720" cy="1363852"/>
        </p:xfrm>
        <a:graphic>
          <a:graphicData uri="http://schemas.openxmlformats.org/drawingml/2006/table">
            <a:tbl>
              <a:tblPr/>
              <a:tblGrid>
                <a:gridCol w="503695">
                  <a:extLst>
                    <a:ext uri="{9D8B030D-6E8A-4147-A177-3AD203B41FA5}">
                      <a16:colId xmlns:a16="http://schemas.microsoft.com/office/drawing/2014/main" val="548993872"/>
                    </a:ext>
                  </a:extLst>
                </a:gridCol>
                <a:gridCol w="542441">
                  <a:extLst>
                    <a:ext uri="{9D8B030D-6E8A-4147-A177-3AD203B41FA5}">
                      <a16:colId xmlns:a16="http://schemas.microsoft.com/office/drawing/2014/main" val="2647487919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1406783616"/>
                    </a:ext>
                  </a:extLst>
                </a:gridCol>
                <a:gridCol w="515319">
                  <a:extLst>
                    <a:ext uri="{9D8B030D-6E8A-4147-A177-3AD203B41FA5}">
                      <a16:colId xmlns:a16="http://schemas.microsoft.com/office/drawing/2014/main" val="4087440105"/>
                    </a:ext>
                  </a:extLst>
                </a:gridCol>
                <a:gridCol w="515319">
                  <a:extLst>
                    <a:ext uri="{9D8B030D-6E8A-4147-A177-3AD203B41FA5}">
                      <a16:colId xmlns:a16="http://schemas.microsoft.com/office/drawing/2014/main" val="21990838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mpd="sng">
                      <a:solidFill>
                        <a:schemeClr val="bg2"/>
                      </a:solidFill>
                      <a:prstDash val="soli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mpd="sng">
                      <a:solidFill>
                        <a:schemeClr val="bg2"/>
                      </a:solidFill>
                      <a:prstDash val="soli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mpd="sng">
                      <a:solidFill>
                        <a:schemeClr val="bg2"/>
                      </a:solidFill>
                      <a:prstDash val="soli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988716"/>
                  </a:ext>
                </a:extLst>
              </a:tr>
              <a:tr h="4533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905017"/>
                  </a:ext>
                </a:extLst>
              </a:tr>
              <a:tr h="4533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21587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 flipV="1">
            <a:off x="4612682" y="2557219"/>
            <a:ext cx="0" cy="20854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4572000" y="2564000"/>
            <a:ext cx="3638226" cy="77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8169543" y="2557219"/>
            <a:ext cx="0" cy="20854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399580" y="4269783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</a:t>
            </a:r>
          </a:p>
        </p:txBody>
      </p:sp>
      <p:sp>
        <p:nvSpPr>
          <p:cNvPr id="9" name="막힌 원호 8"/>
          <p:cNvSpPr/>
          <p:nvPr/>
        </p:nvSpPr>
        <p:spPr>
          <a:xfrm rot="10800000">
            <a:off x="7951114" y="4269783"/>
            <a:ext cx="436858" cy="619932"/>
          </a:xfrm>
          <a:prstGeom prst="blockArc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25783" y="2367364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</a:t>
            </a:r>
          </a:p>
        </p:txBody>
      </p:sp>
      <p:sp>
        <p:nvSpPr>
          <p:cNvPr id="17" name="Google Shape;3133;p71"/>
          <p:cNvSpPr txBox="1">
            <a:spLocks/>
          </p:cNvSpPr>
          <p:nvPr/>
        </p:nvSpPr>
        <p:spPr>
          <a:xfrm>
            <a:off x="3338" y="958851"/>
            <a:ext cx="8166204" cy="416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lvl="0" latinLnBrk="1"/>
            <a:r>
              <a:rPr lang="ko-KR" altLang="en-US" sz="20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</a:rPr>
              <a:t>주사위 합체</a:t>
            </a:r>
            <a:endParaRPr lang="en-US" altLang="ko-KR" sz="2000" b="1" dirty="0" smtClean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lvl="0" indent="0" latinLnBrk="1"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 생성한 주사위 중 </a:t>
            </a:r>
            <a:r>
              <a:rPr lang="ko-KR" altLang="en-US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이미지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 와 </a:t>
            </a:r>
            <a:r>
              <a:rPr lang="ko-KR" altLang="en-US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눈금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이 같은 주사위 끼리 합체 가능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(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드래그 해서 합체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)</a:t>
            </a:r>
          </a:p>
          <a:p>
            <a:pPr marL="127000" lvl="0" indent="0" latinLnBrk="1">
              <a:buNone/>
            </a:pPr>
            <a:endParaRPr lang="en-US" altLang="ko-KR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lvl="0" indent="0" latinLnBrk="1"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합체 시 눈금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+1 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한 주사위를 합쳐진 자리에 플레이어가 보유중인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5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개의 주사위 중 랜덤으로 생성</a:t>
            </a:r>
            <a:endParaRPr lang="en-US" altLang="ko-KR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lvl="0" indent="0" latinLnBrk="1">
              <a:buNone/>
            </a:pPr>
            <a:r>
              <a:rPr lang="en-US" altLang="ko-KR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(</a:t>
            </a:r>
            <a:r>
              <a:rPr lang="ko-KR" altLang="en-US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눈금이 높을수록 공격속도 증가</a:t>
            </a:r>
            <a:r>
              <a:rPr lang="en-US" altLang="ko-KR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)</a:t>
            </a:r>
          </a:p>
          <a:p>
            <a:pPr marL="127000" lvl="0" indent="0" latinLnBrk="1">
              <a:buNone/>
            </a:pPr>
            <a:endParaRPr lang="en-US" altLang="ko-KR" b="1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lvl="0" indent="0" latinLnBrk="1"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합칠 수 있는 최대 눈금 은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7</a:t>
            </a:r>
          </a:p>
          <a:p>
            <a:pPr marL="127000" lvl="0" indent="0" latinLnBrk="1"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예시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  <a:sym typeface="Wingdings" panose="05000000000000000000" pitchFamily="2" charset="2"/>
              </a:rPr>
              <a:t>(5+5 = 6) (6+6 = 7)</a:t>
            </a:r>
            <a:endParaRPr lang="en-US" altLang="ko-KR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lvl="0" indent="0" latinLnBrk="1">
              <a:buNone/>
            </a:pPr>
            <a:endParaRPr lang="en-US" altLang="ko-KR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lvl="0" indent="0" latinLnBrk="1">
              <a:buNone/>
            </a:pPr>
            <a:endParaRPr lang="en-US" altLang="ko-KR" b="1" dirty="0" smtClean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039736" y="4493540"/>
            <a:ext cx="697424" cy="64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생성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65270" y="4578780"/>
            <a:ext cx="1065251" cy="47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보유한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SP : 100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54692" y="3142465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54851" y="3262433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865332" y="325545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761307" y="3357257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65332" y="3357257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82746" y="3578028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756765" y="364316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921255" y="3644706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767631" y="379499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917021" y="379499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839376" y="3711695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폭발 1 31"/>
          <p:cNvSpPr/>
          <p:nvPr/>
        </p:nvSpPr>
        <p:spPr>
          <a:xfrm>
            <a:off x="6451963" y="4572006"/>
            <a:ext cx="369463" cy="396661"/>
          </a:xfrm>
          <a:prstGeom prst="irregularSeal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9196324">
            <a:off x="6634151" y="4513173"/>
            <a:ext cx="376031" cy="372928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666801" y="4039446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817579" y="4182116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198423" y="3571248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349201" y="3713918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28322" y="3565247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279100" y="3707917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46673" y="3998337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297451" y="4141007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173656" y="4035371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324434" y="417804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2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9921" y="386151"/>
            <a:ext cx="7800600" cy="5727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게임 플레이 방법</a:t>
            </a:r>
            <a:endParaRPr lang="ko-KR" altLang="en-US" dirty="0"/>
          </a:p>
        </p:txBody>
      </p:sp>
      <p:sp>
        <p:nvSpPr>
          <p:cNvPr id="17" name="Google Shape;3133;p71"/>
          <p:cNvSpPr txBox="1">
            <a:spLocks/>
          </p:cNvSpPr>
          <p:nvPr/>
        </p:nvSpPr>
        <p:spPr>
          <a:xfrm>
            <a:off x="7922" y="958851"/>
            <a:ext cx="4302557" cy="356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lvl="0" latinLnBrk="1"/>
            <a:endParaRPr lang="en-US" altLang="ko-KR" sz="2400" b="1" dirty="0" smtClean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</a:endParaRPr>
          </a:p>
          <a:p>
            <a:pPr lvl="0" latinLnBrk="1"/>
            <a:r>
              <a:rPr lang="ko-KR" altLang="en-US" sz="24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</a:rPr>
              <a:t>주사위 파워 업</a:t>
            </a:r>
          </a:p>
          <a:p>
            <a:pPr marL="127000" indent="0" latinLnBrk="1"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 주사위 모양 클릭 시 클릭한 주사위에 표기된</a:t>
            </a:r>
            <a:endParaRPr lang="en-US" altLang="ko-KR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indent="0" latinLnBrk="1">
              <a:buNone/>
            </a:pPr>
            <a:endParaRPr lang="en-US" altLang="ko-KR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indent="0" latinLnBrk="1">
              <a:buNone/>
            </a:pP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SP 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만큼을 소모하고 기본 대미지 에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X2</a:t>
            </a:r>
          </a:p>
          <a:p>
            <a:pPr marL="127000" indent="0" latinLnBrk="1">
              <a:buNone/>
            </a:pPr>
            <a:endParaRPr lang="en-US" altLang="ko-KR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indent="0" latinLnBrk="1"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업그레이드 할수록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SP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를 더 많이 필요로 함</a:t>
            </a:r>
            <a:endParaRPr lang="en-US" altLang="ko-KR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indent="0" latinLnBrk="1">
              <a:buNone/>
            </a:pPr>
            <a:endParaRPr lang="en-US" altLang="ko-KR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indent="0" latinLnBrk="1"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최대 업그레이드 가능 제한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( 6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번</a:t>
            </a:r>
            <a:r>
              <a:rPr lang="en-US" altLang="ko-KR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734732" y="1063717"/>
            <a:ext cx="3458521" cy="21855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85442" y="2510424"/>
            <a:ext cx="442534" cy="523050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600SP</a:t>
            </a:r>
          </a:p>
          <a:p>
            <a:pPr algn="ctr"/>
            <a:r>
              <a:rPr lang="ko-KR" altLang="en-US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전기</a:t>
            </a:r>
            <a:endParaRPr lang="en-US" altLang="ko-KR" sz="900" b="1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480871" y="2510424"/>
            <a:ext cx="442534" cy="523050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200</a:t>
            </a:r>
          </a:p>
          <a:p>
            <a:pPr algn="ctr"/>
            <a:r>
              <a:rPr lang="en-US" altLang="ko-KR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SP</a:t>
            </a:r>
          </a:p>
          <a:p>
            <a:pPr algn="ctr"/>
            <a:r>
              <a:rPr lang="ko-KR" altLang="en-US" sz="900" b="1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불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76375" y="2502491"/>
            <a:ext cx="442534" cy="523050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Max</a:t>
            </a:r>
          </a:p>
          <a:p>
            <a:pPr algn="ctr"/>
            <a:r>
              <a:rPr lang="ko-KR" altLang="en-US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얼음</a:t>
            </a:r>
            <a:endParaRPr lang="ko-KR" altLang="en-US" sz="900" b="1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845799" y="2510424"/>
            <a:ext cx="442534" cy="523050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300SP</a:t>
            </a:r>
          </a:p>
          <a:p>
            <a:pPr algn="ctr"/>
            <a:r>
              <a:rPr lang="ko-KR" altLang="en-US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조커</a:t>
            </a:r>
            <a:endParaRPr lang="ko-KR" altLang="en-US" sz="900" b="1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515223" y="2510424"/>
            <a:ext cx="442534" cy="523050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100SP</a:t>
            </a:r>
          </a:p>
          <a:p>
            <a:pPr algn="ctr"/>
            <a:r>
              <a:rPr lang="ko-KR" altLang="en-US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바람</a:t>
            </a:r>
            <a:endParaRPr lang="ko-KR" altLang="en-US" sz="900" b="1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837235" y="1407884"/>
            <a:ext cx="1106069" cy="660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보유한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SP : </a:t>
            </a:r>
            <a:r>
              <a:rPr lang="en-US" altLang="ko-KR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100</a:t>
            </a:r>
            <a:endParaRPr lang="ko-KR" altLang="en-US" b="1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6048376" y="1407884"/>
            <a:ext cx="724148" cy="738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생성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25" name="Google Shape;3133;p71"/>
          <p:cNvSpPr txBox="1">
            <a:spLocks/>
          </p:cNvSpPr>
          <p:nvPr/>
        </p:nvSpPr>
        <p:spPr>
          <a:xfrm>
            <a:off x="3828799" y="2952941"/>
            <a:ext cx="4547642" cy="401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27000" lvl="0" indent="0" latinLnBrk="1">
              <a:buNone/>
            </a:pPr>
            <a:r>
              <a:rPr lang="ko-KR" altLang="en-US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파워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 </a:t>
            </a:r>
            <a:r>
              <a:rPr lang="en-US" altLang="ko-KR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Level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  </a:t>
            </a:r>
            <a:r>
              <a:rPr lang="en-US" altLang="ko-KR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Level:6   Level:2    Level:7    Level:3   Level:1 </a:t>
            </a:r>
          </a:p>
        </p:txBody>
      </p:sp>
    </p:spTree>
    <p:extLst>
      <p:ext uri="{BB962C8B-B14F-4D97-AF65-F5344CB8AC3E}">
        <p14:creationId xmlns:p14="http://schemas.microsoft.com/office/powerpoint/2010/main" val="31375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oogle Shape;3123;p70"/>
          <p:cNvSpPr txBox="1">
            <a:spLocks noGrp="1"/>
          </p:cNvSpPr>
          <p:nvPr>
            <p:ph type="title" idx="4294967295"/>
          </p:nvPr>
        </p:nvSpPr>
        <p:spPr>
          <a:xfrm>
            <a:off x="116237" y="178231"/>
            <a:ext cx="2185261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주사위 종류</a:t>
            </a:r>
            <a:endParaRPr sz="3200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04091"/>
              </p:ext>
            </p:extLst>
          </p:nvPr>
        </p:nvGraphicFramePr>
        <p:xfrm>
          <a:off x="820760" y="927151"/>
          <a:ext cx="7850541" cy="372928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35987">
                  <a:extLst>
                    <a:ext uri="{9D8B030D-6E8A-4147-A177-3AD203B41FA5}">
                      <a16:colId xmlns:a16="http://schemas.microsoft.com/office/drawing/2014/main" val="1252000814"/>
                    </a:ext>
                  </a:extLst>
                </a:gridCol>
                <a:gridCol w="1635987">
                  <a:extLst>
                    <a:ext uri="{9D8B030D-6E8A-4147-A177-3AD203B41FA5}">
                      <a16:colId xmlns:a16="http://schemas.microsoft.com/office/drawing/2014/main" val="630946915"/>
                    </a:ext>
                  </a:extLst>
                </a:gridCol>
                <a:gridCol w="1635987">
                  <a:extLst>
                    <a:ext uri="{9D8B030D-6E8A-4147-A177-3AD203B41FA5}">
                      <a16:colId xmlns:a16="http://schemas.microsoft.com/office/drawing/2014/main" val="496420979"/>
                    </a:ext>
                  </a:extLst>
                </a:gridCol>
                <a:gridCol w="1635987">
                  <a:extLst>
                    <a:ext uri="{9D8B030D-6E8A-4147-A177-3AD203B41FA5}">
                      <a16:colId xmlns:a16="http://schemas.microsoft.com/office/drawing/2014/main" val="2426717169"/>
                    </a:ext>
                  </a:extLst>
                </a:gridCol>
                <a:gridCol w="1306593">
                  <a:extLst>
                    <a:ext uri="{9D8B030D-6E8A-4147-A177-3AD203B41FA5}">
                      <a16:colId xmlns:a16="http://schemas.microsoft.com/office/drawing/2014/main" val="146227772"/>
                    </a:ext>
                  </a:extLst>
                </a:gridCol>
              </a:tblGrid>
              <a:tr h="498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주사위 이름</a:t>
                      </a:r>
                      <a:endParaRPr lang="en-US" altLang="ko-KR" sz="1400" b="1" dirty="0" smtClean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주사위 이미지</a:t>
                      </a:r>
                      <a:endParaRPr lang="ko-KR" altLang="en-US" sz="1400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주사위 대미지</a:t>
                      </a:r>
                      <a:endParaRPr lang="ko-KR" altLang="en-US" sz="1400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주사위 공격속도</a:t>
                      </a:r>
                      <a:endParaRPr lang="ko-KR" altLang="en-US" sz="1400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주사위 특수능력</a:t>
                      </a:r>
                      <a:endParaRPr lang="ko-KR" altLang="en-US" sz="1400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55149"/>
                  </a:ext>
                </a:extLst>
              </a:tr>
              <a:tr h="498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바람 주사위</a:t>
                      </a:r>
                      <a:endParaRPr lang="en-US" altLang="ko-KR" sz="1400" b="1" dirty="0" smtClean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10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8</a:t>
                      </a:r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초당 공격속도 </a:t>
                      </a:r>
                      <a:r>
                        <a:rPr lang="en-US" altLang="ko-KR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x3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0591"/>
                  </a:ext>
                </a:extLst>
              </a:tr>
              <a:tr h="70363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전기</a:t>
                      </a:r>
                      <a:r>
                        <a:rPr lang="ko-KR" altLang="en-US" sz="14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주사위</a:t>
                      </a:r>
                      <a:endParaRPr lang="en-US" altLang="ko-KR" sz="1400" b="1" dirty="0" smtClean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10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공격 시</a:t>
                      </a:r>
                      <a:endParaRPr lang="en-US" altLang="ko-KR" sz="1400" b="1" dirty="0" smtClean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명의 적을 동시 공격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06527"/>
                  </a:ext>
                </a:extLst>
              </a:tr>
              <a:tr h="498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조커</a:t>
                      </a:r>
                      <a:r>
                        <a:rPr lang="ko-KR" altLang="en-US" sz="1400" b="1" baseline="0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 주사위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10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다른 주사위</a:t>
                      </a:r>
                      <a:endParaRPr lang="en-US" altLang="ko-KR" sz="1400" b="1" dirty="0" smtClean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와도 합체 가능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50337"/>
                  </a:ext>
                </a:extLst>
              </a:tr>
              <a:tr h="70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얼음 주사위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10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공격 시</a:t>
                      </a:r>
                      <a:endParaRPr lang="en-US" altLang="ko-KR" sz="1400" b="1" dirty="0" smtClean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적 </a:t>
                      </a:r>
                      <a:r>
                        <a:rPr lang="ko-KR" altLang="en-US" sz="1400" b="1" dirty="0" err="1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슬로우</a:t>
                      </a:r>
                      <a:endParaRPr lang="en-US" altLang="ko-KR" sz="1400" b="1" dirty="0" smtClean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이동속도</a:t>
                      </a:r>
                      <a:r>
                        <a:rPr lang="en-US" altLang="ko-KR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-50</a:t>
                      </a:r>
                      <a:r>
                        <a:rPr lang="en-US" altLang="ko-KR" sz="1400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%</a:t>
                      </a:r>
                      <a:endParaRPr lang="ko-KR" altLang="en-US" sz="1400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13051"/>
                  </a:ext>
                </a:extLst>
              </a:tr>
              <a:tr h="70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불 주사위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10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공격 시</a:t>
                      </a:r>
                      <a:endParaRPr lang="en-US" altLang="ko-KR" sz="1400" b="1" dirty="0" smtClean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주변 적들 도 </a:t>
                      </a:r>
                      <a:r>
                        <a:rPr lang="ko-KR" altLang="en-US" sz="1400" b="1" dirty="0" err="1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대미지를</a:t>
                      </a:r>
                      <a:r>
                        <a:rPr lang="ko-KR" altLang="en-US" sz="1400" b="1" dirty="0" smtClean="0">
                          <a:solidFill>
                            <a:schemeClr val="bg2"/>
                          </a:solidFill>
                          <a:latin typeface="Gaegu" panose="020B0600000101010101" charset="0"/>
                          <a:ea typeface="Gaegu" panose="020B0600000101010101" charset="0"/>
                        </a:rPr>
                        <a:t> 입음</a:t>
                      </a:r>
                      <a:endParaRPr lang="ko-KR" altLang="en-US" sz="1400" b="1" dirty="0">
                        <a:solidFill>
                          <a:schemeClr val="bg2"/>
                        </a:solidFill>
                        <a:latin typeface="Gaegu" panose="020B0600000101010101" charset="0"/>
                        <a:ea typeface="Gaegu" panose="020B0600000101010101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20230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3040405" y="2756387"/>
            <a:ext cx="442534" cy="367928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조커</a:t>
            </a:r>
            <a:endParaRPr lang="en-US" altLang="ko-KR" sz="900" b="1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40405" y="1472557"/>
            <a:ext cx="442534" cy="394602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바람</a:t>
            </a:r>
            <a:endParaRPr lang="en-US" altLang="ko-KR" sz="900" b="1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40405" y="3370555"/>
            <a:ext cx="442534" cy="358652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얼음</a:t>
            </a:r>
            <a:endParaRPr lang="ko-KR" altLang="en-US" sz="900" b="1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40405" y="2070707"/>
            <a:ext cx="442534" cy="367928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전기</a:t>
            </a:r>
            <a:endParaRPr lang="ko-KR" altLang="en-US" sz="900" b="1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40405" y="4027661"/>
            <a:ext cx="442534" cy="330319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불</a:t>
            </a:r>
            <a:endParaRPr lang="ko-KR" altLang="en-US" sz="900" b="1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oogle Shape;3123;p70"/>
          <p:cNvSpPr txBox="1">
            <a:spLocks noGrp="1"/>
          </p:cNvSpPr>
          <p:nvPr>
            <p:ph type="title" idx="4294967295"/>
          </p:nvPr>
        </p:nvSpPr>
        <p:spPr>
          <a:xfrm>
            <a:off x="247973" y="444499"/>
            <a:ext cx="7799388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Gaegu" panose="020B0600000101010101" charset="0"/>
                <a:ea typeface="Gaegu" panose="020B0600000101010101" charset="0"/>
              </a:rPr>
              <a:t>게임 시스템 </a:t>
            </a:r>
            <a:r>
              <a:rPr lang="en-US" altLang="ko-KR" sz="3200" dirty="0" smtClean="0">
                <a:latin typeface="Gaegu" panose="020B0600000101010101" charset="0"/>
                <a:ea typeface="Gaegu" panose="020B0600000101010101" charset="0"/>
              </a:rPr>
              <a:t>&amp; </a:t>
            </a:r>
            <a:r>
              <a:rPr lang="ko-KR" altLang="en-US" sz="3200" dirty="0" smtClean="0">
                <a:latin typeface="Gaegu" panose="020B0600000101010101" charset="0"/>
                <a:ea typeface="Gaegu" panose="020B0600000101010101" charset="0"/>
              </a:rPr>
              <a:t>조작법</a:t>
            </a:r>
            <a:endParaRPr sz="3200"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3124" name="Google Shape;3124;p70"/>
          <p:cNvSpPr txBox="1">
            <a:spLocks noGrp="1"/>
          </p:cNvSpPr>
          <p:nvPr>
            <p:ph type="subTitle" idx="4294967295"/>
          </p:nvPr>
        </p:nvSpPr>
        <p:spPr>
          <a:xfrm>
            <a:off x="247973" y="1186656"/>
            <a:ext cx="3581400" cy="39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2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랭킹 시스템</a:t>
            </a:r>
            <a:endParaRPr sz="2200" b="1" dirty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  <a:cs typeface="Gaegu"/>
              <a:sym typeface="Gaegu"/>
            </a:endParaRPr>
          </a:p>
        </p:txBody>
      </p:sp>
      <p:sp>
        <p:nvSpPr>
          <p:cNvPr id="3125" name="Google Shape;3125;p70"/>
          <p:cNvSpPr txBox="1">
            <a:spLocks noGrp="1"/>
          </p:cNvSpPr>
          <p:nvPr>
            <p:ph type="subTitle" idx="4294967295"/>
          </p:nvPr>
        </p:nvSpPr>
        <p:spPr>
          <a:xfrm>
            <a:off x="247974" y="1608070"/>
            <a:ext cx="3696346" cy="1677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ko-KR" altLang="en-US" sz="1400" dirty="0" smtClean="0">
                <a:solidFill>
                  <a:schemeClr val="hlink"/>
                </a:solidFill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게임 플레이어들 에 경쟁심 을 자극해 재미를 주기 위한  시스템</a:t>
            </a:r>
            <a:r>
              <a:rPr lang="en-US" altLang="ko-KR" sz="1400" dirty="0">
                <a:solidFill>
                  <a:schemeClr val="hlink"/>
                </a:solidFill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 </a:t>
            </a:r>
            <a:r>
              <a:rPr lang="ko-KR" altLang="en-US" sz="1400" dirty="0" smtClean="0">
                <a:solidFill>
                  <a:schemeClr val="hlink"/>
                </a:solidFill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으로</a:t>
            </a:r>
            <a:endParaRPr lang="en-US" altLang="ko-KR" sz="1400" dirty="0" smtClean="0">
              <a:solidFill>
                <a:schemeClr val="hlink"/>
              </a:solidFill>
              <a:uFill>
                <a:noFill/>
              </a:uFill>
              <a:latin typeface="Gaegu" panose="020B0600000101010101" charset="0"/>
              <a:ea typeface="Gaegu" panose="020B0600000101010101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endParaRPr lang="en-US" altLang="ko-KR" sz="1400" dirty="0">
              <a:solidFill>
                <a:schemeClr val="hlink"/>
              </a:solidFill>
              <a:uFill>
                <a:noFill/>
              </a:uFill>
              <a:latin typeface="Gaegu" panose="020B0600000101010101" charset="0"/>
              <a:ea typeface="Gaegu" panose="020B0600000101010101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ko-KR" altLang="en-US" sz="1400" dirty="0" smtClean="0">
                <a:solidFill>
                  <a:schemeClr val="hlink"/>
                </a:solidFill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라운드 에 따라 점수를 매긴다</a:t>
            </a:r>
            <a:r>
              <a:rPr lang="en-US" altLang="ko-KR" sz="1400" dirty="0" smtClean="0">
                <a:solidFill>
                  <a:schemeClr val="hlink"/>
                </a:solidFill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endParaRPr lang="en-US" sz="1400" dirty="0">
              <a:solidFill>
                <a:schemeClr val="hlink"/>
              </a:solidFill>
              <a:uFill>
                <a:noFill/>
              </a:uFill>
              <a:latin typeface="Gaegu" panose="020B0600000101010101" charset="0"/>
              <a:ea typeface="Gaegu" panose="020B0600000101010101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endParaRPr sz="1400"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6" name="Google Shape;3124;p70"/>
          <p:cNvSpPr txBox="1">
            <a:spLocks/>
          </p:cNvSpPr>
          <p:nvPr/>
        </p:nvSpPr>
        <p:spPr>
          <a:xfrm>
            <a:off x="247973" y="3285641"/>
            <a:ext cx="3581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1200"/>
              </a:spcAft>
              <a:buFont typeface="Questrial"/>
              <a:buNone/>
            </a:pPr>
            <a:r>
              <a:rPr lang="ko-KR" altLang="en-US" sz="22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게임 조작법</a:t>
            </a:r>
            <a:endParaRPr lang="ko-KR" altLang="en-US" sz="2200" b="1" dirty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  <a:cs typeface="Gaegu"/>
              <a:sym typeface="Gaegu"/>
            </a:endParaRPr>
          </a:p>
        </p:txBody>
      </p:sp>
      <p:sp>
        <p:nvSpPr>
          <p:cNvPr id="7" name="Google Shape;3125;p70"/>
          <p:cNvSpPr txBox="1">
            <a:spLocks/>
          </p:cNvSpPr>
          <p:nvPr/>
        </p:nvSpPr>
        <p:spPr>
          <a:xfrm>
            <a:off x="247974" y="3876124"/>
            <a:ext cx="3696346" cy="167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-317500">
              <a:buClr>
                <a:schemeClr val="accent1"/>
              </a:buClr>
              <a:buSzPts val="1400"/>
            </a:pPr>
            <a:r>
              <a:rPr lang="ko-KR" altLang="en-US" sz="1400" dirty="0" smtClean="0">
                <a:solidFill>
                  <a:schemeClr val="hlink"/>
                </a:solidFill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주사위 생성 합체는 터치 </a:t>
            </a:r>
            <a:r>
              <a:rPr lang="en-US" altLang="ko-KR" sz="1400" dirty="0">
                <a:solidFill>
                  <a:schemeClr val="hlink"/>
                </a:solidFill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&amp;</a:t>
            </a:r>
            <a:r>
              <a:rPr lang="en-US" altLang="ko-KR" sz="1400" dirty="0" smtClean="0">
                <a:solidFill>
                  <a:schemeClr val="hlink"/>
                </a:solidFill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 </a:t>
            </a:r>
            <a:r>
              <a:rPr lang="ko-KR" altLang="en-US" sz="1400" dirty="0" smtClean="0">
                <a:solidFill>
                  <a:schemeClr val="hlink"/>
                </a:solidFill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드래그 사용</a:t>
            </a:r>
            <a:r>
              <a:rPr lang="en-US" altLang="ko-KR" sz="1400" dirty="0" smtClean="0">
                <a:solidFill>
                  <a:schemeClr val="hlink"/>
                </a:solidFill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.</a:t>
            </a:r>
            <a:endParaRPr lang="ko-KR" altLang="en-US" sz="1400" dirty="0" smtClean="0">
              <a:solidFill>
                <a:schemeClr val="hlink"/>
              </a:solidFill>
              <a:uFill>
                <a:noFill/>
              </a:uFill>
              <a:latin typeface="Gaegu" panose="020B0600000101010101" charset="0"/>
              <a:ea typeface="Gaegu" panose="020B0600000101010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oogle Shape;3123;p70"/>
          <p:cNvSpPr txBox="1">
            <a:spLocks noGrp="1"/>
          </p:cNvSpPr>
          <p:nvPr>
            <p:ph type="title" idx="4294967295"/>
          </p:nvPr>
        </p:nvSpPr>
        <p:spPr>
          <a:xfrm>
            <a:off x="247973" y="444499"/>
            <a:ext cx="7799388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Gaegu" panose="020B0600000101010101" charset="0"/>
                <a:ea typeface="Gaegu" panose="020B0600000101010101" charset="0"/>
              </a:rPr>
              <a:t>수익 모델 분석</a:t>
            </a:r>
            <a:endParaRPr sz="3200"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9" name="Google Shape;3125;p70"/>
          <p:cNvSpPr txBox="1">
            <a:spLocks/>
          </p:cNvSpPr>
          <p:nvPr/>
        </p:nvSpPr>
        <p:spPr>
          <a:xfrm>
            <a:off x="247973" y="1267549"/>
            <a:ext cx="6070846" cy="363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-317500">
              <a:buClr>
                <a:schemeClr val="accent1"/>
              </a:buClr>
              <a:buSzPts val="1400"/>
            </a:pPr>
            <a:r>
              <a:rPr lang="ko-KR" altLang="en-US" sz="1400" dirty="0" smtClean="0">
                <a:latin typeface="Gaegu" panose="020B0600000101010101" charset="0"/>
                <a:ea typeface="Gaegu" panose="020B0600000101010101" charset="0"/>
              </a:rPr>
              <a:t>주사위 뽑기 시스템</a:t>
            </a:r>
            <a:endParaRPr lang="en-US" altLang="ko-KR" sz="1400" dirty="0">
              <a:latin typeface="Gaegu" panose="020B0600000101010101" charset="0"/>
              <a:ea typeface="Gaegu" panose="020B0600000101010101" charset="0"/>
            </a:endParaRPr>
          </a:p>
          <a:p>
            <a:pPr marL="139700" indent="0">
              <a:buClr>
                <a:schemeClr val="accent1"/>
              </a:buClr>
              <a:buSzPts val="1400"/>
              <a:buNone/>
            </a:pPr>
            <a:r>
              <a:rPr lang="ko-KR" altLang="en-US" sz="1400" dirty="0" smtClean="0">
                <a:latin typeface="Gaegu" panose="020B0600000101010101" charset="0"/>
                <a:ea typeface="Gaegu" panose="020B0600000101010101" charset="0"/>
              </a:rPr>
              <a:t>카드에 등급을 나누고</a:t>
            </a:r>
            <a:r>
              <a:rPr lang="en-US" altLang="ko-KR" sz="1400" dirty="0" smtClean="0">
                <a:latin typeface="Gaegu" panose="020B0600000101010101" charset="0"/>
                <a:ea typeface="Gaegu" panose="020B0600000101010101" charset="0"/>
              </a:rPr>
              <a:t>.</a:t>
            </a:r>
          </a:p>
          <a:p>
            <a:pPr marL="139700" indent="0">
              <a:buClr>
                <a:schemeClr val="accent1"/>
              </a:buClr>
              <a:buSzPts val="1400"/>
              <a:buNone/>
            </a:pPr>
            <a:endParaRPr lang="en-US" altLang="ko-KR" sz="1400" dirty="0" smtClean="0">
              <a:latin typeface="Gaegu" panose="020B0600000101010101" charset="0"/>
              <a:ea typeface="Gaegu" panose="020B0600000101010101" charset="0"/>
            </a:endParaRPr>
          </a:p>
          <a:p>
            <a:pPr marL="139700" indent="0">
              <a:buClr>
                <a:schemeClr val="accent1"/>
              </a:buClr>
              <a:buSzPts val="1400"/>
              <a:buNone/>
            </a:pPr>
            <a:r>
              <a:rPr lang="ko-KR" altLang="en-US" sz="1400" dirty="0" smtClean="0">
                <a:latin typeface="Gaegu" panose="020B0600000101010101" charset="0"/>
                <a:ea typeface="Gaegu" panose="020B0600000101010101" charset="0"/>
              </a:rPr>
              <a:t>게임 플레이 보상을 </a:t>
            </a:r>
            <a:r>
              <a:rPr lang="ko-KR" altLang="en-US" sz="1400" dirty="0" err="1" smtClean="0">
                <a:latin typeface="Gaegu" panose="020B0600000101010101" charset="0"/>
                <a:ea typeface="Gaegu" panose="020B0600000101010101" charset="0"/>
              </a:rPr>
              <a:t>카드팩</a:t>
            </a:r>
            <a:r>
              <a:rPr lang="ko-KR" altLang="en-US" sz="1400" dirty="0" smtClean="0">
                <a:latin typeface="Gaegu" panose="020B0600000101010101" charset="0"/>
                <a:ea typeface="Gaegu" panose="020B0600000101010101" charset="0"/>
              </a:rPr>
              <a:t> </a:t>
            </a:r>
            <a:r>
              <a:rPr lang="ko-KR" altLang="en-US" sz="1400" dirty="0" err="1" smtClean="0">
                <a:latin typeface="Gaegu" panose="020B0600000101010101" charset="0"/>
                <a:ea typeface="Gaegu" panose="020B0600000101010101" charset="0"/>
              </a:rPr>
              <a:t>으로</a:t>
            </a:r>
            <a:r>
              <a:rPr lang="ko-KR" altLang="en-US" sz="1400" dirty="0" smtClean="0">
                <a:latin typeface="Gaegu" panose="020B0600000101010101" charset="0"/>
                <a:ea typeface="Gaegu" panose="020B0600000101010101" charset="0"/>
              </a:rPr>
              <a:t> 설정</a:t>
            </a:r>
            <a:endParaRPr lang="en-US" altLang="ko-KR" sz="1400" dirty="0" smtClean="0">
              <a:latin typeface="Gaegu" panose="020B0600000101010101" charset="0"/>
              <a:ea typeface="Gaegu" panose="020B0600000101010101" charset="0"/>
            </a:endParaRPr>
          </a:p>
          <a:p>
            <a:pPr marL="139700" indent="0">
              <a:buClr>
                <a:schemeClr val="accent1"/>
              </a:buClr>
              <a:buSzPts val="1400"/>
              <a:buNone/>
            </a:pPr>
            <a:r>
              <a:rPr lang="ko-KR" altLang="en-US" sz="1400" dirty="0" smtClean="0">
                <a:latin typeface="Gaegu" panose="020B0600000101010101" charset="0"/>
                <a:ea typeface="Gaegu" panose="020B0600000101010101" charset="0"/>
              </a:rPr>
              <a:t>디펜스 한 라운드가 높을수록 등급이 높은 카드가 나오는 </a:t>
            </a:r>
            <a:r>
              <a:rPr lang="ko-KR" altLang="en-US" sz="1400" dirty="0" err="1" smtClean="0">
                <a:latin typeface="Gaegu" panose="020B0600000101010101" charset="0"/>
                <a:ea typeface="Gaegu" panose="020B0600000101010101" charset="0"/>
              </a:rPr>
              <a:t>카드팩</a:t>
            </a:r>
            <a:r>
              <a:rPr lang="ko-KR" altLang="en-US" sz="1400" dirty="0" smtClean="0">
                <a:latin typeface="Gaegu" panose="020B0600000101010101" charset="0"/>
                <a:ea typeface="Gaegu" panose="020B0600000101010101" charset="0"/>
              </a:rPr>
              <a:t> 보상지급</a:t>
            </a:r>
            <a:endParaRPr lang="en-US" altLang="ko-KR" sz="1400" dirty="0" smtClean="0">
              <a:latin typeface="Gaegu" panose="020B0600000101010101" charset="0"/>
              <a:ea typeface="Gaegu" panose="020B0600000101010101" charset="0"/>
            </a:endParaRPr>
          </a:p>
          <a:p>
            <a:pPr marL="139700" indent="0">
              <a:buClr>
                <a:schemeClr val="accent1"/>
              </a:buClr>
              <a:buSzPts val="1400"/>
              <a:buNone/>
            </a:pPr>
            <a:r>
              <a:rPr lang="en-US" altLang="ko-KR" sz="1400" dirty="0" smtClean="0">
                <a:latin typeface="Gaegu" panose="020B0600000101010101" charset="0"/>
                <a:ea typeface="Gaegu" panose="020B0600000101010101" charset="0"/>
              </a:rPr>
              <a:t>(20 </a:t>
            </a:r>
            <a:r>
              <a:rPr lang="ko-KR" altLang="en-US" sz="1400" dirty="0" smtClean="0">
                <a:latin typeface="Gaegu" panose="020B0600000101010101" charset="0"/>
                <a:ea typeface="Gaegu" panose="020B0600000101010101" charset="0"/>
              </a:rPr>
              <a:t>라운드 단위로 </a:t>
            </a:r>
            <a:r>
              <a:rPr lang="ko-KR" altLang="en-US" sz="1400" dirty="0" err="1" smtClean="0">
                <a:latin typeface="Gaegu" panose="020B0600000101010101" charset="0"/>
                <a:ea typeface="Gaegu" panose="020B0600000101010101" charset="0"/>
              </a:rPr>
              <a:t>카드팩</a:t>
            </a:r>
            <a:r>
              <a:rPr lang="ko-KR" altLang="en-US" sz="1400" dirty="0" smtClean="0">
                <a:latin typeface="Gaegu" panose="020B0600000101010101" charset="0"/>
                <a:ea typeface="Gaegu" panose="020B0600000101010101" charset="0"/>
              </a:rPr>
              <a:t> 보상 업</a:t>
            </a:r>
            <a:r>
              <a:rPr lang="en-US" altLang="ko-KR" sz="1400" dirty="0">
                <a:latin typeface="Gaegu" panose="020B0600000101010101" charset="0"/>
                <a:ea typeface="Gaegu" panose="020B0600000101010101" charset="0"/>
              </a:rPr>
              <a:t>)</a:t>
            </a:r>
            <a:endParaRPr lang="en-US" altLang="ko-KR" sz="1400" dirty="0" smtClean="0">
              <a:latin typeface="Gaegu" panose="020B0600000101010101" charset="0"/>
              <a:ea typeface="Gaegu" panose="020B0600000101010101" charset="0"/>
            </a:endParaRPr>
          </a:p>
          <a:p>
            <a:pPr marL="139700" indent="0">
              <a:buClr>
                <a:schemeClr val="accent1"/>
              </a:buClr>
              <a:buSzPts val="1400"/>
              <a:buNone/>
            </a:pPr>
            <a:endParaRPr lang="en-US" altLang="ko-KR" sz="1400" dirty="0">
              <a:latin typeface="Gaegu" panose="020B0600000101010101" charset="0"/>
              <a:ea typeface="Gaegu" panose="020B0600000101010101" charset="0"/>
            </a:endParaRPr>
          </a:p>
          <a:p>
            <a:pPr marL="139700" indent="0">
              <a:buClr>
                <a:schemeClr val="accent1"/>
              </a:buClr>
              <a:buSzPts val="1400"/>
              <a:buNone/>
            </a:pPr>
            <a:r>
              <a:rPr lang="ko-KR" altLang="en-US" sz="1400" dirty="0" smtClean="0">
                <a:latin typeface="Gaegu" panose="020B0600000101010101" charset="0"/>
                <a:ea typeface="Gaegu" panose="020B0600000101010101" charset="0"/>
              </a:rPr>
              <a:t>위에 구조대로 </a:t>
            </a:r>
            <a:r>
              <a:rPr lang="ko-KR" altLang="en-US" sz="1400" dirty="0" err="1" smtClean="0">
                <a:latin typeface="Gaegu" panose="020B0600000101010101" charset="0"/>
                <a:ea typeface="Gaegu" panose="020B0600000101010101" charset="0"/>
              </a:rPr>
              <a:t>더높은</a:t>
            </a:r>
            <a:r>
              <a:rPr lang="ko-KR" altLang="en-US" sz="1400" dirty="0" smtClean="0">
                <a:latin typeface="Gaegu" panose="020B0600000101010101" charset="0"/>
                <a:ea typeface="Gaegu" panose="020B0600000101010101" charset="0"/>
              </a:rPr>
              <a:t> 라운드를 기록하기 위해서</a:t>
            </a:r>
            <a:r>
              <a:rPr lang="en-US" altLang="ko-KR" sz="1400" dirty="0">
                <a:latin typeface="Gaegu" panose="020B0600000101010101" charset="0"/>
                <a:ea typeface="Gaegu" panose="020B0600000101010101" charset="0"/>
              </a:rPr>
              <a:t> </a:t>
            </a:r>
            <a:r>
              <a:rPr lang="ko-KR" altLang="en-US" sz="1400" dirty="0" smtClean="0">
                <a:latin typeface="Gaegu" panose="020B0600000101010101" charset="0"/>
                <a:ea typeface="Gaegu" panose="020B0600000101010101" charset="0"/>
              </a:rPr>
              <a:t>플레이어 들의 결제를 유도함</a:t>
            </a:r>
            <a:r>
              <a:rPr lang="en-US" altLang="ko-KR" sz="1400" dirty="0" smtClean="0">
                <a:latin typeface="Gaegu" panose="020B0600000101010101" charset="0"/>
                <a:ea typeface="Gaegu" panose="020B0600000101010101" charset="0"/>
              </a:rPr>
              <a:t>.</a:t>
            </a:r>
          </a:p>
          <a:p>
            <a:pPr marL="139700" indent="0">
              <a:buClr>
                <a:schemeClr val="accent1"/>
              </a:buClr>
              <a:buSzPts val="1400"/>
              <a:buNone/>
            </a:pPr>
            <a:endParaRPr lang="en-US" altLang="ko-KR" sz="1400" dirty="0">
              <a:latin typeface="Gaegu" panose="020B0600000101010101" charset="0"/>
              <a:ea typeface="Gaegu" panose="020B0600000101010101" charset="0"/>
            </a:endParaRPr>
          </a:p>
          <a:p>
            <a:pPr marL="139700" indent="0">
              <a:buClr>
                <a:schemeClr val="accent1"/>
              </a:buClr>
              <a:buSzPts val="1400"/>
              <a:buNone/>
            </a:pPr>
            <a:endParaRPr lang="en-US" altLang="ko-KR" sz="1400" dirty="0" smtClean="0">
              <a:latin typeface="Gaegu" panose="020B0600000101010101" charset="0"/>
              <a:ea typeface="Gaegu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40"/>
          <p:cNvGrpSpPr/>
          <p:nvPr/>
        </p:nvGrpSpPr>
        <p:grpSpPr>
          <a:xfrm rot="4704341">
            <a:off x="-1229281" y="2517546"/>
            <a:ext cx="772322" cy="704930"/>
            <a:chOff x="5402829" y="3357294"/>
            <a:chExt cx="1437240" cy="1312018"/>
          </a:xfrm>
        </p:grpSpPr>
        <p:sp>
          <p:nvSpPr>
            <p:cNvPr id="705" name="Google Shape;705;p40"/>
            <p:cNvSpPr/>
            <p:nvPr/>
          </p:nvSpPr>
          <p:spPr>
            <a:xfrm rot="-767128">
              <a:off x="5505490" y="3480394"/>
              <a:ext cx="1231918" cy="1065819"/>
            </a:xfrm>
            <a:custGeom>
              <a:avLst/>
              <a:gdLst/>
              <a:ahLst/>
              <a:cxnLst/>
              <a:rect l="l" t="t" r="r" b="b"/>
              <a:pathLst>
                <a:path w="49277" h="42633" extrusionOk="0">
                  <a:moveTo>
                    <a:pt x="6401" y="8841"/>
                  </a:moveTo>
                  <a:lnTo>
                    <a:pt x="6401" y="8841"/>
                  </a:lnTo>
                  <a:cubicBezTo>
                    <a:pt x="6391" y="8879"/>
                    <a:pt x="6379" y="8916"/>
                    <a:pt x="6367" y="8954"/>
                  </a:cubicBezTo>
                  <a:lnTo>
                    <a:pt x="6367" y="8954"/>
                  </a:lnTo>
                  <a:cubicBezTo>
                    <a:pt x="6385" y="8916"/>
                    <a:pt x="6401" y="8879"/>
                    <a:pt x="6401" y="8841"/>
                  </a:cubicBezTo>
                  <a:close/>
                  <a:moveTo>
                    <a:pt x="6367" y="8954"/>
                  </a:moveTo>
                  <a:cubicBezTo>
                    <a:pt x="6343" y="9004"/>
                    <a:pt x="6314" y="9054"/>
                    <a:pt x="6314" y="9104"/>
                  </a:cubicBezTo>
                  <a:lnTo>
                    <a:pt x="6321" y="9086"/>
                  </a:lnTo>
                  <a:lnTo>
                    <a:pt x="6321" y="9086"/>
                  </a:lnTo>
                  <a:cubicBezTo>
                    <a:pt x="6337" y="9042"/>
                    <a:pt x="6353" y="8998"/>
                    <a:pt x="6367" y="8954"/>
                  </a:cubicBezTo>
                  <a:close/>
                  <a:moveTo>
                    <a:pt x="8418" y="9806"/>
                  </a:moveTo>
                  <a:cubicBezTo>
                    <a:pt x="8769" y="9894"/>
                    <a:pt x="9032" y="9981"/>
                    <a:pt x="9295" y="10157"/>
                  </a:cubicBezTo>
                  <a:lnTo>
                    <a:pt x="10961" y="10770"/>
                  </a:lnTo>
                  <a:cubicBezTo>
                    <a:pt x="12276" y="11296"/>
                    <a:pt x="13416" y="11735"/>
                    <a:pt x="14731" y="12349"/>
                  </a:cubicBezTo>
                  <a:lnTo>
                    <a:pt x="17098" y="13313"/>
                  </a:lnTo>
                  <a:cubicBezTo>
                    <a:pt x="17975" y="13664"/>
                    <a:pt x="18677" y="13927"/>
                    <a:pt x="19553" y="14278"/>
                  </a:cubicBezTo>
                  <a:cubicBezTo>
                    <a:pt x="19816" y="14278"/>
                    <a:pt x="19992" y="14365"/>
                    <a:pt x="20255" y="14541"/>
                  </a:cubicBezTo>
                  <a:cubicBezTo>
                    <a:pt x="21132" y="14804"/>
                    <a:pt x="21921" y="15242"/>
                    <a:pt x="22622" y="15593"/>
                  </a:cubicBezTo>
                  <a:cubicBezTo>
                    <a:pt x="23061" y="15856"/>
                    <a:pt x="23674" y="16031"/>
                    <a:pt x="24113" y="16119"/>
                  </a:cubicBezTo>
                  <a:lnTo>
                    <a:pt x="25077" y="16470"/>
                  </a:lnTo>
                  <a:cubicBezTo>
                    <a:pt x="25866" y="16820"/>
                    <a:pt x="26480" y="16996"/>
                    <a:pt x="27269" y="17346"/>
                  </a:cubicBezTo>
                  <a:cubicBezTo>
                    <a:pt x="27620" y="17434"/>
                    <a:pt x="27883" y="17609"/>
                    <a:pt x="28146" y="17697"/>
                  </a:cubicBezTo>
                  <a:cubicBezTo>
                    <a:pt x="28760" y="18048"/>
                    <a:pt x="29374" y="18223"/>
                    <a:pt x="29987" y="18486"/>
                  </a:cubicBezTo>
                  <a:cubicBezTo>
                    <a:pt x="30689" y="18662"/>
                    <a:pt x="31303" y="18925"/>
                    <a:pt x="31829" y="19100"/>
                  </a:cubicBezTo>
                  <a:cubicBezTo>
                    <a:pt x="32968" y="19626"/>
                    <a:pt x="33933" y="20240"/>
                    <a:pt x="34897" y="20854"/>
                  </a:cubicBezTo>
                  <a:cubicBezTo>
                    <a:pt x="35160" y="21117"/>
                    <a:pt x="35336" y="21204"/>
                    <a:pt x="35599" y="21380"/>
                  </a:cubicBezTo>
                  <a:cubicBezTo>
                    <a:pt x="35774" y="21555"/>
                    <a:pt x="36037" y="21643"/>
                    <a:pt x="36125" y="21818"/>
                  </a:cubicBezTo>
                  <a:cubicBezTo>
                    <a:pt x="36213" y="22081"/>
                    <a:pt x="36213" y="22169"/>
                    <a:pt x="36388" y="22256"/>
                  </a:cubicBezTo>
                  <a:cubicBezTo>
                    <a:pt x="36388" y="22432"/>
                    <a:pt x="36476" y="22607"/>
                    <a:pt x="36476" y="22695"/>
                  </a:cubicBezTo>
                  <a:lnTo>
                    <a:pt x="36476" y="23046"/>
                  </a:lnTo>
                  <a:cubicBezTo>
                    <a:pt x="36388" y="23133"/>
                    <a:pt x="36388" y="23309"/>
                    <a:pt x="35950" y="23396"/>
                  </a:cubicBezTo>
                  <a:cubicBezTo>
                    <a:pt x="35950" y="23396"/>
                    <a:pt x="35950" y="23484"/>
                    <a:pt x="35774" y="23484"/>
                  </a:cubicBezTo>
                  <a:cubicBezTo>
                    <a:pt x="35511" y="23659"/>
                    <a:pt x="35073" y="23922"/>
                    <a:pt x="34722" y="24010"/>
                  </a:cubicBezTo>
                  <a:cubicBezTo>
                    <a:pt x="34021" y="24273"/>
                    <a:pt x="33495" y="24361"/>
                    <a:pt x="32881" y="24448"/>
                  </a:cubicBezTo>
                  <a:cubicBezTo>
                    <a:pt x="32267" y="24448"/>
                    <a:pt x="31829" y="24361"/>
                    <a:pt x="31303" y="24361"/>
                  </a:cubicBezTo>
                  <a:lnTo>
                    <a:pt x="29987" y="24010"/>
                  </a:lnTo>
                  <a:cubicBezTo>
                    <a:pt x="29549" y="23922"/>
                    <a:pt x="29023" y="23659"/>
                    <a:pt x="28584" y="23572"/>
                  </a:cubicBezTo>
                  <a:cubicBezTo>
                    <a:pt x="27708" y="23221"/>
                    <a:pt x="26743" y="22958"/>
                    <a:pt x="25866" y="22607"/>
                  </a:cubicBezTo>
                  <a:cubicBezTo>
                    <a:pt x="24113" y="21906"/>
                    <a:pt x="22359" y="21380"/>
                    <a:pt x="20606" y="20591"/>
                  </a:cubicBezTo>
                  <a:cubicBezTo>
                    <a:pt x="20606" y="20591"/>
                    <a:pt x="20430" y="20503"/>
                    <a:pt x="20343" y="20503"/>
                  </a:cubicBezTo>
                  <a:cubicBezTo>
                    <a:pt x="19290" y="20064"/>
                    <a:pt x="18151" y="19538"/>
                    <a:pt x="17098" y="19188"/>
                  </a:cubicBezTo>
                  <a:cubicBezTo>
                    <a:pt x="16485" y="19012"/>
                    <a:pt x="15871" y="18749"/>
                    <a:pt x="15345" y="18574"/>
                  </a:cubicBezTo>
                  <a:lnTo>
                    <a:pt x="13679" y="17872"/>
                  </a:lnTo>
                  <a:lnTo>
                    <a:pt x="12364" y="17259"/>
                  </a:lnTo>
                  <a:cubicBezTo>
                    <a:pt x="12013" y="17171"/>
                    <a:pt x="11662" y="16908"/>
                    <a:pt x="11399" y="16820"/>
                  </a:cubicBezTo>
                  <a:cubicBezTo>
                    <a:pt x="11136" y="16820"/>
                    <a:pt x="10785" y="16733"/>
                    <a:pt x="10610" y="16557"/>
                  </a:cubicBezTo>
                  <a:cubicBezTo>
                    <a:pt x="9646" y="16294"/>
                    <a:pt x="8506" y="15856"/>
                    <a:pt x="7541" y="15417"/>
                  </a:cubicBezTo>
                  <a:cubicBezTo>
                    <a:pt x="7103" y="15154"/>
                    <a:pt x="6752" y="15067"/>
                    <a:pt x="6314" y="14804"/>
                  </a:cubicBezTo>
                  <a:cubicBezTo>
                    <a:pt x="6401" y="14716"/>
                    <a:pt x="6401" y="14541"/>
                    <a:pt x="6577" y="14365"/>
                  </a:cubicBezTo>
                  <a:cubicBezTo>
                    <a:pt x="6840" y="13401"/>
                    <a:pt x="7190" y="12436"/>
                    <a:pt x="7629" y="11472"/>
                  </a:cubicBezTo>
                  <a:cubicBezTo>
                    <a:pt x="7980" y="10858"/>
                    <a:pt x="8155" y="10332"/>
                    <a:pt x="8418" y="9806"/>
                  </a:cubicBezTo>
                  <a:close/>
                  <a:moveTo>
                    <a:pt x="12364" y="2967"/>
                  </a:moveTo>
                  <a:cubicBezTo>
                    <a:pt x="12802" y="3142"/>
                    <a:pt x="13153" y="3142"/>
                    <a:pt x="13591" y="3230"/>
                  </a:cubicBezTo>
                  <a:cubicBezTo>
                    <a:pt x="13679" y="3318"/>
                    <a:pt x="13854" y="3318"/>
                    <a:pt x="14117" y="3405"/>
                  </a:cubicBezTo>
                  <a:cubicBezTo>
                    <a:pt x="14556" y="3668"/>
                    <a:pt x="14994" y="4019"/>
                    <a:pt x="15432" y="4194"/>
                  </a:cubicBezTo>
                  <a:cubicBezTo>
                    <a:pt x="15959" y="4545"/>
                    <a:pt x="16485" y="4720"/>
                    <a:pt x="17098" y="4983"/>
                  </a:cubicBezTo>
                  <a:cubicBezTo>
                    <a:pt x="17361" y="5159"/>
                    <a:pt x="17712" y="5334"/>
                    <a:pt x="18063" y="5510"/>
                  </a:cubicBezTo>
                  <a:cubicBezTo>
                    <a:pt x="18501" y="5860"/>
                    <a:pt x="19027" y="6036"/>
                    <a:pt x="19553" y="6211"/>
                  </a:cubicBezTo>
                  <a:cubicBezTo>
                    <a:pt x="19992" y="6299"/>
                    <a:pt x="20343" y="6386"/>
                    <a:pt x="20693" y="6474"/>
                  </a:cubicBezTo>
                  <a:cubicBezTo>
                    <a:pt x="21044" y="6649"/>
                    <a:pt x="21482" y="6825"/>
                    <a:pt x="21745" y="6912"/>
                  </a:cubicBezTo>
                  <a:cubicBezTo>
                    <a:pt x="22008" y="7088"/>
                    <a:pt x="22096" y="7088"/>
                    <a:pt x="22359" y="7175"/>
                  </a:cubicBezTo>
                  <a:lnTo>
                    <a:pt x="22447" y="7175"/>
                  </a:lnTo>
                  <a:lnTo>
                    <a:pt x="22447" y="7351"/>
                  </a:lnTo>
                  <a:cubicBezTo>
                    <a:pt x="22535" y="7702"/>
                    <a:pt x="22535" y="7965"/>
                    <a:pt x="22622" y="8228"/>
                  </a:cubicBezTo>
                  <a:cubicBezTo>
                    <a:pt x="22798" y="8929"/>
                    <a:pt x="23061" y="9543"/>
                    <a:pt x="23324" y="10244"/>
                  </a:cubicBezTo>
                  <a:cubicBezTo>
                    <a:pt x="23499" y="10770"/>
                    <a:pt x="23850" y="11296"/>
                    <a:pt x="24200" y="11735"/>
                  </a:cubicBezTo>
                  <a:cubicBezTo>
                    <a:pt x="24376" y="12086"/>
                    <a:pt x="24639" y="12349"/>
                    <a:pt x="24814" y="12612"/>
                  </a:cubicBezTo>
                  <a:cubicBezTo>
                    <a:pt x="25165" y="12962"/>
                    <a:pt x="25516" y="13313"/>
                    <a:pt x="25954" y="13488"/>
                  </a:cubicBezTo>
                  <a:cubicBezTo>
                    <a:pt x="26392" y="13752"/>
                    <a:pt x="26919" y="13927"/>
                    <a:pt x="27357" y="14190"/>
                  </a:cubicBezTo>
                  <a:cubicBezTo>
                    <a:pt x="27445" y="14190"/>
                    <a:pt x="27708" y="14278"/>
                    <a:pt x="27795" y="14278"/>
                  </a:cubicBezTo>
                  <a:cubicBezTo>
                    <a:pt x="28321" y="14541"/>
                    <a:pt x="28935" y="14628"/>
                    <a:pt x="29461" y="14716"/>
                  </a:cubicBezTo>
                  <a:cubicBezTo>
                    <a:pt x="29853" y="14814"/>
                    <a:pt x="30258" y="14857"/>
                    <a:pt x="30668" y="14857"/>
                  </a:cubicBezTo>
                  <a:cubicBezTo>
                    <a:pt x="31725" y="14857"/>
                    <a:pt x="32810" y="14569"/>
                    <a:pt x="33758" y="14190"/>
                  </a:cubicBezTo>
                  <a:cubicBezTo>
                    <a:pt x="34021" y="13927"/>
                    <a:pt x="34459" y="13839"/>
                    <a:pt x="34810" y="13664"/>
                  </a:cubicBezTo>
                  <a:cubicBezTo>
                    <a:pt x="35336" y="13313"/>
                    <a:pt x="35774" y="12962"/>
                    <a:pt x="36213" y="12612"/>
                  </a:cubicBezTo>
                  <a:cubicBezTo>
                    <a:pt x="36826" y="12349"/>
                    <a:pt x="37089" y="11735"/>
                    <a:pt x="37528" y="11296"/>
                  </a:cubicBezTo>
                  <a:cubicBezTo>
                    <a:pt x="37703" y="11296"/>
                    <a:pt x="37703" y="11472"/>
                    <a:pt x="37791" y="11472"/>
                  </a:cubicBezTo>
                  <a:cubicBezTo>
                    <a:pt x="37966" y="11559"/>
                    <a:pt x="38317" y="11647"/>
                    <a:pt x="38580" y="11735"/>
                  </a:cubicBezTo>
                  <a:cubicBezTo>
                    <a:pt x="38755" y="11910"/>
                    <a:pt x="39018" y="12086"/>
                    <a:pt x="39194" y="12173"/>
                  </a:cubicBezTo>
                  <a:cubicBezTo>
                    <a:pt x="39457" y="12349"/>
                    <a:pt x="39720" y="12436"/>
                    <a:pt x="39983" y="12612"/>
                  </a:cubicBezTo>
                  <a:cubicBezTo>
                    <a:pt x="40334" y="12787"/>
                    <a:pt x="40509" y="12962"/>
                    <a:pt x="40860" y="13225"/>
                  </a:cubicBezTo>
                  <a:lnTo>
                    <a:pt x="41824" y="13839"/>
                  </a:lnTo>
                  <a:cubicBezTo>
                    <a:pt x="42350" y="14102"/>
                    <a:pt x="42789" y="14541"/>
                    <a:pt x="43227" y="14804"/>
                  </a:cubicBezTo>
                  <a:cubicBezTo>
                    <a:pt x="43665" y="15154"/>
                    <a:pt x="44104" y="15593"/>
                    <a:pt x="44542" y="16031"/>
                  </a:cubicBezTo>
                  <a:cubicBezTo>
                    <a:pt x="44981" y="16382"/>
                    <a:pt x="45594" y="16820"/>
                    <a:pt x="46033" y="17171"/>
                  </a:cubicBezTo>
                  <a:cubicBezTo>
                    <a:pt x="46208" y="17259"/>
                    <a:pt x="46296" y="17346"/>
                    <a:pt x="46471" y="17434"/>
                  </a:cubicBezTo>
                  <a:cubicBezTo>
                    <a:pt x="46559" y="17434"/>
                    <a:pt x="46559" y="17609"/>
                    <a:pt x="46647" y="17609"/>
                  </a:cubicBezTo>
                  <a:cubicBezTo>
                    <a:pt x="46559" y="17872"/>
                    <a:pt x="46471" y="18136"/>
                    <a:pt x="46296" y="18486"/>
                  </a:cubicBezTo>
                  <a:cubicBezTo>
                    <a:pt x="46121" y="19012"/>
                    <a:pt x="46033" y="19451"/>
                    <a:pt x="45770" y="19889"/>
                  </a:cubicBezTo>
                  <a:lnTo>
                    <a:pt x="44805" y="22520"/>
                  </a:lnTo>
                  <a:cubicBezTo>
                    <a:pt x="44455" y="23309"/>
                    <a:pt x="44104" y="24185"/>
                    <a:pt x="43841" y="24887"/>
                  </a:cubicBezTo>
                  <a:cubicBezTo>
                    <a:pt x="43490" y="25676"/>
                    <a:pt x="43227" y="26377"/>
                    <a:pt x="42964" y="27079"/>
                  </a:cubicBezTo>
                  <a:cubicBezTo>
                    <a:pt x="42263" y="28569"/>
                    <a:pt x="41737" y="29972"/>
                    <a:pt x="41210" y="31375"/>
                  </a:cubicBezTo>
                  <a:cubicBezTo>
                    <a:pt x="41210" y="31288"/>
                    <a:pt x="41298" y="31200"/>
                    <a:pt x="41298" y="31025"/>
                  </a:cubicBezTo>
                  <a:lnTo>
                    <a:pt x="41298" y="31025"/>
                  </a:lnTo>
                  <a:cubicBezTo>
                    <a:pt x="40772" y="32252"/>
                    <a:pt x="40334" y="33567"/>
                    <a:pt x="39720" y="34882"/>
                  </a:cubicBezTo>
                  <a:cubicBezTo>
                    <a:pt x="39632" y="34970"/>
                    <a:pt x="39632" y="35233"/>
                    <a:pt x="39544" y="35409"/>
                  </a:cubicBezTo>
                  <a:cubicBezTo>
                    <a:pt x="39194" y="36198"/>
                    <a:pt x="39018" y="36899"/>
                    <a:pt x="38668" y="37601"/>
                  </a:cubicBezTo>
                  <a:lnTo>
                    <a:pt x="38317" y="38653"/>
                  </a:lnTo>
                  <a:cubicBezTo>
                    <a:pt x="38229" y="38828"/>
                    <a:pt x="38229" y="39091"/>
                    <a:pt x="38142" y="39266"/>
                  </a:cubicBezTo>
                  <a:cubicBezTo>
                    <a:pt x="37966" y="39354"/>
                    <a:pt x="37966" y="39617"/>
                    <a:pt x="37879" y="39705"/>
                  </a:cubicBezTo>
                  <a:cubicBezTo>
                    <a:pt x="37879" y="39705"/>
                    <a:pt x="37791" y="39793"/>
                    <a:pt x="37791" y="39968"/>
                  </a:cubicBezTo>
                  <a:cubicBezTo>
                    <a:pt x="37528" y="39793"/>
                    <a:pt x="37265" y="39705"/>
                    <a:pt x="37002" y="39617"/>
                  </a:cubicBezTo>
                  <a:cubicBezTo>
                    <a:pt x="36563" y="39354"/>
                    <a:pt x="36037" y="39179"/>
                    <a:pt x="35599" y="38916"/>
                  </a:cubicBezTo>
                  <a:cubicBezTo>
                    <a:pt x="35073" y="38653"/>
                    <a:pt x="34459" y="38390"/>
                    <a:pt x="33933" y="38214"/>
                  </a:cubicBezTo>
                  <a:cubicBezTo>
                    <a:pt x="33407" y="37951"/>
                    <a:pt x="32968" y="37776"/>
                    <a:pt x="32442" y="37513"/>
                  </a:cubicBezTo>
                  <a:lnTo>
                    <a:pt x="30426" y="36548"/>
                  </a:lnTo>
                  <a:cubicBezTo>
                    <a:pt x="30075" y="36285"/>
                    <a:pt x="29812" y="36198"/>
                    <a:pt x="29461" y="36022"/>
                  </a:cubicBezTo>
                  <a:cubicBezTo>
                    <a:pt x="29111" y="35847"/>
                    <a:pt x="28760" y="35672"/>
                    <a:pt x="28497" y="35584"/>
                  </a:cubicBezTo>
                  <a:cubicBezTo>
                    <a:pt x="28058" y="35321"/>
                    <a:pt x="27708" y="35145"/>
                    <a:pt x="27269" y="34970"/>
                  </a:cubicBezTo>
                  <a:cubicBezTo>
                    <a:pt x="27182" y="34970"/>
                    <a:pt x="27182" y="34882"/>
                    <a:pt x="27006" y="34882"/>
                  </a:cubicBezTo>
                  <a:cubicBezTo>
                    <a:pt x="27006" y="34707"/>
                    <a:pt x="27182" y="34356"/>
                    <a:pt x="27182" y="34093"/>
                  </a:cubicBezTo>
                  <a:cubicBezTo>
                    <a:pt x="27182" y="33567"/>
                    <a:pt x="27269" y="33129"/>
                    <a:pt x="27269" y="32603"/>
                  </a:cubicBezTo>
                  <a:cubicBezTo>
                    <a:pt x="27269" y="31375"/>
                    <a:pt x="26919" y="30060"/>
                    <a:pt x="26305" y="29008"/>
                  </a:cubicBezTo>
                  <a:cubicBezTo>
                    <a:pt x="25954" y="28569"/>
                    <a:pt x="25603" y="27956"/>
                    <a:pt x="25253" y="27517"/>
                  </a:cubicBezTo>
                  <a:cubicBezTo>
                    <a:pt x="25077" y="27254"/>
                    <a:pt x="24814" y="26904"/>
                    <a:pt x="24551" y="26553"/>
                  </a:cubicBezTo>
                  <a:cubicBezTo>
                    <a:pt x="24200" y="26202"/>
                    <a:pt x="23850" y="26027"/>
                    <a:pt x="23499" y="25764"/>
                  </a:cubicBezTo>
                  <a:cubicBezTo>
                    <a:pt x="22973" y="25325"/>
                    <a:pt x="22447" y="25062"/>
                    <a:pt x="21745" y="24799"/>
                  </a:cubicBezTo>
                  <a:cubicBezTo>
                    <a:pt x="21658" y="24712"/>
                    <a:pt x="21658" y="24712"/>
                    <a:pt x="21570" y="24712"/>
                  </a:cubicBezTo>
                  <a:cubicBezTo>
                    <a:pt x="21307" y="24712"/>
                    <a:pt x="21132" y="24624"/>
                    <a:pt x="20869" y="24624"/>
                  </a:cubicBezTo>
                  <a:cubicBezTo>
                    <a:pt x="20606" y="24448"/>
                    <a:pt x="20167" y="24361"/>
                    <a:pt x="19729" y="24361"/>
                  </a:cubicBezTo>
                  <a:cubicBezTo>
                    <a:pt x="19641" y="24332"/>
                    <a:pt x="19544" y="24322"/>
                    <a:pt x="19443" y="24322"/>
                  </a:cubicBezTo>
                  <a:cubicBezTo>
                    <a:pt x="19242" y="24322"/>
                    <a:pt x="19027" y="24361"/>
                    <a:pt x="18852" y="24361"/>
                  </a:cubicBezTo>
                  <a:cubicBezTo>
                    <a:pt x="18238" y="24361"/>
                    <a:pt x="17800" y="24448"/>
                    <a:pt x="17361" y="24624"/>
                  </a:cubicBezTo>
                  <a:cubicBezTo>
                    <a:pt x="16923" y="24712"/>
                    <a:pt x="16660" y="24799"/>
                    <a:pt x="16222" y="25062"/>
                  </a:cubicBezTo>
                  <a:lnTo>
                    <a:pt x="15169" y="25676"/>
                  </a:lnTo>
                  <a:cubicBezTo>
                    <a:pt x="14643" y="26114"/>
                    <a:pt x="14117" y="26553"/>
                    <a:pt x="13679" y="26991"/>
                  </a:cubicBezTo>
                  <a:lnTo>
                    <a:pt x="13153" y="27517"/>
                  </a:lnTo>
                  <a:cubicBezTo>
                    <a:pt x="12890" y="27780"/>
                    <a:pt x="12802" y="27956"/>
                    <a:pt x="12539" y="28219"/>
                  </a:cubicBezTo>
                  <a:cubicBezTo>
                    <a:pt x="12364" y="28569"/>
                    <a:pt x="12101" y="28745"/>
                    <a:pt x="11925" y="29008"/>
                  </a:cubicBezTo>
                  <a:cubicBezTo>
                    <a:pt x="11399" y="28657"/>
                    <a:pt x="10785" y="28394"/>
                    <a:pt x="10259" y="28131"/>
                  </a:cubicBezTo>
                  <a:cubicBezTo>
                    <a:pt x="9470" y="27780"/>
                    <a:pt x="8769" y="27342"/>
                    <a:pt x="7980" y="26904"/>
                  </a:cubicBezTo>
                  <a:cubicBezTo>
                    <a:pt x="7103" y="26377"/>
                    <a:pt x="6226" y="25764"/>
                    <a:pt x="5262" y="25325"/>
                  </a:cubicBezTo>
                  <a:cubicBezTo>
                    <a:pt x="4823" y="25062"/>
                    <a:pt x="4209" y="24799"/>
                    <a:pt x="3771" y="24624"/>
                  </a:cubicBezTo>
                  <a:cubicBezTo>
                    <a:pt x="3420" y="24448"/>
                    <a:pt x="3245" y="24273"/>
                    <a:pt x="2894" y="24185"/>
                  </a:cubicBezTo>
                  <a:cubicBezTo>
                    <a:pt x="3245" y="23396"/>
                    <a:pt x="3596" y="22520"/>
                    <a:pt x="3946" y="21643"/>
                  </a:cubicBezTo>
                  <a:cubicBezTo>
                    <a:pt x="4209" y="20678"/>
                    <a:pt x="4648" y="19626"/>
                    <a:pt x="4998" y="18662"/>
                  </a:cubicBezTo>
                  <a:cubicBezTo>
                    <a:pt x="5174" y="18311"/>
                    <a:pt x="5437" y="18048"/>
                    <a:pt x="5525" y="17609"/>
                  </a:cubicBezTo>
                  <a:cubicBezTo>
                    <a:pt x="5525" y="17434"/>
                    <a:pt x="5612" y="17346"/>
                    <a:pt x="5612" y="17259"/>
                  </a:cubicBezTo>
                  <a:cubicBezTo>
                    <a:pt x="6752" y="17697"/>
                    <a:pt x="7717" y="18136"/>
                    <a:pt x="8769" y="18574"/>
                  </a:cubicBezTo>
                  <a:cubicBezTo>
                    <a:pt x="9207" y="18749"/>
                    <a:pt x="9733" y="18925"/>
                    <a:pt x="10172" y="19100"/>
                  </a:cubicBezTo>
                  <a:cubicBezTo>
                    <a:pt x="10610" y="19188"/>
                    <a:pt x="11048" y="19363"/>
                    <a:pt x="11487" y="19538"/>
                  </a:cubicBezTo>
                  <a:cubicBezTo>
                    <a:pt x="11662" y="19626"/>
                    <a:pt x="12013" y="19889"/>
                    <a:pt x="12364" y="19977"/>
                  </a:cubicBezTo>
                  <a:cubicBezTo>
                    <a:pt x="12802" y="20240"/>
                    <a:pt x="13240" y="20328"/>
                    <a:pt x="13679" y="20503"/>
                  </a:cubicBezTo>
                  <a:cubicBezTo>
                    <a:pt x="14380" y="20766"/>
                    <a:pt x="15169" y="20941"/>
                    <a:pt x="15959" y="21292"/>
                  </a:cubicBezTo>
                  <a:lnTo>
                    <a:pt x="17975" y="21993"/>
                  </a:lnTo>
                  <a:cubicBezTo>
                    <a:pt x="18589" y="22256"/>
                    <a:pt x="19290" y="22520"/>
                    <a:pt x="19904" y="22870"/>
                  </a:cubicBezTo>
                  <a:lnTo>
                    <a:pt x="20167" y="22870"/>
                  </a:lnTo>
                  <a:cubicBezTo>
                    <a:pt x="20518" y="23046"/>
                    <a:pt x="20956" y="23133"/>
                    <a:pt x="21482" y="23396"/>
                  </a:cubicBezTo>
                  <a:cubicBezTo>
                    <a:pt x="21658" y="23484"/>
                    <a:pt x="22008" y="23572"/>
                    <a:pt x="22184" y="23747"/>
                  </a:cubicBezTo>
                  <a:cubicBezTo>
                    <a:pt x="22535" y="23835"/>
                    <a:pt x="22710" y="23922"/>
                    <a:pt x="23061" y="24010"/>
                  </a:cubicBezTo>
                  <a:cubicBezTo>
                    <a:pt x="24200" y="24448"/>
                    <a:pt x="25253" y="24799"/>
                    <a:pt x="26392" y="25238"/>
                  </a:cubicBezTo>
                  <a:cubicBezTo>
                    <a:pt x="27357" y="25676"/>
                    <a:pt x="28497" y="26114"/>
                    <a:pt x="29549" y="26465"/>
                  </a:cubicBezTo>
                  <a:cubicBezTo>
                    <a:pt x="30250" y="26641"/>
                    <a:pt x="30776" y="26816"/>
                    <a:pt x="31390" y="26904"/>
                  </a:cubicBezTo>
                  <a:cubicBezTo>
                    <a:pt x="31886" y="26966"/>
                    <a:pt x="32426" y="27028"/>
                    <a:pt x="32917" y="27028"/>
                  </a:cubicBezTo>
                  <a:cubicBezTo>
                    <a:pt x="33120" y="27028"/>
                    <a:pt x="33315" y="27017"/>
                    <a:pt x="33495" y="26991"/>
                  </a:cubicBezTo>
                  <a:cubicBezTo>
                    <a:pt x="34196" y="26904"/>
                    <a:pt x="34810" y="26816"/>
                    <a:pt x="35511" y="26553"/>
                  </a:cubicBezTo>
                  <a:cubicBezTo>
                    <a:pt x="35950" y="26465"/>
                    <a:pt x="36213" y="26202"/>
                    <a:pt x="36563" y="26114"/>
                  </a:cubicBezTo>
                  <a:cubicBezTo>
                    <a:pt x="36914" y="26027"/>
                    <a:pt x="37089" y="25939"/>
                    <a:pt x="37440" y="25676"/>
                  </a:cubicBezTo>
                  <a:cubicBezTo>
                    <a:pt x="38142" y="25325"/>
                    <a:pt x="38580" y="24887"/>
                    <a:pt x="38843" y="24273"/>
                  </a:cubicBezTo>
                  <a:cubicBezTo>
                    <a:pt x="39018" y="24010"/>
                    <a:pt x="39018" y="23922"/>
                    <a:pt x="39106" y="23747"/>
                  </a:cubicBezTo>
                  <a:cubicBezTo>
                    <a:pt x="39194" y="23484"/>
                    <a:pt x="39194" y="23309"/>
                    <a:pt x="39194" y="23046"/>
                  </a:cubicBezTo>
                  <a:cubicBezTo>
                    <a:pt x="39281" y="22870"/>
                    <a:pt x="39194" y="22432"/>
                    <a:pt x="39194" y="22081"/>
                  </a:cubicBezTo>
                  <a:cubicBezTo>
                    <a:pt x="39106" y="21204"/>
                    <a:pt x="38668" y="20415"/>
                    <a:pt x="38142" y="19801"/>
                  </a:cubicBezTo>
                  <a:cubicBezTo>
                    <a:pt x="37879" y="19538"/>
                    <a:pt x="37703" y="19451"/>
                    <a:pt x="37440" y="19188"/>
                  </a:cubicBezTo>
                  <a:cubicBezTo>
                    <a:pt x="37089" y="19012"/>
                    <a:pt x="36826" y="18662"/>
                    <a:pt x="36476" y="18486"/>
                  </a:cubicBezTo>
                  <a:cubicBezTo>
                    <a:pt x="36037" y="18048"/>
                    <a:pt x="35511" y="17785"/>
                    <a:pt x="34897" y="17434"/>
                  </a:cubicBezTo>
                  <a:cubicBezTo>
                    <a:pt x="34371" y="17259"/>
                    <a:pt x="33845" y="16908"/>
                    <a:pt x="33319" y="16733"/>
                  </a:cubicBezTo>
                  <a:cubicBezTo>
                    <a:pt x="32968" y="16557"/>
                    <a:pt x="32530" y="16382"/>
                    <a:pt x="32179" y="16207"/>
                  </a:cubicBezTo>
                  <a:cubicBezTo>
                    <a:pt x="31741" y="16119"/>
                    <a:pt x="31390" y="16031"/>
                    <a:pt x="31127" y="15944"/>
                  </a:cubicBezTo>
                  <a:cubicBezTo>
                    <a:pt x="30426" y="15680"/>
                    <a:pt x="29812" y="15505"/>
                    <a:pt x="29198" y="15242"/>
                  </a:cubicBezTo>
                  <a:cubicBezTo>
                    <a:pt x="29143" y="15214"/>
                    <a:pt x="29079" y="15187"/>
                    <a:pt x="29011" y="15187"/>
                  </a:cubicBezTo>
                  <a:cubicBezTo>
                    <a:pt x="28865" y="15187"/>
                    <a:pt x="28704" y="15316"/>
                    <a:pt x="28584" y="15856"/>
                  </a:cubicBezTo>
                  <a:cubicBezTo>
                    <a:pt x="28146" y="15593"/>
                    <a:pt x="27620" y="15505"/>
                    <a:pt x="27182" y="15242"/>
                  </a:cubicBezTo>
                  <a:cubicBezTo>
                    <a:pt x="26831" y="15154"/>
                    <a:pt x="26568" y="15067"/>
                    <a:pt x="26392" y="14979"/>
                  </a:cubicBezTo>
                  <a:cubicBezTo>
                    <a:pt x="25691" y="14628"/>
                    <a:pt x="24990" y="14541"/>
                    <a:pt x="24288" y="14190"/>
                  </a:cubicBezTo>
                  <a:cubicBezTo>
                    <a:pt x="24200" y="14190"/>
                    <a:pt x="24200" y="14102"/>
                    <a:pt x="24113" y="14102"/>
                  </a:cubicBezTo>
                  <a:cubicBezTo>
                    <a:pt x="23762" y="13839"/>
                    <a:pt x="23324" y="13664"/>
                    <a:pt x="22885" y="13401"/>
                  </a:cubicBezTo>
                  <a:cubicBezTo>
                    <a:pt x="22359" y="13050"/>
                    <a:pt x="21658" y="12787"/>
                    <a:pt x="21044" y="12524"/>
                  </a:cubicBezTo>
                  <a:cubicBezTo>
                    <a:pt x="20693" y="12349"/>
                    <a:pt x="20255" y="12086"/>
                    <a:pt x="19816" y="11998"/>
                  </a:cubicBezTo>
                  <a:cubicBezTo>
                    <a:pt x="19378" y="11910"/>
                    <a:pt x="19027" y="11647"/>
                    <a:pt x="18589" y="11559"/>
                  </a:cubicBezTo>
                  <a:cubicBezTo>
                    <a:pt x="17712" y="11209"/>
                    <a:pt x="16923" y="10770"/>
                    <a:pt x="16046" y="10420"/>
                  </a:cubicBezTo>
                  <a:cubicBezTo>
                    <a:pt x="14731" y="9894"/>
                    <a:pt x="13328" y="9455"/>
                    <a:pt x="12013" y="8929"/>
                  </a:cubicBezTo>
                  <a:cubicBezTo>
                    <a:pt x="11487" y="8666"/>
                    <a:pt x="10785" y="8491"/>
                    <a:pt x="10259" y="8228"/>
                  </a:cubicBezTo>
                  <a:cubicBezTo>
                    <a:pt x="10172" y="8140"/>
                    <a:pt x="9909" y="8140"/>
                    <a:pt x="9821" y="8052"/>
                  </a:cubicBezTo>
                  <a:cubicBezTo>
                    <a:pt x="9909" y="7789"/>
                    <a:pt x="9909" y="7702"/>
                    <a:pt x="10084" y="7526"/>
                  </a:cubicBezTo>
                  <a:cubicBezTo>
                    <a:pt x="10610" y="6299"/>
                    <a:pt x="11136" y="5159"/>
                    <a:pt x="11574" y="4019"/>
                  </a:cubicBezTo>
                  <a:lnTo>
                    <a:pt x="11574" y="3844"/>
                  </a:lnTo>
                  <a:cubicBezTo>
                    <a:pt x="11838" y="3668"/>
                    <a:pt x="11925" y="3318"/>
                    <a:pt x="12013" y="3142"/>
                  </a:cubicBezTo>
                  <a:lnTo>
                    <a:pt x="12101" y="2967"/>
                  </a:lnTo>
                  <a:close/>
                  <a:moveTo>
                    <a:pt x="11315" y="1"/>
                  </a:moveTo>
                  <a:cubicBezTo>
                    <a:pt x="11062" y="1"/>
                    <a:pt x="10858" y="125"/>
                    <a:pt x="10610" y="249"/>
                  </a:cubicBezTo>
                  <a:cubicBezTo>
                    <a:pt x="10522" y="249"/>
                    <a:pt x="10347" y="336"/>
                    <a:pt x="10259" y="512"/>
                  </a:cubicBezTo>
                  <a:cubicBezTo>
                    <a:pt x="10084" y="775"/>
                    <a:pt x="9821" y="1213"/>
                    <a:pt x="9646" y="1564"/>
                  </a:cubicBezTo>
                  <a:cubicBezTo>
                    <a:pt x="9382" y="1915"/>
                    <a:pt x="9295" y="2353"/>
                    <a:pt x="9032" y="2791"/>
                  </a:cubicBezTo>
                  <a:cubicBezTo>
                    <a:pt x="8856" y="3230"/>
                    <a:pt x="8769" y="3668"/>
                    <a:pt x="8506" y="4107"/>
                  </a:cubicBezTo>
                  <a:cubicBezTo>
                    <a:pt x="8155" y="4983"/>
                    <a:pt x="7717" y="5860"/>
                    <a:pt x="7278" y="6825"/>
                  </a:cubicBezTo>
                  <a:lnTo>
                    <a:pt x="6321" y="9086"/>
                  </a:lnTo>
                  <a:lnTo>
                    <a:pt x="6321" y="9086"/>
                  </a:lnTo>
                  <a:cubicBezTo>
                    <a:pt x="6134" y="9599"/>
                    <a:pt x="5852" y="10064"/>
                    <a:pt x="5700" y="10595"/>
                  </a:cubicBezTo>
                  <a:cubicBezTo>
                    <a:pt x="5437" y="11209"/>
                    <a:pt x="5086" y="11910"/>
                    <a:pt x="4911" y="12524"/>
                  </a:cubicBezTo>
                  <a:cubicBezTo>
                    <a:pt x="4472" y="13752"/>
                    <a:pt x="4034" y="14979"/>
                    <a:pt x="3508" y="16119"/>
                  </a:cubicBezTo>
                  <a:cubicBezTo>
                    <a:pt x="3333" y="16470"/>
                    <a:pt x="3157" y="16820"/>
                    <a:pt x="3070" y="17171"/>
                  </a:cubicBezTo>
                  <a:cubicBezTo>
                    <a:pt x="2719" y="17697"/>
                    <a:pt x="2456" y="18223"/>
                    <a:pt x="2280" y="18925"/>
                  </a:cubicBezTo>
                  <a:cubicBezTo>
                    <a:pt x="2017" y="19451"/>
                    <a:pt x="1842" y="20064"/>
                    <a:pt x="1579" y="20678"/>
                  </a:cubicBezTo>
                  <a:cubicBezTo>
                    <a:pt x="1141" y="21818"/>
                    <a:pt x="614" y="23046"/>
                    <a:pt x="176" y="24273"/>
                  </a:cubicBezTo>
                  <a:lnTo>
                    <a:pt x="176" y="24799"/>
                  </a:lnTo>
                  <a:cubicBezTo>
                    <a:pt x="1" y="25325"/>
                    <a:pt x="176" y="25939"/>
                    <a:pt x="702" y="26202"/>
                  </a:cubicBezTo>
                  <a:cubicBezTo>
                    <a:pt x="1491" y="26641"/>
                    <a:pt x="2280" y="26991"/>
                    <a:pt x="3070" y="27430"/>
                  </a:cubicBezTo>
                  <a:cubicBezTo>
                    <a:pt x="3596" y="27780"/>
                    <a:pt x="4209" y="27956"/>
                    <a:pt x="4823" y="28306"/>
                  </a:cubicBezTo>
                  <a:cubicBezTo>
                    <a:pt x="5437" y="28657"/>
                    <a:pt x="6138" y="29096"/>
                    <a:pt x="6664" y="29446"/>
                  </a:cubicBezTo>
                  <a:cubicBezTo>
                    <a:pt x="7190" y="29709"/>
                    <a:pt x="7717" y="29972"/>
                    <a:pt x="8330" y="30323"/>
                  </a:cubicBezTo>
                  <a:cubicBezTo>
                    <a:pt x="8769" y="30586"/>
                    <a:pt x="9295" y="30849"/>
                    <a:pt x="9733" y="31025"/>
                  </a:cubicBezTo>
                  <a:cubicBezTo>
                    <a:pt x="10172" y="31288"/>
                    <a:pt x="10698" y="31463"/>
                    <a:pt x="11136" y="31726"/>
                  </a:cubicBezTo>
                  <a:cubicBezTo>
                    <a:pt x="11502" y="31848"/>
                    <a:pt x="11911" y="32013"/>
                    <a:pt x="12303" y="32013"/>
                  </a:cubicBezTo>
                  <a:cubicBezTo>
                    <a:pt x="12474" y="32013"/>
                    <a:pt x="12642" y="31981"/>
                    <a:pt x="12802" y="31901"/>
                  </a:cubicBezTo>
                  <a:cubicBezTo>
                    <a:pt x="12977" y="31814"/>
                    <a:pt x="13153" y="31726"/>
                    <a:pt x="13328" y="31638"/>
                  </a:cubicBezTo>
                  <a:cubicBezTo>
                    <a:pt x="13591" y="31463"/>
                    <a:pt x="13679" y="31288"/>
                    <a:pt x="13854" y="31200"/>
                  </a:cubicBezTo>
                  <a:cubicBezTo>
                    <a:pt x="14205" y="30849"/>
                    <a:pt x="14556" y="30498"/>
                    <a:pt x="14906" y="30060"/>
                  </a:cubicBezTo>
                  <a:cubicBezTo>
                    <a:pt x="15432" y="29446"/>
                    <a:pt x="15959" y="28833"/>
                    <a:pt x="16660" y="28306"/>
                  </a:cubicBezTo>
                  <a:cubicBezTo>
                    <a:pt x="17098" y="27956"/>
                    <a:pt x="17537" y="27693"/>
                    <a:pt x="18063" y="27430"/>
                  </a:cubicBezTo>
                  <a:cubicBezTo>
                    <a:pt x="18238" y="27342"/>
                    <a:pt x="18589" y="27254"/>
                    <a:pt x="18940" y="27254"/>
                  </a:cubicBezTo>
                  <a:lnTo>
                    <a:pt x="20167" y="27254"/>
                  </a:lnTo>
                  <a:cubicBezTo>
                    <a:pt x="20606" y="27342"/>
                    <a:pt x="20869" y="27430"/>
                    <a:pt x="21307" y="27517"/>
                  </a:cubicBezTo>
                  <a:cubicBezTo>
                    <a:pt x="21745" y="27780"/>
                    <a:pt x="22184" y="27956"/>
                    <a:pt x="22535" y="28306"/>
                  </a:cubicBezTo>
                  <a:cubicBezTo>
                    <a:pt x="22798" y="28394"/>
                    <a:pt x="22885" y="28657"/>
                    <a:pt x="23061" y="28833"/>
                  </a:cubicBezTo>
                  <a:cubicBezTo>
                    <a:pt x="23499" y="29534"/>
                    <a:pt x="24113" y="30323"/>
                    <a:pt x="24376" y="31025"/>
                  </a:cubicBezTo>
                  <a:cubicBezTo>
                    <a:pt x="24639" y="31375"/>
                    <a:pt x="24639" y="31814"/>
                    <a:pt x="24727" y="32164"/>
                  </a:cubicBezTo>
                  <a:lnTo>
                    <a:pt x="24727" y="32953"/>
                  </a:lnTo>
                  <a:lnTo>
                    <a:pt x="24727" y="33567"/>
                  </a:lnTo>
                  <a:cubicBezTo>
                    <a:pt x="24727" y="33830"/>
                    <a:pt x="24639" y="34006"/>
                    <a:pt x="24639" y="34269"/>
                  </a:cubicBezTo>
                  <a:cubicBezTo>
                    <a:pt x="24639" y="34444"/>
                    <a:pt x="24551" y="34707"/>
                    <a:pt x="24551" y="34882"/>
                  </a:cubicBezTo>
                  <a:cubicBezTo>
                    <a:pt x="24376" y="35058"/>
                    <a:pt x="24551" y="35321"/>
                    <a:pt x="24551" y="35584"/>
                  </a:cubicBezTo>
                  <a:cubicBezTo>
                    <a:pt x="24639" y="36198"/>
                    <a:pt x="25077" y="36636"/>
                    <a:pt x="25603" y="36987"/>
                  </a:cubicBezTo>
                  <a:cubicBezTo>
                    <a:pt x="25691" y="37074"/>
                    <a:pt x="25954" y="37074"/>
                    <a:pt x="26129" y="37162"/>
                  </a:cubicBezTo>
                  <a:cubicBezTo>
                    <a:pt x="26480" y="37337"/>
                    <a:pt x="26743" y="37425"/>
                    <a:pt x="26919" y="37513"/>
                  </a:cubicBezTo>
                  <a:cubicBezTo>
                    <a:pt x="27182" y="37513"/>
                    <a:pt x="27269" y="37601"/>
                    <a:pt x="27445" y="37776"/>
                  </a:cubicBezTo>
                  <a:cubicBezTo>
                    <a:pt x="27883" y="37951"/>
                    <a:pt x="28321" y="38214"/>
                    <a:pt x="28935" y="38477"/>
                  </a:cubicBezTo>
                  <a:lnTo>
                    <a:pt x="30250" y="39179"/>
                  </a:lnTo>
                  <a:cubicBezTo>
                    <a:pt x="31303" y="39705"/>
                    <a:pt x="32442" y="40143"/>
                    <a:pt x="33495" y="40582"/>
                  </a:cubicBezTo>
                  <a:cubicBezTo>
                    <a:pt x="33845" y="40845"/>
                    <a:pt x="34284" y="40932"/>
                    <a:pt x="34722" y="41108"/>
                  </a:cubicBezTo>
                  <a:cubicBezTo>
                    <a:pt x="35160" y="41371"/>
                    <a:pt x="35687" y="41546"/>
                    <a:pt x="36125" y="41809"/>
                  </a:cubicBezTo>
                  <a:cubicBezTo>
                    <a:pt x="36563" y="41985"/>
                    <a:pt x="37002" y="42160"/>
                    <a:pt x="37440" y="42335"/>
                  </a:cubicBezTo>
                  <a:lnTo>
                    <a:pt x="37528" y="42335"/>
                  </a:lnTo>
                  <a:cubicBezTo>
                    <a:pt x="37528" y="42423"/>
                    <a:pt x="37703" y="42423"/>
                    <a:pt x="37703" y="42423"/>
                  </a:cubicBezTo>
                  <a:cubicBezTo>
                    <a:pt x="37896" y="42551"/>
                    <a:pt x="38135" y="42633"/>
                    <a:pt x="38387" y="42633"/>
                  </a:cubicBezTo>
                  <a:cubicBezTo>
                    <a:pt x="38480" y="42633"/>
                    <a:pt x="38574" y="42622"/>
                    <a:pt x="38668" y="42598"/>
                  </a:cubicBezTo>
                  <a:cubicBezTo>
                    <a:pt x="39018" y="42598"/>
                    <a:pt x="39194" y="42335"/>
                    <a:pt x="39457" y="41985"/>
                  </a:cubicBezTo>
                  <a:cubicBezTo>
                    <a:pt x="39544" y="41897"/>
                    <a:pt x="39632" y="41722"/>
                    <a:pt x="39720" y="41546"/>
                  </a:cubicBezTo>
                  <a:cubicBezTo>
                    <a:pt x="39895" y="41546"/>
                    <a:pt x="39895" y="41458"/>
                    <a:pt x="39895" y="41458"/>
                  </a:cubicBezTo>
                  <a:cubicBezTo>
                    <a:pt x="39983" y="41283"/>
                    <a:pt x="39983" y="41108"/>
                    <a:pt x="40071" y="40932"/>
                  </a:cubicBezTo>
                  <a:cubicBezTo>
                    <a:pt x="40158" y="40845"/>
                    <a:pt x="40158" y="40845"/>
                    <a:pt x="40158" y="40669"/>
                  </a:cubicBezTo>
                  <a:cubicBezTo>
                    <a:pt x="40334" y="40494"/>
                    <a:pt x="40421" y="40143"/>
                    <a:pt x="40509" y="39968"/>
                  </a:cubicBezTo>
                  <a:lnTo>
                    <a:pt x="40860" y="38916"/>
                  </a:lnTo>
                  <a:cubicBezTo>
                    <a:pt x="40947" y="38477"/>
                    <a:pt x="41210" y="38214"/>
                    <a:pt x="41298" y="37776"/>
                  </a:cubicBezTo>
                  <a:cubicBezTo>
                    <a:pt x="41473" y="37337"/>
                    <a:pt x="41649" y="36899"/>
                    <a:pt x="41824" y="36461"/>
                  </a:cubicBezTo>
                  <a:cubicBezTo>
                    <a:pt x="41912" y="36285"/>
                    <a:pt x="41912" y="36110"/>
                    <a:pt x="42087" y="36022"/>
                  </a:cubicBezTo>
                  <a:cubicBezTo>
                    <a:pt x="42263" y="35321"/>
                    <a:pt x="42613" y="34795"/>
                    <a:pt x="42789" y="34093"/>
                  </a:cubicBezTo>
                  <a:cubicBezTo>
                    <a:pt x="43052" y="33480"/>
                    <a:pt x="43227" y="32690"/>
                    <a:pt x="43578" y="32077"/>
                  </a:cubicBezTo>
                  <a:lnTo>
                    <a:pt x="43578" y="32077"/>
                  </a:lnTo>
                  <a:cubicBezTo>
                    <a:pt x="43578" y="32164"/>
                    <a:pt x="43490" y="32252"/>
                    <a:pt x="43490" y="32340"/>
                  </a:cubicBezTo>
                  <a:cubicBezTo>
                    <a:pt x="44104" y="31025"/>
                    <a:pt x="44718" y="29622"/>
                    <a:pt x="45244" y="28219"/>
                  </a:cubicBezTo>
                  <a:cubicBezTo>
                    <a:pt x="45594" y="27430"/>
                    <a:pt x="45770" y="26816"/>
                    <a:pt x="46121" y="26027"/>
                  </a:cubicBezTo>
                  <a:cubicBezTo>
                    <a:pt x="46296" y="25325"/>
                    <a:pt x="46559" y="24624"/>
                    <a:pt x="46910" y="23922"/>
                  </a:cubicBezTo>
                  <a:cubicBezTo>
                    <a:pt x="47085" y="23484"/>
                    <a:pt x="47173" y="23046"/>
                    <a:pt x="47436" y="22607"/>
                  </a:cubicBezTo>
                  <a:cubicBezTo>
                    <a:pt x="47611" y="22169"/>
                    <a:pt x="47786" y="21818"/>
                    <a:pt x="47874" y="21380"/>
                  </a:cubicBezTo>
                  <a:cubicBezTo>
                    <a:pt x="48225" y="20678"/>
                    <a:pt x="48488" y="19801"/>
                    <a:pt x="48839" y="19012"/>
                  </a:cubicBezTo>
                  <a:cubicBezTo>
                    <a:pt x="48926" y="18662"/>
                    <a:pt x="49102" y="18223"/>
                    <a:pt x="49189" y="17872"/>
                  </a:cubicBezTo>
                  <a:cubicBezTo>
                    <a:pt x="49277" y="17785"/>
                    <a:pt x="49277" y="17697"/>
                    <a:pt x="49277" y="17434"/>
                  </a:cubicBezTo>
                  <a:lnTo>
                    <a:pt x="49277" y="16820"/>
                  </a:lnTo>
                  <a:cubicBezTo>
                    <a:pt x="49189" y="16382"/>
                    <a:pt x="48926" y="15944"/>
                    <a:pt x="48663" y="15680"/>
                  </a:cubicBezTo>
                  <a:lnTo>
                    <a:pt x="46997" y="14365"/>
                  </a:lnTo>
                  <a:lnTo>
                    <a:pt x="44718" y="12436"/>
                  </a:lnTo>
                  <a:cubicBezTo>
                    <a:pt x="44367" y="12086"/>
                    <a:pt x="44016" y="11910"/>
                    <a:pt x="43665" y="11647"/>
                  </a:cubicBezTo>
                  <a:cubicBezTo>
                    <a:pt x="43402" y="11472"/>
                    <a:pt x="42964" y="11121"/>
                    <a:pt x="42526" y="10858"/>
                  </a:cubicBezTo>
                  <a:cubicBezTo>
                    <a:pt x="42175" y="10683"/>
                    <a:pt x="41737" y="10332"/>
                    <a:pt x="41386" y="10157"/>
                  </a:cubicBezTo>
                  <a:lnTo>
                    <a:pt x="40421" y="9455"/>
                  </a:lnTo>
                  <a:cubicBezTo>
                    <a:pt x="40071" y="9367"/>
                    <a:pt x="39895" y="9104"/>
                    <a:pt x="39544" y="9017"/>
                  </a:cubicBezTo>
                  <a:cubicBezTo>
                    <a:pt x="39018" y="8841"/>
                    <a:pt x="38580" y="8578"/>
                    <a:pt x="37966" y="8403"/>
                  </a:cubicBezTo>
                  <a:cubicBezTo>
                    <a:pt x="37879" y="8403"/>
                    <a:pt x="37791" y="8228"/>
                    <a:pt x="37703" y="8228"/>
                  </a:cubicBezTo>
                  <a:lnTo>
                    <a:pt x="37002" y="8228"/>
                  </a:lnTo>
                  <a:cubicBezTo>
                    <a:pt x="36914" y="8228"/>
                    <a:pt x="36826" y="8403"/>
                    <a:pt x="36651" y="8403"/>
                  </a:cubicBezTo>
                  <a:cubicBezTo>
                    <a:pt x="36388" y="8403"/>
                    <a:pt x="36037" y="8578"/>
                    <a:pt x="35774" y="8929"/>
                  </a:cubicBezTo>
                  <a:cubicBezTo>
                    <a:pt x="35687" y="9017"/>
                    <a:pt x="35599" y="9280"/>
                    <a:pt x="35511" y="9367"/>
                  </a:cubicBezTo>
                  <a:cubicBezTo>
                    <a:pt x="35160" y="9806"/>
                    <a:pt x="34722" y="10244"/>
                    <a:pt x="34284" y="10595"/>
                  </a:cubicBezTo>
                  <a:cubicBezTo>
                    <a:pt x="33758" y="10858"/>
                    <a:pt x="33144" y="11209"/>
                    <a:pt x="32618" y="11472"/>
                  </a:cubicBezTo>
                  <a:cubicBezTo>
                    <a:pt x="32004" y="11647"/>
                    <a:pt x="31390" y="11735"/>
                    <a:pt x="30776" y="11910"/>
                  </a:cubicBezTo>
                  <a:lnTo>
                    <a:pt x="29987" y="11910"/>
                  </a:lnTo>
                  <a:cubicBezTo>
                    <a:pt x="29637" y="11910"/>
                    <a:pt x="29374" y="11735"/>
                    <a:pt x="29023" y="11647"/>
                  </a:cubicBezTo>
                  <a:cubicBezTo>
                    <a:pt x="28584" y="11559"/>
                    <a:pt x="28234" y="11472"/>
                    <a:pt x="27883" y="11296"/>
                  </a:cubicBezTo>
                  <a:cubicBezTo>
                    <a:pt x="27445" y="11209"/>
                    <a:pt x="27182" y="11033"/>
                    <a:pt x="26831" y="10770"/>
                  </a:cubicBezTo>
                  <a:cubicBezTo>
                    <a:pt x="26568" y="10683"/>
                    <a:pt x="26392" y="10420"/>
                    <a:pt x="26305" y="10244"/>
                  </a:cubicBezTo>
                  <a:cubicBezTo>
                    <a:pt x="25866" y="9718"/>
                    <a:pt x="25516" y="9017"/>
                    <a:pt x="25253" y="8403"/>
                  </a:cubicBezTo>
                  <a:cubicBezTo>
                    <a:pt x="25077" y="7789"/>
                    <a:pt x="24814" y="7175"/>
                    <a:pt x="24727" y="6474"/>
                  </a:cubicBezTo>
                  <a:cubicBezTo>
                    <a:pt x="24727" y="6036"/>
                    <a:pt x="24639" y="5597"/>
                    <a:pt x="24376" y="5334"/>
                  </a:cubicBezTo>
                  <a:lnTo>
                    <a:pt x="24113" y="4983"/>
                  </a:lnTo>
                  <a:cubicBezTo>
                    <a:pt x="23850" y="4720"/>
                    <a:pt x="23762" y="4633"/>
                    <a:pt x="23411" y="4545"/>
                  </a:cubicBezTo>
                  <a:cubicBezTo>
                    <a:pt x="23411" y="4545"/>
                    <a:pt x="23324" y="4457"/>
                    <a:pt x="23236" y="4457"/>
                  </a:cubicBezTo>
                  <a:cubicBezTo>
                    <a:pt x="22885" y="4282"/>
                    <a:pt x="22535" y="4107"/>
                    <a:pt x="22184" y="4019"/>
                  </a:cubicBezTo>
                  <a:lnTo>
                    <a:pt x="21219" y="3668"/>
                  </a:lnTo>
                  <a:cubicBezTo>
                    <a:pt x="20869" y="3581"/>
                    <a:pt x="20693" y="3405"/>
                    <a:pt x="20343" y="3318"/>
                  </a:cubicBezTo>
                  <a:cubicBezTo>
                    <a:pt x="20167" y="3230"/>
                    <a:pt x="19816" y="3230"/>
                    <a:pt x="19553" y="3142"/>
                  </a:cubicBezTo>
                  <a:cubicBezTo>
                    <a:pt x="19290" y="2967"/>
                    <a:pt x="18852" y="2791"/>
                    <a:pt x="18501" y="2528"/>
                  </a:cubicBezTo>
                  <a:cubicBezTo>
                    <a:pt x="18063" y="2353"/>
                    <a:pt x="17624" y="2265"/>
                    <a:pt x="17186" y="2002"/>
                  </a:cubicBezTo>
                  <a:cubicBezTo>
                    <a:pt x="16660" y="1827"/>
                    <a:pt x="16046" y="1476"/>
                    <a:pt x="15520" y="1126"/>
                  </a:cubicBezTo>
                  <a:cubicBezTo>
                    <a:pt x="15169" y="1038"/>
                    <a:pt x="14731" y="775"/>
                    <a:pt x="14468" y="687"/>
                  </a:cubicBezTo>
                  <a:cubicBezTo>
                    <a:pt x="14117" y="599"/>
                    <a:pt x="13766" y="512"/>
                    <a:pt x="13416" y="512"/>
                  </a:cubicBezTo>
                  <a:cubicBezTo>
                    <a:pt x="13153" y="336"/>
                    <a:pt x="12714" y="249"/>
                    <a:pt x="12364" y="161"/>
                  </a:cubicBezTo>
                  <a:cubicBezTo>
                    <a:pt x="12101" y="161"/>
                    <a:pt x="11925" y="73"/>
                    <a:pt x="11662" y="73"/>
                  </a:cubicBezTo>
                  <a:cubicBezTo>
                    <a:pt x="11534" y="22"/>
                    <a:pt x="11420" y="1"/>
                    <a:pt x="11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6176250" y="3979425"/>
              <a:ext cx="74550" cy="64650"/>
            </a:xfrm>
            <a:custGeom>
              <a:avLst/>
              <a:gdLst/>
              <a:ahLst/>
              <a:cxnLst/>
              <a:rect l="l" t="t" r="r" b="b"/>
              <a:pathLst>
                <a:path w="2982" h="2586" extrusionOk="0">
                  <a:moveTo>
                    <a:pt x="1384" y="1"/>
                  </a:moveTo>
                  <a:cubicBezTo>
                    <a:pt x="1211" y="1"/>
                    <a:pt x="1038" y="34"/>
                    <a:pt x="878" y="102"/>
                  </a:cubicBezTo>
                  <a:cubicBezTo>
                    <a:pt x="176" y="453"/>
                    <a:pt x="1" y="1242"/>
                    <a:pt x="352" y="1856"/>
                  </a:cubicBezTo>
                  <a:cubicBezTo>
                    <a:pt x="538" y="2353"/>
                    <a:pt x="988" y="2586"/>
                    <a:pt x="1485" y="2586"/>
                  </a:cubicBezTo>
                  <a:cubicBezTo>
                    <a:pt x="1689" y="2586"/>
                    <a:pt x="1901" y="2547"/>
                    <a:pt x="2105" y="2470"/>
                  </a:cubicBezTo>
                  <a:cubicBezTo>
                    <a:pt x="2719" y="2119"/>
                    <a:pt x="2982" y="1330"/>
                    <a:pt x="2631" y="716"/>
                  </a:cubicBezTo>
                  <a:cubicBezTo>
                    <a:pt x="2372" y="263"/>
                    <a:pt x="1874" y="1"/>
                    <a:pt x="1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0"/>
          <p:cNvSpPr/>
          <p:nvPr/>
        </p:nvSpPr>
        <p:spPr>
          <a:xfrm>
            <a:off x="3815347" y="1650531"/>
            <a:ext cx="41043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4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708" name="Google Shape;708;p40"/>
          <p:cNvSpPr txBox="1"/>
          <p:nvPr/>
        </p:nvSpPr>
        <p:spPr>
          <a:xfrm>
            <a:off x="3815149" y="1559800"/>
            <a:ext cx="541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Gaegu"/>
                <a:ea typeface="Gaegu"/>
                <a:cs typeface="Gaegu"/>
                <a:sym typeface="Gaegu"/>
              </a:rPr>
              <a:t>Su</a:t>
            </a:r>
            <a:endParaRPr b="1" dirty="0">
              <a:solidFill>
                <a:schemeClr val="accent4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709" name="Google Shape;709;p40"/>
          <p:cNvSpPr txBox="1"/>
          <p:nvPr/>
        </p:nvSpPr>
        <p:spPr>
          <a:xfrm>
            <a:off x="4428050" y="1559800"/>
            <a:ext cx="541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Gaegu"/>
                <a:ea typeface="Gaegu"/>
                <a:cs typeface="Gaegu"/>
                <a:sym typeface="Gaegu"/>
              </a:rPr>
              <a:t>Mo</a:t>
            </a:r>
            <a:endParaRPr b="1">
              <a:solidFill>
                <a:schemeClr val="accent4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710" name="Google Shape;710;p40"/>
          <p:cNvSpPr txBox="1"/>
          <p:nvPr/>
        </p:nvSpPr>
        <p:spPr>
          <a:xfrm>
            <a:off x="5014051" y="1559800"/>
            <a:ext cx="5013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Gaegu"/>
                <a:ea typeface="Gaegu"/>
                <a:cs typeface="Gaegu"/>
                <a:sym typeface="Gaegu"/>
              </a:rPr>
              <a:t>Tu</a:t>
            </a:r>
            <a:endParaRPr b="1">
              <a:solidFill>
                <a:schemeClr val="accent4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711" name="Google Shape;711;p40"/>
          <p:cNvSpPr txBox="1"/>
          <p:nvPr/>
        </p:nvSpPr>
        <p:spPr>
          <a:xfrm>
            <a:off x="5601674" y="1559800"/>
            <a:ext cx="541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Gaegu"/>
                <a:ea typeface="Gaegu"/>
                <a:cs typeface="Gaegu"/>
                <a:sym typeface="Gaegu"/>
              </a:rPr>
              <a:t>We</a:t>
            </a:r>
            <a:endParaRPr b="1">
              <a:solidFill>
                <a:schemeClr val="accent4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712" name="Google Shape;712;p40"/>
          <p:cNvSpPr txBox="1"/>
          <p:nvPr/>
        </p:nvSpPr>
        <p:spPr>
          <a:xfrm>
            <a:off x="6201527" y="1559800"/>
            <a:ext cx="541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Gaegu"/>
                <a:ea typeface="Gaegu"/>
                <a:cs typeface="Gaegu"/>
                <a:sym typeface="Gaegu"/>
              </a:rPr>
              <a:t>Th</a:t>
            </a:r>
            <a:endParaRPr b="1">
              <a:solidFill>
                <a:schemeClr val="accent4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713" name="Google Shape;713;p40"/>
          <p:cNvSpPr txBox="1"/>
          <p:nvPr/>
        </p:nvSpPr>
        <p:spPr>
          <a:xfrm>
            <a:off x="6801376" y="1559800"/>
            <a:ext cx="541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Gaegu"/>
                <a:ea typeface="Gaegu"/>
                <a:cs typeface="Gaegu"/>
                <a:sym typeface="Gaegu"/>
              </a:rPr>
              <a:t>Fr</a:t>
            </a:r>
            <a:endParaRPr b="1">
              <a:solidFill>
                <a:schemeClr val="accent4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714" name="Google Shape;714;p40"/>
          <p:cNvSpPr txBox="1"/>
          <p:nvPr/>
        </p:nvSpPr>
        <p:spPr>
          <a:xfrm>
            <a:off x="7393675" y="1559800"/>
            <a:ext cx="541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Gaegu"/>
                <a:ea typeface="Gaegu"/>
                <a:cs typeface="Gaegu"/>
                <a:sym typeface="Gaegu"/>
              </a:rPr>
              <a:t>Sa</a:t>
            </a:r>
            <a:endParaRPr b="1">
              <a:solidFill>
                <a:schemeClr val="accent4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716" name="Google Shape;716;p40"/>
          <p:cNvSpPr txBox="1"/>
          <p:nvPr/>
        </p:nvSpPr>
        <p:spPr>
          <a:xfrm>
            <a:off x="7076275" y="216035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01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17" name="Google Shape;717;p40"/>
          <p:cNvSpPr txBox="1"/>
          <p:nvPr/>
        </p:nvSpPr>
        <p:spPr>
          <a:xfrm>
            <a:off x="7076275" y="26068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08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18" name="Google Shape;718;p40"/>
          <p:cNvSpPr txBox="1"/>
          <p:nvPr/>
        </p:nvSpPr>
        <p:spPr>
          <a:xfrm>
            <a:off x="7076275" y="30446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15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19" name="Google Shape;719;p40"/>
          <p:cNvSpPr txBox="1"/>
          <p:nvPr/>
        </p:nvSpPr>
        <p:spPr>
          <a:xfrm>
            <a:off x="7076275" y="34824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22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0" name="Google Shape;720;p40"/>
          <p:cNvSpPr txBox="1"/>
          <p:nvPr/>
        </p:nvSpPr>
        <p:spPr>
          <a:xfrm>
            <a:off x="7076275" y="39202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29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1" name="Google Shape;721;p40"/>
          <p:cNvSpPr txBox="1"/>
          <p:nvPr/>
        </p:nvSpPr>
        <p:spPr>
          <a:xfrm>
            <a:off x="6483975" y="26068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07</a:t>
            </a:r>
            <a:endParaRPr sz="800" dirty="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2" name="Google Shape;722;p40"/>
          <p:cNvSpPr txBox="1"/>
          <p:nvPr/>
        </p:nvSpPr>
        <p:spPr>
          <a:xfrm>
            <a:off x="6483975" y="30446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14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3" name="Google Shape;723;p40"/>
          <p:cNvSpPr txBox="1"/>
          <p:nvPr/>
        </p:nvSpPr>
        <p:spPr>
          <a:xfrm>
            <a:off x="6483975" y="34824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21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4" name="Google Shape;724;p40"/>
          <p:cNvSpPr txBox="1"/>
          <p:nvPr/>
        </p:nvSpPr>
        <p:spPr>
          <a:xfrm>
            <a:off x="6483975" y="39202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28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5" name="Google Shape;725;p40"/>
          <p:cNvSpPr txBox="1"/>
          <p:nvPr/>
        </p:nvSpPr>
        <p:spPr>
          <a:xfrm>
            <a:off x="5884125" y="26068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06</a:t>
            </a:r>
            <a:endParaRPr sz="800" dirty="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6" name="Google Shape;726;p40"/>
          <p:cNvSpPr txBox="1"/>
          <p:nvPr/>
        </p:nvSpPr>
        <p:spPr>
          <a:xfrm>
            <a:off x="5884125" y="30446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13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7" name="Google Shape;727;p40"/>
          <p:cNvSpPr txBox="1"/>
          <p:nvPr/>
        </p:nvSpPr>
        <p:spPr>
          <a:xfrm>
            <a:off x="5884125" y="34824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20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8" name="Google Shape;728;p40"/>
          <p:cNvSpPr txBox="1"/>
          <p:nvPr/>
        </p:nvSpPr>
        <p:spPr>
          <a:xfrm>
            <a:off x="5884125" y="39202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27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9" name="Google Shape;729;p40"/>
          <p:cNvSpPr txBox="1"/>
          <p:nvPr/>
        </p:nvSpPr>
        <p:spPr>
          <a:xfrm>
            <a:off x="5284275" y="26068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05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0" name="Google Shape;730;p40"/>
          <p:cNvSpPr txBox="1"/>
          <p:nvPr/>
        </p:nvSpPr>
        <p:spPr>
          <a:xfrm>
            <a:off x="5284275" y="30446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12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1" name="Google Shape;731;p40"/>
          <p:cNvSpPr txBox="1"/>
          <p:nvPr/>
        </p:nvSpPr>
        <p:spPr>
          <a:xfrm>
            <a:off x="5284275" y="34824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19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2" name="Google Shape;732;p40"/>
          <p:cNvSpPr txBox="1"/>
          <p:nvPr/>
        </p:nvSpPr>
        <p:spPr>
          <a:xfrm>
            <a:off x="5284275" y="39202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26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3" name="Google Shape;733;p40"/>
          <p:cNvSpPr txBox="1"/>
          <p:nvPr/>
        </p:nvSpPr>
        <p:spPr>
          <a:xfrm>
            <a:off x="4668750" y="2606800"/>
            <a:ext cx="3453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04</a:t>
            </a:r>
            <a:endParaRPr sz="800" dirty="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4" name="Google Shape;734;p40"/>
          <p:cNvSpPr txBox="1"/>
          <p:nvPr/>
        </p:nvSpPr>
        <p:spPr>
          <a:xfrm>
            <a:off x="4696750" y="30446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6" name="Google Shape;736;p40"/>
          <p:cNvSpPr txBox="1"/>
          <p:nvPr/>
        </p:nvSpPr>
        <p:spPr>
          <a:xfrm>
            <a:off x="4696750" y="39202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25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7" name="Google Shape;737;p40"/>
          <p:cNvSpPr txBox="1"/>
          <p:nvPr/>
        </p:nvSpPr>
        <p:spPr>
          <a:xfrm>
            <a:off x="4090050" y="26068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03</a:t>
            </a:r>
            <a:endParaRPr sz="800" dirty="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8" name="Google Shape;738;p40"/>
          <p:cNvSpPr txBox="1"/>
          <p:nvPr/>
        </p:nvSpPr>
        <p:spPr>
          <a:xfrm>
            <a:off x="4084575" y="30446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9" name="Google Shape;739;p40"/>
          <p:cNvSpPr txBox="1"/>
          <p:nvPr/>
        </p:nvSpPr>
        <p:spPr>
          <a:xfrm>
            <a:off x="4084575" y="34824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17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40" name="Google Shape;740;p40"/>
          <p:cNvSpPr txBox="1"/>
          <p:nvPr/>
        </p:nvSpPr>
        <p:spPr>
          <a:xfrm>
            <a:off x="4084575" y="39202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24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41" name="Google Shape;741;p40"/>
          <p:cNvSpPr txBox="1"/>
          <p:nvPr/>
        </p:nvSpPr>
        <p:spPr>
          <a:xfrm>
            <a:off x="7668575" y="26068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09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42" name="Google Shape;742;p40"/>
          <p:cNvSpPr txBox="1"/>
          <p:nvPr/>
        </p:nvSpPr>
        <p:spPr>
          <a:xfrm>
            <a:off x="7668575" y="30446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16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43" name="Google Shape;743;p40"/>
          <p:cNvSpPr txBox="1"/>
          <p:nvPr/>
        </p:nvSpPr>
        <p:spPr>
          <a:xfrm>
            <a:off x="7668575" y="34824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23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44" name="Google Shape;744;p40"/>
          <p:cNvSpPr txBox="1"/>
          <p:nvPr/>
        </p:nvSpPr>
        <p:spPr>
          <a:xfrm>
            <a:off x="7668575" y="3920200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30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45" name="Google Shape;745;p40"/>
          <p:cNvSpPr txBox="1"/>
          <p:nvPr/>
        </p:nvSpPr>
        <p:spPr>
          <a:xfrm>
            <a:off x="7668575" y="2168125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02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748" name="Google Shape;748;p40"/>
          <p:cNvGrpSpPr/>
          <p:nvPr/>
        </p:nvGrpSpPr>
        <p:grpSpPr>
          <a:xfrm>
            <a:off x="3892749" y="1062461"/>
            <a:ext cx="462399" cy="515017"/>
            <a:chOff x="2936475" y="1467750"/>
            <a:chExt cx="1271375" cy="1416050"/>
          </a:xfrm>
        </p:grpSpPr>
        <p:sp>
          <p:nvSpPr>
            <p:cNvPr id="749" name="Google Shape;749;p40"/>
            <p:cNvSpPr/>
            <p:nvPr/>
          </p:nvSpPr>
          <p:spPr>
            <a:xfrm>
              <a:off x="2936475" y="1467750"/>
              <a:ext cx="1271375" cy="1416050"/>
            </a:xfrm>
            <a:custGeom>
              <a:avLst/>
              <a:gdLst/>
              <a:ahLst/>
              <a:cxnLst/>
              <a:rect l="l" t="t" r="r" b="b"/>
              <a:pathLst>
                <a:path w="50855" h="56642" extrusionOk="0">
                  <a:moveTo>
                    <a:pt x="29549" y="2368"/>
                  </a:moveTo>
                  <a:cubicBezTo>
                    <a:pt x="29724" y="2543"/>
                    <a:pt x="29812" y="2543"/>
                    <a:pt x="30075" y="2543"/>
                  </a:cubicBezTo>
                  <a:cubicBezTo>
                    <a:pt x="30425" y="2631"/>
                    <a:pt x="30689" y="2718"/>
                    <a:pt x="31039" y="2981"/>
                  </a:cubicBezTo>
                  <a:cubicBezTo>
                    <a:pt x="31565" y="3244"/>
                    <a:pt x="31916" y="3595"/>
                    <a:pt x="32354" y="4034"/>
                  </a:cubicBezTo>
                  <a:cubicBezTo>
                    <a:pt x="32705" y="4472"/>
                    <a:pt x="33056" y="4823"/>
                    <a:pt x="33319" y="5261"/>
                  </a:cubicBezTo>
                  <a:cubicBezTo>
                    <a:pt x="33494" y="5436"/>
                    <a:pt x="33582" y="5612"/>
                    <a:pt x="33582" y="5787"/>
                  </a:cubicBezTo>
                  <a:cubicBezTo>
                    <a:pt x="33231" y="5612"/>
                    <a:pt x="33056" y="5436"/>
                    <a:pt x="32705" y="5349"/>
                  </a:cubicBezTo>
                  <a:cubicBezTo>
                    <a:pt x="32442" y="5173"/>
                    <a:pt x="32267" y="4823"/>
                    <a:pt x="31916" y="4560"/>
                  </a:cubicBezTo>
                  <a:cubicBezTo>
                    <a:pt x="31741" y="4472"/>
                    <a:pt x="31565" y="4384"/>
                    <a:pt x="31390" y="4297"/>
                  </a:cubicBezTo>
                  <a:cubicBezTo>
                    <a:pt x="31127" y="4034"/>
                    <a:pt x="31039" y="3946"/>
                    <a:pt x="30864" y="3858"/>
                  </a:cubicBezTo>
                  <a:cubicBezTo>
                    <a:pt x="30513" y="3507"/>
                    <a:pt x="29987" y="3244"/>
                    <a:pt x="29549" y="3157"/>
                  </a:cubicBezTo>
                  <a:lnTo>
                    <a:pt x="28935" y="3157"/>
                  </a:lnTo>
                  <a:cubicBezTo>
                    <a:pt x="28497" y="3244"/>
                    <a:pt x="28058" y="3507"/>
                    <a:pt x="27620" y="3595"/>
                  </a:cubicBezTo>
                  <a:lnTo>
                    <a:pt x="27620" y="3420"/>
                  </a:lnTo>
                  <a:lnTo>
                    <a:pt x="27620" y="3244"/>
                  </a:lnTo>
                  <a:cubicBezTo>
                    <a:pt x="27620" y="3157"/>
                    <a:pt x="27795" y="3069"/>
                    <a:pt x="27883" y="2981"/>
                  </a:cubicBezTo>
                  <a:cubicBezTo>
                    <a:pt x="27970" y="2806"/>
                    <a:pt x="27970" y="2718"/>
                    <a:pt x="28058" y="2718"/>
                  </a:cubicBezTo>
                  <a:cubicBezTo>
                    <a:pt x="28321" y="2631"/>
                    <a:pt x="28409" y="2631"/>
                    <a:pt x="28672" y="2543"/>
                  </a:cubicBezTo>
                  <a:cubicBezTo>
                    <a:pt x="28935" y="2368"/>
                    <a:pt x="29198" y="2368"/>
                    <a:pt x="29549" y="2368"/>
                  </a:cubicBezTo>
                  <a:close/>
                  <a:moveTo>
                    <a:pt x="20430" y="4910"/>
                  </a:moveTo>
                  <a:cubicBezTo>
                    <a:pt x="20605" y="4910"/>
                    <a:pt x="20868" y="4998"/>
                    <a:pt x="21044" y="4998"/>
                  </a:cubicBezTo>
                  <a:cubicBezTo>
                    <a:pt x="21307" y="5173"/>
                    <a:pt x="21394" y="5173"/>
                    <a:pt x="21482" y="5261"/>
                  </a:cubicBezTo>
                  <a:cubicBezTo>
                    <a:pt x="21482" y="5349"/>
                    <a:pt x="21657" y="5349"/>
                    <a:pt x="21745" y="5436"/>
                  </a:cubicBezTo>
                  <a:cubicBezTo>
                    <a:pt x="21219" y="5612"/>
                    <a:pt x="20781" y="5787"/>
                    <a:pt x="20167" y="5875"/>
                  </a:cubicBezTo>
                  <a:cubicBezTo>
                    <a:pt x="19641" y="6138"/>
                    <a:pt x="19115" y="6226"/>
                    <a:pt x="18589" y="6489"/>
                  </a:cubicBezTo>
                  <a:cubicBezTo>
                    <a:pt x="18413" y="6489"/>
                    <a:pt x="18326" y="6576"/>
                    <a:pt x="18238" y="6576"/>
                  </a:cubicBezTo>
                  <a:cubicBezTo>
                    <a:pt x="18238" y="6489"/>
                    <a:pt x="18238" y="6226"/>
                    <a:pt x="18326" y="6138"/>
                  </a:cubicBezTo>
                  <a:lnTo>
                    <a:pt x="18326" y="6050"/>
                  </a:lnTo>
                  <a:lnTo>
                    <a:pt x="18589" y="5787"/>
                  </a:lnTo>
                  <a:cubicBezTo>
                    <a:pt x="18764" y="5612"/>
                    <a:pt x="19027" y="5349"/>
                    <a:pt x="19202" y="5261"/>
                  </a:cubicBezTo>
                  <a:cubicBezTo>
                    <a:pt x="19378" y="5173"/>
                    <a:pt x="19641" y="5173"/>
                    <a:pt x="19904" y="4998"/>
                  </a:cubicBezTo>
                  <a:cubicBezTo>
                    <a:pt x="19992" y="4910"/>
                    <a:pt x="20167" y="4910"/>
                    <a:pt x="20430" y="4910"/>
                  </a:cubicBezTo>
                  <a:close/>
                  <a:moveTo>
                    <a:pt x="29198" y="5787"/>
                  </a:moveTo>
                  <a:cubicBezTo>
                    <a:pt x="29373" y="5875"/>
                    <a:pt x="29724" y="6138"/>
                    <a:pt x="29987" y="6313"/>
                  </a:cubicBezTo>
                  <a:cubicBezTo>
                    <a:pt x="30250" y="6576"/>
                    <a:pt x="30513" y="6752"/>
                    <a:pt x="30864" y="7102"/>
                  </a:cubicBezTo>
                  <a:lnTo>
                    <a:pt x="31127" y="7453"/>
                  </a:lnTo>
                  <a:cubicBezTo>
                    <a:pt x="30425" y="7716"/>
                    <a:pt x="29549" y="7979"/>
                    <a:pt x="28760" y="8330"/>
                  </a:cubicBezTo>
                  <a:cubicBezTo>
                    <a:pt x="28233" y="8505"/>
                    <a:pt x="27620" y="8593"/>
                    <a:pt x="27094" y="8856"/>
                  </a:cubicBezTo>
                  <a:cubicBezTo>
                    <a:pt x="27006" y="8856"/>
                    <a:pt x="26918" y="8944"/>
                    <a:pt x="26743" y="8944"/>
                  </a:cubicBezTo>
                  <a:cubicBezTo>
                    <a:pt x="26743" y="8768"/>
                    <a:pt x="26655" y="8505"/>
                    <a:pt x="26480" y="8418"/>
                  </a:cubicBezTo>
                  <a:cubicBezTo>
                    <a:pt x="26217" y="7979"/>
                    <a:pt x="26041" y="7453"/>
                    <a:pt x="25778" y="7015"/>
                  </a:cubicBezTo>
                  <a:cubicBezTo>
                    <a:pt x="25866" y="7015"/>
                    <a:pt x="26041" y="6927"/>
                    <a:pt x="26129" y="6927"/>
                  </a:cubicBezTo>
                  <a:cubicBezTo>
                    <a:pt x="26568" y="6752"/>
                    <a:pt x="26918" y="6576"/>
                    <a:pt x="27357" y="6489"/>
                  </a:cubicBezTo>
                  <a:cubicBezTo>
                    <a:pt x="27795" y="6313"/>
                    <a:pt x="28233" y="6138"/>
                    <a:pt x="28672" y="6050"/>
                  </a:cubicBezTo>
                  <a:cubicBezTo>
                    <a:pt x="28847" y="5875"/>
                    <a:pt x="28935" y="5875"/>
                    <a:pt x="29198" y="5787"/>
                  </a:cubicBezTo>
                  <a:close/>
                  <a:moveTo>
                    <a:pt x="10960" y="7716"/>
                  </a:moveTo>
                  <a:cubicBezTo>
                    <a:pt x="11399" y="7716"/>
                    <a:pt x="11750" y="7716"/>
                    <a:pt x="12100" y="7891"/>
                  </a:cubicBezTo>
                  <a:cubicBezTo>
                    <a:pt x="12539" y="7979"/>
                    <a:pt x="12977" y="8154"/>
                    <a:pt x="13415" y="8418"/>
                  </a:cubicBezTo>
                  <a:cubicBezTo>
                    <a:pt x="12889" y="8505"/>
                    <a:pt x="12451" y="8768"/>
                    <a:pt x="11837" y="8944"/>
                  </a:cubicBezTo>
                  <a:cubicBezTo>
                    <a:pt x="11311" y="9207"/>
                    <a:pt x="10610" y="9470"/>
                    <a:pt x="9996" y="9733"/>
                  </a:cubicBezTo>
                  <a:cubicBezTo>
                    <a:pt x="9908" y="9820"/>
                    <a:pt x="9645" y="9820"/>
                    <a:pt x="9470" y="9908"/>
                  </a:cubicBezTo>
                  <a:cubicBezTo>
                    <a:pt x="9470" y="9820"/>
                    <a:pt x="9382" y="9733"/>
                    <a:pt x="9207" y="9733"/>
                  </a:cubicBezTo>
                  <a:cubicBezTo>
                    <a:pt x="9119" y="9645"/>
                    <a:pt x="9119" y="9382"/>
                    <a:pt x="9119" y="9294"/>
                  </a:cubicBezTo>
                  <a:lnTo>
                    <a:pt x="9119" y="9031"/>
                  </a:lnTo>
                  <a:cubicBezTo>
                    <a:pt x="9119" y="8944"/>
                    <a:pt x="9207" y="8856"/>
                    <a:pt x="9207" y="8768"/>
                  </a:cubicBezTo>
                  <a:cubicBezTo>
                    <a:pt x="9382" y="8505"/>
                    <a:pt x="9470" y="8418"/>
                    <a:pt x="9645" y="8154"/>
                  </a:cubicBezTo>
                  <a:cubicBezTo>
                    <a:pt x="9821" y="8067"/>
                    <a:pt x="9908" y="8067"/>
                    <a:pt x="9996" y="7979"/>
                  </a:cubicBezTo>
                  <a:cubicBezTo>
                    <a:pt x="10084" y="7891"/>
                    <a:pt x="10084" y="7891"/>
                    <a:pt x="10259" y="7891"/>
                  </a:cubicBezTo>
                  <a:cubicBezTo>
                    <a:pt x="10522" y="7716"/>
                    <a:pt x="10785" y="7716"/>
                    <a:pt x="10960" y="7716"/>
                  </a:cubicBezTo>
                  <a:close/>
                  <a:moveTo>
                    <a:pt x="23236" y="7541"/>
                  </a:moveTo>
                  <a:cubicBezTo>
                    <a:pt x="23586" y="8330"/>
                    <a:pt x="23937" y="8944"/>
                    <a:pt x="24288" y="9733"/>
                  </a:cubicBezTo>
                  <a:cubicBezTo>
                    <a:pt x="23586" y="10083"/>
                    <a:pt x="22797" y="10259"/>
                    <a:pt x="22096" y="10610"/>
                  </a:cubicBezTo>
                  <a:cubicBezTo>
                    <a:pt x="21394" y="10960"/>
                    <a:pt x="20605" y="11311"/>
                    <a:pt x="19904" y="11486"/>
                  </a:cubicBezTo>
                  <a:cubicBezTo>
                    <a:pt x="19728" y="10960"/>
                    <a:pt x="19641" y="10434"/>
                    <a:pt x="19290" y="9820"/>
                  </a:cubicBezTo>
                  <a:cubicBezTo>
                    <a:pt x="19202" y="9645"/>
                    <a:pt x="19115" y="9294"/>
                    <a:pt x="18852" y="9119"/>
                  </a:cubicBezTo>
                  <a:lnTo>
                    <a:pt x="19553" y="8768"/>
                  </a:lnTo>
                  <a:cubicBezTo>
                    <a:pt x="20430" y="8418"/>
                    <a:pt x="21394" y="8242"/>
                    <a:pt x="22271" y="7891"/>
                  </a:cubicBezTo>
                  <a:lnTo>
                    <a:pt x="23236" y="7541"/>
                  </a:lnTo>
                  <a:close/>
                  <a:moveTo>
                    <a:pt x="16397" y="10171"/>
                  </a:moveTo>
                  <a:cubicBezTo>
                    <a:pt x="16572" y="10346"/>
                    <a:pt x="16835" y="10610"/>
                    <a:pt x="16923" y="10785"/>
                  </a:cubicBezTo>
                  <a:cubicBezTo>
                    <a:pt x="17010" y="11048"/>
                    <a:pt x="17098" y="11311"/>
                    <a:pt x="17273" y="11574"/>
                  </a:cubicBezTo>
                  <a:cubicBezTo>
                    <a:pt x="17273" y="11837"/>
                    <a:pt x="17361" y="12100"/>
                    <a:pt x="17361" y="12363"/>
                  </a:cubicBezTo>
                  <a:lnTo>
                    <a:pt x="16397" y="12714"/>
                  </a:lnTo>
                  <a:cubicBezTo>
                    <a:pt x="15520" y="12977"/>
                    <a:pt x="14468" y="13328"/>
                    <a:pt x="13591" y="13678"/>
                  </a:cubicBezTo>
                  <a:lnTo>
                    <a:pt x="10347" y="14994"/>
                  </a:lnTo>
                  <a:lnTo>
                    <a:pt x="10259" y="14994"/>
                  </a:lnTo>
                  <a:cubicBezTo>
                    <a:pt x="10084" y="14994"/>
                    <a:pt x="9908" y="14994"/>
                    <a:pt x="9821" y="15081"/>
                  </a:cubicBezTo>
                  <a:cubicBezTo>
                    <a:pt x="9558" y="14994"/>
                    <a:pt x="9470" y="14906"/>
                    <a:pt x="9207" y="14818"/>
                  </a:cubicBezTo>
                  <a:cubicBezTo>
                    <a:pt x="8944" y="14643"/>
                    <a:pt x="8681" y="14467"/>
                    <a:pt x="8242" y="14292"/>
                  </a:cubicBezTo>
                  <a:cubicBezTo>
                    <a:pt x="8067" y="14117"/>
                    <a:pt x="7716" y="14029"/>
                    <a:pt x="7453" y="13766"/>
                  </a:cubicBezTo>
                  <a:lnTo>
                    <a:pt x="7366" y="13678"/>
                  </a:lnTo>
                  <a:cubicBezTo>
                    <a:pt x="8067" y="13415"/>
                    <a:pt x="8593" y="13240"/>
                    <a:pt x="9119" y="12977"/>
                  </a:cubicBezTo>
                  <a:cubicBezTo>
                    <a:pt x="10347" y="12451"/>
                    <a:pt x="11662" y="12012"/>
                    <a:pt x="12889" y="11486"/>
                  </a:cubicBezTo>
                  <a:cubicBezTo>
                    <a:pt x="13415" y="11223"/>
                    <a:pt x="14029" y="11048"/>
                    <a:pt x="14643" y="10785"/>
                  </a:cubicBezTo>
                  <a:cubicBezTo>
                    <a:pt x="15257" y="10610"/>
                    <a:pt x="15783" y="10346"/>
                    <a:pt x="16397" y="10171"/>
                  </a:cubicBezTo>
                  <a:close/>
                  <a:moveTo>
                    <a:pt x="33670" y="9207"/>
                  </a:moveTo>
                  <a:cubicBezTo>
                    <a:pt x="33670" y="9382"/>
                    <a:pt x="33757" y="9645"/>
                    <a:pt x="33933" y="9820"/>
                  </a:cubicBezTo>
                  <a:cubicBezTo>
                    <a:pt x="33757" y="9820"/>
                    <a:pt x="33757" y="9908"/>
                    <a:pt x="33757" y="10083"/>
                  </a:cubicBezTo>
                  <a:cubicBezTo>
                    <a:pt x="33670" y="10259"/>
                    <a:pt x="33670" y="10346"/>
                    <a:pt x="33582" y="10610"/>
                  </a:cubicBezTo>
                  <a:cubicBezTo>
                    <a:pt x="33319" y="10960"/>
                    <a:pt x="33056" y="11223"/>
                    <a:pt x="32793" y="11486"/>
                  </a:cubicBezTo>
                  <a:cubicBezTo>
                    <a:pt x="32442" y="11749"/>
                    <a:pt x="32267" y="11925"/>
                    <a:pt x="31916" y="12100"/>
                  </a:cubicBezTo>
                  <a:cubicBezTo>
                    <a:pt x="31741" y="12275"/>
                    <a:pt x="31565" y="12275"/>
                    <a:pt x="31390" y="12363"/>
                  </a:cubicBezTo>
                  <a:cubicBezTo>
                    <a:pt x="31127" y="12451"/>
                    <a:pt x="30952" y="12451"/>
                    <a:pt x="30689" y="12626"/>
                  </a:cubicBezTo>
                  <a:cubicBezTo>
                    <a:pt x="29987" y="12889"/>
                    <a:pt x="29724" y="13678"/>
                    <a:pt x="29987" y="14380"/>
                  </a:cubicBezTo>
                  <a:cubicBezTo>
                    <a:pt x="30181" y="14833"/>
                    <a:pt x="30663" y="15095"/>
                    <a:pt x="31184" y="15095"/>
                  </a:cubicBezTo>
                  <a:cubicBezTo>
                    <a:pt x="31368" y="15095"/>
                    <a:pt x="31557" y="15062"/>
                    <a:pt x="31741" y="14994"/>
                  </a:cubicBezTo>
                  <a:cubicBezTo>
                    <a:pt x="32179" y="14906"/>
                    <a:pt x="32617" y="14818"/>
                    <a:pt x="33056" y="14555"/>
                  </a:cubicBezTo>
                  <a:cubicBezTo>
                    <a:pt x="33582" y="14380"/>
                    <a:pt x="34020" y="14029"/>
                    <a:pt x="34371" y="13678"/>
                  </a:cubicBezTo>
                  <a:cubicBezTo>
                    <a:pt x="34634" y="13503"/>
                    <a:pt x="34897" y="13152"/>
                    <a:pt x="35073" y="12889"/>
                  </a:cubicBezTo>
                  <a:lnTo>
                    <a:pt x="35073" y="13065"/>
                  </a:lnTo>
                  <a:cubicBezTo>
                    <a:pt x="35248" y="13503"/>
                    <a:pt x="35423" y="13766"/>
                    <a:pt x="35686" y="14117"/>
                  </a:cubicBezTo>
                  <a:cubicBezTo>
                    <a:pt x="35949" y="14643"/>
                    <a:pt x="36388" y="15257"/>
                    <a:pt x="36738" y="15783"/>
                  </a:cubicBezTo>
                  <a:cubicBezTo>
                    <a:pt x="37528" y="16835"/>
                    <a:pt x="38141" y="17975"/>
                    <a:pt x="39018" y="19027"/>
                  </a:cubicBezTo>
                  <a:cubicBezTo>
                    <a:pt x="39895" y="20167"/>
                    <a:pt x="40772" y="21219"/>
                    <a:pt x="41824" y="22359"/>
                  </a:cubicBezTo>
                  <a:lnTo>
                    <a:pt x="42701" y="23235"/>
                  </a:lnTo>
                  <a:lnTo>
                    <a:pt x="43665" y="24200"/>
                  </a:lnTo>
                  <a:cubicBezTo>
                    <a:pt x="44191" y="24726"/>
                    <a:pt x="44893" y="25164"/>
                    <a:pt x="45419" y="25603"/>
                  </a:cubicBezTo>
                  <a:cubicBezTo>
                    <a:pt x="46296" y="26304"/>
                    <a:pt x="47260" y="26918"/>
                    <a:pt x="48225" y="27619"/>
                  </a:cubicBezTo>
                  <a:lnTo>
                    <a:pt x="47611" y="28584"/>
                  </a:lnTo>
                  <a:cubicBezTo>
                    <a:pt x="47172" y="29110"/>
                    <a:pt x="46734" y="29548"/>
                    <a:pt x="46296" y="29987"/>
                  </a:cubicBezTo>
                  <a:lnTo>
                    <a:pt x="45594" y="30688"/>
                  </a:lnTo>
                  <a:lnTo>
                    <a:pt x="45156" y="31127"/>
                  </a:lnTo>
                  <a:cubicBezTo>
                    <a:pt x="44717" y="31565"/>
                    <a:pt x="44279" y="31916"/>
                    <a:pt x="43841" y="32179"/>
                  </a:cubicBezTo>
                  <a:cubicBezTo>
                    <a:pt x="43402" y="32530"/>
                    <a:pt x="42876" y="32880"/>
                    <a:pt x="42438" y="33143"/>
                  </a:cubicBezTo>
                  <a:cubicBezTo>
                    <a:pt x="41386" y="33845"/>
                    <a:pt x="40333" y="34634"/>
                    <a:pt x="39369" y="35335"/>
                  </a:cubicBezTo>
                  <a:cubicBezTo>
                    <a:pt x="38843" y="35774"/>
                    <a:pt x="38317" y="36124"/>
                    <a:pt x="37703" y="36475"/>
                  </a:cubicBezTo>
                  <a:lnTo>
                    <a:pt x="36125" y="37440"/>
                  </a:lnTo>
                  <a:cubicBezTo>
                    <a:pt x="35511" y="37878"/>
                    <a:pt x="34985" y="38229"/>
                    <a:pt x="34459" y="38580"/>
                  </a:cubicBezTo>
                  <a:cubicBezTo>
                    <a:pt x="33933" y="39018"/>
                    <a:pt x="33319" y="39281"/>
                    <a:pt x="32793" y="39632"/>
                  </a:cubicBezTo>
                  <a:cubicBezTo>
                    <a:pt x="32705" y="39719"/>
                    <a:pt x="32442" y="39719"/>
                    <a:pt x="32354" y="39895"/>
                  </a:cubicBezTo>
                  <a:cubicBezTo>
                    <a:pt x="31478" y="40421"/>
                    <a:pt x="30513" y="40772"/>
                    <a:pt x="29549" y="41210"/>
                  </a:cubicBezTo>
                  <a:cubicBezTo>
                    <a:pt x="28847" y="41385"/>
                    <a:pt x="28058" y="41736"/>
                    <a:pt x="27357" y="41999"/>
                  </a:cubicBezTo>
                  <a:cubicBezTo>
                    <a:pt x="26965" y="41764"/>
                    <a:pt x="26643" y="41459"/>
                    <a:pt x="26267" y="41459"/>
                  </a:cubicBezTo>
                  <a:cubicBezTo>
                    <a:pt x="26222" y="41459"/>
                    <a:pt x="26176" y="41464"/>
                    <a:pt x="26129" y="41473"/>
                  </a:cubicBezTo>
                  <a:cubicBezTo>
                    <a:pt x="25691" y="41210"/>
                    <a:pt x="25252" y="40772"/>
                    <a:pt x="24814" y="40421"/>
                  </a:cubicBezTo>
                  <a:cubicBezTo>
                    <a:pt x="24376" y="40070"/>
                    <a:pt x="24025" y="39632"/>
                    <a:pt x="23586" y="39281"/>
                  </a:cubicBezTo>
                  <a:cubicBezTo>
                    <a:pt x="23148" y="38930"/>
                    <a:pt x="22710" y="38580"/>
                    <a:pt x="22271" y="38141"/>
                  </a:cubicBezTo>
                  <a:cubicBezTo>
                    <a:pt x="21745" y="37527"/>
                    <a:pt x="21307" y="37001"/>
                    <a:pt x="20781" y="36475"/>
                  </a:cubicBezTo>
                  <a:cubicBezTo>
                    <a:pt x="20342" y="35949"/>
                    <a:pt x="19904" y="35335"/>
                    <a:pt x="19465" y="34722"/>
                  </a:cubicBezTo>
                  <a:cubicBezTo>
                    <a:pt x="18589" y="33406"/>
                    <a:pt x="17712" y="32091"/>
                    <a:pt x="16923" y="30688"/>
                  </a:cubicBezTo>
                  <a:cubicBezTo>
                    <a:pt x="16484" y="29812"/>
                    <a:pt x="16046" y="28759"/>
                    <a:pt x="15608" y="27883"/>
                  </a:cubicBezTo>
                  <a:cubicBezTo>
                    <a:pt x="15344" y="27444"/>
                    <a:pt x="15169" y="26918"/>
                    <a:pt x="14906" y="26480"/>
                  </a:cubicBezTo>
                  <a:lnTo>
                    <a:pt x="14292" y="24814"/>
                  </a:lnTo>
                  <a:cubicBezTo>
                    <a:pt x="13503" y="22885"/>
                    <a:pt x="12977" y="20780"/>
                    <a:pt x="12451" y="18851"/>
                  </a:cubicBezTo>
                  <a:cubicBezTo>
                    <a:pt x="12276" y="18238"/>
                    <a:pt x="12188" y="17799"/>
                    <a:pt x="12100" y="17361"/>
                  </a:cubicBezTo>
                  <a:cubicBezTo>
                    <a:pt x="13152" y="16923"/>
                    <a:pt x="14292" y="16484"/>
                    <a:pt x="15520" y="16046"/>
                  </a:cubicBezTo>
                  <a:cubicBezTo>
                    <a:pt x="16046" y="15870"/>
                    <a:pt x="16660" y="15607"/>
                    <a:pt x="17361" y="15432"/>
                  </a:cubicBezTo>
                  <a:lnTo>
                    <a:pt x="17361" y="15432"/>
                  </a:lnTo>
                  <a:cubicBezTo>
                    <a:pt x="17273" y="15783"/>
                    <a:pt x="17273" y="16046"/>
                    <a:pt x="17098" y="16396"/>
                  </a:cubicBezTo>
                  <a:cubicBezTo>
                    <a:pt x="17010" y="16659"/>
                    <a:pt x="16923" y="16923"/>
                    <a:pt x="16835" y="17186"/>
                  </a:cubicBezTo>
                  <a:cubicBezTo>
                    <a:pt x="16660" y="17273"/>
                    <a:pt x="16660" y="17361"/>
                    <a:pt x="16572" y="17536"/>
                  </a:cubicBezTo>
                  <a:cubicBezTo>
                    <a:pt x="16484" y="17536"/>
                    <a:pt x="16397" y="17624"/>
                    <a:pt x="16221" y="17624"/>
                  </a:cubicBezTo>
                  <a:lnTo>
                    <a:pt x="15958" y="17624"/>
                  </a:lnTo>
                  <a:cubicBezTo>
                    <a:pt x="15608" y="17624"/>
                    <a:pt x="15344" y="17536"/>
                    <a:pt x="15169" y="17536"/>
                  </a:cubicBezTo>
                  <a:lnTo>
                    <a:pt x="15081" y="17536"/>
                  </a:lnTo>
                  <a:cubicBezTo>
                    <a:pt x="14818" y="17536"/>
                    <a:pt x="14643" y="17536"/>
                    <a:pt x="14380" y="17624"/>
                  </a:cubicBezTo>
                  <a:cubicBezTo>
                    <a:pt x="14205" y="17712"/>
                    <a:pt x="13854" y="17975"/>
                    <a:pt x="13766" y="18238"/>
                  </a:cubicBezTo>
                  <a:cubicBezTo>
                    <a:pt x="13591" y="18588"/>
                    <a:pt x="13591" y="18939"/>
                    <a:pt x="13766" y="19290"/>
                  </a:cubicBezTo>
                  <a:cubicBezTo>
                    <a:pt x="13854" y="19465"/>
                    <a:pt x="14029" y="19816"/>
                    <a:pt x="14380" y="19904"/>
                  </a:cubicBezTo>
                  <a:cubicBezTo>
                    <a:pt x="15081" y="20167"/>
                    <a:pt x="15608" y="20167"/>
                    <a:pt x="16221" y="20167"/>
                  </a:cubicBezTo>
                  <a:cubicBezTo>
                    <a:pt x="16484" y="20167"/>
                    <a:pt x="16835" y="19991"/>
                    <a:pt x="17098" y="19904"/>
                  </a:cubicBezTo>
                  <a:cubicBezTo>
                    <a:pt x="17449" y="19816"/>
                    <a:pt x="17887" y="19553"/>
                    <a:pt x="18150" y="19378"/>
                  </a:cubicBezTo>
                  <a:cubicBezTo>
                    <a:pt x="19115" y="18501"/>
                    <a:pt x="19553" y="17098"/>
                    <a:pt x="19728" y="15783"/>
                  </a:cubicBezTo>
                  <a:cubicBezTo>
                    <a:pt x="19728" y="15169"/>
                    <a:pt x="19904" y="14730"/>
                    <a:pt x="19904" y="14204"/>
                  </a:cubicBezTo>
                  <a:cubicBezTo>
                    <a:pt x="20868" y="13941"/>
                    <a:pt x="21833" y="13591"/>
                    <a:pt x="22710" y="13240"/>
                  </a:cubicBezTo>
                  <a:cubicBezTo>
                    <a:pt x="23411" y="12889"/>
                    <a:pt x="24025" y="12714"/>
                    <a:pt x="24726" y="12451"/>
                  </a:cubicBezTo>
                  <a:lnTo>
                    <a:pt x="24726" y="12977"/>
                  </a:lnTo>
                  <a:cubicBezTo>
                    <a:pt x="24551" y="13328"/>
                    <a:pt x="24551" y="13766"/>
                    <a:pt x="24463" y="14117"/>
                  </a:cubicBezTo>
                  <a:cubicBezTo>
                    <a:pt x="24376" y="14467"/>
                    <a:pt x="24288" y="14906"/>
                    <a:pt x="24025" y="15169"/>
                  </a:cubicBezTo>
                  <a:cubicBezTo>
                    <a:pt x="24025" y="15344"/>
                    <a:pt x="23937" y="15344"/>
                    <a:pt x="23937" y="15432"/>
                  </a:cubicBezTo>
                  <a:cubicBezTo>
                    <a:pt x="23849" y="15520"/>
                    <a:pt x="23586" y="15607"/>
                    <a:pt x="23499" y="15783"/>
                  </a:cubicBezTo>
                  <a:cubicBezTo>
                    <a:pt x="23411" y="15783"/>
                    <a:pt x="23236" y="15870"/>
                    <a:pt x="23148" y="15870"/>
                  </a:cubicBezTo>
                  <a:lnTo>
                    <a:pt x="22973" y="15870"/>
                  </a:lnTo>
                  <a:cubicBezTo>
                    <a:pt x="22622" y="15870"/>
                    <a:pt x="22271" y="15958"/>
                    <a:pt x="22096" y="16309"/>
                  </a:cubicBezTo>
                  <a:cubicBezTo>
                    <a:pt x="21833" y="16659"/>
                    <a:pt x="21833" y="17010"/>
                    <a:pt x="21833" y="17273"/>
                  </a:cubicBezTo>
                  <a:cubicBezTo>
                    <a:pt x="21833" y="17923"/>
                    <a:pt x="22510" y="18423"/>
                    <a:pt x="23098" y="18423"/>
                  </a:cubicBezTo>
                  <a:cubicBezTo>
                    <a:pt x="23145" y="18423"/>
                    <a:pt x="23191" y="18420"/>
                    <a:pt x="23236" y="18413"/>
                  </a:cubicBezTo>
                  <a:cubicBezTo>
                    <a:pt x="23586" y="18413"/>
                    <a:pt x="23937" y="18238"/>
                    <a:pt x="24288" y="18150"/>
                  </a:cubicBezTo>
                  <a:cubicBezTo>
                    <a:pt x="24551" y="18062"/>
                    <a:pt x="24814" y="17975"/>
                    <a:pt x="25165" y="17712"/>
                  </a:cubicBezTo>
                  <a:cubicBezTo>
                    <a:pt x="25340" y="17624"/>
                    <a:pt x="25603" y="17361"/>
                    <a:pt x="25691" y="17273"/>
                  </a:cubicBezTo>
                  <a:lnTo>
                    <a:pt x="26129" y="16835"/>
                  </a:lnTo>
                  <a:cubicBezTo>
                    <a:pt x="26217" y="16747"/>
                    <a:pt x="26305" y="16572"/>
                    <a:pt x="26480" y="16309"/>
                  </a:cubicBezTo>
                  <a:cubicBezTo>
                    <a:pt x="26743" y="15607"/>
                    <a:pt x="27006" y="14906"/>
                    <a:pt x="27094" y="14204"/>
                  </a:cubicBezTo>
                  <a:cubicBezTo>
                    <a:pt x="27357" y="13415"/>
                    <a:pt x="27357" y="12802"/>
                    <a:pt x="27357" y="12012"/>
                  </a:cubicBezTo>
                  <a:lnTo>
                    <a:pt x="27357" y="11486"/>
                  </a:lnTo>
                  <a:cubicBezTo>
                    <a:pt x="27795" y="11399"/>
                    <a:pt x="28233" y="11136"/>
                    <a:pt x="28672" y="11048"/>
                  </a:cubicBezTo>
                  <a:cubicBezTo>
                    <a:pt x="29373" y="10785"/>
                    <a:pt x="30250" y="10610"/>
                    <a:pt x="31039" y="10259"/>
                  </a:cubicBezTo>
                  <a:cubicBezTo>
                    <a:pt x="31741" y="10083"/>
                    <a:pt x="32354" y="9733"/>
                    <a:pt x="33056" y="9470"/>
                  </a:cubicBezTo>
                  <a:lnTo>
                    <a:pt x="33670" y="9207"/>
                  </a:lnTo>
                  <a:close/>
                  <a:moveTo>
                    <a:pt x="5875" y="15695"/>
                  </a:moveTo>
                  <a:cubicBezTo>
                    <a:pt x="6138" y="15870"/>
                    <a:pt x="6576" y="16221"/>
                    <a:pt x="6839" y="16484"/>
                  </a:cubicBezTo>
                  <a:cubicBezTo>
                    <a:pt x="7366" y="16835"/>
                    <a:pt x="7804" y="17186"/>
                    <a:pt x="8330" y="17536"/>
                  </a:cubicBezTo>
                  <a:cubicBezTo>
                    <a:pt x="8418" y="17536"/>
                    <a:pt x="8418" y="17624"/>
                    <a:pt x="8593" y="17624"/>
                  </a:cubicBezTo>
                  <a:cubicBezTo>
                    <a:pt x="8418" y="18939"/>
                    <a:pt x="8242" y="20342"/>
                    <a:pt x="8155" y="21657"/>
                  </a:cubicBezTo>
                  <a:cubicBezTo>
                    <a:pt x="7979" y="23060"/>
                    <a:pt x="7804" y="24551"/>
                    <a:pt x="7804" y="25954"/>
                  </a:cubicBezTo>
                  <a:cubicBezTo>
                    <a:pt x="7804" y="26567"/>
                    <a:pt x="7716" y="27356"/>
                    <a:pt x="7716" y="28058"/>
                  </a:cubicBezTo>
                  <a:cubicBezTo>
                    <a:pt x="7716" y="28672"/>
                    <a:pt x="7629" y="29373"/>
                    <a:pt x="7629" y="29987"/>
                  </a:cubicBezTo>
                  <a:cubicBezTo>
                    <a:pt x="7629" y="31302"/>
                    <a:pt x="7453" y="32617"/>
                    <a:pt x="7366" y="33932"/>
                  </a:cubicBezTo>
                  <a:cubicBezTo>
                    <a:pt x="7103" y="35335"/>
                    <a:pt x="7015" y="36651"/>
                    <a:pt x="6927" y="38141"/>
                  </a:cubicBezTo>
                  <a:cubicBezTo>
                    <a:pt x="6839" y="39544"/>
                    <a:pt x="6664" y="40859"/>
                    <a:pt x="6576" y="42174"/>
                  </a:cubicBezTo>
                  <a:cubicBezTo>
                    <a:pt x="6489" y="42876"/>
                    <a:pt x="6489" y="43577"/>
                    <a:pt x="6401" y="44279"/>
                  </a:cubicBezTo>
                  <a:cubicBezTo>
                    <a:pt x="6226" y="44893"/>
                    <a:pt x="6138" y="45594"/>
                    <a:pt x="6138" y="46208"/>
                  </a:cubicBezTo>
                  <a:cubicBezTo>
                    <a:pt x="6050" y="47523"/>
                    <a:pt x="6050" y="48750"/>
                    <a:pt x="5963" y="50066"/>
                  </a:cubicBezTo>
                  <a:cubicBezTo>
                    <a:pt x="5963" y="50855"/>
                    <a:pt x="5787" y="51556"/>
                    <a:pt x="5787" y="52345"/>
                  </a:cubicBezTo>
                  <a:lnTo>
                    <a:pt x="5787" y="52784"/>
                  </a:lnTo>
                  <a:cubicBezTo>
                    <a:pt x="5700" y="52696"/>
                    <a:pt x="5524" y="52608"/>
                    <a:pt x="5349" y="52433"/>
                  </a:cubicBezTo>
                  <a:cubicBezTo>
                    <a:pt x="5086" y="52258"/>
                    <a:pt x="4647" y="52082"/>
                    <a:pt x="4297" y="51819"/>
                  </a:cubicBezTo>
                  <a:cubicBezTo>
                    <a:pt x="4034" y="51732"/>
                    <a:pt x="3771" y="51469"/>
                    <a:pt x="3508" y="51293"/>
                  </a:cubicBezTo>
                  <a:cubicBezTo>
                    <a:pt x="3157" y="51030"/>
                    <a:pt x="2982" y="50942"/>
                    <a:pt x="2631" y="50767"/>
                  </a:cubicBezTo>
                  <a:cubicBezTo>
                    <a:pt x="2631" y="49890"/>
                    <a:pt x="2631" y="49101"/>
                    <a:pt x="2719" y="48312"/>
                  </a:cubicBezTo>
                  <a:lnTo>
                    <a:pt x="2719" y="45243"/>
                  </a:lnTo>
                  <a:cubicBezTo>
                    <a:pt x="2719" y="43928"/>
                    <a:pt x="2894" y="42613"/>
                    <a:pt x="2982" y="41298"/>
                  </a:cubicBezTo>
                  <a:cubicBezTo>
                    <a:pt x="3069" y="39982"/>
                    <a:pt x="3069" y="38580"/>
                    <a:pt x="3157" y="37264"/>
                  </a:cubicBezTo>
                  <a:lnTo>
                    <a:pt x="3508" y="33319"/>
                  </a:lnTo>
                  <a:cubicBezTo>
                    <a:pt x="3771" y="31916"/>
                    <a:pt x="3858" y="30601"/>
                    <a:pt x="3946" y="29285"/>
                  </a:cubicBezTo>
                  <a:cubicBezTo>
                    <a:pt x="4034" y="27970"/>
                    <a:pt x="4297" y="26743"/>
                    <a:pt x="4384" y="25427"/>
                  </a:cubicBezTo>
                  <a:cubicBezTo>
                    <a:pt x="4647" y="24112"/>
                    <a:pt x="4647" y="22797"/>
                    <a:pt x="4823" y="21482"/>
                  </a:cubicBezTo>
                  <a:cubicBezTo>
                    <a:pt x="5086" y="20254"/>
                    <a:pt x="5174" y="19027"/>
                    <a:pt x="5437" y="17887"/>
                  </a:cubicBezTo>
                  <a:cubicBezTo>
                    <a:pt x="5612" y="17186"/>
                    <a:pt x="5700" y="16396"/>
                    <a:pt x="5875" y="15695"/>
                  </a:cubicBezTo>
                  <a:close/>
                  <a:moveTo>
                    <a:pt x="10785" y="22096"/>
                  </a:moveTo>
                  <a:cubicBezTo>
                    <a:pt x="11136" y="23148"/>
                    <a:pt x="11399" y="24025"/>
                    <a:pt x="11750" y="24989"/>
                  </a:cubicBezTo>
                  <a:cubicBezTo>
                    <a:pt x="12013" y="25603"/>
                    <a:pt x="12276" y="26304"/>
                    <a:pt x="12539" y="26918"/>
                  </a:cubicBezTo>
                  <a:cubicBezTo>
                    <a:pt x="12889" y="27532"/>
                    <a:pt x="13152" y="28146"/>
                    <a:pt x="13415" y="28672"/>
                  </a:cubicBezTo>
                  <a:cubicBezTo>
                    <a:pt x="13591" y="29373"/>
                    <a:pt x="13942" y="29987"/>
                    <a:pt x="14292" y="30688"/>
                  </a:cubicBezTo>
                  <a:cubicBezTo>
                    <a:pt x="14643" y="31477"/>
                    <a:pt x="14994" y="32091"/>
                    <a:pt x="15520" y="32793"/>
                  </a:cubicBezTo>
                  <a:lnTo>
                    <a:pt x="16484" y="34371"/>
                  </a:lnTo>
                  <a:cubicBezTo>
                    <a:pt x="16835" y="34985"/>
                    <a:pt x="17273" y="35511"/>
                    <a:pt x="17536" y="36037"/>
                  </a:cubicBezTo>
                  <a:cubicBezTo>
                    <a:pt x="17887" y="36563"/>
                    <a:pt x="18238" y="37177"/>
                    <a:pt x="18676" y="37615"/>
                  </a:cubicBezTo>
                  <a:cubicBezTo>
                    <a:pt x="19027" y="38053"/>
                    <a:pt x="19553" y="38580"/>
                    <a:pt x="19992" y="39018"/>
                  </a:cubicBezTo>
                  <a:cubicBezTo>
                    <a:pt x="20430" y="39544"/>
                    <a:pt x="20956" y="40070"/>
                    <a:pt x="21482" y="40508"/>
                  </a:cubicBezTo>
                  <a:cubicBezTo>
                    <a:pt x="21920" y="40859"/>
                    <a:pt x="22359" y="41298"/>
                    <a:pt x="22797" y="41736"/>
                  </a:cubicBezTo>
                  <a:cubicBezTo>
                    <a:pt x="23586" y="42613"/>
                    <a:pt x="24551" y="43314"/>
                    <a:pt x="25603" y="43928"/>
                  </a:cubicBezTo>
                  <a:cubicBezTo>
                    <a:pt x="25691" y="44279"/>
                    <a:pt x="25866" y="44454"/>
                    <a:pt x="26217" y="44542"/>
                  </a:cubicBezTo>
                  <a:cubicBezTo>
                    <a:pt x="26305" y="44542"/>
                    <a:pt x="26480" y="44717"/>
                    <a:pt x="26568" y="44717"/>
                  </a:cubicBezTo>
                  <a:cubicBezTo>
                    <a:pt x="26743" y="44717"/>
                    <a:pt x="27006" y="44717"/>
                    <a:pt x="27181" y="44542"/>
                  </a:cubicBezTo>
                  <a:cubicBezTo>
                    <a:pt x="28672" y="44279"/>
                    <a:pt x="29987" y="43665"/>
                    <a:pt x="31302" y="43139"/>
                  </a:cubicBezTo>
                  <a:cubicBezTo>
                    <a:pt x="31565" y="43051"/>
                    <a:pt x="31828" y="42964"/>
                    <a:pt x="32179" y="42876"/>
                  </a:cubicBezTo>
                  <a:lnTo>
                    <a:pt x="32267" y="42876"/>
                  </a:lnTo>
                  <a:lnTo>
                    <a:pt x="32267" y="43139"/>
                  </a:lnTo>
                  <a:cubicBezTo>
                    <a:pt x="32267" y="43490"/>
                    <a:pt x="32179" y="43840"/>
                    <a:pt x="32179" y="44191"/>
                  </a:cubicBezTo>
                  <a:cubicBezTo>
                    <a:pt x="32179" y="44454"/>
                    <a:pt x="32004" y="44893"/>
                    <a:pt x="32004" y="45243"/>
                  </a:cubicBezTo>
                  <a:lnTo>
                    <a:pt x="31741" y="47260"/>
                  </a:lnTo>
                  <a:cubicBezTo>
                    <a:pt x="31565" y="47260"/>
                    <a:pt x="31478" y="47348"/>
                    <a:pt x="31390" y="47348"/>
                  </a:cubicBezTo>
                  <a:lnTo>
                    <a:pt x="30689" y="47611"/>
                  </a:lnTo>
                  <a:cubicBezTo>
                    <a:pt x="30513" y="47786"/>
                    <a:pt x="30250" y="47786"/>
                    <a:pt x="30075" y="47874"/>
                  </a:cubicBezTo>
                  <a:cubicBezTo>
                    <a:pt x="29724" y="47961"/>
                    <a:pt x="29373" y="48224"/>
                    <a:pt x="28935" y="48312"/>
                  </a:cubicBezTo>
                  <a:cubicBezTo>
                    <a:pt x="28058" y="48663"/>
                    <a:pt x="27181" y="48838"/>
                    <a:pt x="26480" y="49189"/>
                  </a:cubicBezTo>
                  <a:cubicBezTo>
                    <a:pt x="25428" y="49627"/>
                    <a:pt x="24463" y="49890"/>
                    <a:pt x="23499" y="50153"/>
                  </a:cubicBezTo>
                  <a:lnTo>
                    <a:pt x="22184" y="50504"/>
                  </a:lnTo>
                  <a:cubicBezTo>
                    <a:pt x="21657" y="50592"/>
                    <a:pt x="21219" y="50767"/>
                    <a:pt x="20605" y="50855"/>
                  </a:cubicBezTo>
                  <a:cubicBezTo>
                    <a:pt x="20079" y="51030"/>
                    <a:pt x="19465" y="51118"/>
                    <a:pt x="18764" y="51381"/>
                  </a:cubicBezTo>
                  <a:cubicBezTo>
                    <a:pt x="18150" y="51644"/>
                    <a:pt x="17536" y="51732"/>
                    <a:pt x="16923" y="51907"/>
                  </a:cubicBezTo>
                  <a:cubicBezTo>
                    <a:pt x="16397" y="52170"/>
                    <a:pt x="15783" y="52345"/>
                    <a:pt x="15257" y="52433"/>
                  </a:cubicBezTo>
                  <a:lnTo>
                    <a:pt x="13591" y="52784"/>
                  </a:lnTo>
                  <a:cubicBezTo>
                    <a:pt x="13065" y="52959"/>
                    <a:pt x="12451" y="53134"/>
                    <a:pt x="11837" y="53222"/>
                  </a:cubicBezTo>
                  <a:cubicBezTo>
                    <a:pt x="11223" y="53397"/>
                    <a:pt x="10697" y="53573"/>
                    <a:pt x="9996" y="53661"/>
                  </a:cubicBezTo>
                  <a:cubicBezTo>
                    <a:pt x="9645" y="53836"/>
                    <a:pt x="9382" y="53924"/>
                    <a:pt x="9031" y="53924"/>
                  </a:cubicBezTo>
                  <a:cubicBezTo>
                    <a:pt x="8944" y="53953"/>
                    <a:pt x="8866" y="53972"/>
                    <a:pt x="8801" y="53972"/>
                  </a:cubicBezTo>
                  <a:cubicBezTo>
                    <a:pt x="8671" y="53972"/>
                    <a:pt x="8593" y="53894"/>
                    <a:pt x="8593" y="53661"/>
                  </a:cubicBezTo>
                  <a:cubicBezTo>
                    <a:pt x="8593" y="52784"/>
                    <a:pt x="8593" y="51907"/>
                    <a:pt x="8681" y="51030"/>
                  </a:cubicBezTo>
                  <a:cubicBezTo>
                    <a:pt x="8768" y="49890"/>
                    <a:pt x="8768" y="48575"/>
                    <a:pt x="8944" y="47260"/>
                  </a:cubicBezTo>
                  <a:cubicBezTo>
                    <a:pt x="9031" y="45857"/>
                    <a:pt x="9119" y="44717"/>
                    <a:pt x="9207" y="43402"/>
                  </a:cubicBezTo>
                  <a:cubicBezTo>
                    <a:pt x="9382" y="42087"/>
                    <a:pt x="9470" y="40684"/>
                    <a:pt x="9558" y="39369"/>
                  </a:cubicBezTo>
                  <a:cubicBezTo>
                    <a:pt x="9645" y="38053"/>
                    <a:pt x="9821" y="36563"/>
                    <a:pt x="9908" y="35248"/>
                  </a:cubicBezTo>
                  <a:cubicBezTo>
                    <a:pt x="9996" y="33932"/>
                    <a:pt x="10084" y="32530"/>
                    <a:pt x="10259" y="31214"/>
                  </a:cubicBezTo>
                  <a:cubicBezTo>
                    <a:pt x="10259" y="30601"/>
                    <a:pt x="10347" y="29899"/>
                    <a:pt x="10347" y="29285"/>
                  </a:cubicBezTo>
                  <a:cubicBezTo>
                    <a:pt x="10347" y="28584"/>
                    <a:pt x="10434" y="27970"/>
                    <a:pt x="10434" y="27269"/>
                  </a:cubicBezTo>
                  <a:cubicBezTo>
                    <a:pt x="10522" y="26480"/>
                    <a:pt x="10522" y="25866"/>
                    <a:pt x="10522" y="25077"/>
                  </a:cubicBezTo>
                  <a:cubicBezTo>
                    <a:pt x="10522" y="24463"/>
                    <a:pt x="10522" y="23674"/>
                    <a:pt x="10697" y="22972"/>
                  </a:cubicBezTo>
                  <a:cubicBezTo>
                    <a:pt x="10697" y="22709"/>
                    <a:pt x="10785" y="22446"/>
                    <a:pt x="10785" y="22096"/>
                  </a:cubicBezTo>
                  <a:close/>
                  <a:moveTo>
                    <a:pt x="28847" y="0"/>
                  </a:moveTo>
                  <a:cubicBezTo>
                    <a:pt x="27970" y="88"/>
                    <a:pt x="27006" y="263"/>
                    <a:pt x="26217" y="965"/>
                  </a:cubicBezTo>
                  <a:cubicBezTo>
                    <a:pt x="25778" y="1403"/>
                    <a:pt x="25340" y="1841"/>
                    <a:pt x="25165" y="2368"/>
                  </a:cubicBezTo>
                  <a:cubicBezTo>
                    <a:pt x="24989" y="2981"/>
                    <a:pt x="24989" y="3332"/>
                    <a:pt x="24989" y="3946"/>
                  </a:cubicBezTo>
                  <a:cubicBezTo>
                    <a:pt x="24989" y="4121"/>
                    <a:pt x="25165" y="4297"/>
                    <a:pt x="25165" y="4472"/>
                  </a:cubicBezTo>
                  <a:cubicBezTo>
                    <a:pt x="24902" y="4472"/>
                    <a:pt x="24814" y="4560"/>
                    <a:pt x="24726" y="4560"/>
                  </a:cubicBezTo>
                  <a:cubicBezTo>
                    <a:pt x="24463" y="4560"/>
                    <a:pt x="24376" y="4735"/>
                    <a:pt x="24288" y="4735"/>
                  </a:cubicBezTo>
                  <a:cubicBezTo>
                    <a:pt x="23937" y="4384"/>
                    <a:pt x="23674" y="4034"/>
                    <a:pt x="23411" y="3683"/>
                  </a:cubicBezTo>
                  <a:cubicBezTo>
                    <a:pt x="22973" y="3244"/>
                    <a:pt x="22359" y="2981"/>
                    <a:pt x="21833" y="2718"/>
                  </a:cubicBezTo>
                  <a:cubicBezTo>
                    <a:pt x="21482" y="2631"/>
                    <a:pt x="21219" y="2631"/>
                    <a:pt x="20868" y="2543"/>
                  </a:cubicBezTo>
                  <a:lnTo>
                    <a:pt x="19904" y="2543"/>
                  </a:lnTo>
                  <a:cubicBezTo>
                    <a:pt x="19290" y="2543"/>
                    <a:pt x="18852" y="2631"/>
                    <a:pt x="18326" y="2806"/>
                  </a:cubicBezTo>
                  <a:cubicBezTo>
                    <a:pt x="17536" y="3069"/>
                    <a:pt x="16835" y="3595"/>
                    <a:pt x="16221" y="4297"/>
                  </a:cubicBezTo>
                  <a:cubicBezTo>
                    <a:pt x="15695" y="4823"/>
                    <a:pt x="15344" y="5436"/>
                    <a:pt x="15344" y="6138"/>
                  </a:cubicBezTo>
                  <a:lnTo>
                    <a:pt x="15344" y="6664"/>
                  </a:lnTo>
                  <a:cubicBezTo>
                    <a:pt x="15169" y="6576"/>
                    <a:pt x="14994" y="6576"/>
                    <a:pt x="14906" y="6489"/>
                  </a:cubicBezTo>
                  <a:cubicBezTo>
                    <a:pt x="14468" y="6138"/>
                    <a:pt x="13942" y="5875"/>
                    <a:pt x="13503" y="5699"/>
                  </a:cubicBezTo>
                  <a:cubicBezTo>
                    <a:pt x="13065" y="5436"/>
                    <a:pt x="12539" y="5349"/>
                    <a:pt x="12013" y="5261"/>
                  </a:cubicBezTo>
                  <a:lnTo>
                    <a:pt x="11662" y="5261"/>
                  </a:lnTo>
                  <a:cubicBezTo>
                    <a:pt x="11391" y="5234"/>
                    <a:pt x="11112" y="5215"/>
                    <a:pt x="10832" y="5215"/>
                  </a:cubicBezTo>
                  <a:cubicBezTo>
                    <a:pt x="10206" y="5215"/>
                    <a:pt x="9577" y="5309"/>
                    <a:pt x="9031" y="5612"/>
                  </a:cubicBezTo>
                  <a:cubicBezTo>
                    <a:pt x="8418" y="5787"/>
                    <a:pt x="8067" y="6226"/>
                    <a:pt x="7629" y="6664"/>
                  </a:cubicBezTo>
                  <a:cubicBezTo>
                    <a:pt x="7278" y="7102"/>
                    <a:pt x="6927" y="7541"/>
                    <a:pt x="6752" y="8067"/>
                  </a:cubicBezTo>
                  <a:cubicBezTo>
                    <a:pt x="6489" y="8768"/>
                    <a:pt x="6401" y="9557"/>
                    <a:pt x="6576" y="10171"/>
                  </a:cubicBezTo>
                  <a:cubicBezTo>
                    <a:pt x="6576" y="10522"/>
                    <a:pt x="6752" y="10697"/>
                    <a:pt x="6839" y="11048"/>
                  </a:cubicBezTo>
                  <a:cubicBezTo>
                    <a:pt x="6313" y="11311"/>
                    <a:pt x="5875" y="11486"/>
                    <a:pt x="5261" y="11749"/>
                  </a:cubicBezTo>
                  <a:cubicBezTo>
                    <a:pt x="4735" y="12012"/>
                    <a:pt x="4209" y="12275"/>
                    <a:pt x="3858" y="12802"/>
                  </a:cubicBezTo>
                  <a:cubicBezTo>
                    <a:pt x="3683" y="12977"/>
                    <a:pt x="3508" y="13328"/>
                    <a:pt x="3420" y="13678"/>
                  </a:cubicBezTo>
                  <a:cubicBezTo>
                    <a:pt x="3332" y="14467"/>
                    <a:pt x="3245" y="15081"/>
                    <a:pt x="3069" y="15870"/>
                  </a:cubicBezTo>
                  <a:lnTo>
                    <a:pt x="2806" y="17799"/>
                  </a:lnTo>
                  <a:cubicBezTo>
                    <a:pt x="2631" y="18501"/>
                    <a:pt x="2543" y="19290"/>
                    <a:pt x="2455" y="19904"/>
                  </a:cubicBezTo>
                  <a:cubicBezTo>
                    <a:pt x="2455" y="20605"/>
                    <a:pt x="2368" y="21131"/>
                    <a:pt x="2192" y="21745"/>
                  </a:cubicBezTo>
                  <a:cubicBezTo>
                    <a:pt x="2105" y="23235"/>
                    <a:pt x="2017" y="24551"/>
                    <a:pt x="1754" y="25954"/>
                  </a:cubicBezTo>
                  <a:cubicBezTo>
                    <a:pt x="1666" y="26743"/>
                    <a:pt x="1579" y="27356"/>
                    <a:pt x="1491" y="28058"/>
                  </a:cubicBezTo>
                  <a:cubicBezTo>
                    <a:pt x="1316" y="28672"/>
                    <a:pt x="1316" y="29461"/>
                    <a:pt x="1228" y="30075"/>
                  </a:cubicBezTo>
                  <a:cubicBezTo>
                    <a:pt x="877" y="32705"/>
                    <a:pt x="790" y="35335"/>
                    <a:pt x="614" y="38141"/>
                  </a:cubicBezTo>
                  <a:cubicBezTo>
                    <a:pt x="614" y="39456"/>
                    <a:pt x="439" y="40859"/>
                    <a:pt x="351" y="42174"/>
                  </a:cubicBezTo>
                  <a:cubicBezTo>
                    <a:pt x="263" y="43577"/>
                    <a:pt x="263" y="45068"/>
                    <a:pt x="263" y="46471"/>
                  </a:cubicBezTo>
                  <a:lnTo>
                    <a:pt x="263" y="46646"/>
                  </a:lnTo>
                  <a:cubicBezTo>
                    <a:pt x="263" y="47523"/>
                    <a:pt x="263" y="48575"/>
                    <a:pt x="176" y="49452"/>
                  </a:cubicBezTo>
                  <a:cubicBezTo>
                    <a:pt x="0" y="49890"/>
                    <a:pt x="0" y="50241"/>
                    <a:pt x="0" y="50767"/>
                  </a:cubicBezTo>
                  <a:lnTo>
                    <a:pt x="0" y="51293"/>
                  </a:lnTo>
                  <a:cubicBezTo>
                    <a:pt x="0" y="51644"/>
                    <a:pt x="263" y="51907"/>
                    <a:pt x="351" y="52170"/>
                  </a:cubicBezTo>
                  <a:cubicBezTo>
                    <a:pt x="439" y="52345"/>
                    <a:pt x="790" y="52608"/>
                    <a:pt x="1053" y="52696"/>
                  </a:cubicBezTo>
                  <a:cubicBezTo>
                    <a:pt x="1316" y="52784"/>
                    <a:pt x="1579" y="53047"/>
                    <a:pt x="1929" y="53222"/>
                  </a:cubicBezTo>
                  <a:cubicBezTo>
                    <a:pt x="2017" y="53310"/>
                    <a:pt x="2192" y="53485"/>
                    <a:pt x="2368" y="53573"/>
                  </a:cubicBezTo>
                  <a:cubicBezTo>
                    <a:pt x="2543" y="53661"/>
                    <a:pt x="2894" y="53924"/>
                    <a:pt x="3069" y="54011"/>
                  </a:cubicBezTo>
                  <a:cubicBezTo>
                    <a:pt x="3332" y="54099"/>
                    <a:pt x="3420" y="54274"/>
                    <a:pt x="3683" y="54362"/>
                  </a:cubicBezTo>
                  <a:cubicBezTo>
                    <a:pt x="3858" y="54450"/>
                    <a:pt x="4121" y="54713"/>
                    <a:pt x="4297" y="54800"/>
                  </a:cubicBezTo>
                  <a:cubicBezTo>
                    <a:pt x="4560" y="54888"/>
                    <a:pt x="4735" y="55151"/>
                    <a:pt x="4998" y="55239"/>
                  </a:cubicBezTo>
                  <a:cubicBezTo>
                    <a:pt x="5174" y="55326"/>
                    <a:pt x="5437" y="55414"/>
                    <a:pt x="5612" y="55677"/>
                  </a:cubicBezTo>
                  <a:cubicBezTo>
                    <a:pt x="5875" y="55765"/>
                    <a:pt x="5963" y="55853"/>
                    <a:pt x="6050" y="56028"/>
                  </a:cubicBezTo>
                  <a:cubicBezTo>
                    <a:pt x="6313" y="56116"/>
                    <a:pt x="6489" y="56291"/>
                    <a:pt x="6839" y="56291"/>
                  </a:cubicBezTo>
                  <a:lnTo>
                    <a:pt x="7015" y="56291"/>
                  </a:lnTo>
                  <a:cubicBezTo>
                    <a:pt x="7366" y="56554"/>
                    <a:pt x="7716" y="56642"/>
                    <a:pt x="8067" y="56642"/>
                  </a:cubicBezTo>
                  <a:cubicBezTo>
                    <a:pt x="8593" y="56554"/>
                    <a:pt x="9207" y="56554"/>
                    <a:pt x="9821" y="56466"/>
                  </a:cubicBezTo>
                  <a:lnTo>
                    <a:pt x="11399" y="56116"/>
                  </a:lnTo>
                  <a:cubicBezTo>
                    <a:pt x="12539" y="55853"/>
                    <a:pt x="13503" y="55590"/>
                    <a:pt x="14205" y="55414"/>
                  </a:cubicBezTo>
                  <a:cubicBezTo>
                    <a:pt x="15257" y="55239"/>
                    <a:pt x="16221" y="54888"/>
                    <a:pt x="17361" y="54537"/>
                  </a:cubicBezTo>
                  <a:cubicBezTo>
                    <a:pt x="18238" y="54274"/>
                    <a:pt x="19027" y="54011"/>
                    <a:pt x="19904" y="53836"/>
                  </a:cubicBezTo>
                  <a:cubicBezTo>
                    <a:pt x="20518" y="53661"/>
                    <a:pt x="21044" y="53573"/>
                    <a:pt x="21745" y="53485"/>
                  </a:cubicBezTo>
                  <a:cubicBezTo>
                    <a:pt x="22534" y="53397"/>
                    <a:pt x="23148" y="53134"/>
                    <a:pt x="23937" y="52959"/>
                  </a:cubicBezTo>
                  <a:cubicBezTo>
                    <a:pt x="24463" y="52784"/>
                    <a:pt x="24989" y="52696"/>
                    <a:pt x="25603" y="52521"/>
                  </a:cubicBezTo>
                  <a:cubicBezTo>
                    <a:pt x="26129" y="52345"/>
                    <a:pt x="26655" y="52170"/>
                    <a:pt x="27181" y="51907"/>
                  </a:cubicBezTo>
                  <a:cubicBezTo>
                    <a:pt x="28233" y="51644"/>
                    <a:pt x="29198" y="51293"/>
                    <a:pt x="30075" y="50942"/>
                  </a:cubicBezTo>
                  <a:cubicBezTo>
                    <a:pt x="30601" y="50767"/>
                    <a:pt x="31302" y="50504"/>
                    <a:pt x="31828" y="50329"/>
                  </a:cubicBezTo>
                  <a:cubicBezTo>
                    <a:pt x="32179" y="50153"/>
                    <a:pt x="32354" y="50066"/>
                    <a:pt x="32705" y="49978"/>
                  </a:cubicBezTo>
                  <a:cubicBezTo>
                    <a:pt x="33056" y="49715"/>
                    <a:pt x="33319" y="49627"/>
                    <a:pt x="33582" y="49277"/>
                  </a:cubicBezTo>
                  <a:cubicBezTo>
                    <a:pt x="33582" y="49189"/>
                    <a:pt x="33670" y="49013"/>
                    <a:pt x="33757" y="48838"/>
                  </a:cubicBezTo>
                  <a:cubicBezTo>
                    <a:pt x="33933" y="48663"/>
                    <a:pt x="34020" y="48400"/>
                    <a:pt x="34020" y="48224"/>
                  </a:cubicBezTo>
                  <a:cubicBezTo>
                    <a:pt x="34196" y="47348"/>
                    <a:pt x="34371" y="46471"/>
                    <a:pt x="34459" y="45594"/>
                  </a:cubicBezTo>
                  <a:cubicBezTo>
                    <a:pt x="34459" y="45156"/>
                    <a:pt x="34546" y="44805"/>
                    <a:pt x="34546" y="44366"/>
                  </a:cubicBezTo>
                  <a:lnTo>
                    <a:pt x="34546" y="42876"/>
                  </a:lnTo>
                  <a:lnTo>
                    <a:pt x="34546" y="41561"/>
                  </a:lnTo>
                  <a:lnTo>
                    <a:pt x="34634" y="41385"/>
                  </a:lnTo>
                  <a:cubicBezTo>
                    <a:pt x="35774" y="40772"/>
                    <a:pt x="36826" y="39982"/>
                    <a:pt x="37966" y="39369"/>
                  </a:cubicBezTo>
                  <a:lnTo>
                    <a:pt x="39632" y="38316"/>
                  </a:lnTo>
                  <a:cubicBezTo>
                    <a:pt x="40158" y="38053"/>
                    <a:pt x="40684" y="37615"/>
                    <a:pt x="41210" y="37264"/>
                  </a:cubicBezTo>
                  <a:cubicBezTo>
                    <a:pt x="42087" y="36563"/>
                    <a:pt x="42964" y="35949"/>
                    <a:pt x="44016" y="35248"/>
                  </a:cubicBezTo>
                  <a:lnTo>
                    <a:pt x="45331" y="34283"/>
                  </a:lnTo>
                  <a:cubicBezTo>
                    <a:pt x="45770" y="33845"/>
                    <a:pt x="46208" y="33494"/>
                    <a:pt x="46646" y="33056"/>
                  </a:cubicBezTo>
                  <a:lnTo>
                    <a:pt x="47348" y="32354"/>
                  </a:lnTo>
                  <a:cubicBezTo>
                    <a:pt x="48049" y="31653"/>
                    <a:pt x="48663" y="31127"/>
                    <a:pt x="49277" y="30425"/>
                  </a:cubicBezTo>
                  <a:cubicBezTo>
                    <a:pt x="49803" y="29899"/>
                    <a:pt x="50154" y="29285"/>
                    <a:pt x="50592" y="28584"/>
                  </a:cubicBezTo>
                  <a:lnTo>
                    <a:pt x="50680" y="28496"/>
                  </a:lnTo>
                  <a:cubicBezTo>
                    <a:pt x="50767" y="28409"/>
                    <a:pt x="50767" y="28058"/>
                    <a:pt x="50767" y="27795"/>
                  </a:cubicBezTo>
                  <a:lnTo>
                    <a:pt x="50767" y="27707"/>
                  </a:lnTo>
                  <a:cubicBezTo>
                    <a:pt x="50855" y="27356"/>
                    <a:pt x="50855" y="27093"/>
                    <a:pt x="50767" y="26743"/>
                  </a:cubicBezTo>
                  <a:cubicBezTo>
                    <a:pt x="50680" y="26392"/>
                    <a:pt x="50417" y="26304"/>
                    <a:pt x="50154" y="26041"/>
                  </a:cubicBezTo>
                  <a:cubicBezTo>
                    <a:pt x="49890" y="25866"/>
                    <a:pt x="49715" y="25778"/>
                    <a:pt x="49452" y="25603"/>
                  </a:cubicBezTo>
                  <a:cubicBezTo>
                    <a:pt x="48575" y="25077"/>
                    <a:pt x="47786" y="24551"/>
                    <a:pt x="46909" y="23849"/>
                  </a:cubicBezTo>
                  <a:lnTo>
                    <a:pt x="45594" y="22885"/>
                  </a:lnTo>
                  <a:lnTo>
                    <a:pt x="44542" y="21833"/>
                  </a:lnTo>
                  <a:cubicBezTo>
                    <a:pt x="44016" y="21131"/>
                    <a:pt x="43314" y="20342"/>
                    <a:pt x="42788" y="19728"/>
                  </a:cubicBezTo>
                  <a:cubicBezTo>
                    <a:pt x="42087" y="18939"/>
                    <a:pt x="41473" y="18062"/>
                    <a:pt x="40772" y="17273"/>
                  </a:cubicBezTo>
                  <a:cubicBezTo>
                    <a:pt x="40158" y="16396"/>
                    <a:pt x="39632" y="15695"/>
                    <a:pt x="39018" y="14818"/>
                  </a:cubicBezTo>
                  <a:cubicBezTo>
                    <a:pt x="38843" y="14467"/>
                    <a:pt x="38492" y="14029"/>
                    <a:pt x="38317" y="13591"/>
                  </a:cubicBezTo>
                  <a:lnTo>
                    <a:pt x="37615" y="12626"/>
                  </a:lnTo>
                  <a:lnTo>
                    <a:pt x="36651" y="10259"/>
                  </a:lnTo>
                  <a:lnTo>
                    <a:pt x="36300" y="9645"/>
                  </a:lnTo>
                  <a:cubicBezTo>
                    <a:pt x="36388" y="9382"/>
                    <a:pt x="36388" y="9119"/>
                    <a:pt x="36388" y="8856"/>
                  </a:cubicBezTo>
                  <a:cubicBezTo>
                    <a:pt x="36563" y="8067"/>
                    <a:pt x="36563" y="7365"/>
                    <a:pt x="36300" y="6664"/>
                  </a:cubicBezTo>
                  <a:cubicBezTo>
                    <a:pt x="36212" y="6050"/>
                    <a:pt x="35949" y="5436"/>
                    <a:pt x="35774" y="4823"/>
                  </a:cubicBezTo>
                  <a:cubicBezTo>
                    <a:pt x="35423" y="4121"/>
                    <a:pt x="35073" y="3595"/>
                    <a:pt x="34634" y="3069"/>
                  </a:cubicBezTo>
                  <a:cubicBezTo>
                    <a:pt x="34108" y="2368"/>
                    <a:pt x="33582" y="1841"/>
                    <a:pt x="32881" y="1315"/>
                  </a:cubicBezTo>
                  <a:cubicBezTo>
                    <a:pt x="32354" y="877"/>
                    <a:pt x="31565" y="439"/>
                    <a:pt x="30952" y="176"/>
                  </a:cubicBezTo>
                  <a:cubicBezTo>
                    <a:pt x="30689" y="88"/>
                    <a:pt x="30425" y="0"/>
                    <a:pt x="30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3517350" y="1945975"/>
              <a:ext cx="383625" cy="436625"/>
            </a:xfrm>
            <a:custGeom>
              <a:avLst/>
              <a:gdLst/>
              <a:ahLst/>
              <a:cxnLst/>
              <a:rect l="l" t="t" r="r" b="b"/>
              <a:pathLst>
                <a:path w="15345" h="17465" extrusionOk="0">
                  <a:moveTo>
                    <a:pt x="7392" y="1"/>
                  </a:moveTo>
                  <a:cubicBezTo>
                    <a:pt x="7124" y="1"/>
                    <a:pt x="6850" y="125"/>
                    <a:pt x="6664" y="249"/>
                  </a:cubicBezTo>
                  <a:cubicBezTo>
                    <a:pt x="6401" y="512"/>
                    <a:pt x="6138" y="775"/>
                    <a:pt x="6138" y="1125"/>
                  </a:cubicBezTo>
                  <a:cubicBezTo>
                    <a:pt x="6138" y="2441"/>
                    <a:pt x="6138" y="3668"/>
                    <a:pt x="6051" y="4983"/>
                  </a:cubicBezTo>
                  <a:cubicBezTo>
                    <a:pt x="5700" y="4720"/>
                    <a:pt x="5262" y="4633"/>
                    <a:pt x="4911" y="4545"/>
                  </a:cubicBezTo>
                  <a:cubicBezTo>
                    <a:pt x="3859" y="4194"/>
                    <a:pt x="2894" y="3843"/>
                    <a:pt x="1754" y="3580"/>
                  </a:cubicBezTo>
                  <a:cubicBezTo>
                    <a:pt x="1667" y="3580"/>
                    <a:pt x="1579" y="3405"/>
                    <a:pt x="1404" y="3405"/>
                  </a:cubicBezTo>
                  <a:cubicBezTo>
                    <a:pt x="1228" y="3405"/>
                    <a:pt x="1053" y="3405"/>
                    <a:pt x="790" y="3580"/>
                  </a:cubicBezTo>
                  <a:cubicBezTo>
                    <a:pt x="614" y="3668"/>
                    <a:pt x="264" y="3843"/>
                    <a:pt x="176" y="4194"/>
                  </a:cubicBezTo>
                  <a:cubicBezTo>
                    <a:pt x="1" y="4545"/>
                    <a:pt x="1" y="4896"/>
                    <a:pt x="176" y="5159"/>
                  </a:cubicBezTo>
                  <a:cubicBezTo>
                    <a:pt x="264" y="5422"/>
                    <a:pt x="439" y="5772"/>
                    <a:pt x="790" y="5860"/>
                  </a:cubicBezTo>
                  <a:cubicBezTo>
                    <a:pt x="1754" y="6035"/>
                    <a:pt x="2719" y="6386"/>
                    <a:pt x="3771" y="6737"/>
                  </a:cubicBezTo>
                  <a:cubicBezTo>
                    <a:pt x="4209" y="6825"/>
                    <a:pt x="4472" y="7088"/>
                    <a:pt x="4911" y="7175"/>
                  </a:cubicBezTo>
                  <a:cubicBezTo>
                    <a:pt x="5262" y="7263"/>
                    <a:pt x="5612" y="7526"/>
                    <a:pt x="5963" y="7614"/>
                  </a:cubicBezTo>
                  <a:cubicBezTo>
                    <a:pt x="5875" y="8052"/>
                    <a:pt x="5875" y="8490"/>
                    <a:pt x="5875" y="8929"/>
                  </a:cubicBezTo>
                  <a:cubicBezTo>
                    <a:pt x="5875" y="9543"/>
                    <a:pt x="5700" y="10244"/>
                    <a:pt x="5700" y="10770"/>
                  </a:cubicBezTo>
                  <a:cubicBezTo>
                    <a:pt x="5700" y="11472"/>
                    <a:pt x="5700" y="12085"/>
                    <a:pt x="5612" y="12787"/>
                  </a:cubicBezTo>
                  <a:cubicBezTo>
                    <a:pt x="5525" y="13839"/>
                    <a:pt x="5262" y="14979"/>
                    <a:pt x="5174" y="16031"/>
                  </a:cubicBezTo>
                  <a:cubicBezTo>
                    <a:pt x="5086" y="16732"/>
                    <a:pt x="5612" y="17346"/>
                    <a:pt x="6314" y="17434"/>
                  </a:cubicBezTo>
                  <a:cubicBezTo>
                    <a:pt x="6386" y="17455"/>
                    <a:pt x="6460" y="17464"/>
                    <a:pt x="6534" y="17464"/>
                  </a:cubicBezTo>
                  <a:cubicBezTo>
                    <a:pt x="7085" y="17464"/>
                    <a:pt x="7639" y="16923"/>
                    <a:pt x="7717" y="16382"/>
                  </a:cubicBezTo>
                  <a:cubicBezTo>
                    <a:pt x="7804" y="15242"/>
                    <a:pt x="8067" y="14190"/>
                    <a:pt x="8243" y="13225"/>
                  </a:cubicBezTo>
                  <a:cubicBezTo>
                    <a:pt x="8243" y="12611"/>
                    <a:pt x="8330" y="11998"/>
                    <a:pt x="8330" y="11296"/>
                  </a:cubicBezTo>
                  <a:cubicBezTo>
                    <a:pt x="8330" y="10683"/>
                    <a:pt x="8418" y="10156"/>
                    <a:pt x="8418" y="9455"/>
                  </a:cubicBezTo>
                  <a:lnTo>
                    <a:pt x="8418" y="8841"/>
                  </a:lnTo>
                  <a:cubicBezTo>
                    <a:pt x="9119" y="9017"/>
                    <a:pt x="9646" y="9367"/>
                    <a:pt x="10172" y="9718"/>
                  </a:cubicBezTo>
                  <a:cubicBezTo>
                    <a:pt x="10522" y="9893"/>
                    <a:pt x="10785" y="10156"/>
                    <a:pt x="11048" y="10244"/>
                  </a:cubicBezTo>
                  <a:cubicBezTo>
                    <a:pt x="11311" y="10332"/>
                    <a:pt x="11662" y="10595"/>
                    <a:pt x="11838" y="10683"/>
                  </a:cubicBezTo>
                  <a:cubicBezTo>
                    <a:pt x="12276" y="11033"/>
                    <a:pt x="12802" y="11209"/>
                    <a:pt x="13240" y="11472"/>
                  </a:cubicBezTo>
                  <a:cubicBezTo>
                    <a:pt x="13420" y="11539"/>
                    <a:pt x="13610" y="11572"/>
                    <a:pt x="13798" y="11572"/>
                  </a:cubicBezTo>
                  <a:cubicBezTo>
                    <a:pt x="14344" y="11572"/>
                    <a:pt x="14863" y="11292"/>
                    <a:pt x="14994" y="10770"/>
                  </a:cubicBezTo>
                  <a:cubicBezTo>
                    <a:pt x="15345" y="10156"/>
                    <a:pt x="14994" y="9367"/>
                    <a:pt x="14380" y="9017"/>
                  </a:cubicBezTo>
                  <a:cubicBezTo>
                    <a:pt x="13942" y="8929"/>
                    <a:pt x="13591" y="8666"/>
                    <a:pt x="13153" y="8490"/>
                  </a:cubicBezTo>
                  <a:lnTo>
                    <a:pt x="11838" y="7789"/>
                  </a:lnTo>
                  <a:cubicBezTo>
                    <a:pt x="11487" y="7701"/>
                    <a:pt x="11224" y="7526"/>
                    <a:pt x="10873" y="7263"/>
                  </a:cubicBezTo>
                  <a:cubicBezTo>
                    <a:pt x="10522" y="7000"/>
                    <a:pt x="10084" y="6912"/>
                    <a:pt x="9821" y="6737"/>
                  </a:cubicBezTo>
                  <a:cubicBezTo>
                    <a:pt x="9295" y="6474"/>
                    <a:pt x="9032" y="6386"/>
                    <a:pt x="8593" y="6211"/>
                  </a:cubicBezTo>
                  <a:lnTo>
                    <a:pt x="8593" y="5860"/>
                  </a:lnTo>
                  <a:cubicBezTo>
                    <a:pt x="8681" y="4457"/>
                    <a:pt x="8769" y="2967"/>
                    <a:pt x="8769" y="1564"/>
                  </a:cubicBezTo>
                  <a:lnTo>
                    <a:pt x="8769" y="1213"/>
                  </a:lnTo>
                  <a:cubicBezTo>
                    <a:pt x="8769" y="1038"/>
                    <a:pt x="8681" y="775"/>
                    <a:pt x="8593" y="599"/>
                  </a:cubicBezTo>
                  <a:cubicBezTo>
                    <a:pt x="8330" y="249"/>
                    <a:pt x="7980" y="73"/>
                    <a:pt x="7717" y="73"/>
                  </a:cubicBezTo>
                  <a:cubicBezTo>
                    <a:pt x="7614" y="22"/>
                    <a:pt x="7504" y="1"/>
                    <a:pt x="7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40"/>
          <p:cNvSpPr txBox="1"/>
          <p:nvPr/>
        </p:nvSpPr>
        <p:spPr>
          <a:xfrm>
            <a:off x="4084575" y="4355625"/>
            <a:ext cx="3174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31</a:t>
            </a:r>
            <a:endParaRPr sz="800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758" name="Google Shape;758;p40"/>
          <p:cNvGrpSpPr/>
          <p:nvPr/>
        </p:nvGrpSpPr>
        <p:grpSpPr>
          <a:xfrm>
            <a:off x="3815153" y="2011989"/>
            <a:ext cx="4104328" cy="2580763"/>
            <a:chOff x="3891353" y="2011989"/>
            <a:chExt cx="4104328" cy="2580763"/>
          </a:xfrm>
        </p:grpSpPr>
        <p:sp>
          <p:nvSpPr>
            <p:cNvPr id="759" name="Google Shape;759;p40"/>
            <p:cNvSpPr/>
            <p:nvPr/>
          </p:nvSpPr>
          <p:spPr>
            <a:xfrm>
              <a:off x="7464928" y="2016600"/>
              <a:ext cx="5304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7465057" y="2446655"/>
              <a:ext cx="5304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7469711" y="2895779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7469841" y="3332191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7469711" y="3768603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6872912" y="2453830"/>
              <a:ext cx="5304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6877566" y="2895779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6877696" y="3332191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6877566" y="3768603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6270426" y="2455769"/>
              <a:ext cx="5304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6281575" y="2895779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6277783" y="3335789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6277719" y="3775799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5678281" y="2453830"/>
              <a:ext cx="5304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5685574" y="2893000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5685639" y="3330791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5682924" y="3775799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5086136" y="2453830"/>
              <a:ext cx="5304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5085726" y="2895779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5085726" y="3332191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5085726" y="3768603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4483638" y="2446655"/>
              <a:ext cx="5304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4488432" y="2895779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4488432" y="3332191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3891353" y="2446655"/>
              <a:ext cx="5304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3896136" y="2895779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3896136" y="3332191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6872912" y="2016600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4493215" y="3768603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3896136" y="3768603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3896136" y="4217752"/>
              <a:ext cx="521100" cy="375000"/>
            </a:xfrm>
            <a:prstGeom prst="rect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grpSp>
          <p:nvGrpSpPr>
            <p:cNvPr id="790" name="Google Shape;790;p40"/>
            <p:cNvGrpSpPr/>
            <p:nvPr/>
          </p:nvGrpSpPr>
          <p:grpSpPr>
            <a:xfrm>
              <a:off x="3891364" y="2011989"/>
              <a:ext cx="4104317" cy="2575224"/>
              <a:chOff x="1126300" y="1192625"/>
              <a:chExt cx="5335825" cy="3347925"/>
            </a:xfrm>
          </p:grpSpPr>
          <p:sp>
            <p:nvSpPr>
              <p:cNvPr id="791" name="Google Shape;791;p40"/>
              <p:cNvSpPr/>
              <p:nvPr/>
            </p:nvSpPr>
            <p:spPr>
              <a:xfrm>
                <a:off x="1126300" y="1192625"/>
                <a:ext cx="690075" cy="487175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487" extrusionOk="0">
                    <a:moveTo>
                      <a:pt x="27412" y="192"/>
                    </a:moveTo>
                    <a:lnTo>
                      <a:pt x="27412" y="19295"/>
                    </a:lnTo>
                    <a:lnTo>
                      <a:pt x="153" y="19295"/>
                    </a:lnTo>
                    <a:lnTo>
                      <a:pt x="153" y="192"/>
                    </a:lnTo>
                    <a:close/>
                    <a:moveTo>
                      <a:pt x="0" y="0"/>
                    </a:moveTo>
                    <a:lnTo>
                      <a:pt x="0" y="19487"/>
                    </a:lnTo>
                    <a:lnTo>
                      <a:pt x="27603" y="19487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>
                <a:off x="1899625" y="1192625"/>
                <a:ext cx="690100" cy="487175"/>
              </a:xfrm>
              <a:custGeom>
                <a:avLst/>
                <a:gdLst/>
                <a:ahLst/>
                <a:cxnLst/>
                <a:rect l="l" t="t" r="r" b="b"/>
                <a:pathLst>
                  <a:path w="27604" h="19487" extrusionOk="0">
                    <a:moveTo>
                      <a:pt x="27450" y="192"/>
                    </a:moveTo>
                    <a:lnTo>
                      <a:pt x="27450" y="19295"/>
                    </a:lnTo>
                    <a:lnTo>
                      <a:pt x="192" y="19295"/>
                    </a:lnTo>
                    <a:lnTo>
                      <a:pt x="192" y="192"/>
                    </a:lnTo>
                    <a:close/>
                    <a:moveTo>
                      <a:pt x="1" y="0"/>
                    </a:moveTo>
                    <a:lnTo>
                      <a:pt x="1" y="19487"/>
                    </a:lnTo>
                    <a:lnTo>
                      <a:pt x="27603" y="19487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2673925" y="1192625"/>
                <a:ext cx="690075" cy="487175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487" extrusionOk="0">
                    <a:moveTo>
                      <a:pt x="27411" y="192"/>
                    </a:moveTo>
                    <a:lnTo>
                      <a:pt x="27411" y="19295"/>
                    </a:lnTo>
                    <a:lnTo>
                      <a:pt x="192" y="19295"/>
                    </a:lnTo>
                    <a:lnTo>
                      <a:pt x="192" y="192"/>
                    </a:lnTo>
                    <a:close/>
                    <a:moveTo>
                      <a:pt x="0" y="0"/>
                    </a:moveTo>
                    <a:lnTo>
                      <a:pt x="0" y="19487"/>
                    </a:lnTo>
                    <a:lnTo>
                      <a:pt x="27603" y="19487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>
                <a:off x="3448200" y="1192625"/>
                <a:ext cx="690100" cy="487175"/>
              </a:xfrm>
              <a:custGeom>
                <a:avLst/>
                <a:gdLst/>
                <a:ahLst/>
                <a:cxnLst/>
                <a:rect l="l" t="t" r="r" b="b"/>
                <a:pathLst>
                  <a:path w="27604" h="19487" extrusionOk="0">
                    <a:moveTo>
                      <a:pt x="27412" y="192"/>
                    </a:moveTo>
                    <a:lnTo>
                      <a:pt x="27412" y="19295"/>
                    </a:lnTo>
                    <a:lnTo>
                      <a:pt x="192" y="19295"/>
                    </a:lnTo>
                    <a:lnTo>
                      <a:pt x="192" y="192"/>
                    </a:lnTo>
                    <a:close/>
                    <a:moveTo>
                      <a:pt x="1" y="0"/>
                    </a:moveTo>
                    <a:lnTo>
                      <a:pt x="1" y="19487"/>
                    </a:lnTo>
                    <a:lnTo>
                      <a:pt x="27603" y="19487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4222500" y="1192625"/>
                <a:ext cx="690075" cy="487175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487" extrusionOk="0">
                    <a:moveTo>
                      <a:pt x="27450" y="192"/>
                    </a:moveTo>
                    <a:lnTo>
                      <a:pt x="27450" y="19295"/>
                    </a:lnTo>
                    <a:lnTo>
                      <a:pt x="230" y="19295"/>
                    </a:lnTo>
                    <a:lnTo>
                      <a:pt x="230" y="192"/>
                    </a:lnTo>
                    <a:close/>
                    <a:moveTo>
                      <a:pt x="0" y="0"/>
                    </a:moveTo>
                    <a:lnTo>
                      <a:pt x="0" y="19487"/>
                    </a:lnTo>
                    <a:lnTo>
                      <a:pt x="27603" y="19487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5771075" y="1192625"/>
                <a:ext cx="691050" cy="487175"/>
              </a:xfrm>
              <a:custGeom>
                <a:avLst/>
                <a:gdLst/>
                <a:ahLst/>
                <a:cxnLst/>
                <a:rect l="l" t="t" r="r" b="b"/>
                <a:pathLst>
                  <a:path w="27642" h="19487" extrusionOk="0">
                    <a:moveTo>
                      <a:pt x="27412" y="192"/>
                    </a:moveTo>
                    <a:lnTo>
                      <a:pt x="27412" y="19295"/>
                    </a:lnTo>
                    <a:lnTo>
                      <a:pt x="192" y="19295"/>
                    </a:lnTo>
                    <a:lnTo>
                      <a:pt x="192" y="192"/>
                    </a:lnTo>
                    <a:close/>
                    <a:moveTo>
                      <a:pt x="0" y="0"/>
                    </a:moveTo>
                    <a:lnTo>
                      <a:pt x="0" y="19487"/>
                    </a:lnTo>
                    <a:lnTo>
                      <a:pt x="27641" y="19487"/>
                    </a:lnTo>
                    <a:lnTo>
                      <a:pt x="2764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797" name="Google Shape;797;p40"/>
              <p:cNvSpPr/>
              <p:nvPr/>
            </p:nvSpPr>
            <p:spPr>
              <a:xfrm>
                <a:off x="4997750" y="1192625"/>
                <a:ext cx="690075" cy="487175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487" extrusionOk="0">
                    <a:moveTo>
                      <a:pt x="27411" y="192"/>
                    </a:moveTo>
                    <a:lnTo>
                      <a:pt x="27411" y="19295"/>
                    </a:lnTo>
                    <a:lnTo>
                      <a:pt x="192" y="19295"/>
                    </a:lnTo>
                    <a:lnTo>
                      <a:pt x="192" y="192"/>
                    </a:lnTo>
                    <a:close/>
                    <a:moveTo>
                      <a:pt x="0" y="0"/>
                    </a:moveTo>
                    <a:lnTo>
                      <a:pt x="0" y="19487"/>
                    </a:lnTo>
                    <a:lnTo>
                      <a:pt x="27603" y="19487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1126300" y="1764950"/>
                <a:ext cx="690075" cy="486225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449" extrusionOk="0">
                    <a:moveTo>
                      <a:pt x="27412" y="192"/>
                    </a:moveTo>
                    <a:lnTo>
                      <a:pt x="27412" y="19257"/>
                    </a:lnTo>
                    <a:lnTo>
                      <a:pt x="153" y="19257"/>
                    </a:lnTo>
                    <a:lnTo>
                      <a:pt x="153" y="192"/>
                    </a:lnTo>
                    <a:close/>
                    <a:moveTo>
                      <a:pt x="0" y="1"/>
                    </a:moveTo>
                    <a:lnTo>
                      <a:pt x="0" y="19449"/>
                    </a:lnTo>
                    <a:lnTo>
                      <a:pt x="27603" y="19449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1899625" y="1764950"/>
                <a:ext cx="690100" cy="486225"/>
              </a:xfrm>
              <a:custGeom>
                <a:avLst/>
                <a:gdLst/>
                <a:ahLst/>
                <a:cxnLst/>
                <a:rect l="l" t="t" r="r" b="b"/>
                <a:pathLst>
                  <a:path w="27604" h="19449" extrusionOk="0">
                    <a:moveTo>
                      <a:pt x="27450" y="192"/>
                    </a:moveTo>
                    <a:lnTo>
                      <a:pt x="27450" y="19257"/>
                    </a:lnTo>
                    <a:lnTo>
                      <a:pt x="192" y="19257"/>
                    </a:lnTo>
                    <a:lnTo>
                      <a:pt x="192" y="192"/>
                    </a:lnTo>
                    <a:close/>
                    <a:moveTo>
                      <a:pt x="1" y="1"/>
                    </a:moveTo>
                    <a:lnTo>
                      <a:pt x="1" y="19449"/>
                    </a:lnTo>
                    <a:lnTo>
                      <a:pt x="27603" y="19449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2673925" y="1764950"/>
                <a:ext cx="690075" cy="486225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449" extrusionOk="0">
                    <a:moveTo>
                      <a:pt x="27411" y="192"/>
                    </a:moveTo>
                    <a:lnTo>
                      <a:pt x="27411" y="19257"/>
                    </a:lnTo>
                    <a:lnTo>
                      <a:pt x="192" y="19257"/>
                    </a:lnTo>
                    <a:lnTo>
                      <a:pt x="192" y="192"/>
                    </a:lnTo>
                    <a:close/>
                    <a:moveTo>
                      <a:pt x="0" y="1"/>
                    </a:moveTo>
                    <a:lnTo>
                      <a:pt x="0" y="19449"/>
                    </a:lnTo>
                    <a:lnTo>
                      <a:pt x="27603" y="19449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3448200" y="1764950"/>
                <a:ext cx="690100" cy="486225"/>
              </a:xfrm>
              <a:custGeom>
                <a:avLst/>
                <a:gdLst/>
                <a:ahLst/>
                <a:cxnLst/>
                <a:rect l="l" t="t" r="r" b="b"/>
                <a:pathLst>
                  <a:path w="27604" h="19449" extrusionOk="0">
                    <a:moveTo>
                      <a:pt x="27412" y="192"/>
                    </a:moveTo>
                    <a:lnTo>
                      <a:pt x="27412" y="19257"/>
                    </a:lnTo>
                    <a:lnTo>
                      <a:pt x="192" y="19257"/>
                    </a:lnTo>
                    <a:lnTo>
                      <a:pt x="192" y="192"/>
                    </a:lnTo>
                    <a:close/>
                    <a:moveTo>
                      <a:pt x="1" y="1"/>
                    </a:moveTo>
                    <a:lnTo>
                      <a:pt x="1" y="19449"/>
                    </a:lnTo>
                    <a:lnTo>
                      <a:pt x="27603" y="19449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4222500" y="1764950"/>
                <a:ext cx="690075" cy="486225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449" extrusionOk="0">
                    <a:moveTo>
                      <a:pt x="27450" y="192"/>
                    </a:moveTo>
                    <a:lnTo>
                      <a:pt x="27450" y="19257"/>
                    </a:lnTo>
                    <a:lnTo>
                      <a:pt x="230" y="19257"/>
                    </a:lnTo>
                    <a:lnTo>
                      <a:pt x="230" y="192"/>
                    </a:lnTo>
                    <a:close/>
                    <a:moveTo>
                      <a:pt x="0" y="1"/>
                    </a:moveTo>
                    <a:lnTo>
                      <a:pt x="0" y="19449"/>
                    </a:lnTo>
                    <a:lnTo>
                      <a:pt x="27603" y="19449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5771075" y="1764950"/>
                <a:ext cx="691050" cy="486225"/>
              </a:xfrm>
              <a:custGeom>
                <a:avLst/>
                <a:gdLst/>
                <a:ahLst/>
                <a:cxnLst/>
                <a:rect l="l" t="t" r="r" b="b"/>
                <a:pathLst>
                  <a:path w="27642" h="19449" extrusionOk="0">
                    <a:moveTo>
                      <a:pt x="27412" y="192"/>
                    </a:moveTo>
                    <a:lnTo>
                      <a:pt x="27412" y="19257"/>
                    </a:lnTo>
                    <a:lnTo>
                      <a:pt x="192" y="19257"/>
                    </a:lnTo>
                    <a:lnTo>
                      <a:pt x="192" y="192"/>
                    </a:lnTo>
                    <a:close/>
                    <a:moveTo>
                      <a:pt x="0" y="1"/>
                    </a:moveTo>
                    <a:lnTo>
                      <a:pt x="0" y="19449"/>
                    </a:lnTo>
                    <a:lnTo>
                      <a:pt x="27641" y="19449"/>
                    </a:lnTo>
                    <a:lnTo>
                      <a:pt x="2764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4997750" y="1764950"/>
                <a:ext cx="690075" cy="486225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449" extrusionOk="0">
                    <a:moveTo>
                      <a:pt x="27411" y="192"/>
                    </a:moveTo>
                    <a:lnTo>
                      <a:pt x="27411" y="19257"/>
                    </a:lnTo>
                    <a:lnTo>
                      <a:pt x="192" y="19257"/>
                    </a:lnTo>
                    <a:lnTo>
                      <a:pt x="192" y="192"/>
                    </a:lnTo>
                    <a:close/>
                    <a:moveTo>
                      <a:pt x="0" y="1"/>
                    </a:moveTo>
                    <a:lnTo>
                      <a:pt x="0" y="19449"/>
                    </a:lnTo>
                    <a:lnTo>
                      <a:pt x="27603" y="19449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1126300" y="2335375"/>
                <a:ext cx="690075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526" extrusionOk="0">
                    <a:moveTo>
                      <a:pt x="27412" y="231"/>
                    </a:moveTo>
                    <a:lnTo>
                      <a:pt x="27412" y="19334"/>
                    </a:lnTo>
                    <a:lnTo>
                      <a:pt x="153" y="19334"/>
                    </a:lnTo>
                    <a:lnTo>
                      <a:pt x="153" y="231"/>
                    </a:lnTo>
                    <a:close/>
                    <a:moveTo>
                      <a:pt x="0" y="1"/>
                    </a:moveTo>
                    <a:lnTo>
                      <a:pt x="0" y="19525"/>
                    </a:lnTo>
                    <a:lnTo>
                      <a:pt x="27603" y="19525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1899625" y="2335375"/>
                <a:ext cx="690100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4" h="19526" extrusionOk="0">
                    <a:moveTo>
                      <a:pt x="27450" y="231"/>
                    </a:moveTo>
                    <a:lnTo>
                      <a:pt x="27450" y="19334"/>
                    </a:lnTo>
                    <a:lnTo>
                      <a:pt x="192" y="19334"/>
                    </a:lnTo>
                    <a:lnTo>
                      <a:pt x="192" y="231"/>
                    </a:lnTo>
                    <a:close/>
                    <a:moveTo>
                      <a:pt x="1" y="1"/>
                    </a:moveTo>
                    <a:lnTo>
                      <a:pt x="1" y="19525"/>
                    </a:lnTo>
                    <a:lnTo>
                      <a:pt x="27603" y="19525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2673925" y="2335375"/>
                <a:ext cx="690075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526" extrusionOk="0">
                    <a:moveTo>
                      <a:pt x="27411" y="231"/>
                    </a:moveTo>
                    <a:lnTo>
                      <a:pt x="27411" y="19334"/>
                    </a:lnTo>
                    <a:lnTo>
                      <a:pt x="192" y="19334"/>
                    </a:lnTo>
                    <a:lnTo>
                      <a:pt x="192" y="231"/>
                    </a:lnTo>
                    <a:close/>
                    <a:moveTo>
                      <a:pt x="0" y="1"/>
                    </a:moveTo>
                    <a:lnTo>
                      <a:pt x="0" y="19525"/>
                    </a:lnTo>
                    <a:lnTo>
                      <a:pt x="27603" y="19525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3448200" y="2335375"/>
                <a:ext cx="690100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4" h="19526" extrusionOk="0">
                    <a:moveTo>
                      <a:pt x="27412" y="231"/>
                    </a:moveTo>
                    <a:lnTo>
                      <a:pt x="27412" y="19334"/>
                    </a:lnTo>
                    <a:lnTo>
                      <a:pt x="192" y="19334"/>
                    </a:lnTo>
                    <a:lnTo>
                      <a:pt x="192" y="231"/>
                    </a:lnTo>
                    <a:close/>
                    <a:moveTo>
                      <a:pt x="1" y="1"/>
                    </a:moveTo>
                    <a:lnTo>
                      <a:pt x="1" y="19525"/>
                    </a:lnTo>
                    <a:lnTo>
                      <a:pt x="27603" y="19525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4222500" y="2335375"/>
                <a:ext cx="690075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526" extrusionOk="0">
                    <a:moveTo>
                      <a:pt x="27450" y="231"/>
                    </a:moveTo>
                    <a:lnTo>
                      <a:pt x="27450" y="19334"/>
                    </a:lnTo>
                    <a:lnTo>
                      <a:pt x="230" y="19334"/>
                    </a:lnTo>
                    <a:lnTo>
                      <a:pt x="230" y="231"/>
                    </a:lnTo>
                    <a:close/>
                    <a:moveTo>
                      <a:pt x="0" y="1"/>
                    </a:moveTo>
                    <a:lnTo>
                      <a:pt x="0" y="19525"/>
                    </a:lnTo>
                    <a:lnTo>
                      <a:pt x="27603" y="19525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5771075" y="2335375"/>
                <a:ext cx="691050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42" h="19526" extrusionOk="0">
                    <a:moveTo>
                      <a:pt x="27412" y="231"/>
                    </a:moveTo>
                    <a:lnTo>
                      <a:pt x="27412" y="19334"/>
                    </a:lnTo>
                    <a:lnTo>
                      <a:pt x="192" y="19334"/>
                    </a:lnTo>
                    <a:lnTo>
                      <a:pt x="192" y="231"/>
                    </a:lnTo>
                    <a:close/>
                    <a:moveTo>
                      <a:pt x="0" y="1"/>
                    </a:moveTo>
                    <a:lnTo>
                      <a:pt x="0" y="19525"/>
                    </a:lnTo>
                    <a:lnTo>
                      <a:pt x="27641" y="19525"/>
                    </a:lnTo>
                    <a:lnTo>
                      <a:pt x="2764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4997750" y="2335375"/>
                <a:ext cx="690075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526" extrusionOk="0">
                    <a:moveTo>
                      <a:pt x="27411" y="231"/>
                    </a:moveTo>
                    <a:lnTo>
                      <a:pt x="27411" y="19334"/>
                    </a:lnTo>
                    <a:lnTo>
                      <a:pt x="192" y="19334"/>
                    </a:lnTo>
                    <a:lnTo>
                      <a:pt x="192" y="231"/>
                    </a:lnTo>
                    <a:close/>
                    <a:moveTo>
                      <a:pt x="0" y="1"/>
                    </a:moveTo>
                    <a:lnTo>
                      <a:pt x="0" y="19525"/>
                    </a:lnTo>
                    <a:lnTo>
                      <a:pt x="27603" y="19525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1126300" y="2906775"/>
                <a:ext cx="690075" cy="488125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525" extrusionOk="0">
                    <a:moveTo>
                      <a:pt x="27412" y="268"/>
                    </a:moveTo>
                    <a:lnTo>
                      <a:pt x="27412" y="19333"/>
                    </a:lnTo>
                    <a:lnTo>
                      <a:pt x="153" y="19333"/>
                    </a:lnTo>
                    <a:lnTo>
                      <a:pt x="153" y="268"/>
                    </a:lnTo>
                    <a:close/>
                    <a:moveTo>
                      <a:pt x="0" y="0"/>
                    </a:moveTo>
                    <a:lnTo>
                      <a:pt x="0" y="19525"/>
                    </a:lnTo>
                    <a:lnTo>
                      <a:pt x="27603" y="19525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1899625" y="2906775"/>
                <a:ext cx="690100" cy="488125"/>
              </a:xfrm>
              <a:custGeom>
                <a:avLst/>
                <a:gdLst/>
                <a:ahLst/>
                <a:cxnLst/>
                <a:rect l="l" t="t" r="r" b="b"/>
                <a:pathLst>
                  <a:path w="27604" h="19525" extrusionOk="0">
                    <a:moveTo>
                      <a:pt x="27450" y="268"/>
                    </a:moveTo>
                    <a:lnTo>
                      <a:pt x="27450" y="19333"/>
                    </a:lnTo>
                    <a:lnTo>
                      <a:pt x="192" y="19333"/>
                    </a:lnTo>
                    <a:lnTo>
                      <a:pt x="192" y="268"/>
                    </a:lnTo>
                    <a:close/>
                    <a:moveTo>
                      <a:pt x="1" y="0"/>
                    </a:moveTo>
                    <a:lnTo>
                      <a:pt x="1" y="19525"/>
                    </a:lnTo>
                    <a:lnTo>
                      <a:pt x="27603" y="19525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2673925" y="2906775"/>
                <a:ext cx="690075" cy="488125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525" extrusionOk="0">
                    <a:moveTo>
                      <a:pt x="27411" y="268"/>
                    </a:moveTo>
                    <a:lnTo>
                      <a:pt x="27411" y="19333"/>
                    </a:lnTo>
                    <a:lnTo>
                      <a:pt x="192" y="19333"/>
                    </a:lnTo>
                    <a:lnTo>
                      <a:pt x="192" y="268"/>
                    </a:lnTo>
                    <a:close/>
                    <a:moveTo>
                      <a:pt x="0" y="0"/>
                    </a:moveTo>
                    <a:lnTo>
                      <a:pt x="0" y="19525"/>
                    </a:lnTo>
                    <a:lnTo>
                      <a:pt x="27603" y="19525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3448200" y="2906775"/>
                <a:ext cx="690100" cy="488125"/>
              </a:xfrm>
              <a:custGeom>
                <a:avLst/>
                <a:gdLst/>
                <a:ahLst/>
                <a:cxnLst/>
                <a:rect l="l" t="t" r="r" b="b"/>
                <a:pathLst>
                  <a:path w="27604" h="19525" extrusionOk="0">
                    <a:moveTo>
                      <a:pt x="27412" y="268"/>
                    </a:moveTo>
                    <a:lnTo>
                      <a:pt x="27412" y="19333"/>
                    </a:lnTo>
                    <a:lnTo>
                      <a:pt x="192" y="19333"/>
                    </a:lnTo>
                    <a:lnTo>
                      <a:pt x="192" y="268"/>
                    </a:lnTo>
                    <a:close/>
                    <a:moveTo>
                      <a:pt x="1" y="0"/>
                    </a:moveTo>
                    <a:lnTo>
                      <a:pt x="1" y="19525"/>
                    </a:lnTo>
                    <a:lnTo>
                      <a:pt x="27603" y="19525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4222500" y="2906775"/>
                <a:ext cx="690075" cy="488125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525" extrusionOk="0">
                    <a:moveTo>
                      <a:pt x="27450" y="268"/>
                    </a:moveTo>
                    <a:lnTo>
                      <a:pt x="27450" y="19333"/>
                    </a:lnTo>
                    <a:lnTo>
                      <a:pt x="230" y="19333"/>
                    </a:lnTo>
                    <a:lnTo>
                      <a:pt x="230" y="268"/>
                    </a:lnTo>
                    <a:close/>
                    <a:moveTo>
                      <a:pt x="0" y="0"/>
                    </a:moveTo>
                    <a:lnTo>
                      <a:pt x="0" y="19525"/>
                    </a:lnTo>
                    <a:lnTo>
                      <a:pt x="27603" y="19525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5771075" y="2906775"/>
                <a:ext cx="691050" cy="488125"/>
              </a:xfrm>
              <a:custGeom>
                <a:avLst/>
                <a:gdLst/>
                <a:ahLst/>
                <a:cxnLst/>
                <a:rect l="l" t="t" r="r" b="b"/>
                <a:pathLst>
                  <a:path w="27642" h="19525" extrusionOk="0">
                    <a:moveTo>
                      <a:pt x="27412" y="268"/>
                    </a:moveTo>
                    <a:lnTo>
                      <a:pt x="27412" y="19333"/>
                    </a:lnTo>
                    <a:lnTo>
                      <a:pt x="192" y="19333"/>
                    </a:lnTo>
                    <a:lnTo>
                      <a:pt x="192" y="268"/>
                    </a:lnTo>
                    <a:close/>
                    <a:moveTo>
                      <a:pt x="0" y="0"/>
                    </a:moveTo>
                    <a:lnTo>
                      <a:pt x="0" y="19525"/>
                    </a:lnTo>
                    <a:lnTo>
                      <a:pt x="27641" y="19525"/>
                    </a:lnTo>
                    <a:lnTo>
                      <a:pt x="2764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18" name="Google Shape;818;p40"/>
              <p:cNvSpPr/>
              <p:nvPr/>
            </p:nvSpPr>
            <p:spPr>
              <a:xfrm>
                <a:off x="4997750" y="2906775"/>
                <a:ext cx="690075" cy="488125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525" extrusionOk="0">
                    <a:moveTo>
                      <a:pt x="27411" y="268"/>
                    </a:moveTo>
                    <a:lnTo>
                      <a:pt x="27411" y="19333"/>
                    </a:lnTo>
                    <a:lnTo>
                      <a:pt x="192" y="19333"/>
                    </a:lnTo>
                    <a:lnTo>
                      <a:pt x="192" y="268"/>
                    </a:lnTo>
                    <a:close/>
                    <a:moveTo>
                      <a:pt x="0" y="0"/>
                    </a:moveTo>
                    <a:lnTo>
                      <a:pt x="0" y="19525"/>
                    </a:lnTo>
                    <a:lnTo>
                      <a:pt x="27603" y="19525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19" name="Google Shape;819;p40"/>
              <p:cNvSpPr/>
              <p:nvPr/>
            </p:nvSpPr>
            <p:spPr>
              <a:xfrm>
                <a:off x="1126300" y="3480050"/>
                <a:ext cx="690075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526" extrusionOk="0">
                    <a:moveTo>
                      <a:pt x="27412" y="192"/>
                    </a:moveTo>
                    <a:lnTo>
                      <a:pt x="27412" y="19296"/>
                    </a:lnTo>
                    <a:lnTo>
                      <a:pt x="153" y="19296"/>
                    </a:lnTo>
                    <a:lnTo>
                      <a:pt x="153" y="192"/>
                    </a:lnTo>
                    <a:close/>
                    <a:moveTo>
                      <a:pt x="0" y="1"/>
                    </a:moveTo>
                    <a:lnTo>
                      <a:pt x="0" y="19526"/>
                    </a:lnTo>
                    <a:lnTo>
                      <a:pt x="27603" y="19526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20" name="Google Shape;820;p40"/>
              <p:cNvSpPr/>
              <p:nvPr/>
            </p:nvSpPr>
            <p:spPr>
              <a:xfrm>
                <a:off x="1899625" y="3480050"/>
                <a:ext cx="690100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4" h="19526" extrusionOk="0">
                    <a:moveTo>
                      <a:pt x="27450" y="192"/>
                    </a:moveTo>
                    <a:lnTo>
                      <a:pt x="27450" y="19296"/>
                    </a:lnTo>
                    <a:lnTo>
                      <a:pt x="192" y="19296"/>
                    </a:lnTo>
                    <a:lnTo>
                      <a:pt x="192" y="192"/>
                    </a:lnTo>
                    <a:close/>
                    <a:moveTo>
                      <a:pt x="1" y="1"/>
                    </a:moveTo>
                    <a:lnTo>
                      <a:pt x="1" y="19526"/>
                    </a:lnTo>
                    <a:lnTo>
                      <a:pt x="27603" y="19526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2673925" y="3480050"/>
                <a:ext cx="690075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526" extrusionOk="0">
                    <a:moveTo>
                      <a:pt x="27411" y="192"/>
                    </a:moveTo>
                    <a:lnTo>
                      <a:pt x="27411" y="19296"/>
                    </a:lnTo>
                    <a:lnTo>
                      <a:pt x="192" y="19296"/>
                    </a:lnTo>
                    <a:lnTo>
                      <a:pt x="192" y="192"/>
                    </a:lnTo>
                    <a:close/>
                    <a:moveTo>
                      <a:pt x="0" y="1"/>
                    </a:moveTo>
                    <a:lnTo>
                      <a:pt x="0" y="19526"/>
                    </a:lnTo>
                    <a:lnTo>
                      <a:pt x="27603" y="19526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3448200" y="3480050"/>
                <a:ext cx="690100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4" h="19526" extrusionOk="0">
                    <a:moveTo>
                      <a:pt x="27412" y="192"/>
                    </a:moveTo>
                    <a:lnTo>
                      <a:pt x="27412" y="19296"/>
                    </a:lnTo>
                    <a:lnTo>
                      <a:pt x="192" y="19296"/>
                    </a:lnTo>
                    <a:lnTo>
                      <a:pt x="192" y="192"/>
                    </a:lnTo>
                    <a:close/>
                    <a:moveTo>
                      <a:pt x="1" y="1"/>
                    </a:moveTo>
                    <a:lnTo>
                      <a:pt x="1" y="19526"/>
                    </a:lnTo>
                    <a:lnTo>
                      <a:pt x="27603" y="19526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23" name="Google Shape;823;p40"/>
              <p:cNvSpPr/>
              <p:nvPr/>
            </p:nvSpPr>
            <p:spPr>
              <a:xfrm>
                <a:off x="4222500" y="3480050"/>
                <a:ext cx="690075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526" extrusionOk="0">
                    <a:moveTo>
                      <a:pt x="27450" y="192"/>
                    </a:moveTo>
                    <a:lnTo>
                      <a:pt x="27450" y="19296"/>
                    </a:lnTo>
                    <a:lnTo>
                      <a:pt x="230" y="19296"/>
                    </a:lnTo>
                    <a:lnTo>
                      <a:pt x="230" y="192"/>
                    </a:lnTo>
                    <a:close/>
                    <a:moveTo>
                      <a:pt x="0" y="1"/>
                    </a:moveTo>
                    <a:lnTo>
                      <a:pt x="0" y="19526"/>
                    </a:lnTo>
                    <a:lnTo>
                      <a:pt x="27603" y="19526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5771075" y="3480050"/>
                <a:ext cx="691050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42" h="19526" extrusionOk="0">
                    <a:moveTo>
                      <a:pt x="27412" y="192"/>
                    </a:moveTo>
                    <a:lnTo>
                      <a:pt x="27412" y="19296"/>
                    </a:lnTo>
                    <a:lnTo>
                      <a:pt x="192" y="19296"/>
                    </a:lnTo>
                    <a:lnTo>
                      <a:pt x="192" y="192"/>
                    </a:lnTo>
                    <a:close/>
                    <a:moveTo>
                      <a:pt x="0" y="1"/>
                    </a:moveTo>
                    <a:lnTo>
                      <a:pt x="0" y="19526"/>
                    </a:lnTo>
                    <a:lnTo>
                      <a:pt x="27641" y="19526"/>
                    </a:lnTo>
                    <a:lnTo>
                      <a:pt x="2764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4997750" y="3480050"/>
                <a:ext cx="690075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526" extrusionOk="0">
                    <a:moveTo>
                      <a:pt x="27411" y="192"/>
                    </a:moveTo>
                    <a:lnTo>
                      <a:pt x="27411" y="19296"/>
                    </a:lnTo>
                    <a:lnTo>
                      <a:pt x="192" y="19296"/>
                    </a:lnTo>
                    <a:lnTo>
                      <a:pt x="192" y="192"/>
                    </a:lnTo>
                    <a:close/>
                    <a:moveTo>
                      <a:pt x="0" y="1"/>
                    </a:moveTo>
                    <a:lnTo>
                      <a:pt x="0" y="19526"/>
                    </a:lnTo>
                    <a:lnTo>
                      <a:pt x="27603" y="19526"/>
                    </a:lnTo>
                    <a:lnTo>
                      <a:pt x="276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1126300" y="4052400"/>
                <a:ext cx="690075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526" extrusionOk="0">
                    <a:moveTo>
                      <a:pt x="27412" y="192"/>
                    </a:moveTo>
                    <a:lnTo>
                      <a:pt x="27412" y="19257"/>
                    </a:lnTo>
                    <a:lnTo>
                      <a:pt x="153" y="19257"/>
                    </a:lnTo>
                    <a:lnTo>
                      <a:pt x="153" y="192"/>
                    </a:lnTo>
                    <a:close/>
                    <a:moveTo>
                      <a:pt x="0" y="0"/>
                    </a:moveTo>
                    <a:lnTo>
                      <a:pt x="0" y="19525"/>
                    </a:lnTo>
                    <a:lnTo>
                      <a:pt x="27603" y="19525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1899625" y="4052400"/>
                <a:ext cx="690100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4" h="19526" extrusionOk="0">
                    <a:moveTo>
                      <a:pt x="27450" y="192"/>
                    </a:moveTo>
                    <a:lnTo>
                      <a:pt x="27450" y="19257"/>
                    </a:lnTo>
                    <a:lnTo>
                      <a:pt x="192" y="19257"/>
                    </a:lnTo>
                    <a:lnTo>
                      <a:pt x="192" y="192"/>
                    </a:lnTo>
                    <a:close/>
                    <a:moveTo>
                      <a:pt x="1" y="0"/>
                    </a:moveTo>
                    <a:lnTo>
                      <a:pt x="1" y="19525"/>
                    </a:lnTo>
                    <a:lnTo>
                      <a:pt x="27603" y="19525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2673925" y="4052400"/>
                <a:ext cx="690075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526" extrusionOk="0">
                    <a:moveTo>
                      <a:pt x="27411" y="192"/>
                    </a:moveTo>
                    <a:lnTo>
                      <a:pt x="27411" y="19257"/>
                    </a:lnTo>
                    <a:lnTo>
                      <a:pt x="192" y="19257"/>
                    </a:lnTo>
                    <a:lnTo>
                      <a:pt x="192" y="192"/>
                    </a:lnTo>
                    <a:close/>
                    <a:moveTo>
                      <a:pt x="0" y="0"/>
                    </a:moveTo>
                    <a:lnTo>
                      <a:pt x="0" y="19525"/>
                    </a:lnTo>
                    <a:lnTo>
                      <a:pt x="27603" y="19525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3448200" y="4052400"/>
                <a:ext cx="690100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4" h="19526" extrusionOk="0">
                    <a:moveTo>
                      <a:pt x="27412" y="192"/>
                    </a:moveTo>
                    <a:lnTo>
                      <a:pt x="27412" y="19257"/>
                    </a:lnTo>
                    <a:lnTo>
                      <a:pt x="192" y="19257"/>
                    </a:lnTo>
                    <a:lnTo>
                      <a:pt x="192" y="192"/>
                    </a:lnTo>
                    <a:close/>
                    <a:moveTo>
                      <a:pt x="1" y="0"/>
                    </a:moveTo>
                    <a:lnTo>
                      <a:pt x="1" y="19525"/>
                    </a:lnTo>
                    <a:lnTo>
                      <a:pt x="27603" y="19525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4222500" y="4052400"/>
                <a:ext cx="690075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526" extrusionOk="0">
                    <a:moveTo>
                      <a:pt x="27450" y="192"/>
                    </a:moveTo>
                    <a:lnTo>
                      <a:pt x="27450" y="19257"/>
                    </a:lnTo>
                    <a:lnTo>
                      <a:pt x="230" y="19257"/>
                    </a:lnTo>
                    <a:lnTo>
                      <a:pt x="230" y="192"/>
                    </a:lnTo>
                    <a:close/>
                    <a:moveTo>
                      <a:pt x="0" y="0"/>
                    </a:moveTo>
                    <a:lnTo>
                      <a:pt x="0" y="19525"/>
                    </a:lnTo>
                    <a:lnTo>
                      <a:pt x="27603" y="19525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5771075" y="4052400"/>
                <a:ext cx="691050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42" h="19526" extrusionOk="0">
                    <a:moveTo>
                      <a:pt x="27412" y="192"/>
                    </a:moveTo>
                    <a:lnTo>
                      <a:pt x="27412" y="19257"/>
                    </a:lnTo>
                    <a:lnTo>
                      <a:pt x="192" y="19257"/>
                    </a:lnTo>
                    <a:lnTo>
                      <a:pt x="192" y="192"/>
                    </a:lnTo>
                    <a:close/>
                    <a:moveTo>
                      <a:pt x="0" y="0"/>
                    </a:moveTo>
                    <a:lnTo>
                      <a:pt x="0" y="19525"/>
                    </a:lnTo>
                    <a:lnTo>
                      <a:pt x="27641" y="19525"/>
                    </a:lnTo>
                    <a:lnTo>
                      <a:pt x="2764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4997750" y="4052400"/>
                <a:ext cx="690075" cy="488150"/>
              </a:xfrm>
              <a:custGeom>
                <a:avLst/>
                <a:gdLst/>
                <a:ahLst/>
                <a:cxnLst/>
                <a:rect l="l" t="t" r="r" b="b"/>
                <a:pathLst>
                  <a:path w="27603" h="19526" extrusionOk="0">
                    <a:moveTo>
                      <a:pt x="27411" y="192"/>
                    </a:moveTo>
                    <a:lnTo>
                      <a:pt x="27411" y="19257"/>
                    </a:lnTo>
                    <a:lnTo>
                      <a:pt x="192" y="19257"/>
                    </a:lnTo>
                    <a:lnTo>
                      <a:pt x="192" y="192"/>
                    </a:lnTo>
                    <a:close/>
                    <a:moveTo>
                      <a:pt x="0" y="0"/>
                    </a:moveTo>
                    <a:lnTo>
                      <a:pt x="0" y="19525"/>
                    </a:lnTo>
                    <a:lnTo>
                      <a:pt x="27603" y="19525"/>
                    </a:lnTo>
                    <a:lnTo>
                      <a:pt x="2760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sp>
        <p:nvSpPr>
          <p:cNvPr id="136" name="Google Shape;3123;p70"/>
          <p:cNvSpPr txBox="1">
            <a:spLocks noGrp="1"/>
          </p:cNvSpPr>
          <p:nvPr>
            <p:ph type="title" idx="4294967295"/>
          </p:nvPr>
        </p:nvSpPr>
        <p:spPr>
          <a:xfrm>
            <a:off x="672306" y="428769"/>
            <a:ext cx="7799388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Gaegu" panose="020B0600000101010101" charset="0"/>
                <a:ea typeface="Gaegu" panose="020B0600000101010101" charset="0"/>
              </a:rPr>
              <a:t>개발 기간</a:t>
            </a:r>
            <a:endParaRPr sz="3200" dirty="0">
              <a:latin typeface="Gaegu" panose="020B0600000101010101" charset="0"/>
              <a:ea typeface="Gaegu" panose="020B0600000101010101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6832371" y="2190187"/>
            <a:ext cx="513559" cy="48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V="1">
            <a:off x="4428050" y="2634155"/>
            <a:ext cx="2294569" cy="7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V="1">
            <a:off x="4417997" y="3074889"/>
            <a:ext cx="2924879" cy="574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4438193" y="3956103"/>
            <a:ext cx="2878368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415721" y="3504370"/>
            <a:ext cx="2900840" cy="481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Google Shape;3123;p70"/>
          <p:cNvSpPr txBox="1">
            <a:spLocks noGrp="1"/>
          </p:cNvSpPr>
          <p:nvPr>
            <p:ph type="title" idx="4294967295"/>
          </p:nvPr>
        </p:nvSpPr>
        <p:spPr>
          <a:xfrm>
            <a:off x="5489361" y="2063227"/>
            <a:ext cx="703051" cy="479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latin typeface="Gaegu" panose="020B0600000101010101" charset="0"/>
                <a:ea typeface="Gaegu" panose="020B0600000101010101" charset="0"/>
              </a:rPr>
              <a:t>기획</a:t>
            </a:r>
            <a:endParaRPr sz="1800"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56" name="Google Shape;3123;p70"/>
          <p:cNvSpPr txBox="1">
            <a:spLocks noGrp="1"/>
          </p:cNvSpPr>
          <p:nvPr>
            <p:ph type="title" idx="4294967295"/>
          </p:nvPr>
        </p:nvSpPr>
        <p:spPr>
          <a:xfrm>
            <a:off x="5553367" y="3076326"/>
            <a:ext cx="703051" cy="479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latin typeface="Gaegu" panose="020B0600000101010101" charset="0"/>
                <a:ea typeface="Gaegu" panose="020B0600000101010101" charset="0"/>
              </a:rPr>
              <a:t>개발</a:t>
            </a:r>
            <a:endParaRPr sz="1800"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57" name="Google Shape;3123;p70"/>
          <p:cNvSpPr txBox="1">
            <a:spLocks noGrp="1"/>
          </p:cNvSpPr>
          <p:nvPr>
            <p:ph type="title" idx="4294967295"/>
          </p:nvPr>
        </p:nvSpPr>
        <p:spPr>
          <a:xfrm>
            <a:off x="5292557" y="4018803"/>
            <a:ext cx="1147168" cy="479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Gaegu" panose="020B0600000101010101" charset="0"/>
                <a:ea typeface="Gaegu" panose="020B0600000101010101" charset="0"/>
              </a:rPr>
              <a:t>QA </a:t>
            </a:r>
            <a:r>
              <a:rPr lang="ko-KR" altLang="en-US" sz="1800" dirty="0" smtClean="0">
                <a:latin typeface="Gaegu" panose="020B0600000101010101" charset="0"/>
                <a:ea typeface="Gaegu" panose="020B0600000101010101" charset="0"/>
              </a:rPr>
              <a:t>테스트</a:t>
            </a:r>
            <a:endParaRPr sz="1800" dirty="0">
              <a:latin typeface="Gaegu" panose="020B0600000101010101" charset="0"/>
              <a:ea typeface="Gaegu" panose="020B0600000101010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Gaegu" panose="020B0600000101010101" charset="0"/>
                <a:ea typeface="Gaegu" panose="020B0600000101010101" charset="0"/>
              </a:rPr>
              <a:t>감사합니다</a:t>
            </a:r>
            <a:r>
              <a:rPr lang="en-US" altLang="ko-KR" dirty="0">
                <a:latin typeface="Gaegu" panose="020B0600000101010101" charset="0"/>
                <a:ea typeface="Gaegu" panose="020B0600000101010101" charset="0"/>
              </a:rPr>
              <a:t>.</a:t>
            </a:r>
            <a:endParaRPr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881" name="Google Shape;881;p43"/>
          <p:cNvSpPr/>
          <p:nvPr/>
        </p:nvSpPr>
        <p:spPr>
          <a:xfrm rot="-260877" flipH="1">
            <a:off x="649049" y="1468976"/>
            <a:ext cx="7729804" cy="2163669"/>
          </a:xfrm>
          <a:custGeom>
            <a:avLst/>
            <a:gdLst/>
            <a:ahLst/>
            <a:cxnLst/>
            <a:rect l="l" t="t" r="r" b="b"/>
            <a:pathLst>
              <a:path w="93726" h="45607" extrusionOk="0">
                <a:moveTo>
                  <a:pt x="61426" y="1232"/>
                </a:moveTo>
                <a:cubicBezTo>
                  <a:pt x="73102" y="1232"/>
                  <a:pt x="90461" y="3706"/>
                  <a:pt x="89626" y="15515"/>
                </a:cubicBezTo>
                <a:lnTo>
                  <a:pt x="89626" y="15515"/>
                </a:lnTo>
                <a:cubicBezTo>
                  <a:pt x="89128" y="15001"/>
                  <a:pt x="88611" y="14521"/>
                  <a:pt x="88097" y="14079"/>
                </a:cubicBezTo>
                <a:cubicBezTo>
                  <a:pt x="84924" y="11259"/>
                  <a:pt x="81145" y="9146"/>
                  <a:pt x="77223" y="7510"/>
                </a:cubicBezTo>
                <a:lnTo>
                  <a:pt x="77223" y="7510"/>
                </a:lnTo>
                <a:cubicBezTo>
                  <a:pt x="71422" y="4153"/>
                  <a:pt x="64333" y="3084"/>
                  <a:pt x="57753" y="2771"/>
                </a:cubicBezTo>
                <a:lnTo>
                  <a:pt x="57753" y="2771"/>
                </a:lnTo>
                <a:cubicBezTo>
                  <a:pt x="55996" y="2625"/>
                  <a:pt x="54235" y="2551"/>
                  <a:pt x="52483" y="2551"/>
                </a:cubicBezTo>
                <a:cubicBezTo>
                  <a:pt x="49921" y="2551"/>
                  <a:pt x="47380" y="2710"/>
                  <a:pt x="44907" y="3035"/>
                </a:cubicBezTo>
                <a:lnTo>
                  <a:pt x="44907" y="3035"/>
                </a:lnTo>
                <a:cubicBezTo>
                  <a:pt x="44665" y="3052"/>
                  <a:pt x="44423" y="3070"/>
                  <a:pt x="44181" y="3088"/>
                </a:cubicBezTo>
                <a:lnTo>
                  <a:pt x="44181" y="3088"/>
                </a:lnTo>
                <a:cubicBezTo>
                  <a:pt x="47695" y="2372"/>
                  <a:pt x="51248" y="1857"/>
                  <a:pt x="54795" y="1519"/>
                </a:cubicBezTo>
                <a:cubicBezTo>
                  <a:pt x="56560" y="1352"/>
                  <a:pt x="58855" y="1232"/>
                  <a:pt x="61426" y="1232"/>
                </a:cubicBezTo>
                <a:close/>
                <a:moveTo>
                  <a:pt x="81860" y="11048"/>
                </a:moveTo>
                <a:cubicBezTo>
                  <a:pt x="82945" y="11668"/>
                  <a:pt x="84007" y="12332"/>
                  <a:pt x="85044" y="13042"/>
                </a:cubicBezTo>
                <a:cubicBezTo>
                  <a:pt x="86564" y="14062"/>
                  <a:pt x="88161" y="15340"/>
                  <a:pt x="89468" y="16805"/>
                </a:cubicBezTo>
                <a:lnTo>
                  <a:pt x="89468" y="16805"/>
                </a:lnTo>
                <a:cubicBezTo>
                  <a:pt x="89385" y="17284"/>
                  <a:pt x="89275" y="17777"/>
                  <a:pt x="89134" y="18285"/>
                </a:cubicBezTo>
                <a:cubicBezTo>
                  <a:pt x="88766" y="19679"/>
                  <a:pt x="88179" y="20974"/>
                  <a:pt x="87423" y="22179"/>
                </a:cubicBezTo>
                <a:lnTo>
                  <a:pt x="87423" y="22179"/>
                </a:lnTo>
                <a:cubicBezTo>
                  <a:pt x="87329" y="18104"/>
                  <a:pt x="84808" y="13997"/>
                  <a:pt x="81860" y="11048"/>
                </a:cubicBezTo>
                <a:close/>
                <a:moveTo>
                  <a:pt x="85882" y="25341"/>
                </a:moveTo>
                <a:cubicBezTo>
                  <a:pt x="83973" y="30471"/>
                  <a:pt x="77174" y="33359"/>
                  <a:pt x="72138" y="34994"/>
                </a:cubicBezTo>
                <a:cubicBezTo>
                  <a:pt x="71486" y="35214"/>
                  <a:pt x="70829" y="35426"/>
                  <a:pt x="70170" y="35631"/>
                </a:cubicBezTo>
                <a:lnTo>
                  <a:pt x="70170" y="35631"/>
                </a:lnTo>
                <a:cubicBezTo>
                  <a:pt x="75908" y="32996"/>
                  <a:pt x="81545" y="29884"/>
                  <a:pt x="85882" y="25341"/>
                </a:cubicBezTo>
                <a:close/>
                <a:moveTo>
                  <a:pt x="5271" y="24853"/>
                </a:moveTo>
                <a:lnTo>
                  <a:pt x="5271" y="24853"/>
                </a:lnTo>
                <a:cubicBezTo>
                  <a:pt x="3329" y="28413"/>
                  <a:pt x="3124" y="32283"/>
                  <a:pt x="6340" y="36146"/>
                </a:cubicBezTo>
                <a:cubicBezTo>
                  <a:pt x="6830" y="36744"/>
                  <a:pt x="7374" y="37297"/>
                  <a:pt x="7960" y="37811"/>
                </a:cubicBezTo>
                <a:lnTo>
                  <a:pt x="7960" y="37811"/>
                </a:lnTo>
                <a:cubicBezTo>
                  <a:pt x="3462" y="35852"/>
                  <a:pt x="1318" y="32730"/>
                  <a:pt x="3517" y="27907"/>
                </a:cubicBezTo>
                <a:cubicBezTo>
                  <a:pt x="3991" y="26825"/>
                  <a:pt x="4591" y="25811"/>
                  <a:pt x="5271" y="24853"/>
                </a:cubicBezTo>
                <a:close/>
                <a:moveTo>
                  <a:pt x="19484" y="13729"/>
                </a:moveTo>
                <a:cubicBezTo>
                  <a:pt x="16127" y="16051"/>
                  <a:pt x="13147" y="18982"/>
                  <a:pt x="11583" y="22722"/>
                </a:cubicBezTo>
                <a:cubicBezTo>
                  <a:pt x="9221" y="28310"/>
                  <a:pt x="11352" y="34879"/>
                  <a:pt x="16019" y="38624"/>
                </a:cubicBezTo>
                <a:cubicBezTo>
                  <a:pt x="16774" y="39218"/>
                  <a:pt x="17571" y="39748"/>
                  <a:pt x="18403" y="40222"/>
                </a:cubicBezTo>
                <a:lnTo>
                  <a:pt x="18403" y="40222"/>
                </a:lnTo>
                <a:cubicBezTo>
                  <a:pt x="15804" y="39934"/>
                  <a:pt x="13380" y="39517"/>
                  <a:pt x="11249" y="38940"/>
                </a:cubicBezTo>
                <a:lnTo>
                  <a:pt x="11249" y="38940"/>
                </a:lnTo>
                <a:cubicBezTo>
                  <a:pt x="10095" y="38161"/>
                  <a:pt x="9010" y="37290"/>
                  <a:pt x="8011" y="36319"/>
                </a:cubicBezTo>
                <a:cubicBezTo>
                  <a:pt x="3171" y="31652"/>
                  <a:pt x="5476" y="25890"/>
                  <a:pt x="9451" y="21569"/>
                </a:cubicBezTo>
                <a:cubicBezTo>
                  <a:pt x="12320" y="18467"/>
                  <a:pt x="15787" y="15906"/>
                  <a:pt x="19484" y="13729"/>
                </a:cubicBezTo>
                <a:close/>
                <a:moveTo>
                  <a:pt x="54697" y="4374"/>
                </a:moveTo>
                <a:cubicBezTo>
                  <a:pt x="57004" y="4374"/>
                  <a:pt x="59294" y="4622"/>
                  <a:pt x="61421" y="5321"/>
                </a:cubicBezTo>
                <a:cubicBezTo>
                  <a:pt x="61456" y="5335"/>
                  <a:pt x="61490" y="5341"/>
                  <a:pt x="61523" y="5341"/>
                </a:cubicBezTo>
                <a:cubicBezTo>
                  <a:pt x="61820" y="5341"/>
                  <a:pt x="62005" y="4839"/>
                  <a:pt x="61812" y="4519"/>
                </a:cubicBezTo>
                <a:lnTo>
                  <a:pt x="61812" y="4519"/>
                </a:lnTo>
                <a:cubicBezTo>
                  <a:pt x="66844" y="5191"/>
                  <a:pt x="71789" y="6447"/>
                  <a:pt x="76445" y="8390"/>
                </a:cubicBezTo>
                <a:lnTo>
                  <a:pt x="76445" y="8390"/>
                </a:lnTo>
                <a:cubicBezTo>
                  <a:pt x="80994" y="10909"/>
                  <a:pt x="84687" y="14681"/>
                  <a:pt x="86081" y="20014"/>
                </a:cubicBezTo>
                <a:cubicBezTo>
                  <a:pt x="86426" y="21368"/>
                  <a:pt x="86479" y="22614"/>
                  <a:pt x="86297" y="23762"/>
                </a:cubicBezTo>
                <a:lnTo>
                  <a:pt x="86297" y="23762"/>
                </a:lnTo>
                <a:cubicBezTo>
                  <a:pt x="82255" y="28830"/>
                  <a:pt x="75262" y="32180"/>
                  <a:pt x="69948" y="34706"/>
                </a:cubicBezTo>
                <a:cubicBezTo>
                  <a:pt x="68121" y="35570"/>
                  <a:pt x="66284" y="36411"/>
                  <a:pt x="64433" y="37215"/>
                </a:cubicBezTo>
                <a:lnTo>
                  <a:pt x="64433" y="37215"/>
                </a:lnTo>
                <a:cubicBezTo>
                  <a:pt x="62092" y="37786"/>
                  <a:pt x="59733" y="38272"/>
                  <a:pt x="57388" y="38681"/>
                </a:cubicBezTo>
                <a:cubicBezTo>
                  <a:pt x="53947" y="39259"/>
                  <a:pt x="41681" y="40767"/>
                  <a:pt x="29630" y="40767"/>
                </a:cubicBezTo>
                <a:cubicBezTo>
                  <a:pt x="27018" y="40767"/>
                  <a:pt x="24415" y="40696"/>
                  <a:pt x="21915" y="40530"/>
                </a:cubicBezTo>
                <a:lnTo>
                  <a:pt x="21915" y="40530"/>
                </a:lnTo>
                <a:cubicBezTo>
                  <a:pt x="21026" y="40173"/>
                  <a:pt x="20154" y="39770"/>
                  <a:pt x="19304" y="39315"/>
                </a:cubicBezTo>
                <a:cubicBezTo>
                  <a:pt x="12908" y="35973"/>
                  <a:pt x="9912" y="28310"/>
                  <a:pt x="13484" y="21857"/>
                </a:cubicBezTo>
                <a:cubicBezTo>
                  <a:pt x="16653" y="15923"/>
                  <a:pt x="23394" y="12351"/>
                  <a:pt x="29329" y="9873"/>
                </a:cubicBezTo>
                <a:cubicBezTo>
                  <a:pt x="34917" y="7511"/>
                  <a:pt x="40910" y="6013"/>
                  <a:pt x="46959" y="5033"/>
                </a:cubicBezTo>
                <a:cubicBezTo>
                  <a:pt x="49415" y="4696"/>
                  <a:pt x="52067" y="4374"/>
                  <a:pt x="54697" y="4374"/>
                </a:cubicBezTo>
                <a:close/>
                <a:moveTo>
                  <a:pt x="90154" y="17627"/>
                </a:moveTo>
                <a:cubicBezTo>
                  <a:pt x="92170" y="20224"/>
                  <a:pt x="93157" y="23323"/>
                  <a:pt x="91324" y="26582"/>
                </a:cubicBezTo>
                <a:cubicBezTo>
                  <a:pt x="89826" y="29232"/>
                  <a:pt x="87003" y="31076"/>
                  <a:pt x="84467" y="32574"/>
                </a:cubicBezTo>
                <a:cubicBezTo>
                  <a:pt x="82048" y="34072"/>
                  <a:pt x="79455" y="35397"/>
                  <a:pt x="76862" y="36549"/>
                </a:cubicBezTo>
                <a:cubicBezTo>
                  <a:pt x="68716" y="40099"/>
                  <a:pt x="59960" y="42247"/>
                  <a:pt x="51103" y="42993"/>
                </a:cubicBezTo>
                <a:lnTo>
                  <a:pt x="51103" y="42993"/>
                </a:lnTo>
                <a:cubicBezTo>
                  <a:pt x="55639" y="41696"/>
                  <a:pt x="60083" y="40009"/>
                  <a:pt x="64430" y="38149"/>
                </a:cubicBezTo>
                <a:lnTo>
                  <a:pt x="64430" y="38149"/>
                </a:lnTo>
                <a:cubicBezTo>
                  <a:pt x="65786" y="37823"/>
                  <a:pt x="67144" y="37480"/>
                  <a:pt x="68508" y="37126"/>
                </a:cubicBezTo>
                <a:cubicBezTo>
                  <a:pt x="74730" y="35455"/>
                  <a:pt x="82624" y="33150"/>
                  <a:pt x="86138" y="27158"/>
                </a:cubicBezTo>
                <a:cubicBezTo>
                  <a:pt x="86818" y="26007"/>
                  <a:pt x="87206" y="24809"/>
                  <a:pt x="87354" y="23596"/>
                </a:cubicBezTo>
                <a:lnTo>
                  <a:pt x="87354" y="23596"/>
                </a:lnTo>
                <a:cubicBezTo>
                  <a:pt x="88703" y="21777"/>
                  <a:pt x="89686" y="19732"/>
                  <a:pt x="90154" y="17627"/>
                </a:cubicBezTo>
                <a:close/>
                <a:moveTo>
                  <a:pt x="59509" y="39242"/>
                </a:moveTo>
                <a:lnTo>
                  <a:pt x="59509" y="39242"/>
                </a:lnTo>
                <a:cubicBezTo>
                  <a:pt x="55225" y="40901"/>
                  <a:pt x="50857" y="42297"/>
                  <a:pt x="46366" y="43258"/>
                </a:cubicBezTo>
                <a:lnTo>
                  <a:pt x="46366" y="43258"/>
                </a:lnTo>
                <a:cubicBezTo>
                  <a:pt x="45585" y="43280"/>
                  <a:pt x="44803" y="43291"/>
                  <a:pt x="44021" y="43291"/>
                </a:cubicBezTo>
                <a:cubicBezTo>
                  <a:pt x="38237" y="43291"/>
                  <a:pt x="32056" y="43291"/>
                  <a:pt x="26314" y="41915"/>
                </a:cubicBezTo>
                <a:lnTo>
                  <a:pt x="26314" y="41915"/>
                </a:lnTo>
                <a:cubicBezTo>
                  <a:pt x="27793" y="41971"/>
                  <a:pt x="29275" y="41997"/>
                  <a:pt x="30758" y="41997"/>
                </a:cubicBezTo>
                <a:cubicBezTo>
                  <a:pt x="38953" y="41997"/>
                  <a:pt x="47199" y="41191"/>
                  <a:pt x="55256" y="40006"/>
                </a:cubicBezTo>
                <a:cubicBezTo>
                  <a:pt x="56678" y="39785"/>
                  <a:pt x="58095" y="39528"/>
                  <a:pt x="59509" y="39242"/>
                </a:cubicBezTo>
                <a:close/>
                <a:moveTo>
                  <a:pt x="14276" y="40705"/>
                </a:moveTo>
                <a:cubicBezTo>
                  <a:pt x="16245" y="41067"/>
                  <a:pt x="18096" y="41289"/>
                  <a:pt x="19534" y="41447"/>
                </a:cubicBezTo>
                <a:cubicBezTo>
                  <a:pt x="20131" y="41508"/>
                  <a:pt x="20728" y="41564"/>
                  <a:pt x="21327" y="41614"/>
                </a:cubicBezTo>
                <a:lnTo>
                  <a:pt x="21327" y="41614"/>
                </a:lnTo>
                <a:cubicBezTo>
                  <a:pt x="26833" y="43787"/>
                  <a:pt x="33304" y="44127"/>
                  <a:pt x="38951" y="44212"/>
                </a:cubicBezTo>
                <a:cubicBezTo>
                  <a:pt x="39457" y="44227"/>
                  <a:pt x="39962" y="44239"/>
                  <a:pt x="40467" y="44247"/>
                </a:cubicBezTo>
                <a:lnTo>
                  <a:pt x="40467" y="44247"/>
                </a:lnTo>
                <a:cubicBezTo>
                  <a:pt x="40231" y="44275"/>
                  <a:pt x="39994" y="44302"/>
                  <a:pt x="39757" y="44328"/>
                </a:cubicBezTo>
                <a:cubicBezTo>
                  <a:pt x="37722" y="44553"/>
                  <a:pt x="35575" y="44679"/>
                  <a:pt x="33378" y="44679"/>
                </a:cubicBezTo>
                <a:cubicBezTo>
                  <a:pt x="26915" y="44679"/>
                  <a:pt x="20021" y="43587"/>
                  <a:pt x="14276" y="40705"/>
                </a:cubicBezTo>
                <a:close/>
                <a:moveTo>
                  <a:pt x="61579" y="1"/>
                </a:moveTo>
                <a:cubicBezTo>
                  <a:pt x="55890" y="1"/>
                  <a:pt x="50214" y="686"/>
                  <a:pt x="44655" y="1749"/>
                </a:cubicBezTo>
                <a:cubicBezTo>
                  <a:pt x="34341" y="3766"/>
                  <a:pt x="24201" y="7511"/>
                  <a:pt x="15501" y="13503"/>
                </a:cubicBezTo>
                <a:cubicBezTo>
                  <a:pt x="11583" y="16153"/>
                  <a:pt x="8068" y="19322"/>
                  <a:pt x="5188" y="23010"/>
                </a:cubicBezTo>
                <a:cubicBezTo>
                  <a:pt x="3690" y="24853"/>
                  <a:pt x="2307" y="26928"/>
                  <a:pt x="1673" y="29347"/>
                </a:cubicBezTo>
                <a:cubicBezTo>
                  <a:pt x="0" y="35480"/>
                  <a:pt x="5305" y="38448"/>
                  <a:pt x="10967" y="39967"/>
                </a:cubicBezTo>
                <a:lnTo>
                  <a:pt x="10967" y="39967"/>
                </a:lnTo>
                <a:cubicBezTo>
                  <a:pt x="12493" y="40879"/>
                  <a:pt x="14115" y="41639"/>
                  <a:pt x="15674" y="42311"/>
                </a:cubicBezTo>
                <a:cubicBezTo>
                  <a:pt x="21090" y="44616"/>
                  <a:pt x="27024" y="45538"/>
                  <a:pt x="32786" y="45595"/>
                </a:cubicBezTo>
                <a:cubicBezTo>
                  <a:pt x="33141" y="45603"/>
                  <a:pt x="33496" y="45606"/>
                  <a:pt x="33851" y="45606"/>
                </a:cubicBezTo>
                <a:cubicBezTo>
                  <a:pt x="38111" y="45606"/>
                  <a:pt x="42302" y="45078"/>
                  <a:pt x="46421" y="44177"/>
                </a:cubicBezTo>
                <a:lnTo>
                  <a:pt x="46421" y="44177"/>
                </a:lnTo>
                <a:cubicBezTo>
                  <a:pt x="53707" y="43884"/>
                  <a:pt x="60896" y="42804"/>
                  <a:pt x="67989" y="40698"/>
                </a:cubicBezTo>
                <a:cubicBezTo>
                  <a:pt x="73232" y="39200"/>
                  <a:pt x="78360" y="37010"/>
                  <a:pt x="83085" y="34360"/>
                </a:cubicBezTo>
                <a:cubicBezTo>
                  <a:pt x="87118" y="32113"/>
                  <a:pt x="91900" y="29175"/>
                  <a:pt x="93052" y="24335"/>
                </a:cubicBezTo>
                <a:cubicBezTo>
                  <a:pt x="93725" y="21347"/>
                  <a:pt x="92309" y="18575"/>
                  <a:pt x="90374" y="16332"/>
                </a:cubicBezTo>
                <a:lnTo>
                  <a:pt x="90374" y="16332"/>
                </a:lnTo>
                <a:cubicBezTo>
                  <a:pt x="90724" y="13366"/>
                  <a:pt x="90007" y="10351"/>
                  <a:pt x="87809" y="7741"/>
                </a:cubicBezTo>
                <a:cubicBezTo>
                  <a:pt x="83315" y="2441"/>
                  <a:pt x="75018" y="1116"/>
                  <a:pt x="68565" y="366"/>
                </a:cubicBezTo>
                <a:cubicBezTo>
                  <a:pt x="66239" y="115"/>
                  <a:pt x="63908" y="1"/>
                  <a:pt x="615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902" name="Google Shape;902;p43"/>
          <p:cNvSpPr/>
          <p:nvPr/>
        </p:nvSpPr>
        <p:spPr>
          <a:xfrm rot="-4214020">
            <a:off x="1883101" y="1285794"/>
            <a:ext cx="215135" cy="189686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903" name="Google Shape;903;p43"/>
          <p:cNvSpPr/>
          <p:nvPr/>
        </p:nvSpPr>
        <p:spPr>
          <a:xfrm rot="-4214001">
            <a:off x="1814210" y="1124068"/>
            <a:ext cx="99492" cy="87711"/>
          </a:xfrm>
          <a:custGeom>
            <a:avLst/>
            <a:gdLst/>
            <a:ahLst/>
            <a:cxnLst/>
            <a:rect l="l" t="t" r="r" b="b"/>
            <a:pathLst>
              <a:path w="12136" h="10699" extrusionOk="0">
                <a:moveTo>
                  <a:pt x="6069" y="1"/>
                </a:moveTo>
                <a:cubicBezTo>
                  <a:pt x="3975" y="1"/>
                  <a:pt x="1990" y="1241"/>
                  <a:pt x="1135" y="3296"/>
                </a:cubicBezTo>
                <a:cubicBezTo>
                  <a:pt x="1" y="6041"/>
                  <a:pt x="1294" y="9165"/>
                  <a:pt x="4019" y="10299"/>
                </a:cubicBezTo>
                <a:cubicBezTo>
                  <a:pt x="4682" y="10570"/>
                  <a:pt x="5371" y="10698"/>
                  <a:pt x="6048" y="10698"/>
                </a:cubicBezTo>
                <a:cubicBezTo>
                  <a:pt x="8154" y="10698"/>
                  <a:pt x="10159" y="9456"/>
                  <a:pt x="11001" y="7394"/>
                </a:cubicBezTo>
                <a:cubicBezTo>
                  <a:pt x="12135" y="4669"/>
                  <a:pt x="10842" y="1546"/>
                  <a:pt x="8117" y="412"/>
                </a:cubicBezTo>
                <a:cubicBezTo>
                  <a:pt x="7447" y="133"/>
                  <a:pt x="6752" y="1"/>
                  <a:pt x="60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egu" panose="020B0600000101010101" charset="0"/>
              <a:ea typeface="Gaegu" panose="020B0600000101010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1" name="Google Shape;3131;p71"/>
          <p:cNvSpPr txBox="1">
            <a:spLocks noGrp="1"/>
          </p:cNvSpPr>
          <p:nvPr>
            <p:ph type="title" idx="4294967295"/>
          </p:nvPr>
        </p:nvSpPr>
        <p:spPr>
          <a:xfrm>
            <a:off x="672306" y="132560"/>
            <a:ext cx="7799388" cy="7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latin typeface="Gaegu" panose="020B0600000101010101" charset="0"/>
                <a:ea typeface="Gaegu" panose="020B0600000101010101" charset="0"/>
              </a:rPr>
              <a:t>목차</a:t>
            </a:r>
            <a:endParaRPr sz="3600"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3132" name="Google Shape;3132;p71"/>
          <p:cNvSpPr txBox="1">
            <a:spLocks noGrp="1"/>
          </p:cNvSpPr>
          <p:nvPr>
            <p:ph type="subTitle" idx="4294967295"/>
          </p:nvPr>
        </p:nvSpPr>
        <p:spPr>
          <a:xfrm>
            <a:off x="990600" y="885669"/>
            <a:ext cx="3581400" cy="39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28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개요</a:t>
            </a:r>
            <a:endParaRPr sz="2800" b="1" dirty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  <a:cs typeface="Gaegu"/>
              <a:sym typeface="Gaegu"/>
            </a:endParaRPr>
          </a:p>
        </p:txBody>
      </p:sp>
      <p:sp>
        <p:nvSpPr>
          <p:cNvPr id="3133" name="Google Shape;3133;p71"/>
          <p:cNvSpPr txBox="1">
            <a:spLocks noGrp="1"/>
          </p:cNvSpPr>
          <p:nvPr>
            <p:ph type="subTitle" idx="4294967295"/>
          </p:nvPr>
        </p:nvSpPr>
        <p:spPr>
          <a:xfrm>
            <a:off x="990600" y="1291436"/>
            <a:ext cx="3581400" cy="3098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ko-KR" altLang="en-US" sz="2400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장르</a:t>
            </a:r>
            <a:endParaRPr lang="en-US" altLang="ko-KR" sz="2400" dirty="0" smtClean="0">
              <a:uFill>
                <a:noFill/>
              </a:uFill>
              <a:latin typeface="Gaegu" panose="020B0600000101010101" charset="0"/>
              <a:ea typeface="Gaegu" panose="020B0600000101010101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ko-KR" altLang="en-US" sz="2400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  <a:hlinkClick r:id="rId3"/>
              </a:rPr>
              <a:t>플랫폼</a:t>
            </a:r>
            <a:endParaRPr lang="en" altLang="ko-KR" sz="2400" dirty="0">
              <a:uFill>
                <a:noFill/>
              </a:uFill>
              <a:latin typeface="Gaegu" panose="020B0600000101010101" charset="0"/>
              <a:ea typeface="Gaegu" panose="020B0600000101010101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ko-KR" altLang="en-US" sz="2400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유저 </a:t>
            </a:r>
            <a:r>
              <a:rPr lang="ko-KR" altLang="en-US" sz="2400" dirty="0" err="1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타켓팅</a:t>
            </a:r>
            <a:endParaRPr lang="en-US" altLang="ko-KR" sz="2400" dirty="0" smtClean="0">
              <a:uFill>
                <a:noFill/>
              </a:uFill>
              <a:latin typeface="Gaegu" panose="020B0600000101010101" charset="0"/>
              <a:ea typeface="Gaegu" panose="020B0600000101010101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ko-KR" altLang="en-US" sz="2400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게임 목표</a:t>
            </a:r>
            <a:endParaRPr sz="2400"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7" name="Google Shape;3132;p71"/>
          <p:cNvSpPr txBox="1">
            <a:spLocks/>
          </p:cNvSpPr>
          <p:nvPr/>
        </p:nvSpPr>
        <p:spPr>
          <a:xfrm>
            <a:off x="4572000" y="871063"/>
            <a:ext cx="3581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1200"/>
              </a:spcAft>
              <a:buFont typeface="Questrial"/>
              <a:buNone/>
            </a:pPr>
            <a:r>
              <a:rPr lang="ko-KR" altLang="en-US" sz="28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게임 설명</a:t>
            </a:r>
            <a:endParaRPr lang="ko-KR" altLang="en-US" sz="2800" b="1" dirty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  <a:cs typeface="Gaegu"/>
              <a:sym typeface="Gaegu"/>
            </a:endParaRPr>
          </a:p>
        </p:txBody>
      </p:sp>
      <p:sp>
        <p:nvSpPr>
          <p:cNvPr id="8" name="Google Shape;3133;p71"/>
          <p:cNvSpPr txBox="1">
            <a:spLocks/>
          </p:cNvSpPr>
          <p:nvPr/>
        </p:nvSpPr>
        <p:spPr>
          <a:xfrm>
            <a:off x="4572000" y="1300328"/>
            <a:ext cx="3581400" cy="309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-317500">
              <a:spcBef>
                <a:spcPts val="1200"/>
              </a:spcBef>
              <a:buClr>
                <a:schemeClr val="accent1"/>
              </a:buClr>
              <a:buSzPts val="1400"/>
            </a:pPr>
            <a:r>
              <a:rPr lang="ko-KR" altLang="en-US" sz="2400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게임 룰</a:t>
            </a:r>
          </a:p>
          <a:p>
            <a:pPr indent="-317500">
              <a:spcBef>
                <a:spcPts val="1200"/>
              </a:spcBef>
              <a:buClr>
                <a:schemeClr val="accent1"/>
              </a:buClr>
              <a:buSzPts val="1400"/>
            </a:pPr>
            <a:r>
              <a:rPr lang="ko-KR" altLang="en-US" sz="2400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기본 행위</a:t>
            </a:r>
            <a:endParaRPr lang="en-US" altLang="ko-KR" sz="2400" dirty="0" smtClean="0">
              <a:uFill>
                <a:noFill/>
              </a:uFill>
              <a:latin typeface="Gaegu" panose="020B0600000101010101" charset="0"/>
              <a:ea typeface="Gaegu" panose="020B0600000101010101" charset="0"/>
            </a:endParaRPr>
          </a:p>
          <a:p>
            <a:pPr indent="-317500">
              <a:spcBef>
                <a:spcPts val="1200"/>
              </a:spcBef>
              <a:buClr>
                <a:schemeClr val="accent1"/>
              </a:buClr>
              <a:buSzPts val="1400"/>
            </a:pPr>
            <a:r>
              <a:rPr lang="ko-KR" altLang="en-US" sz="2400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주사위 종류</a:t>
            </a:r>
            <a:endParaRPr lang="en-US" altLang="ko-KR" sz="2400" dirty="0" smtClean="0">
              <a:uFill>
                <a:noFill/>
              </a:uFill>
              <a:latin typeface="Gaegu" panose="020B0600000101010101" charset="0"/>
              <a:ea typeface="Gaegu" panose="020B0600000101010101" charset="0"/>
            </a:endParaRPr>
          </a:p>
          <a:p>
            <a:pPr indent="-317500">
              <a:spcBef>
                <a:spcPts val="1200"/>
              </a:spcBef>
              <a:buClr>
                <a:schemeClr val="accent1"/>
              </a:buClr>
              <a:buSzPts val="1400"/>
            </a:pPr>
            <a:r>
              <a:rPr lang="ko-KR" altLang="en-US" sz="2400" dirty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게임 조작법</a:t>
            </a:r>
          </a:p>
          <a:p>
            <a:pPr indent="-317500">
              <a:spcBef>
                <a:spcPts val="1200"/>
              </a:spcBef>
              <a:buClr>
                <a:schemeClr val="accent1"/>
              </a:buClr>
              <a:buSzPts val="1400"/>
            </a:pPr>
            <a:r>
              <a:rPr lang="ko-KR" altLang="en-US" sz="2400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랭킹 시스템</a:t>
            </a:r>
            <a:endParaRPr lang="ko-KR" altLang="en-US" sz="2400"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9" name="Google Shape;3132;p71"/>
          <p:cNvSpPr txBox="1">
            <a:spLocks/>
          </p:cNvSpPr>
          <p:nvPr/>
        </p:nvSpPr>
        <p:spPr>
          <a:xfrm>
            <a:off x="990600" y="3684588"/>
            <a:ext cx="3581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1200"/>
              </a:spcAft>
              <a:buFont typeface="Questrial"/>
              <a:buNone/>
            </a:pPr>
            <a:r>
              <a:rPr lang="ko-KR" altLang="en-US" sz="28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기획 의도</a:t>
            </a:r>
            <a:endParaRPr lang="en-US" altLang="ko-KR" sz="2800" b="1" dirty="0" smtClean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  <a:cs typeface="Gaegu"/>
              <a:sym typeface="Gaegu"/>
            </a:endParaRPr>
          </a:p>
        </p:txBody>
      </p:sp>
      <p:sp>
        <p:nvSpPr>
          <p:cNvPr id="10" name="Google Shape;3132;p71"/>
          <p:cNvSpPr txBox="1">
            <a:spLocks/>
          </p:cNvSpPr>
          <p:nvPr/>
        </p:nvSpPr>
        <p:spPr>
          <a:xfrm>
            <a:off x="990600" y="4288792"/>
            <a:ext cx="3581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1200"/>
              </a:spcAft>
              <a:buFont typeface="Questrial"/>
              <a:buNone/>
            </a:pPr>
            <a:r>
              <a:rPr lang="ko-KR" altLang="en-US" sz="28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시스템 기획</a:t>
            </a:r>
            <a:endParaRPr lang="en-US" altLang="ko-KR" sz="2800" b="1" dirty="0" smtClean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  <a:cs typeface="Gaegu"/>
              <a:sym typeface="Gaegu"/>
            </a:endParaRPr>
          </a:p>
        </p:txBody>
      </p:sp>
      <p:sp>
        <p:nvSpPr>
          <p:cNvPr id="11" name="Google Shape;3132;p71"/>
          <p:cNvSpPr txBox="1">
            <a:spLocks/>
          </p:cNvSpPr>
          <p:nvPr/>
        </p:nvSpPr>
        <p:spPr>
          <a:xfrm>
            <a:off x="4572000" y="4191796"/>
            <a:ext cx="3581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1200"/>
              </a:spcAft>
              <a:buFont typeface="Questrial"/>
              <a:buNone/>
            </a:pPr>
            <a:r>
              <a:rPr lang="ko-KR" altLang="en-US" sz="28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수익 모델</a:t>
            </a:r>
            <a:endParaRPr lang="ko-KR" altLang="en-US" sz="2800" b="1" dirty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  <a:cs typeface="Gaegu"/>
              <a:sym typeface="Gaeg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altLang="en-US" dirty="0" smtClean="0">
                <a:latin typeface="Gaegu" panose="020B0600000101010101" charset="0"/>
                <a:ea typeface="Gaegu" panose="020B0600000101010101" charset="0"/>
              </a:rPr>
              <a:t>개요</a:t>
            </a:r>
            <a:endParaRPr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8" name="Google Shape;3132;p71"/>
          <p:cNvSpPr txBox="1">
            <a:spLocks/>
          </p:cNvSpPr>
          <p:nvPr/>
        </p:nvSpPr>
        <p:spPr>
          <a:xfrm>
            <a:off x="623400" y="1205230"/>
            <a:ext cx="3628560" cy="51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1200"/>
              </a:spcAft>
              <a:buFont typeface="Questrial"/>
              <a:buNone/>
            </a:pPr>
            <a:r>
              <a:rPr lang="ko-KR" altLang="en-US" sz="20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장르 </a:t>
            </a:r>
            <a:r>
              <a:rPr lang="en-US" altLang="ko-KR" sz="20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( 2D </a:t>
            </a:r>
            <a:r>
              <a:rPr lang="ko-KR" altLang="en-US" sz="20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싱글 플레이</a:t>
            </a:r>
            <a:r>
              <a:rPr lang="en-US" altLang="ko-KR" sz="20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)</a:t>
            </a:r>
            <a:endParaRPr lang="ko-KR" altLang="en-US" sz="2000" b="1" dirty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  <a:cs typeface="Gaegu"/>
              <a:sym typeface="Gaegu"/>
            </a:endParaRPr>
          </a:p>
        </p:txBody>
      </p:sp>
      <p:sp>
        <p:nvSpPr>
          <p:cNvPr id="9" name="Google Shape;3133;p71"/>
          <p:cNvSpPr txBox="1">
            <a:spLocks/>
          </p:cNvSpPr>
          <p:nvPr/>
        </p:nvSpPr>
        <p:spPr>
          <a:xfrm>
            <a:off x="635550" y="1619507"/>
            <a:ext cx="7872900" cy="59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-317500">
              <a:spcBef>
                <a:spcPts val="1200"/>
              </a:spcBef>
              <a:buClr>
                <a:schemeClr val="accent1"/>
              </a:buClr>
              <a:buSzPts val="1400"/>
            </a:pPr>
            <a:r>
              <a:rPr lang="ko-KR" altLang="en-US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주사위를 배치해 라운드 마다 나오는 적을 처치하는 디펜스 게임</a:t>
            </a:r>
            <a:endParaRPr lang="ko-KR" altLang="en-US"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3" name="Google Shape;3132;p71"/>
          <p:cNvSpPr txBox="1">
            <a:spLocks/>
          </p:cNvSpPr>
          <p:nvPr/>
        </p:nvSpPr>
        <p:spPr>
          <a:xfrm>
            <a:off x="623400" y="3148905"/>
            <a:ext cx="3628560" cy="51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1200"/>
              </a:spcAft>
              <a:buFont typeface="Questrial"/>
              <a:buNone/>
            </a:pPr>
            <a:r>
              <a:rPr lang="ko-KR" altLang="en-US" sz="20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유저 </a:t>
            </a:r>
            <a:r>
              <a:rPr lang="ko-KR" altLang="en-US" sz="2000" b="1" dirty="0" err="1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타켓팅</a:t>
            </a:r>
            <a:endParaRPr lang="ko-KR" altLang="en-US" sz="2000" b="1" dirty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  <a:cs typeface="Gaegu"/>
              <a:sym typeface="Gaegu"/>
            </a:endParaRPr>
          </a:p>
        </p:txBody>
      </p:sp>
      <p:sp>
        <p:nvSpPr>
          <p:cNvPr id="14" name="Google Shape;3132;p71"/>
          <p:cNvSpPr txBox="1">
            <a:spLocks/>
          </p:cNvSpPr>
          <p:nvPr/>
        </p:nvSpPr>
        <p:spPr>
          <a:xfrm>
            <a:off x="623400" y="2213411"/>
            <a:ext cx="3628560" cy="51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1200"/>
              </a:spcAft>
              <a:buFont typeface="Questrial"/>
              <a:buNone/>
            </a:pPr>
            <a:r>
              <a:rPr lang="ko-KR" altLang="en-US" sz="20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플랫폼</a:t>
            </a:r>
            <a:endParaRPr lang="ko-KR" altLang="en-US" sz="2000" b="1" dirty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  <a:cs typeface="Gaegu"/>
              <a:sym typeface="Gaegu"/>
            </a:endParaRPr>
          </a:p>
        </p:txBody>
      </p:sp>
      <p:sp>
        <p:nvSpPr>
          <p:cNvPr id="16" name="Google Shape;3133;p71"/>
          <p:cNvSpPr txBox="1">
            <a:spLocks/>
          </p:cNvSpPr>
          <p:nvPr/>
        </p:nvSpPr>
        <p:spPr>
          <a:xfrm>
            <a:off x="551100" y="2562092"/>
            <a:ext cx="7872900" cy="59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-317500">
              <a:spcBef>
                <a:spcPts val="1200"/>
              </a:spcBef>
              <a:buClr>
                <a:schemeClr val="accent1"/>
              </a:buClr>
              <a:buSzPts val="1400"/>
            </a:pPr>
            <a:r>
              <a:rPr lang="en-US" altLang="ko-KR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(Android/iOS) - </a:t>
            </a:r>
            <a:r>
              <a:rPr lang="ko-KR" altLang="en-US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모바일</a:t>
            </a:r>
            <a:endParaRPr lang="ko-KR" altLang="en-US"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7" name="Google Shape;3133;p71"/>
          <p:cNvSpPr txBox="1">
            <a:spLocks/>
          </p:cNvSpPr>
          <p:nvPr/>
        </p:nvSpPr>
        <p:spPr>
          <a:xfrm>
            <a:off x="635550" y="3661971"/>
            <a:ext cx="7872900" cy="59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-317500">
              <a:spcBef>
                <a:spcPts val="1200"/>
              </a:spcBef>
              <a:buClr>
                <a:schemeClr val="accent1"/>
              </a:buClr>
              <a:buSzPts val="1400"/>
            </a:pPr>
            <a:r>
              <a:rPr lang="en-US" altLang="ko-KR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10</a:t>
            </a:r>
            <a:r>
              <a:rPr lang="ko-KR" altLang="en-US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대 </a:t>
            </a:r>
            <a:r>
              <a:rPr lang="en-US" altLang="ko-KR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~ 20</a:t>
            </a:r>
            <a:r>
              <a:rPr lang="ko-KR" altLang="en-US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대 후반</a:t>
            </a:r>
            <a:endParaRPr lang="ko-KR" altLang="en-US"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8" name="Google Shape;3133;p71"/>
          <p:cNvSpPr txBox="1">
            <a:spLocks/>
          </p:cNvSpPr>
          <p:nvPr/>
        </p:nvSpPr>
        <p:spPr>
          <a:xfrm>
            <a:off x="623400" y="4062742"/>
            <a:ext cx="7872900" cy="59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-317500">
              <a:spcBef>
                <a:spcPts val="1200"/>
              </a:spcBef>
              <a:buClr>
                <a:schemeClr val="accent1"/>
              </a:buClr>
              <a:buSzPts val="1400"/>
            </a:pPr>
            <a:r>
              <a:rPr lang="ko-KR" altLang="en-US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플레이 타임 예상 소요 </a:t>
            </a:r>
            <a:r>
              <a:rPr lang="en-US" altLang="ko-KR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1</a:t>
            </a:r>
            <a:r>
              <a:rPr lang="ko-KR" altLang="en-US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분</a:t>
            </a:r>
            <a:r>
              <a:rPr lang="en-US" altLang="ko-KR" dirty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 </a:t>
            </a:r>
            <a:r>
              <a:rPr lang="en-US" altLang="ko-KR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~ 10</a:t>
            </a:r>
            <a:r>
              <a:rPr lang="ko-KR" altLang="en-US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분 </a:t>
            </a:r>
            <a:endParaRPr lang="en-US" altLang="ko-KR" dirty="0" smtClean="0">
              <a:uFill>
                <a:noFill/>
              </a:uFill>
              <a:latin typeface="Gaegu" panose="020B0600000101010101" charset="0"/>
              <a:ea typeface="Gaegu" panose="020B0600000101010101" charset="0"/>
            </a:endParaRPr>
          </a:p>
          <a:p>
            <a:pPr marL="139700" indent="0">
              <a:spcBef>
                <a:spcPts val="1200"/>
              </a:spcBef>
              <a:buClr>
                <a:schemeClr val="accent1"/>
              </a:buClr>
              <a:buSzPts val="1400"/>
              <a:buNone/>
            </a:pPr>
            <a:r>
              <a:rPr lang="ko-KR" altLang="en-US" dirty="0" smtClean="0">
                <a:uFill>
                  <a:noFill/>
                </a:uFill>
                <a:latin typeface="Gaegu" panose="020B0600000101010101" charset="0"/>
                <a:ea typeface="Gaegu" panose="020B0600000101010101" charset="0"/>
              </a:rPr>
              <a:t>플레이 타임이 길지않은 게임을 선호하는 사람들에 초점을 맞춤</a:t>
            </a:r>
            <a:endParaRPr lang="ko-KR" altLang="en-US" dirty="0">
              <a:latin typeface="Gaegu" panose="020B0600000101010101" charset="0"/>
              <a:ea typeface="Gaegu" panose="020B0600000101010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altLang="en-US" dirty="0" smtClean="0">
                <a:latin typeface="Gaegu" panose="020B0600000101010101" charset="0"/>
                <a:ea typeface="Gaegu" panose="020B0600000101010101" charset="0"/>
              </a:rPr>
              <a:t>게임 목표</a:t>
            </a:r>
            <a:r>
              <a:rPr lang="en-US" altLang="ko-KR" dirty="0" smtClean="0">
                <a:latin typeface="Gaegu" panose="020B0600000101010101" charset="0"/>
                <a:ea typeface="Gaegu" panose="020B0600000101010101" charset="0"/>
              </a:rPr>
              <a:t>,UI</a:t>
            </a:r>
            <a:endParaRPr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9" name="Google Shape;3133;p71"/>
          <p:cNvSpPr txBox="1">
            <a:spLocks/>
          </p:cNvSpPr>
          <p:nvPr/>
        </p:nvSpPr>
        <p:spPr>
          <a:xfrm>
            <a:off x="5030" y="1085214"/>
            <a:ext cx="4615231" cy="1486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27000" lvl="0" indent="0" latinLnBrk="1">
              <a:buNone/>
            </a:pPr>
            <a:r>
              <a:rPr lang="ko-KR" altLang="ko-KR" sz="2000" dirty="0">
                <a:latin typeface="Gaegu" panose="020B0600000101010101" charset="0"/>
                <a:ea typeface="Gaegu" panose="020B0600000101010101" charset="0"/>
              </a:rPr>
              <a:t>라운드 마다 생성되는 적 주사위를 파괴하여 최대한 높은 라운드 수를 목표함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72000" y="386151"/>
            <a:ext cx="3330889" cy="475734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15169" y="4547948"/>
            <a:ext cx="426203" cy="379709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600SP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10598" y="4547948"/>
            <a:ext cx="426203" cy="379709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200</a:t>
            </a:r>
          </a:p>
          <a:p>
            <a:pPr algn="ctr"/>
            <a:r>
              <a:rPr lang="en-US" altLang="ko-KR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SP</a:t>
            </a:r>
            <a:endParaRPr lang="ko-KR" altLang="en-US" sz="900" b="1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06103" y="4547948"/>
            <a:ext cx="426203" cy="379709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Max</a:t>
            </a:r>
            <a:endParaRPr lang="ko-KR" altLang="en-US" sz="900" b="1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75526" y="4547948"/>
            <a:ext cx="426203" cy="379709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300SP</a:t>
            </a:r>
            <a:endParaRPr lang="ko-KR" altLang="en-US" sz="900" b="1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44950" y="4547948"/>
            <a:ext cx="426203" cy="379709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100SP</a:t>
            </a:r>
            <a:endParaRPr lang="ko-KR" altLang="en-US" sz="900" b="1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4928270" y="1347640"/>
            <a:ext cx="0" cy="19225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884865" y="1362042"/>
            <a:ext cx="2668677" cy="22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7541390" y="1347640"/>
            <a:ext cx="12152" cy="19225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60432"/>
              </p:ext>
            </p:extLst>
          </p:nvPr>
        </p:nvGraphicFramePr>
        <p:xfrm>
          <a:off x="5141372" y="1557580"/>
          <a:ext cx="2203578" cy="1580828"/>
        </p:xfrm>
        <a:graphic>
          <a:graphicData uri="http://schemas.openxmlformats.org/drawingml/2006/table">
            <a:tbl>
              <a:tblPr/>
              <a:tblGrid>
                <a:gridCol w="431424">
                  <a:extLst>
                    <a:ext uri="{9D8B030D-6E8A-4147-A177-3AD203B41FA5}">
                      <a16:colId xmlns:a16="http://schemas.microsoft.com/office/drawing/2014/main" val="548993872"/>
                    </a:ext>
                  </a:extLst>
                </a:gridCol>
                <a:gridCol w="464610">
                  <a:extLst>
                    <a:ext uri="{9D8B030D-6E8A-4147-A177-3AD203B41FA5}">
                      <a16:colId xmlns:a16="http://schemas.microsoft.com/office/drawing/2014/main" val="2647487919"/>
                    </a:ext>
                  </a:extLst>
                </a:gridCol>
                <a:gridCol w="424786">
                  <a:extLst>
                    <a:ext uri="{9D8B030D-6E8A-4147-A177-3AD203B41FA5}">
                      <a16:colId xmlns:a16="http://schemas.microsoft.com/office/drawing/2014/main" val="1406783616"/>
                    </a:ext>
                  </a:extLst>
                </a:gridCol>
                <a:gridCol w="441379">
                  <a:extLst>
                    <a:ext uri="{9D8B030D-6E8A-4147-A177-3AD203B41FA5}">
                      <a16:colId xmlns:a16="http://schemas.microsoft.com/office/drawing/2014/main" val="4087440105"/>
                    </a:ext>
                  </a:extLst>
                </a:gridCol>
                <a:gridCol w="441379">
                  <a:extLst>
                    <a:ext uri="{9D8B030D-6E8A-4147-A177-3AD203B41FA5}">
                      <a16:colId xmlns:a16="http://schemas.microsoft.com/office/drawing/2014/main" val="2199083831"/>
                    </a:ext>
                  </a:extLst>
                </a:gridCol>
              </a:tblGrid>
              <a:tr h="5299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mpd="sng">
                      <a:solidFill>
                        <a:schemeClr val="bg2"/>
                      </a:solidFill>
                      <a:prstDash val="soli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mpd="sng">
                      <a:solidFill>
                        <a:schemeClr val="bg2"/>
                      </a:solidFill>
                      <a:prstDash val="soli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mpd="sng">
                      <a:solidFill>
                        <a:schemeClr val="bg2"/>
                      </a:solidFill>
                      <a:prstDash val="soli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988716"/>
                  </a:ext>
                </a:extLst>
              </a:tr>
              <a:tr h="5254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905017"/>
                  </a:ext>
                </a:extLst>
              </a:tr>
              <a:tr h="5254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21587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4777972" y="3936009"/>
            <a:ext cx="1065251" cy="47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보유한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SP : 100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888732" y="3815974"/>
            <a:ext cx="697424" cy="64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생성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25" name="막힌 원호 24"/>
          <p:cNvSpPr/>
          <p:nvPr/>
        </p:nvSpPr>
        <p:spPr>
          <a:xfrm rot="10800000">
            <a:off x="7333045" y="2843460"/>
            <a:ext cx="436858" cy="619932"/>
          </a:xfrm>
          <a:prstGeom prst="blockArc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하트 25"/>
          <p:cNvSpPr/>
          <p:nvPr/>
        </p:nvSpPr>
        <p:spPr>
          <a:xfrm>
            <a:off x="6842854" y="541891"/>
            <a:ext cx="263471" cy="286350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하트 26"/>
          <p:cNvSpPr/>
          <p:nvPr/>
        </p:nvSpPr>
        <p:spPr>
          <a:xfrm>
            <a:off x="7164442" y="541891"/>
            <a:ext cx="263471" cy="286350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/>
          <p:cNvSpPr/>
          <p:nvPr/>
        </p:nvSpPr>
        <p:spPr>
          <a:xfrm>
            <a:off x="7486030" y="541891"/>
            <a:ext cx="263471" cy="286350"/>
          </a:xfrm>
          <a:prstGeom prst="hear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7404663" y="414814"/>
            <a:ext cx="391333" cy="526942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133;p71"/>
          <p:cNvSpPr txBox="1">
            <a:spLocks/>
          </p:cNvSpPr>
          <p:nvPr/>
        </p:nvSpPr>
        <p:spPr>
          <a:xfrm>
            <a:off x="3650704" y="4840696"/>
            <a:ext cx="4379817" cy="37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27000" lvl="0" indent="0" latinLnBrk="1">
              <a:buNone/>
            </a:pPr>
            <a:r>
              <a:rPr lang="ko-KR" altLang="en-US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파워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 </a:t>
            </a:r>
            <a:r>
              <a:rPr lang="en-US" altLang="ko-KR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Level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  </a:t>
            </a:r>
            <a:r>
              <a:rPr lang="en-US" altLang="ko-KR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Level:6</a:t>
            </a:r>
            <a:r>
              <a:rPr lang="en-US" altLang="ko-KR" dirty="0" smtClean="0">
                <a:solidFill>
                  <a:schemeClr val="tx1"/>
                </a:solidFill>
                <a:latin typeface="Gaegu" panose="020B0600000101010101" charset="0"/>
                <a:ea typeface="Gaegu" panose="020B0600000101010101" charset="0"/>
              </a:rPr>
              <a:t>   </a:t>
            </a:r>
            <a:r>
              <a:rPr lang="en-US" altLang="ko-KR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Level:2</a:t>
            </a:r>
            <a:r>
              <a:rPr lang="en-US" altLang="ko-KR" dirty="0" smtClean="0">
                <a:solidFill>
                  <a:schemeClr val="tx1"/>
                </a:solidFill>
                <a:latin typeface="Gaegu" panose="020B0600000101010101" charset="0"/>
                <a:ea typeface="Gaegu" panose="020B0600000101010101" charset="0"/>
              </a:rPr>
              <a:t>    </a:t>
            </a:r>
            <a:r>
              <a:rPr lang="en-US" altLang="ko-KR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Level:7</a:t>
            </a:r>
            <a:r>
              <a:rPr lang="en-US" altLang="ko-KR" dirty="0" smtClean="0">
                <a:solidFill>
                  <a:schemeClr val="tx1"/>
                </a:solidFill>
                <a:latin typeface="Gaegu" panose="020B0600000101010101" charset="0"/>
                <a:ea typeface="Gaegu" panose="020B0600000101010101" charset="0"/>
              </a:rPr>
              <a:t>    </a:t>
            </a:r>
            <a:r>
              <a:rPr lang="en-US" altLang="ko-KR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Level:3</a:t>
            </a:r>
            <a:r>
              <a:rPr lang="en-US" altLang="ko-KR" dirty="0" smtClean="0">
                <a:solidFill>
                  <a:schemeClr val="tx1"/>
                </a:solidFill>
                <a:latin typeface="Gaegu" panose="020B0600000101010101" charset="0"/>
                <a:ea typeface="Gaegu" panose="020B0600000101010101" charset="0"/>
              </a:rPr>
              <a:t>   </a:t>
            </a:r>
            <a:r>
              <a:rPr lang="en-US" altLang="ko-KR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Level:1</a:t>
            </a:r>
            <a:r>
              <a:rPr lang="en-US" altLang="ko-KR" dirty="0" smtClean="0">
                <a:solidFill>
                  <a:schemeClr val="tx1"/>
                </a:solidFill>
                <a:latin typeface="Gaegu" panose="020B0600000101010101" charset="0"/>
                <a:ea typeface="Gaegu" panose="020B0600000101010101" charset="0"/>
              </a:rPr>
              <a:t>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618829" y="1595272"/>
            <a:ext cx="426203" cy="422152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716736" y="1719651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827217" y="1712669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723192" y="1814475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827217" y="1814475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488386" y="2148109"/>
            <a:ext cx="426203" cy="411493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562406" y="2230936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726896" y="2232481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573272" y="2382766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6722662" y="2382766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645017" y="2299470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5598184" y="2676766"/>
            <a:ext cx="407920" cy="389852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748961" y="2819436"/>
            <a:ext cx="108097" cy="890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153226" y="2661552"/>
            <a:ext cx="407920" cy="389852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304003" y="2804222"/>
            <a:ext cx="108097" cy="890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5159170" y="2148109"/>
            <a:ext cx="407920" cy="389852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309947" y="2290779"/>
            <a:ext cx="108097" cy="890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075289" y="1619549"/>
            <a:ext cx="407920" cy="389852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226066" y="1762219"/>
            <a:ext cx="108097" cy="890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6471388" y="1605022"/>
            <a:ext cx="407920" cy="389852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622165" y="1747692"/>
            <a:ext cx="108097" cy="890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4630254" y="2893235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720652" y="1031497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630121" y="996732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</a:t>
            </a:r>
          </a:p>
        </p:txBody>
      </p:sp>
      <p:sp>
        <p:nvSpPr>
          <p:cNvPr id="88" name="타원 87"/>
          <p:cNvSpPr/>
          <p:nvPr/>
        </p:nvSpPr>
        <p:spPr>
          <a:xfrm>
            <a:off x="6021240" y="1393903"/>
            <a:ext cx="108097" cy="890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6363291" y="1466314"/>
            <a:ext cx="108097" cy="890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5900901" y="1491072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6053301" y="1643472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205701" y="1795872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6358101" y="1948272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510501" y="2100672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761945" y="1556527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5781821" y="1419282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5787959" y="1259926"/>
            <a:ext cx="112942" cy="86697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486240" y="1778618"/>
            <a:ext cx="108097" cy="890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557212" y="2265943"/>
            <a:ext cx="108097" cy="890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5785686" y="2310713"/>
            <a:ext cx="108097" cy="890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폭발 1 1"/>
          <p:cNvSpPr/>
          <p:nvPr/>
        </p:nvSpPr>
        <p:spPr>
          <a:xfrm>
            <a:off x="5625044" y="1038944"/>
            <a:ext cx="464028" cy="325992"/>
          </a:xfrm>
          <a:prstGeom prst="irregularSeal1">
            <a:avLst/>
          </a:prstGeom>
          <a:solidFill>
            <a:schemeClr val="bg2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508073" y="1867741"/>
            <a:ext cx="609320" cy="578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보스</a:t>
            </a:r>
            <a:endParaRPr lang="en-US" altLang="ko-KR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292142" y="1555327"/>
            <a:ext cx="12247" cy="1788095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5058124" y="856220"/>
            <a:ext cx="2218907" cy="22042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8086675" y="1303274"/>
            <a:ext cx="33652" cy="1885397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9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-KR" altLang="en-US" dirty="0" smtClean="0">
                <a:latin typeface="Gaegu" panose="020B0600000101010101" charset="0"/>
                <a:ea typeface="Gaegu" panose="020B0600000101010101" charset="0"/>
              </a:rPr>
              <a:t>기획 의도</a:t>
            </a:r>
            <a:endParaRPr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5" name="Google Shape;3132;p71"/>
          <p:cNvSpPr txBox="1">
            <a:spLocks/>
          </p:cNvSpPr>
          <p:nvPr/>
        </p:nvSpPr>
        <p:spPr>
          <a:xfrm>
            <a:off x="276030" y="1304727"/>
            <a:ext cx="6009875" cy="51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spcAft>
                <a:spcPts val="1200"/>
              </a:spcAft>
              <a:buFont typeface="Questrial"/>
              <a:buNone/>
            </a:pPr>
            <a:r>
              <a:rPr lang="ko-KR" altLang="en-US" sz="2000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플레이 하는 사람들에게 </a:t>
            </a:r>
            <a:r>
              <a:rPr lang="ko-KR" altLang="en-US" sz="28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재미</a:t>
            </a:r>
            <a:r>
              <a:rPr lang="ko-KR" altLang="en-US" sz="2000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를</a:t>
            </a:r>
            <a:r>
              <a:rPr lang="ko-KR" altLang="en-US" sz="20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  <a:cs typeface="Gaegu"/>
                <a:sym typeface="Gaegu"/>
              </a:rPr>
              <a:t>주기 위해서 </a:t>
            </a:r>
            <a:endParaRPr lang="ko-KR" altLang="en-US" sz="2000" dirty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  <a:cs typeface="Gaegu"/>
              <a:sym typeface="Gaegu"/>
            </a:endParaRPr>
          </a:p>
        </p:txBody>
      </p:sp>
      <p:sp>
        <p:nvSpPr>
          <p:cNvPr id="20" name="Google Shape;3133;p71"/>
          <p:cNvSpPr txBox="1">
            <a:spLocks/>
          </p:cNvSpPr>
          <p:nvPr/>
        </p:nvSpPr>
        <p:spPr>
          <a:xfrm>
            <a:off x="276030" y="1821617"/>
            <a:ext cx="8209963" cy="2804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lvl="0" latinLnBrk="1"/>
            <a:r>
              <a:rPr lang="ko-KR" altLang="en-US" sz="24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</a:rPr>
              <a:t>재미 요소</a:t>
            </a:r>
            <a:endParaRPr lang="en-US" altLang="ko-KR" sz="2400" b="1" dirty="0" smtClean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</a:endParaRPr>
          </a:p>
          <a:p>
            <a:pPr lvl="1" latinLnBrk="1"/>
            <a:r>
              <a:rPr lang="ko-KR" altLang="en-US" sz="2400" b="1" dirty="0" smtClean="0">
                <a:latin typeface="Gaegu" panose="020B0600000101010101" charset="0"/>
                <a:ea typeface="Gaegu" panose="020B0600000101010101" charset="0"/>
              </a:rPr>
              <a:t>랜덤</a:t>
            </a:r>
            <a:endParaRPr lang="en-US" altLang="ko-KR" sz="2400" b="1" dirty="0" smtClean="0">
              <a:latin typeface="Gaegu" panose="020B0600000101010101" charset="0"/>
              <a:ea typeface="Gaegu" panose="020B0600000101010101" charset="0"/>
            </a:endParaRPr>
          </a:p>
          <a:p>
            <a:pPr lvl="2" latinLnBrk="1"/>
            <a:r>
              <a:rPr lang="ko-KR" altLang="ko-KR" sz="1800" dirty="0">
                <a:latin typeface="Gaegu" panose="020B0600000101010101" charset="0"/>
                <a:ea typeface="Gaegu" panose="020B0600000101010101" charset="0"/>
              </a:rPr>
              <a:t>매 판마다 플레이어가 생성하는 주사위의 위치 </a:t>
            </a:r>
            <a:r>
              <a:rPr lang="en-US" altLang="ko-KR" sz="1800" dirty="0">
                <a:latin typeface="Gaegu" panose="020B0600000101010101" charset="0"/>
                <a:ea typeface="Gaegu" panose="020B0600000101010101" charset="0"/>
              </a:rPr>
              <a:t>, </a:t>
            </a:r>
            <a:r>
              <a:rPr lang="ko-KR" altLang="ko-KR" sz="1800" dirty="0">
                <a:latin typeface="Gaegu" panose="020B0600000101010101" charset="0"/>
                <a:ea typeface="Gaegu" panose="020B0600000101010101" charset="0"/>
              </a:rPr>
              <a:t>종류 가 랜덤 하게 생성 되기에 게임플레이 하면서 새로운 상황이 많이 </a:t>
            </a:r>
            <a:r>
              <a:rPr lang="ko-KR" altLang="ko-KR" sz="1800" dirty="0" smtClean="0">
                <a:latin typeface="Gaegu" panose="020B0600000101010101" charset="0"/>
                <a:ea typeface="Gaegu" panose="020B0600000101010101" charset="0"/>
              </a:rPr>
              <a:t>연출된다</a:t>
            </a:r>
            <a:r>
              <a:rPr lang="en-US" altLang="ko-KR" sz="1800" dirty="0" smtClean="0">
                <a:latin typeface="Gaegu" panose="020B0600000101010101" charset="0"/>
                <a:ea typeface="Gaegu" panose="020B0600000101010101" charset="0"/>
              </a:rPr>
              <a:t>.</a:t>
            </a:r>
            <a:endParaRPr lang="en-US" altLang="ko-KR" sz="2000" dirty="0">
              <a:latin typeface="Gaegu" panose="020B0600000101010101" charset="0"/>
              <a:ea typeface="Gaegu" panose="020B0600000101010101" charset="0"/>
            </a:endParaRPr>
          </a:p>
          <a:p>
            <a:pPr lvl="1" latinLnBrk="1"/>
            <a:r>
              <a:rPr lang="ko-KR" altLang="en-US" sz="2000" b="1" dirty="0" smtClean="0">
                <a:latin typeface="Gaegu" panose="020B0600000101010101" charset="0"/>
                <a:ea typeface="Gaegu" panose="020B0600000101010101" charset="0"/>
              </a:rPr>
              <a:t>카드 수집</a:t>
            </a:r>
            <a:endParaRPr lang="en-US" altLang="ko-KR" sz="2000" b="1" dirty="0" smtClean="0">
              <a:latin typeface="Gaegu" panose="020B0600000101010101" charset="0"/>
              <a:ea typeface="Gaegu" panose="020B0600000101010101" charset="0"/>
            </a:endParaRPr>
          </a:p>
          <a:p>
            <a:pPr lvl="2" latinLnBrk="1"/>
            <a:r>
              <a:rPr lang="en-US" altLang="ko-KR" sz="2000" dirty="0" smtClean="0">
                <a:latin typeface="Gaegu" panose="020B0600000101010101" charset="0"/>
                <a:ea typeface="Gaegu" panose="020B0600000101010101" charset="0"/>
              </a:rPr>
              <a:t> </a:t>
            </a:r>
            <a:r>
              <a:rPr lang="ko-KR" altLang="en-US" sz="1800" dirty="0" smtClean="0">
                <a:latin typeface="Gaegu" panose="020B0600000101010101" charset="0"/>
                <a:ea typeface="Gaegu" panose="020B0600000101010101" charset="0"/>
              </a:rPr>
              <a:t>카드에 등급을 매겨 카드 종류를 다양하게 구성해 카드를 수집하고</a:t>
            </a:r>
            <a:r>
              <a:rPr lang="en-US" altLang="ko-KR" sz="1800" dirty="0" smtClean="0">
                <a:latin typeface="Gaegu" panose="020B0600000101010101" charset="0"/>
                <a:ea typeface="Gaegu" panose="020B0600000101010101" charset="0"/>
              </a:rPr>
              <a:t>.</a:t>
            </a:r>
          </a:p>
          <a:p>
            <a:pPr lvl="2" latinLnBrk="1"/>
            <a:r>
              <a:rPr lang="ko-KR" altLang="en-US" sz="1800" dirty="0" smtClean="0">
                <a:latin typeface="Gaegu" panose="020B0600000101010101" charset="0"/>
                <a:ea typeface="Gaegu" panose="020B0600000101010101" charset="0"/>
              </a:rPr>
              <a:t>수집한 카드들을 조합해 다양한 카드로 게임을 할 수 있다</a:t>
            </a:r>
            <a:r>
              <a:rPr lang="en-US" altLang="ko-KR" sz="1800" dirty="0" smtClean="0">
                <a:latin typeface="Gaegu" panose="020B0600000101010101" charset="0"/>
                <a:ea typeface="Gaegu" panose="020B0600000101010101" charset="0"/>
              </a:rPr>
              <a:t>.</a:t>
            </a:r>
            <a:endParaRPr lang="ko-KR" altLang="ko-KR" sz="1800" dirty="0">
              <a:latin typeface="Gaegu" panose="020B0600000101010101" charset="0"/>
              <a:ea typeface="Gaegu" panose="020B0600000101010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131;p71"/>
          <p:cNvSpPr txBox="1">
            <a:spLocks/>
          </p:cNvSpPr>
          <p:nvPr/>
        </p:nvSpPr>
        <p:spPr>
          <a:xfrm>
            <a:off x="0" y="0"/>
            <a:ext cx="2272372" cy="696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aegu"/>
              <a:buNone/>
              <a:defRPr sz="2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600" dirty="0" smtClean="0">
                <a:latin typeface="Gaegu" panose="020B0600000101010101" charset="0"/>
                <a:ea typeface="Gaegu" panose="020B0600000101010101" charset="0"/>
              </a:rPr>
              <a:t>시스템 기획</a:t>
            </a:r>
            <a:endParaRPr lang="ko-KR" altLang="en-US" sz="3600" dirty="0"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45412" y="926916"/>
            <a:ext cx="1361913" cy="40295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메인 화면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5229" y="937647"/>
            <a:ext cx="1361913" cy="40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게임 실행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cxnSp>
        <p:nvCxnSpPr>
          <p:cNvPr id="56" name="꺾인 연결선 55"/>
          <p:cNvCxnSpPr>
            <a:stCxn id="92" idx="0"/>
            <a:endCxn id="13" idx="0"/>
          </p:cNvCxnSpPr>
          <p:nvPr/>
        </p:nvCxnSpPr>
        <p:spPr>
          <a:xfrm rot="16200000" flipV="1">
            <a:off x="5620163" y="-1666878"/>
            <a:ext cx="12700" cy="5187587"/>
          </a:xfrm>
          <a:prstGeom prst="bentConnector3">
            <a:avLst>
              <a:gd name="adj1" fmla="val 3325402"/>
            </a:avLst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4035832" y="926916"/>
            <a:ext cx="1361913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게임 시작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cxnSp>
        <p:nvCxnSpPr>
          <p:cNvPr id="58" name="직선 연결선 57"/>
          <p:cNvCxnSpPr>
            <a:stCxn id="13" idx="3"/>
            <a:endCxn id="60" idx="1"/>
          </p:cNvCxnSpPr>
          <p:nvPr/>
        </p:nvCxnSpPr>
        <p:spPr>
          <a:xfrm>
            <a:off x="3707325" y="1128394"/>
            <a:ext cx="3285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3866474" y="1139125"/>
            <a:ext cx="10208" cy="28749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3185517" y="4014061"/>
            <a:ext cx="1361913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나가기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926014" y="4014061"/>
            <a:ext cx="1361913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게임 종료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cxnSp>
        <p:nvCxnSpPr>
          <p:cNvPr id="3082" name="직선 화살표 연결선 3081"/>
          <p:cNvCxnSpPr>
            <a:stCxn id="73" idx="3"/>
            <a:endCxn id="76" idx="1"/>
          </p:cNvCxnSpPr>
          <p:nvPr/>
        </p:nvCxnSpPr>
        <p:spPr>
          <a:xfrm>
            <a:off x="4547430" y="4215539"/>
            <a:ext cx="13785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4" idx="3"/>
            <a:endCxn id="13" idx="1"/>
          </p:cNvCxnSpPr>
          <p:nvPr/>
        </p:nvCxnSpPr>
        <p:spPr>
          <a:xfrm flipV="1">
            <a:off x="1817142" y="1128394"/>
            <a:ext cx="528270" cy="10731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5756657" y="926916"/>
            <a:ext cx="1361913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게임 진행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cxnSp>
        <p:nvCxnSpPr>
          <p:cNvPr id="89" name="직선 연결선 88"/>
          <p:cNvCxnSpPr>
            <a:stCxn id="60" idx="3"/>
            <a:endCxn id="88" idx="1"/>
          </p:cNvCxnSpPr>
          <p:nvPr/>
        </p:nvCxnSpPr>
        <p:spPr>
          <a:xfrm>
            <a:off x="5397745" y="1128394"/>
            <a:ext cx="3589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7532999" y="926916"/>
            <a:ext cx="1361913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GameOver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cxnSp>
        <p:nvCxnSpPr>
          <p:cNvPr id="94" name="직선 연결선 93"/>
          <p:cNvCxnSpPr>
            <a:stCxn id="88" idx="3"/>
            <a:endCxn id="92" idx="1"/>
          </p:cNvCxnSpPr>
          <p:nvPr/>
        </p:nvCxnSpPr>
        <p:spPr>
          <a:xfrm>
            <a:off x="7118570" y="1128394"/>
            <a:ext cx="41442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4035831" y="1866055"/>
            <a:ext cx="1361913" cy="4029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설정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cxnSp>
        <p:nvCxnSpPr>
          <p:cNvPr id="104" name="직선 연결선 103"/>
          <p:cNvCxnSpPr>
            <a:endCxn id="103" idx="1"/>
          </p:cNvCxnSpPr>
          <p:nvPr/>
        </p:nvCxnSpPr>
        <p:spPr>
          <a:xfrm>
            <a:off x="3876682" y="2067532"/>
            <a:ext cx="159149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3" name="꺾인 연결선 3102"/>
          <p:cNvCxnSpPr>
            <a:stCxn id="103" idx="2"/>
            <a:endCxn id="117" idx="1"/>
          </p:cNvCxnSpPr>
          <p:nvPr/>
        </p:nvCxnSpPr>
        <p:spPr>
          <a:xfrm rot="16200000" flipH="1">
            <a:off x="4362005" y="2623794"/>
            <a:ext cx="1342095" cy="632528"/>
          </a:xfrm>
          <a:prstGeom prst="bentConnector2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5349316" y="3409628"/>
            <a:ext cx="1361913" cy="4029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메인 화면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339150" y="2839319"/>
            <a:ext cx="1361913" cy="4029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Re Start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328982" y="2314160"/>
            <a:ext cx="1361913" cy="4029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음향 조절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cxnSp>
        <p:nvCxnSpPr>
          <p:cNvPr id="122" name="직선 연결선 121"/>
          <p:cNvCxnSpPr>
            <a:endCxn id="121" idx="1"/>
          </p:cNvCxnSpPr>
          <p:nvPr/>
        </p:nvCxnSpPr>
        <p:spPr>
          <a:xfrm>
            <a:off x="4716787" y="2515637"/>
            <a:ext cx="612195" cy="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endCxn id="120" idx="1"/>
          </p:cNvCxnSpPr>
          <p:nvPr/>
        </p:nvCxnSpPr>
        <p:spPr>
          <a:xfrm>
            <a:off x="4716787" y="3040797"/>
            <a:ext cx="62236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88" idx="2"/>
            <a:endCxn id="103" idx="3"/>
          </p:cNvCxnSpPr>
          <p:nvPr/>
        </p:nvCxnSpPr>
        <p:spPr>
          <a:xfrm rot="5400000">
            <a:off x="5548849" y="1178767"/>
            <a:ext cx="737661" cy="1039870"/>
          </a:xfrm>
          <a:prstGeom prst="bentConnector2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73" idx="2"/>
            <a:endCxn id="13" idx="2"/>
          </p:cNvCxnSpPr>
          <p:nvPr/>
        </p:nvCxnSpPr>
        <p:spPr>
          <a:xfrm rot="5400000" flipH="1">
            <a:off x="1902849" y="2453393"/>
            <a:ext cx="3087145" cy="840105"/>
          </a:xfrm>
          <a:prstGeom prst="bentConnector3">
            <a:avLst>
              <a:gd name="adj1" fmla="val -7405"/>
            </a:avLst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032719" y="3704096"/>
            <a:ext cx="2322989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120" idx="3"/>
          </p:cNvCxnSpPr>
          <p:nvPr/>
        </p:nvCxnSpPr>
        <p:spPr>
          <a:xfrm flipH="1">
            <a:off x="3016161" y="3040797"/>
            <a:ext cx="3684902" cy="880274"/>
          </a:xfrm>
          <a:prstGeom prst="bentConnector3">
            <a:avLst>
              <a:gd name="adj1" fmla="val -6204"/>
            </a:avLst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9921" y="386151"/>
            <a:ext cx="7800600" cy="5727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게임 플레이 방법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15346"/>
              </p:ext>
            </p:extLst>
          </p:nvPr>
        </p:nvGraphicFramePr>
        <p:xfrm>
          <a:off x="5102088" y="3079318"/>
          <a:ext cx="2572720" cy="1363852"/>
        </p:xfrm>
        <a:graphic>
          <a:graphicData uri="http://schemas.openxmlformats.org/drawingml/2006/table">
            <a:tbl>
              <a:tblPr/>
              <a:tblGrid>
                <a:gridCol w="503695">
                  <a:extLst>
                    <a:ext uri="{9D8B030D-6E8A-4147-A177-3AD203B41FA5}">
                      <a16:colId xmlns:a16="http://schemas.microsoft.com/office/drawing/2014/main" val="548993872"/>
                    </a:ext>
                  </a:extLst>
                </a:gridCol>
                <a:gridCol w="542441">
                  <a:extLst>
                    <a:ext uri="{9D8B030D-6E8A-4147-A177-3AD203B41FA5}">
                      <a16:colId xmlns:a16="http://schemas.microsoft.com/office/drawing/2014/main" val="2647487919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1406783616"/>
                    </a:ext>
                  </a:extLst>
                </a:gridCol>
                <a:gridCol w="515319">
                  <a:extLst>
                    <a:ext uri="{9D8B030D-6E8A-4147-A177-3AD203B41FA5}">
                      <a16:colId xmlns:a16="http://schemas.microsoft.com/office/drawing/2014/main" val="4087440105"/>
                    </a:ext>
                  </a:extLst>
                </a:gridCol>
                <a:gridCol w="515319">
                  <a:extLst>
                    <a:ext uri="{9D8B030D-6E8A-4147-A177-3AD203B41FA5}">
                      <a16:colId xmlns:a16="http://schemas.microsoft.com/office/drawing/2014/main" val="21990838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mpd="sng">
                      <a:solidFill>
                        <a:schemeClr val="bg2"/>
                      </a:solidFill>
                      <a:prstDash val="soli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mpd="sng">
                      <a:solidFill>
                        <a:schemeClr val="bg2"/>
                      </a:solidFill>
                      <a:prstDash val="soli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mpd="sng">
                      <a:solidFill>
                        <a:schemeClr val="bg2"/>
                      </a:solidFill>
                      <a:prstDash val="soli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988716"/>
                  </a:ext>
                </a:extLst>
              </a:tr>
              <a:tr h="4533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905017"/>
                  </a:ext>
                </a:extLst>
              </a:tr>
              <a:tr h="4533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21587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 flipV="1">
            <a:off x="4612682" y="2557219"/>
            <a:ext cx="0" cy="20854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4572000" y="2564000"/>
            <a:ext cx="3638226" cy="77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8169543" y="2557219"/>
            <a:ext cx="0" cy="20854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399580" y="4269783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</a:t>
            </a:r>
          </a:p>
        </p:txBody>
      </p:sp>
      <p:sp>
        <p:nvSpPr>
          <p:cNvPr id="9" name="막힌 원호 8"/>
          <p:cNvSpPr/>
          <p:nvPr/>
        </p:nvSpPr>
        <p:spPr>
          <a:xfrm rot="10800000">
            <a:off x="7951114" y="4269783"/>
            <a:ext cx="436858" cy="619932"/>
          </a:xfrm>
          <a:prstGeom prst="blockArc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하트 9"/>
          <p:cNvSpPr/>
          <p:nvPr/>
        </p:nvSpPr>
        <p:spPr>
          <a:xfrm>
            <a:off x="7545738" y="1706935"/>
            <a:ext cx="263471" cy="286350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/>
          <p:nvPr/>
        </p:nvSpPr>
        <p:spPr>
          <a:xfrm>
            <a:off x="7867326" y="1706935"/>
            <a:ext cx="263471" cy="286350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/>
          <p:cNvSpPr/>
          <p:nvPr/>
        </p:nvSpPr>
        <p:spPr>
          <a:xfrm>
            <a:off x="8188914" y="1706935"/>
            <a:ext cx="263471" cy="286350"/>
          </a:xfrm>
          <a:prstGeom prst="hear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8107547" y="1579858"/>
            <a:ext cx="391333" cy="526942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825783" y="2367364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951113" y="3777711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</a:t>
            </a:r>
          </a:p>
        </p:txBody>
      </p:sp>
      <p:sp>
        <p:nvSpPr>
          <p:cNvPr id="17" name="Google Shape;3133;p71"/>
          <p:cNvSpPr txBox="1">
            <a:spLocks/>
          </p:cNvSpPr>
          <p:nvPr/>
        </p:nvSpPr>
        <p:spPr>
          <a:xfrm>
            <a:off x="3339" y="975105"/>
            <a:ext cx="7996189" cy="360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lvl="0" latinLnBrk="1"/>
            <a:r>
              <a:rPr lang="ko-KR" altLang="en-US" sz="24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</a:rPr>
              <a:t>주사위 생성</a:t>
            </a:r>
            <a:endParaRPr lang="en-US" altLang="ko-KR" sz="2400" b="1" dirty="0" smtClean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</a:endParaRPr>
          </a:p>
          <a:p>
            <a:pPr lvl="1" latinLnBrk="1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버튼을 누르면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3X5 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직사각형 안 랜덤 한 위치에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SP 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를 사용해 주사위를 생성</a:t>
            </a:r>
            <a:endParaRPr lang="en-US" altLang="ko-KR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041400" lvl="2" indent="0" latinLnBrk="1"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생성되는 주사위의 이미지는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5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개의 주사위 중 랜덤 하게 생성되고 </a:t>
            </a:r>
            <a:endParaRPr lang="en-US" altLang="ko-KR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041400" lvl="2" indent="0" latinLnBrk="1"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생성하는 주사위의 눈금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1</a:t>
            </a:r>
          </a:p>
          <a:p>
            <a:pPr marL="1041400" lvl="2" indent="0" latinLnBrk="1">
              <a:buNone/>
            </a:pPr>
            <a:endParaRPr lang="en-US" altLang="ko-KR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041400" lvl="2" indent="0" latinLnBrk="1"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생성된 주사위는 주사위 </a:t>
            </a:r>
            <a:r>
              <a:rPr lang="ko-KR" altLang="en-US" dirty="0" err="1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공격속도에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 따라 </a:t>
            </a:r>
            <a:endParaRPr lang="en-US" altLang="ko-KR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041400" lvl="2" indent="0" latinLnBrk="1"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초당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(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공격속도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) 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자동으로 공격함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.</a:t>
            </a:r>
          </a:p>
          <a:p>
            <a:pPr marL="1041400" lvl="2" indent="0" latinLnBrk="1">
              <a:buNone/>
            </a:pPr>
            <a:endParaRPr lang="en-US" altLang="ko-KR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041400" lvl="2" indent="0" latinLnBrk="1"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생성 할 때마다 생성시 사용되는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SP+10</a:t>
            </a:r>
          </a:p>
          <a:p>
            <a:pPr marL="1041400" lvl="2" indent="0" latinLnBrk="1">
              <a:buNone/>
            </a:pPr>
            <a:endParaRPr lang="en-US" altLang="ko-KR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041400" lvl="2" indent="0" latinLnBrk="1">
              <a:buNone/>
            </a:pP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SP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획득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: 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턴마다 생성된 적 주사위를 </a:t>
            </a:r>
            <a:endParaRPr lang="en-US" altLang="ko-KR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041400" lvl="2" indent="0" latinLnBrk="1"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죽일 때마다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SP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를 얻고 라운드 가</a:t>
            </a:r>
            <a:endParaRPr lang="en-US" altLang="ko-KR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041400" lvl="2" indent="0" latinLnBrk="1"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높아질수록 획득하는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SP 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가 증가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.</a:t>
            </a:r>
          </a:p>
          <a:p>
            <a:pPr marL="1041400" lvl="2" indent="0" latinLnBrk="1">
              <a:buNone/>
            </a:pP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(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 주사위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1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개 파괴당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10 SP 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획득 점차 증가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)</a:t>
            </a:r>
          </a:p>
        </p:txBody>
      </p:sp>
      <p:sp>
        <p:nvSpPr>
          <p:cNvPr id="18" name="타원 17"/>
          <p:cNvSpPr/>
          <p:nvPr/>
        </p:nvSpPr>
        <p:spPr>
          <a:xfrm>
            <a:off x="6039736" y="4493540"/>
            <a:ext cx="697424" cy="64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생성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65270" y="4578780"/>
            <a:ext cx="1065251" cy="47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보유한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SP : 100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54692" y="3142465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54851" y="3262433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865332" y="325545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761307" y="3357257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65332" y="3357257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82746" y="3578028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756765" y="364316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921255" y="3644706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767631" y="379499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917021" y="379499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839376" y="3711695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폭발 1 31"/>
          <p:cNvSpPr/>
          <p:nvPr/>
        </p:nvSpPr>
        <p:spPr>
          <a:xfrm>
            <a:off x="6451963" y="4572006"/>
            <a:ext cx="369463" cy="396661"/>
          </a:xfrm>
          <a:prstGeom prst="irregularSeal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9196324">
            <a:off x="6634151" y="4513173"/>
            <a:ext cx="376031" cy="372928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341424" y="2851623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5454366" y="2954574"/>
            <a:ext cx="140522" cy="187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666801" y="4039446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817579" y="4182116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198423" y="3571248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349201" y="3713918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28322" y="3565247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279100" y="3707917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46673" y="3998337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297451" y="4141007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173656" y="4035371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324434" y="417804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9921" y="386151"/>
            <a:ext cx="7800600" cy="5727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게임 플레이 방법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102088" y="3079318"/>
          <a:ext cx="2572720" cy="1363852"/>
        </p:xfrm>
        <a:graphic>
          <a:graphicData uri="http://schemas.openxmlformats.org/drawingml/2006/table">
            <a:tbl>
              <a:tblPr/>
              <a:tblGrid>
                <a:gridCol w="503695">
                  <a:extLst>
                    <a:ext uri="{9D8B030D-6E8A-4147-A177-3AD203B41FA5}">
                      <a16:colId xmlns:a16="http://schemas.microsoft.com/office/drawing/2014/main" val="548993872"/>
                    </a:ext>
                  </a:extLst>
                </a:gridCol>
                <a:gridCol w="542441">
                  <a:extLst>
                    <a:ext uri="{9D8B030D-6E8A-4147-A177-3AD203B41FA5}">
                      <a16:colId xmlns:a16="http://schemas.microsoft.com/office/drawing/2014/main" val="2647487919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1406783616"/>
                    </a:ext>
                  </a:extLst>
                </a:gridCol>
                <a:gridCol w="515319">
                  <a:extLst>
                    <a:ext uri="{9D8B030D-6E8A-4147-A177-3AD203B41FA5}">
                      <a16:colId xmlns:a16="http://schemas.microsoft.com/office/drawing/2014/main" val="4087440105"/>
                    </a:ext>
                  </a:extLst>
                </a:gridCol>
                <a:gridCol w="515319">
                  <a:extLst>
                    <a:ext uri="{9D8B030D-6E8A-4147-A177-3AD203B41FA5}">
                      <a16:colId xmlns:a16="http://schemas.microsoft.com/office/drawing/2014/main" val="21990838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mpd="sng">
                      <a:solidFill>
                        <a:schemeClr val="bg2"/>
                      </a:solidFill>
                      <a:prstDash val="soli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mpd="sng">
                      <a:solidFill>
                        <a:schemeClr val="bg2"/>
                      </a:solidFill>
                      <a:prstDash val="soli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mpd="sng">
                      <a:solidFill>
                        <a:schemeClr val="bg2"/>
                      </a:solidFill>
                      <a:prstDash val="soli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988716"/>
                  </a:ext>
                </a:extLst>
              </a:tr>
              <a:tr h="4533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905017"/>
                  </a:ext>
                </a:extLst>
              </a:tr>
              <a:tr h="4533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21587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 flipV="1">
            <a:off x="4612682" y="2557219"/>
            <a:ext cx="0" cy="20854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4572000" y="2564000"/>
            <a:ext cx="3638226" cy="77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8169543" y="2557219"/>
            <a:ext cx="0" cy="20854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399580" y="4269783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</a:t>
            </a:r>
          </a:p>
        </p:txBody>
      </p:sp>
      <p:sp>
        <p:nvSpPr>
          <p:cNvPr id="9" name="막힌 원호 8"/>
          <p:cNvSpPr/>
          <p:nvPr/>
        </p:nvSpPr>
        <p:spPr>
          <a:xfrm rot="10800000">
            <a:off x="7951114" y="4269783"/>
            <a:ext cx="436858" cy="619932"/>
          </a:xfrm>
          <a:prstGeom prst="blockArc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하트 9"/>
          <p:cNvSpPr/>
          <p:nvPr/>
        </p:nvSpPr>
        <p:spPr>
          <a:xfrm>
            <a:off x="7545738" y="1706935"/>
            <a:ext cx="263471" cy="286350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/>
          <p:nvPr/>
        </p:nvSpPr>
        <p:spPr>
          <a:xfrm>
            <a:off x="7867326" y="1706935"/>
            <a:ext cx="263471" cy="286350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/>
          <p:cNvSpPr/>
          <p:nvPr/>
        </p:nvSpPr>
        <p:spPr>
          <a:xfrm>
            <a:off x="8188914" y="1706935"/>
            <a:ext cx="263471" cy="286350"/>
          </a:xfrm>
          <a:prstGeom prst="hear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8107547" y="1579858"/>
            <a:ext cx="391333" cy="526942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825783" y="2367364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951113" y="3777711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</a:t>
            </a:r>
          </a:p>
        </p:txBody>
      </p:sp>
      <p:sp>
        <p:nvSpPr>
          <p:cNvPr id="17" name="Google Shape;3133;p71"/>
          <p:cNvSpPr txBox="1">
            <a:spLocks/>
          </p:cNvSpPr>
          <p:nvPr/>
        </p:nvSpPr>
        <p:spPr>
          <a:xfrm>
            <a:off x="3339" y="975104"/>
            <a:ext cx="8166204" cy="416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lvl="0" latinLnBrk="1"/>
            <a:r>
              <a:rPr lang="ko-KR" altLang="en-US" sz="24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</a:rPr>
              <a:t>적 생성</a:t>
            </a:r>
            <a:endParaRPr lang="en-US" altLang="ko-KR" sz="2400" b="1" dirty="0" smtClean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lvl="0" indent="0" latinLnBrk="1">
              <a:buNone/>
            </a:pPr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라운드 마다 생성 되는 적의 수는 동일</a:t>
            </a:r>
            <a:r>
              <a:rPr lang="en-US" altLang="ko-KR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(15</a:t>
            </a:r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개</a:t>
            </a:r>
            <a:r>
              <a:rPr lang="en-US" altLang="ko-KR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)</a:t>
            </a:r>
          </a:p>
          <a:p>
            <a:pPr marL="127000" lvl="0" indent="0" latinLnBrk="1">
              <a:buNone/>
            </a:pPr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라운드 </a:t>
            </a:r>
            <a:r>
              <a:rPr lang="ko-KR" altLang="en-US" dirty="0" err="1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클리어</a:t>
            </a:r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 마다 적의 </a:t>
            </a:r>
            <a:r>
              <a:rPr lang="en-US" altLang="ko-KR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HP </a:t>
            </a:r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증가함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			</a:t>
            </a:r>
            <a:r>
              <a:rPr lang="ko-KR" altLang="en-US" sz="2000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 이동 방향</a:t>
            </a:r>
            <a:endParaRPr lang="en-US" altLang="ko-KR" sz="2400" b="1" dirty="0" smtClean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</a:endParaRPr>
          </a:p>
          <a:p>
            <a:pPr lvl="0" latinLnBrk="1"/>
            <a:endParaRPr lang="en-US" altLang="ko-KR" sz="2400" b="1" dirty="0" smtClean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</a:endParaRPr>
          </a:p>
          <a:p>
            <a:pPr lvl="0" latinLnBrk="1"/>
            <a:r>
              <a:rPr lang="ko-KR" altLang="en-US" sz="24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</a:rPr>
              <a:t>적 이동 경로</a:t>
            </a:r>
            <a:endParaRPr lang="en-US" altLang="ko-KR" sz="2400" b="1" dirty="0" smtClean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</a:endParaRPr>
          </a:p>
          <a:p>
            <a:pPr lvl="0" latinLnBrk="1"/>
            <a:r>
              <a:rPr lang="ko-KR" altLang="en-US" sz="24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</a:rPr>
              <a:t>적 이동 방향</a:t>
            </a:r>
            <a:endParaRPr lang="en-US" altLang="ko-KR" sz="2400" b="1" dirty="0" smtClean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</a:endParaRPr>
          </a:p>
          <a:p>
            <a:pPr lvl="0" latinLnBrk="1"/>
            <a:r>
              <a:rPr lang="en-US" altLang="ko-KR" sz="24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</a:rPr>
              <a:t>HP- </a:t>
            </a:r>
            <a:r>
              <a:rPr lang="ko-KR" altLang="en-US" sz="24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</a:rPr>
              <a:t>되는 구간</a:t>
            </a:r>
            <a:endParaRPr lang="en-US" altLang="ko-KR" sz="2400" b="1" dirty="0" smtClean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lvl="0" indent="0" latinLnBrk="1">
              <a:buNone/>
            </a:pPr>
            <a:r>
              <a:rPr lang="ko-KR" altLang="en-US" sz="24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</a:rPr>
              <a:t> </a:t>
            </a:r>
            <a:r>
              <a:rPr lang="en-US" altLang="ko-KR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HP- </a:t>
            </a:r>
            <a:r>
              <a:rPr lang="ko-KR" altLang="en-US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구간에 적이 도달하면 플레이어의 </a:t>
            </a:r>
            <a:r>
              <a:rPr lang="en-US" altLang="ko-KR" b="1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HP-1</a:t>
            </a:r>
          </a:p>
          <a:p>
            <a:pPr marL="127000" lvl="0" indent="0" latinLnBrk="1">
              <a:buNone/>
            </a:pP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			   </a:t>
            </a:r>
            <a:r>
              <a:rPr lang="ko-KR" altLang="en-US" sz="2200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 생성</a:t>
            </a:r>
            <a:endParaRPr lang="en-US" altLang="ko-KR" sz="2200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indent="0" latinLnBrk="1">
              <a:buNone/>
            </a:pPr>
            <a:r>
              <a:rPr lang="en-US" altLang="ko-KR" sz="2200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							</a:t>
            </a:r>
            <a:r>
              <a:rPr lang="en-US" altLang="ko-KR" sz="2200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 </a:t>
            </a:r>
            <a:r>
              <a:rPr lang="en-US" altLang="ko-KR" sz="2200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    </a:t>
            </a:r>
            <a:r>
              <a:rPr lang="en-US" altLang="ko-KR" sz="1800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HP-</a:t>
            </a:r>
            <a:r>
              <a:rPr lang="ko-KR" altLang="en-US" sz="1800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구간</a:t>
            </a:r>
            <a:endParaRPr lang="en-US" altLang="ko-KR" sz="1800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lvl="0" indent="0" latinLnBrk="1">
              <a:buNone/>
            </a:pPr>
            <a:endParaRPr lang="en-US" altLang="ko-KR" sz="2200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039736" y="4493540"/>
            <a:ext cx="697424" cy="64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생성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65270" y="4578780"/>
            <a:ext cx="1065251" cy="47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보유한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SP : 100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54692" y="3142465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54851" y="3262433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865332" y="325545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761307" y="3357257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65332" y="3357257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82746" y="3578028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756765" y="364316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921255" y="3644706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767631" y="379499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917021" y="379499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839376" y="3711695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폭발 1 31"/>
          <p:cNvSpPr/>
          <p:nvPr/>
        </p:nvSpPr>
        <p:spPr>
          <a:xfrm>
            <a:off x="6451963" y="4572006"/>
            <a:ext cx="369463" cy="396661"/>
          </a:xfrm>
          <a:prstGeom prst="irregularSeal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9196324">
            <a:off x="6634151" y="4513173"/>
            <a:ext cx="376031" cy="372928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341424" y="2851623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5454366" y="2954574"/>
            <a:ext cx="140522" cy="187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666801" y="4039446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817579" y="4182116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198423" y="3571248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349201" y="3713918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28322" y="3565247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279100" y="3707917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46673" y="3998337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297451" y="4141007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173656" y="4035371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324434" y="417804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239505" y="2747073"/>
            <a:ext cx="2207019" cy="200764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3956123" y="4398643"/>
            <a:ext cx="411189" cy="16437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자형 화살표 67"/>
          <p:cNvSpPr/>
          <p:nvPr/>
        </p:nvSpPr>
        <p:spPr>
          <a:xfrm>
            <a:off x="3966851" y="2152578"/>
            <a:ext cx="4877642" cy="1574334"/>
          </a:xfrm>
          <a:prstGeom prst="uturnArrow">
            <a:avLst>
              <a:gd name="adj1" fmla="val 7504"/>
              <a:gd name="adj2" fmla="val 16878"/>
              <a:gd name="adj3" fmla="val 15648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위로 굽은 화살표 83"/>
          <p:cNvSpPr/>
          <p:nvPr/>
        </p:nvSpPr>
        <p:spPr>
          <a:xfrm rot="2654290">
            <a:off x="7614248" y="4838137"/>
            <a:ext cx="432739" cy="402955"/>
          </a:xfrm>
          <a:prstGeom prst="bentUp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9921" y="386151"/>
            <a:ext cx="7800600" cy="5727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게임 플레이 방법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102088" y="3079318"/>
          <a:ext cx="2572720" cy="1363852"/>
        </p:xfrm>
        <a:graphic>
          <a:graphicData uri="http://schemas.openxmlformats.org/drawingml/2006/table">
            <a:tbl>
              <a:tblPr/>
              <a:tblGrid>
                <a:gridCol w="503695">
                  <a:extLst>
                    <a:ext uri="{9D8B030D-6E8A-4147-A177-3AD203B41FA5}">
                      <a16:colId xmlns:a16="http://schemas.microsoft.com/office/drawing/2014/main" val="548993872"/>
                    </a:ext>
                  </a:extLst>
                </a:gridCol>
                <a:gridCol w="542441">
                  <a:extLst>
                    <a:ext uri="{9D8B030D-6E8A-4147-A177-3AD203B41FA5}">
                      <a16:colId xmlns:a16="http://schemas.microsoft.com/office/drawing/2014/main" val="2647487919"/>
                    </a:ext>
                  </a:extLst>
                </a:gridCol>
                <a:gridCol w="495946">
                  <a:extLst>
                    <a:ext uri="{9D8B030D-6E8A-4147-A177-3AD203B41FA5}">
                      <a16:colId xmlns:a16="http://schemas.microsoft.com/office/drawing/2014/main" val="1406783616"/>
                    </a:ext>
                  </a:extLst>
                </a:gridCol>
                <a:gridCol w="515319">
                  <a:extLst>
                    <a:ext uri="{9D8B030D-6E8A-4147-A177-3AD203B41FA5}">
                      <a16:colId xmlns:a16="http://schemas.microsoft.com/office/drawing/2014/main" val="4087440105"/>
                    </a:ext>
                  </a:extLst>
                </a:gridCol>
                <a:gridCol w="515319">
                  <a:extLst>
                    <a:ext uri="{9D8B030D-6E8A-4147-A177-3AD203B41FA5}">
                      <a16:colId xmlns:a16="http://schemas.microsoft.com/office/drawing/2014/main" val="21990838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mpd="sng">
                      <a:solidFill>
                        <a:schemeClr val="bg2"/>
                      </a:solidFill>
                      <a:prstDash val="soli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mpd="sng">
                      <a:solidFill>
                        <a:schemeClr val="bg2"/>
                      </a:solidFill>
                      <a:prstDash val="soli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mpd="sng">
                      <a:solidFill>
                        <a:schemeClr val="bg2"/>
                      </a:solidFill>
                      <a:prstDash val="soli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988716"/>
                  </a:ext>
                </a:extLst>
              </a:tr>
              <a:tr h="4533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905017"/>
                  </a:ext>
                </a:extLst>
              </a:tr>
              <a:tr h="4533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mpd="sng">
                      <a:solidFill>
                        <a:schemeClr val="bg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21587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 flipV="1">
            <a:off x="4612682" y="2557219"/>
            <a:ext cx="0" cy="20854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4572000" y="2564000"/>
            <a:ext cx="3638226" cy="77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8169543" y="2557219"/>
            <a:ext cx="0" cy="20854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399580" y="4269783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</a:t>
            </a:r>
          </a:p>
        </p:txBody>
      </p:sp>
      <p:sp>
        <p:nvSpPr>
          <p:cNvPr id="9" name="막힌 원호 8"/>
          <p:cNvSpPr/>
          <p:nvPr/>
        </p:nvSpPr>
        <p:spPr>
          <a:xfrm rot="10800000">
            <a:off x="7951114" y="4269783"/>
            <a:ext cx="436858" cy="619932"/>
          </a:xfrm>
          <a:prstGeom prst="blockArc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하트 9"/>
          <p:cNvSpPr/>
          <p:nvPr/>
        </p:nvSpPr>
        <p:spPr>
          <a:xfrm>
            <a:off x="7545738" y="1706935"/>
            <a:ext cx="263471" cy="286350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/>
          <p:nvPr/>
        </p:nvSpPr>
        <p:spPr>
          <a:xfrm>
            <a:off x="7867326" y="1706935"/>
            <a:ext cx="263471" cy="286350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/>
          <p:cNvSpPr/>
          <p:nvPr/>
        </p:nvSpPr>
        <p:spPr>
          <a:xfrm>
            <a:off x="8188914" y="1706935"/>
            <a:ext cx="263471" cy="286350"/>
          </a:xfrm>
          <a:prstGeom prst="hear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8107547" y="1579858"/>
            <a:ext cx="391333" cy="526942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825783" y="2367364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951113" y="3777711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적</a:t>
            </a:r>
          </a:p>
        </p:txBody>
      </p:sp>
      <p:sp>
        <p:nvSpPr>
          <p:cNvPr id="17" name="Google Shape;3133;p71"/>
          <p:cNvSpPr txBox="1">
            <a:spLocks/>
          </p:cNvSpPr>
          <p:nvPr/>
        </p:nvSpPr>
        <p:spPr>
          <a:xfrm>
            <a:off x="3339" y="975104"/>
            <a:ext cx="8166204" cy="416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lvl="0" latinLnBrk="1"/>
            <a:r>
              <a:rPr lang="ko-KR" altLang="en-US" sz="2400" b="1" dirty="0" smtClean="0">
                <a:solidFill>
                  <a:schemeClr val="accent1"/>
                </a:solidFill>
                <a:latin typeface="Gaegu" panose="020B0600000101010101" charset="0"/>
                <a:ea typeface="Gaegu" panose="020B0600000101010101" charset="0"/>
              </a:rPr>
              <a:t>보스 생성</a:t>
            </a:r>
            <a:endParaRPr lang="en-US" altLang="ko-KR" sz="2400" b="1" dirty="0" smtClean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indent="0" latinLnBrk="1">
              <a:buNone/>
            </a:pPr>
            <a:r>
              <a:rPr lang="en-US" altLang="ko-KR" sz="2000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5</a:t>
            </a:r>
            <a:r>
              <a:rPr lang="ko-KR" altLang="en-US" sz="2000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의 배수 라운드 마다 보스 생성</a:t>
            </a:r>
            <a:r>
              <a:rPr lang="en-US" altLang="ko-KR" sz="2000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 </a:t>
            </a:r>
          </a:p>
          <a:p>
            <a:pPr marL="127000" indent="0" latinLnBrk="1">
              <a:buNone/>
            </a:pPr>
            <a:r>
              <a:rPr lang="ko-KR" altLang="en-US" sz="2000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생성된 보스의 </a:t>
            </a:r>
            <a:r>
              <a:rPr lang="en-US" altLang="ko-KR" sz="2000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HP </a:t>
            </a:r>
            <a:r>
              <a:rPr lang="ko-KR" altLang="en-US" sz="2000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와 크기는 일반적에 </a:t>
            </a:r>
            <a:r>
              <a:rPr lang="en-US" altLang="ko-KR" sz="2000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2</a:t>
            </a:r>
            <a:r>
              <a:rPr lang="ko-KR" altLang="en-US" sz="2000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배</a:t>
            </a:r>
            <a:endParaRPr lang="en-US" altLang="ko-KR" sz="2000" dirty="0" smtClean="0">
              <a:solidFill>
                <a:schemeClr val="accent1"/>
              </a:solidFill>
              <a:latin typeface="Gaegu" panose="020B0600000101010101" charset="0"/>
              <a:ea typeface="Gaegu" panose="020B0600000101010101" charset="0"/>
            </a:endParaRPr>
          </a:p>
          <a:p>
            <a:pPr marL="127000" indent="0" latinLnBrk="1">
              <a:buNone/>
            </a:pPr>
            <a:r>
              <a:rPr lang="en-US" altLang="ko-KR" sz="2200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							</a:t>
            </a:r>
          </a:p>
        </p:txBody>
      </p:sp>
      <p:sp>
        <p:nvSpPr>
          <p:cNvPr id="18" name="타원 17"/>
          <p:cNvSpPr/>
          <p:nvPr/>
        </p:nvSpPr>
        <p:spPr>
          <a:xfrm>
            <a:off x="6039736" y="4493540"/>
            <a:ext cx="697424" cy="64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생성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65270" y="4578780"/>
            <a:ext cx="1065251" cy="47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보유한 </a:t>
            </a:r>
            <a:r>
              <a:rPr lang="en-US" altLang="ko-KR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SP : 100</a:t>
            </a:r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54692" y="3142465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54851" y="3262433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865332" y="325545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761307" y="3357257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865332" y="3357257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82746" y="3578028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756765" y="364316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921255" y="3644706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767631" y="379499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917021" y="379499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839376" y="3711695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폭발 1 31"/>
          <p:cNvSpPr/>
          <p:nvPr/>
        </p:nvSpPr>
        <p:spPr>
          <a:xfrm>
            <a:off x="6451963" y="4572006"/>
            <a:ext cx="369463" cy="396661"/>
          </a:xfrm>
          <a:prstGeom prst="irregularSeal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9196324">
            <a:off x="6634151" y="4513173"/>
            <a:ext cx="376031" cy="372928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666801" y="4039446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817579" y="4182116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198423" y="3571248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349201" y="3713918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28322" y="3565247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279100" y="3707917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46673" y="3998337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297451" y="4141007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173656" y="4035371"/>
            <a:ext cx="426203" cy="37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324434" y="4178041"/>
            <a:ext cx="112942" cy="8669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305900" y="3148600"/>
            <a:ext cx="609320" cy="578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Gaegu" panose="020B0600000101010101" charset="0"/>
                <a:ea typeface="Gaegu" panose="020B0600000101010101" charset="0"/>
              </a:rPr>
              <a:t>보스</a:t>
            </a:r>
            <a:endParaRPr lang="en-US" altLang="ko-KR" dirty="0" smtClean="0">
              <a:solidFill>
                <a:schemeClr val="bg2"/>
              </a:solidFill>
              <a:latin typeface="Gaegu" panose="020B0600000101010101" charset="0"/>
              <a:ea typeface="Gaegu" panose="020B0600000101010101" charset="0"/>
            </a:endParaRPr>
          </a:p>
        </p:txBody>
      </p:sp>
      <p:sp>
        <p:nvSpPr>
          <p:cNvPr id="68" name="U자형 화살표 67"/>
          <p:cNvSpPr/>
          <p:nvPr/>
        </p:nvSpPr>
        <p:spPr>
          <a:xfrm>
            <a:off x="3966851" y="2152578"/>
            <a:ext cx="4877642" cy="1574334"/>
          </a:xfrm>
          <a:prstGeom prst="uturnArrow">
            <a:avLst>
              <a:gd name="adj1" fmla="val 7504"/>
              <a:gd name="adj2" fmla="val 16878"/>
              <a:gd name="adj3" fmla="val 15648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et Our Professors by Slidesgo">
  <a:themeElements>
    <a:clrScheme name="Simple Light">
      <a:dk1>
        <a:srgbClr val="313131"/>
      </a:dk1>
      <a:lt1>
        <a:srgbClr val="666666"/>
      </a:lt1>
      <a:dk2>
        <a:srgbClr val="FFFFFF"/>
      </a:dk2>
      <a:lt2>
        <a:srgbClr val="1F1F1F"/>
      </a:lt2>
      <a:accent1>
        <a:srgbClr val="FF8361"/>
      </a:accent1>
      <a:accent2>
        <a:srgbClr val="FCC6C7"/>
      </a:accent2>
      <a:accent3>
        <a:srgbClr val="FBAF42"/>
      </a:accent3>
      <a:accent4>
        <a:srgbClr val="A4E7FA"/>
      </a:accent4>
      <a:accent5>
        <a:srgbClr val="25A0A6"/>
      </a:accent5>
      <a:accent6>
        <a:srgbClr val="BBDCD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669</Words>
  <Application>Microsoft Office PowerPoint</Application>
  <PresentationFormat>화면 슬라이드 쇼(16:9)</PresentationFormat>
  <Paragraphs>249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Sarala</vt:lpstr>
      <vt:lpstr>Arial</vt:lpstr>
      <vt:lpstr>Gaegu</vt:lpstr>
      <vt:lpstr>Permanent Marker</vt:lpstr>
      <vt:lpstr>Questrial</vt:lpstr>
      <vt:lpstr>Wingdings</vt:lpstr>
      <vt:lpstr>Meet Our Professors by Slidesgo</vt:lpstr>
      <vt:lpstr>랜덤 디펜스 컨셉 기획서</vt:lpstr>
      <vt:lpstr>목차</vt:lpstr>
      <vt:lpstr>개요</vt:lpstr>
      <vt:lpstr>게임 목표,UI</vt:lpstr>
      <vt:lpstr>기획 의도</vt:lpstr>
      <vt:lpstr>PowerPoint 프레젠테이션</vt:lpstr>
      <vt:lpstr>게임 플레이 방법</vt:lpstr>
      <vt:lpstr>게임 플레이 방법</vt:lpstr>
      <vt:lpstr>게임 플레이 방법</vt:lpstr>
      <vt:lpstr>게임 플레이 방법</vt:lpstr>
      <vt:lpstr>게임 플레이 방법</vt:lpstr>
      <vt:lpstr>주사위 종류</vt:lpstr>
      <vt:lpstr>게임 시스템 &amp; 조작법</vt:lpstr>
      <vt:lpstr>수익 모델 분석</vt:lpstr>
      <vt:lpstr>개발 기간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랜덤 디펜스(가제)컨셉 기획서</dc:title>
  <cp:lastModifiedBy>tjoeun704</cp:lastModifiedBy>
  <cp:revision>40</cp:revision>
  <dcterms:modified xsi:type="dcterms:W3CDTF">2021-06-14T08:41:40Z</dcterms:modified>
</cp:coreProperties>
</file>