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1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2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3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7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1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2313-11D6-4E60-AA24-D009539648E8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F3C1-1B03-4F06-8316-7F6446A4D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>
            <a:off x="284107" y="1039543"/>
            <a:ext cx="5739549" cy="4835552"/>
            <a:chOff x="284107" y="1039543"/>
            <a:chExt cx="5739549" cy="4835552"/>
          </a:xfrm>
        </p:grpSpPr>
        <p:grpSp>
          <p:nvGrpSpPr>
            <p:cNvPr id="220" name="그룹 219"/>
            <p:cNvGrpSpPr/>
            <p:nvPr/>
          </p:nvGrpSpPr>
          <p:grpSpPr>
            <a:xfrm>
              <a:off x="284107" y="1039543"/>
              <a:ext cx="2653534" cy="4827857"/>
              <a:chOff x="360307" y="1087168"/>
              <a:chExt cx="2653534" cy="4827857"/>
            </a:xfrm>
          </p:grpSpPr>
          <p:grpSp>
            <p:nvGrpSpPr>
              <p:cNvPr id="207" name="그룹 206"/>
              <p:cNvGrpSpPr/>
              <p:nvPr/>
            </p:nvGrpSpPr>
            <p:grpSpPr>
              <a:xfrm>
                <a:off x="360307" y="1087168"/>
                <a:ext cx="2653534" cy="4827857"/>
                <a:chOff x="417457" y="725218"/>
                <a:chExt cx="2653534" cy="4827857"/>
              </a:xfrm>
            </p:grpSpPr>
            <p:grpSp>
              <p:nvGrpSpPr>
                <p:cNvPr id="95" name="그룹 94"/>
                <p:cNvGrpSpPr/>
                <p:nvPr/>
              </p:nvGrpSpPr>
              <p:grpSpPr>
                <a:xfrm>
                  <a:off x="503595" y="1137557"/>
                  <a:ext cx="2567396" cy="4415518"/>
                  <a:chOff x="827445" y="1042307"/>
                  <a:chExt cx="2567396" cy="4415518"/>
                </a:xfrm>
              </p:grpSpPr>
              <p:sp>
                <p:nvSpPr>
                  <p:cNvPr id="50" name="직사각형 49"/>
                  <p:cNvSpPr/>
                  <p:nvPr/>
                </p:nvSpPr>
                <p:spPr>
                  <a:xfrm>
                    <a:off x="827445" y="1042307"/>
                    <a:ext cx="2567396" cy="441551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7" name="그룹 86"/>
                  <p:cNvGrpSpPr/>
                  <p:nvPr/>
                </p:nvGrpSpPr>
                <p:grpSpPr>
                  <a:xfrm>
                    <a:off x="924665" y="2295524"/>
                    <a:ext cx="2372955" cy="1571625"/>
                    <a:chOff x="924665" y="2276474"/>
                    <a:chExt cx="2372955" cy="1571625"/>
                  </a:xfrm>
                </p:grpSpPr>
                <p:sp>
                  <p:nvSpPr>
                    <p:cNvPr id="52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4665" y="2276474"/>
                      <a:ext cx="2372955" cy="1571625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86" name="그룹 85"/>
                    <p:cNvGrpSpPr/>
                    <p:nvPr/>
                  </p:nvGrpSpPr>
                  <p:grpSpPr>
                    <a:xfrm>
                      <a:off x="924665" y="2580676"/>
                      <a:ext cx="2192509" cy="963219"/>
                      <a:chOff x="912639" y="2596152"/>
                      <a:chExt cx="2192509" cy="963219"/>
                    </a:xfrm>
                  </p:grpSpPr>
                  <p:grpSp>
                    <p:nvGrpSpPr>
                      <p:cNvPr id="76" name="그룹 75"/>
                      <p:cNvGrpSpPr/>
                      <p:nvPr/>
                    </p:nvGrpSpPr>
                    <p:grpSpPr>
                      <a:xfrm>
                        <a:off x="1781172" y="2596152"/>
                        <a:ext cx="1323975" cy="333375"/>
                        <a:chOff x="1743075" y="2524124"/>
                        <a:chExt cx="1352550" cy="333375"/>
                      </a:xfrm>
                    </p:grpSpPr>
                    <p:sp>
                      <p:nvSpPr>
                        <p:cNvPr id="74" name="Toolbar Container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43075" y="2524124"/>
                          <a:ext cx="1352550" cy="3333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0">
                          <a:noFill/>
                          <a:prstDash val="solid"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1963936" y="2549722"/>
                          <a:ext cx="91082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400" dirty="0" err="1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Textfield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80" name="그룹 79"/>
                      <p:cNvGrpSpPr/>
                      <p:nvPr/>
                    </p:nvGrpSpPr>
                    <p:grpSpPr>
                      <a:xfrm>
                        <a:off x="1781173" y="3225996"/>
                        <a:ext cx="1323975" cy="333375"/>
                        <a:chOff x="1743075" y="2524124"/>
                        <a:chExt cx="1352550" cy="333375"/>
                      </a:xfrm>
                    </p:grpSpPr>
                    <p:sp>
                      <p:nvSpPr>
                        <p:cNvPr id="81" name="Toolbar Container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43075" y="2524124"/>
                          <a:ext cx="1352550" cy="3333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0">
                          <a:noFill/>
                          <a:prstDash val="solid"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1963936" y="2549722"/>
                          <a:ext cx="91082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400" dirty="0" err="1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Textfield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</p:grpSp>
                  <p:sp>
                    <p:nvSpPr>
                      <p:cNvPr id="84" name="TextBox 83"/>
                      <p:cNvSpPr txBox="1"/>
                      <p:nvPr/>
                    </p:nvSpPr>
                    <p:spPr>
                      <a:xfrm>
                        <a:off x="1063861" y="2654873"/>
                        <a:ext cx="57419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Email</a:t>
                        </a:r>
                        <a:endParaRPr lang="ko-KR" altLang="en-US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  <p:sp>
                    <p:nvSpPr>
                      <p:cNvPr id="85" name="TextBox 84"/>
                      <p:cNvSpPr txBox="1"/>
                      <p:nvPr/>
                    </p:nvSpPr>
                    <p:spPr>
                      <a:xfrm>
                        <a:off x="912639" y="3266982"/>
                        <a:ext cx="86754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Password</a:t>
                        </a:r>
                        <a:endParaRPr lang="ko-KR" altLang="en-US" sz="12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</p:grp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685384" y="4009729"/>
                    <a:ext cx="85151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회원가입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grpSp>
                <p:nvGrpSpPr>
                  <p:cNvPr id="91" name="그룹 90"/>
                  <p:cNvGrpSpPr/>
                  <p:nvPr/>
                </p:nvGrpSpPr>
                <p:grpSpPr>
                  <a:xfrm>
                    <a:off x="1653940" y="4395702"/>
                    <a:ext cx="914400" cy="405493"/>
                    <a:chOff x="1653941" y="4784385"/>
                    <a:chExt cx="914400" cy="405493"/>
                  </a:xfrm>
                </p:grpSpPr>
                <p:sp>
                  <p:nvSpPr>
                    <p:cNvPr id="90" name="모서리가 둥근 직사각형 89"/>
                    <p:cNvSpPr/>
                    <p:nvPr/>
                  </p:nvSpPr>
                  <p:spPr>
                    <a:xfrm>
                      <a:off x="1653941" y="4784385"/>
                      <a:ext cx="914400" cy="405493"/>
                    </a:xfrm>
                    <a:prstGeom prst="roundRect">
                      <a:avLst>
                        <a:gd name="adj" fmla="val 50000"/>
                      </a:avLst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770382" y="4857738"/>
                      <a:ext cx="6848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로그인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768739" y="1904020"/>
                    <a:ext cx="6848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40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로그인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529891" y="1500231"/>
                    <a:ext cx="116249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Bookriendly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sp>
                <p:nvSpPr>
                  <p:cNvPr id="94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827445" y="1042308"/>
                    <a:ext cx="2567396" cy="1383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203" name="TextBox 202"/>
                <p:cNvSpPr txBox="1"/>
                <p:nvPr/>
              </p:nvSpPr>
              <p:spPr>
                <a:xfrm>
                  <a:off x="417457" y="725218"/>
                  <a:ext cx="10663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로그인 화면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1035468" y="5322592"/>
                <a:ext cx="1494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파이어베이스</a:t>
                </a:r>
                <a:r>
                  <a:rPr lang="en-US" altLang="ko-KR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</a:t>
                </a:r>
                <a:r>
                  <a:rPr lang="ko-KR" altLang="en-US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endParaRPr lang="en-US" altLang="ko-KR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User </a:t>
                </a:r>
                <a:r>
                  <a:rPr lang="ko-KR" altLang="en-US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컬렉션 이용</a:t>
                </a:r>
                <a:endParaRPr lang="ko-KR" altLang="en-US" sz="1400" dirty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3394882" y="1039543"/>
              <a:ext cx="2628774" cy="4835552"/>
              <a:chOff x="4419553" y="1087168"/>
              <a:chExt cx="2628774" cy="4835552"/>
            </a:xfrm>
          </p:grpSpPr>
          <p:grpSp>
            <p:nvGrpSpPr>
              <p:cNvPr id="205" name="그룹 204"/>
              <p:cNvGrpSpPr/>
              <p:nvPr/>
            </p:nvGrpSpPr>
            <p:grpSpPr>
              <a:xfrm>
                <a:off x="4419553" y="1087168"/>
                <a:ext cx="2628774" cy="4827857"/>
                <a:chOff x="3152728" y="725218"/>
                <a:chExt cx="2628774" cy="4827857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3214106" y="1137557"/>
                  <a:ext cx="2567396" cy="44155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0" name="그룹 99"/>
                <p:cNvGrpSpPr/>
                <p:nvPr/>
              </p:nvGrpSpPr>
              <p:grpSpPr>
                <a:xfrm>
                  <a:off x="4040600" y="4584627"/>
                  <a:ext cx="914400" cy="405493"/>
                  <a:chOff x="1653941" y="4784385"/>
                  <a:chExt cx="914400" cy="405493"/>
                </a:xfrm>
              </p:grpSpPr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53941" y="4784385"/>
                    <a:ext cx="914400" cy="405493"/>
                  </a:xfrm>
                  <a:prstGeom prst="roundRect">
                    <a:avLst>
                      <a:gd name="adj" fmla="val 50000"/>
                    </a:avLst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853737" y="4850118"/>
                    <a:ext cx="5180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bg1"/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확인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  <p:sp>
              <p:nvSpPr>
                <p:cNvPr id="101" name="TextBox 100"/>
                <p:cNvSpPr txBox="1"/>
                <p:nvPr/>
              </p:nvSpPr>
              <p:spPr>
                <a:xfrm>
                  <a:off x="4072044" y="1999270"/>
                  <a:ext cx="8515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회원가입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916552" y="1595481"/>
                  <a:ext cx="11624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err="1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Bookriendly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sp>
              <p:nvSpPr>
                <p:cNvPr id="10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214106" y="1137558"/>
                  <a:ext cx="2567396" cy="13832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8" name="그룹 127"/>
                <p:cNvGrpSpPr/>
                <p:nvPr/>
              </p:nvGrpSpPr>
              <p:grpSpPr>
                <a:xfrm>
                  <a:off x="3311323" y="2334325"/>
                  <a:ext cx="2372955" cy="2021982"/>
                  <a:chOff x="3524645" y="2354815"/>
                  <a:chExt cx="2372955" cy="2021982"/>
                </a:xfrm>
              </p:grpSpPr>
              <p:sp>
                <p:nvSpPr>
                  <p:cNvPr id="106" name="Tool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3524645" y="2354815"/>
                    <a:ext cx="2372955" cy="2021982"/>
                  </a:xfrm>
                  <a:prstGeom prst="rect">
                    <a:avLst/>
                  </a:prstGeom>
                  <a:solidFill>
                    <a:schemeClr val="bg2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2" name="그룹 121"/>
                  <p:cNvGrpSpPr/>
                  <p:nvPr/>
                </p:nvGrpSpPr>
                <p:grpSpPr>
                  <a:xfrm>
                    <a:off x="3710329" y="2552714"/>
                    <a:ext cx="2079144" cy="333375"/>
                    <a:chOff x="3638013" y="2562978"/>
                    <a:chExt cx="2079144" cy="333375"/>
                  </a:xfrm>
                </p:grpSpPr>
                <p:grpSp>
                  <p:nvGrpSpPr>
                    <p:cNvPr id="108" name="그룹 107"/>
                    <p:cNvGrpSpPr/>
                    <p:nvPr/>
                  </p:nvGrpSpPr>
                  <p:grpSpPr>
                    <a:xfrm>
                      <a:off x="4393182" y="2562978"/>
                      <a:ext cx="1323975" cy="333375"/>
                      <a:chOff x="1743075" y="2524124"/>
                      <a:chExt cx="1352550" cy="333375"/>
                    </a:xfrm>
                  </p:grpSpPr>
                  <p:sp>
                    <p:nvSpPr>
                      <p:cNvPr id="114" name="Tool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43075" y="2524124"/>
                        <a:ext cx="1352550" cy="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1963936" y="2549722"/>
                        <a:ext cx="91082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400" dirty="0" err="1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Textfield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3638013" y="2608775"/>
                      <a:ext cx="6046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Name</a:t>
                      </a:r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121" name="그룹 120"/>
                  <p:cNvGrpSpPr/>
                  <p:nvPr/>
                </p:nvGrpSpPr>
                <p:grpSpPr>
                  <a:xfrm>
                    <a:off x="3709706" y="2980080"/>
                    <a:ext cx="2097671" cy="335005"/>
                    <a:chOff x="3619486" y="2976894"/>
                    <a:chExt cx="2097671" cy="335005"/>
                  </a:xfrm>
                </p:grpSpPr>
                <p:grpSp>
                  <p:nvGrpSpPr>
                    <p:cNvPr id="109" name="그룹 108"/>
                    <p:cNvGrpSpPr/>
                    <p:nvPr/>
                  </p:nvGrpSpPr>
                  <p:grpSpPr>
                    <a:xfrm>
                      <a:off x="4393182" y="2976894"/>
                      <a:ext cx="1323975" cy="333375"/>
                      <a:chOff x="1743075" y="2524124"/>
                      <a:chExt cx="1352550" cy="333375"/>
                    </a:xfrm>
                  </p:grpSpPr>
                  <p:sp>
                    <p:nvSpPr>
                      <p:cNvPr id="112" name="Tool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43075" y="2524124"/>
                        <a:ext cx="1352550" cy="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3" name="TextBox 112"/>
                      <p:cNvSpPr txBox="1"/>
                      <p:nvPr/>
                    </p:nvSpPr>
                    <p:spPr>
                      <a:xfrm>
                        <a:off x="1963936" y="2549722"/>
                        <a:ext cx="91082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400" dirty="0" err="1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Textfield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3619486" y="3034900"/>
                      <a:ext cx="5741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Email</a:t>
                      </a:r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120" name="그룹 119"/>
                  <p:cNvGrpSpPr/>
                  <p:nvPr/>
                </p:nvGrpSpPr>
                <p:grpSpPr>
                  <a:xfrm>
                    <a:off x="3614868" y="3411044"/>
                    <a:ext cx="2192509" cy="333375"/>
                    <a:chOff x="3524648" y="3407259"/>
                    <a:chExt cx="2192509" cy="333375"/>
                  </a:xfrm>
                </p:grpSpPr>
                <p:grpSp>
                  <p:nvGrpSpPr>
                    <p:cNvPr id="116" name="그룹 115"/>
                    <p:cNvGrpSpPr/>
                    <p:nvPr/>
                  </p:nvGrpSpPr>
                  <p:grpSpPr>
                    <a:xfrm>
                      <a:off x="4393182" y="3407259"/>
                      <a:ext cx="1323975" cy="333375"/>
                      <a:chOff x="1743075" y="2524124"/>
                      <a:chExt cx="1352550" cy="333375"/>
                    </a:xfrm>
                  </p:grpSpPr>
                  <p:sp>
                    <p:nvSpPr>
                      <p:cNvPr id="117" name="Tool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43075" y="2524124"/>
                        <a:ext cx="1352550" cy="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1963936" y="2549722"/>
                        <a:ext cx="91082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400" dirty="0" err="1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Textfield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3524648" y="3448245"/>
                      <a:ext cx="8675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Password</a:t>
                      </a:r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123" name="그룹 122"/>
                  <p:cNvGrpSpPr/>
                  <p:nvPr/>
                </p:nvGrpSpPr>
                <p:grpSpPr>
                  <a:xfrm>
                    <a:off x="3768759" y="3818290"/>
                    <a:ext cx="2038618" cy="333375"/>
                    <a:chOff x="3678539" y="2562978"/>
                    <a:chExt cx="2038618" cy="333375"/>
                  </a:xfrm>
                </p:grpSpPr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4393182" y="2562978"/>
                      <a:ext cx="1323975" cy="333375"/>
                      <a:chOff x="1743075" y="2524124"/>
                      <a:chExt cx="1352550" cy="333375"/>
                    </a:xfrm>
                  </p:grpSpPr>
                  <p:sp>
                    <p:nvSpPr>
                      <p:cNvPr id="126" name="Tool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43075" y="2524124"/>
                        <a:ext cx="1352550" cy="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27" name="TextBox 126"/>
                      <p:cNvSpPr txBox="1"/>
                      <p:nvPr/>
                    </p:nvSpPr>
                    <p:spPr>
                      <a:xfrm>
                        <a:off x="1963936" y="2549722"/>
                        <a:ext cx="91082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400" dirty="0" err="1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Textfield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3678539" y="2591211"/>
                      <a:ext cx="63190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Phone</a:t>
                      </a:r>
                      <a:endParaRPr lang="ko-KR" altLang="en-US" sz="1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</p:grpSp>
            <p:sp>
              <p:nvSpPr>
                <p:cNvPr id="204" name="TextBox 203"/>
                <p:cNvSpPr txBox="1"/>
                <p:nvPr/>
              </p:nvSpPr>
              <p:spPr>
                <a:xfrm>
                  <a:off x="3152728" y="725218"/>
                  <a:ext cx="12330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회원가입 화면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5078255" y="5399500"/>
                <a:ext cx="14943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파이어베이스</a:t>
                </a:r>
                <a:r>
                  <a:rPr lang="en-US" altLang="ko-KR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-</a:t>
                </a:r>
                <a:r>
                  <a:rPr lang="ko-KR" altLang="en-US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endParaRPr lang="en-US" altLang="ko-KR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User </a:t>
                </a:r>
                <a:r>
                  <a:rPr lang="ko-KR" altLang="en-US" sz="1400" dirty="0" smtClean="0">
                    <a:solidFill>
                      <a:srgbClr val="7030A0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컬렉션 추가</a:t>
                </a:r>
                <a:endParaRPr lang="ko-KR" altLang="en-US" sz="1400" dirty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cxnSp>
          <p:nvCxnSpPr>
            <p:cNvPr id="209" name="꺾인 연결선 208"/>
            <p:cNvCxnSpPr>
              <a:stCxn id="90" idx="3"/>
              <a:endCxn id="204" idx="1"/>
            </p:cNvCxnSpPr>
            <p:nvPr/>
          </p:nvCxnSpPr>
          <p:spPr>
            <a:xfrm flipV="1">
              <a:off x="2111140" y="1193432"/>
              <a:ext cx="1283742" cy="3814592"/>
            </a:xfrm>
            <a:prstGeom prst="bentConnector3">
              <a:avLst>
                <a:gd name="adj1" fmla="val 81905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그룹 340"/>
          <p:cNvGrpSpPr/>
          <p:nvPr/>
        </p:nvGrpSpPr>
        <p:grpSpPr>
          <a:xfrm>
            <a:off x="69006" y="961620"/>
            <a:ext cx="11932852" cy="4857238"/>
            <a:chOff x="69006" y="961620"/>
            <a:chExt cx="11932852" cy="4857238"/>
          </a:xfrm>
        </p:grpSpPr>
        <p:grpSp>
          <p:nvGrpSpPr>
            <p:cNvPr id="333" name="그룹 332"/>
            <p:cNvGrpSpPr/>
            <p:nvPr/>
          </p:nvGrpSpPr>
          <p:grpSpPr>
            <a:xfrm>
              <a:off x="1180714" y="961620"/>
              <a:ext cx="9632306" cy="4857238"/>
              <a:chOff x="1361689" y="904470"/>
              <a:chExt cx="9632306" cy="4857238"/>
            </a:xfrm>
          </p:grpSpPr>
          <p:grpSp>
            <p:nvGrpSpPr>
              <p:cNvPr id="321" name="그룹 320"/>
              <p:cNvGrpSpPr/>
              <p:nvPr/>
            </p:nvGrpSpPr>
            <p:grpSpPr>
              <a:xfrm>
                <a:off x="4924395" y="904470"/>
                <a:ext cx="2570207" cy="4823349"/>
                <a:chOff x="5095845" y="925893"/>
                <a:chExt cx="2570207" cy="4823349"/>
              </a:xfrm>
            </p:grpSpPr>
            <p:grpSp>
              <p:nvGrpSpPr>
                <p:cNvPr id="272" name="그룹 271"/>
                <p:cNvGrpSpPr/>
                <p:nvPr/>
              </p:nvGrpSpPr>
              <p:grpSpPr>
                <a:xfrm>
                  <a:off x="5095845" y="925893"/>
                  <a:ext cx="2570207" cy="4823349"/>
                  <a:chOff x="5971355" y="729726"/>
                  <a:chExt cx="2570207" cy="4823349"/>
                </a:xfrm>
              </p:grpSpPr>
              <p:grpSp>
                <p:nvGrpSpPr>
                  <p:cNvPr id="273" name="그룹 272"/>
                  <p:cNvGrpSpPr>
                    <a:grpSpLocks noChangeAspect="1"/>
                  </p:cNvGrpSpPr>
                  <p:nvPr/>
                </p:nvGrpSpPr>
                <p:grpSpPr>
                  <a:xfrm>
                    <a:off x="5971355" y="1137557"/>
                    <a:ext cx="2567397" cy="4415518"/>
                    <a:chOff x="1071153" y="718457"/>
                    <a:chExt cx="3304904" cy="5368834"/>
                  </a:xfrm>
                </p:grpSpPr>
                <p:sp>
                  <p:nvSpPr>
                    <p:cNvPr id="311" name="직사각형 310"/>
                    <p:cNvSpPr/>
                    <p:nvPr/>
                  </p:nvSpPr>
                  <p:spPr>
                    <a:xfrm>
                      <a:off x="1071154" y="718457"/>
                      <a:ext cx="3304903" cy="536883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2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1153" y="5514975"/>
                      <a:ext cx="3304903" cy="57231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3" name="App 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1153" y="718458"/>
                      <a:ext cx="3304903" cy="562527"/>
                    </a:xfrm>
                    <a:prstGeom prst="rect">
                      <a:avLst/>
                    </a:prstGeom>
                    <a:solidFill>
                      <a:srgbClr val="FF9933"/>
                    </a:solidFill>
                    <a:ln>
                      <a:noFill/>
                    </a:ln>
                    <a:effectLst>
                      <a:outerShdw blurRad="38100" dist="12700" dir="5400000" algn="ctr" rotWithShape="0">
                        <a:prstClr val="black">
                          <a:alpha val="25000"/>
                        </a:prstClr>
                      </a:outerShdw>
                    </a:effectLst>
                  </p:spPr>
                  <p:txBody>
                    <a:bodyPr vert="horz" wrap="square" lIns="457200" tIns="198120" rIns="91440" bIns="104140" numCol="1" anchor="b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274" name="TextBox 273"/>
                  <p:cNvSpPr txBox="1"/>
                  <p:nvPr/>
                </p:nvSpPr>
                <p:spPr>
                  <a:xfrm>
                    <a:off x="6673804" y="1214990"/>
                    <a:ext cx="116249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err="1" smtClean="0">
                        <a:solidFill>
                          <a:schemeClr val="bg1"/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Bookriendly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grpSp>
                <p:nvGrpSpPr>
                  <p:cNvPr id="275" name="그룹 274"/>
                  <p:cNvGrpSpPr/>
                  <p:nvPr/>
                </p:nvGrpSpPr>
                <p:grpSpPr>
                  <a:xfrm>
                    <a:off x="6079832" y="1686557"/>
                    <a:ext cx="2372955" cy="427993"/>
                    <a:chOff x="6079832" y="1686557"/>
                    <a:chExt cx="2372955" cy="427993"/>
                  </a:xfrm>
                </p:grpSpPr>
                <p:sp>
                  <p:nvSpPr>
                    <p:cNvPr id="309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9832" y="1686557"/>
                      <a:ext cx="2372955" cy="427993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0" name="TextBox 309"/>
                    <p:cNvSpPr txBox="1"/>
                    <p:nvPr/>
                  </p:nvSpPr>
                  <p:spPr>
                    <a:xfrm>
                      <a:off x="6899862" y="1746138"/>
                      <a:ext cx="73289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4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검색창</a:t>
                      </a:r>
                      <a:r>
                        <a:rPr lang="ko-KR" altLang="en-US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 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276" name="그룹 275"/>
                  <p:cNvGrpSpPr/>
                  <p:nvPr/>
                </p:nvGrpSpPr>
                <p:grpSpPr>
                  <a:xfrm>
                    <a:off x="6170055" y="2261597"/>
                    <a:ext cx="2187554" cy="270627"/>
                    <a:chOff x="6170055" y="2261597"/>
                    <a:chExt cx="2187554" cy="270627"/>
                  </a:xfrm>
                </p:grpSpPr>
                <p:grpSp>
                  <p:nvGrpSpPr>
                    <p:cNvPr id="300" name="그룹 299"/>
                    <p:cNvGrpSpPr/>
                    <p:nvPr/>
                  </p:nvGrpSpPr>
                  <p:grpSpPr>
                    <a:xfrm>
                      <a:off x="6170055" y="2270614"/>
                      <a:ext cx="559209" cy="261610"/>
                      <a:chOff x="6170055" y="2270614"/>
                      <a:chExt cx="559209" cy="261610"/>
                    </a:xfrm>
                  </p:grpSpPr>
                  <p:sp>
                    <p:nvSpPr>
                      <p:cNvPr id="307" name="모서리가 둥근 직사각형 306"/>
                      <p:cNvSpPr/>
                      <p:nvPr/>
                    </p:nvSpPr>
                    <p:spPr>
                      <a:xfrm>
                        <a:off x="6170055" y="2278717"/>
                        <a:ext cx="559209" cy="22411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08" name="TextBox 307"/>
                      <p:cNvSpPr txBox="1"/>
                      <p:nvPr/>
                    </p:nvSpPr>
                    <p:spPr>
                      <a:xfrm>
                        <a:off x="6239070" y="2270614"/>
                        <a:ext cx="43473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05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책 </a:t>
                        </a:r>
                        <a:r>
                          <a:rPr lang="en-US" altLang="ko-KR" sz="105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1</a:t>
                        </a:r>
                        <a:endParaRPr lang="ko-KR" altLang="en-US" sz="105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01" name="그룹 300"/>
                    <p:cNvGrpSpPr/>
                    <p:nvPr/>
                  </p:nvGrpSpPr>
                  <p:grpSpPr>
                    <a:xfrm>
                      <a:off x="6996978" y="2270614"/>
                      <a:ext cx="559209" cy="253916"/>
                      <a:chOff x="6170055" y="2270614"/>
                      <a:chExt cx="559209" cy="253916"/>
                    </a:xfrm>
                  </p:grpSpPr>
                  <p:sp>
                    <p:nvSpPr>
                      <p:cNvPr id="305" name="모서리가 둥근 직사각형 304"/>
                      <p:cNvSpPr/>
                      <p:nvPr/>
                    </p:nvSpPr>
                    <p:spPr>
                      <a:xfrm>
                        <a:off x="6170055" y="2278717"/>
                        <a:ext cx="559209" cy="22411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06" name="TextBox 305"/>
                      <p:cNvSpPr txBox="1"/>
                      <p:nvPr/>
                    </p:nvSpPr>
                    <p:spPr>
                      <a:xfrm>
                        <a:off x="6244680" y="2270614"/>
                        <a:ext cx="42351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05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책 </a:t>
                        </a:r>
                        <a:r>
                          <a:rPr lang="en-US" altLang="ko-KR" sz="105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2</a:t>
                        </a:r>
                        <a:endParaRPr lang="ko-KR" altLang="en-US" sz="105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02" name="그룹 301"/>
                    <p:cNvGrpSpPr/>
                    <p:nvPr/>
                  </p:nvGrpSpPr>
                  <p:grpSpPr>
                    <a:xfrm>
                      <a:off x="7798400" y="2261597"/>
                      <a:ext cx="559209" cy="253916"/>
                      <a:chOff x="6170055" y="2270614"/>
                      <a:chExt cx="559209" cy="253916"/>
                    </a:xfrm>
                  </p:grpSpPr>
                  <p:sp>
                    <p:nvSpPr>
                      <p:cNvPr id="303" name="모서리가 둥근 직사각형 302"/>
                      <p:cNvSpPr/>
                      <p:nvPr/>
                    </p:nvSpPr>
                    <p:spPr>
                      <a:xfrm>
                        <a:off x="6170055" y="2278717"/>
                        <a:ext cx="559209" cy="22411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04" name="TextBox 303"/>
                      <p:cNvSpPr txBox="1"/>
                      <p:nvPr/>
                    </p:nvSpPr>
                    <p:spPr>
                      <a:xfrm>
                        <a:off x="6244680" y="2270614"/>
                        <a:ext cx="42351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05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책 </a:t>
                        </a:r>
                        <a:r>
                          <a:rPr lang="en-US" altLang="ko-KR" sz="105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3</a:t>
                        </a:r>
                        <a:endParaRPr lang="ko-KR" altLang="en-US" sz="105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277" name="그룹 276"/>
                  <p:cNvGrpSpPr/>
                  <p:nvPr/>
                </p:nvGrpSpPr>
                <p:grpSpPr>
                  <a:xfrm>
                    <a:off x="6079832" y="2693921"/>
                    <a:ext cx="2372955" cy="1268477"/>
                    <a:chOff x="6079832" y="2693921"/>
                    <a:chExt cx="2372955" cy="1268477"/>
                  </a:xfrm>
                </p:grpSpPr>
                <p:sp>
                  <p:nvSpPr>
                    <p:cNvPr id="286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9832" y="2693921"/>
                      <a:ext cx="2372955" cy="1268477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87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8308" y="2797058"/>
                      <a:ext cx="2169301" cy="4959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88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8308" y="3365843"/>
                      <a:ext cx="2169301" cy="4959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289" name="그룹 288"/>
                    <p:cNvGrpSpPr/>
                    <p:nvPr/>
                  </p:nvGrpSpPr>
                  <p:grpSpPr>
                    <a:xfrm>
                      <a:off x="7732662" y="2885320"/>
                      <a:ext cx="559209" cy="358626"/>
                      <a:chOff x="6170055" y="2278717"/>
                      <a:chExt cx="559209" cy="224113"/>
                    </a:xfrm>
                  </p:grpSpPr>
                  <p:sp>
                    <p:nvSpPr>
                      <p:cNvPr id="298" name="모서리가 둥근 직사각형 297"/>
                      <p:cNvSpPr/>
                      <p:nvPr/>
                    </p:nvSpPr>
                    <p:spPr>
                      <a:xfrm>
                        <a:off x="6170055" y="2278717"/>
                        <a:ext cx="559209" cy="22411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9" name="TextBox 298"/>
                      <p:cNvSpPr txBox="1"/>
                      <p:nvPr/>
                    </p:nvSpPr>
                    <p:spPr>
                      <a:xfrm>
                        <a:off x="6221435" y="2312282"/>
                        <a:ext cx="470000" cy="173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반납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290" name="그룹 289"/>
                    <p:cNvGrpSpPr/>
                    <p:nvPr/>
                  </p:nvGrpSpPr>
                  <p:grpSpPr>
                    <a:xfrm>
                      <a:off x="7732661" y="3436776"/>
                      <a:ext cx="559209" cy="358626"/>
                      <a:chOff x="6170055" y="2278717"/>
                      <a:chExt cx="559209" cy="224113"/>
                    </a:xfrm>
                  </p:grpSpPr>
                  <p:sp>
                    <p:nvSpPr>
                      <p:cNvPr id="296" name="모서리가 둥근 직사각형 295"/>
                      <p:cNvSpPr/>
                      <p:nvPr/>
                    </p:nvSpPr>
                    <p:spPr>
                      <a:xfrm>
                        <a:off x="6170055" y="2278717"/>
                        <a:ext cx="559209" cy="22411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7" name="TextBox 296"/>
                      <p:cNvSpPr txBox="1"/>
                      <p:nvPr/>
                    </p:nvSpPr>
                    <p:spPr>
                      <a:xfrm>
                        <a:off x="6221435" y="2312282"/>
                        <a:ext cx="470000" cy="173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반납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291" name="모서리가 둥근 직사각형 290"/>
                    <p:cNvSpPr/>
                    <p:nvPr/>
                  </p:nvSpPr>
                  <p:spPr>
                    <a:xfrm>
                      <a:off x="8386058" y="2739408"/>
                      <a:ext cx="52440" cy="353868"/>
                    </a:xfrm>
                    <a:prstGeom prst="roundRect">
                      <a:avLst>
                        <a:gd name="adj" fmla="val 50000"/>
                      </a:avLst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2" name="TextBox 291"/>
                    <p:cNvSpPr txBox="1"/>
                    <p:nvPr/>
                  </p:nvSpPr>
                  <p:spPr>
                    <a:xfrm>
                      <a:off x="6188308" y="2814974"/>
                      <a:ext cx="50366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책 </a:t>
                      </a:r>
                      <a:r>
                        <a:rPr lang="en-US" altLang="ko-KR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1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sp>
                  <p:nvSpPr>
                    <p:cNvPr id="293" name="TextBox 292"/>
                    <p:cNvSpPr txBox="1"/>
                    <p:nvPr/>
                  </p:nvSpPr>
                  <p:spPr>
                    <a:xfrm>
                      <a:off x="6207445" y="3391292"/>
                      <a:ext cx="50366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책 </a:t>
                      </a:r>
                      <a:r>
                        <a:rPr lang="en-US" altLang="ko-KR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2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sp>
                  <p:nvSpPr>
                    <p:cNvPr id="294" name="TextBox 293"/>
                    <p:cNvSpPr txBox="1"/>
                    <p:nvPr/>
                  </p:nvSpPr>
                  <p:spPr>
                    <a:xfrm>
                      <a:off x="6204189" y="3059043"/>
                      <a:ext cx="441146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05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D-n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sp>
                  <p:nvSpPr>
                    <p:cNvPr id="295" name="TextBox 294"/>
                    <p:cNvSpPr txBox="1"/>
                    <p:nvPr/>
                  </p:nvSpPr>
                  <p:spPr>
                    <a:xfrm>
                      <a:off x="6219567" y="3631848"/>
                      <a:ext cx="441146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D-n</a:t>
                      </a:r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278" name="그룹 277"/>
                  <p:cNvGrpSpPr/>
                  <p:nvPr/>
                </p:nvGrpSpPr>
                <p:grpSpPr>
                  <a:xfrm>
                    <a:off x="6797853" y="4153489"/>
                    <a:ext cx="914400" cy="405493"/>
                    <a:chOff x="1653941" y="4784385"/>
                    <a:chExt cx="914400" cy="405493"/>
                  </a:xfrm>
                </p:grpSpPr>
                <p:sp>
                  <p:nvSpPr>
                    <p:cNvPr id="284" name="모서리가 둥근 직사각형 283"/>
                    <p:cNvSpPr/>
                    <p:nvPr/>
                  </p:nvSpPr>
                  <p:spPr>
                    <a:xfrm>
                      <a:off x="1653941" y="4784385"/>
                      <a:ext cx="914400" cy="405493"/>
                    </a:xfrm>
                    <a:prstGeom prst="roundRect">
                      <a:avLst>
                        <a:gd name="adj" fmla="val 50000"/>
                      </a:avLst>
                    </a:prstGeom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5" name="TextBox 284"/>
                    <p:cNvSpPr txBox="1"/>
                    <p:nvPr/>
                  </p:nvSpPr>
                  <p:spPr>
                    <a:xfrm>
                      <a:off x="1685383" y="4833242"/>
                      <a:ext cx="851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대출하기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279" name="그룹 278"/>
                  <p:cNvGrpSpPr/>
                  <p:nvPr/>
                </p:nvGrpSpPr>
                <p:grpSpPr>
                  <a:xfrm>
                    <a:off x="6104147" y="5163839"/>
                    <a:ext cx="2437415" cy="320455"/>
                    <a:chOff x="6104147" y="5163839"/>
                    <a:chExt cx="2437415" cy="320455"/>
                  </a:xfrm>
                </p:grpSpPr>
                <p:sp>
                  <p:nvSpPr>
                    <p:cNvPr id="281" name="TextBox 280"/>
                    <p:cNvSpPr txBox="1"/>
                    <p:nvPr/>
                  </p:nvSpPr>
                  <p:spPr>
                    <a:xfrm>
                      <a:off x="6104147" y="5176517"/>
                      <a:ext cx="6783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Home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sp>
                  <p:nvSpPr>
                    <p:cNvPr id="282" name="TextBox 281"/>
                    <p:cNvSpPr txBox="1"/>
                    <p:nvPr/>
                  </p:nvSpPr>
                  <p:spPr>
                    <a:xfrm>
                      <a:off x="6965991" y="5176517"/>
                      <a:ext cx="55015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Map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sp>
                  <p:nvSpPr>
                    <p:cNvPr id="283" name="TextBox 282"/>
                    <p:cNvSpPr txBox="1"/>
                    <p:nvPr/>
                  </p:nvSpPr>
                  <p:spPr>
                    <a:xfrm>
                      <a:off x="7641956" y="5163839"/>
                      <a:ext cx="89960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My page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6054711" y="729726"/>
                    <a:ext cx="7328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40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홈 화면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  <p:pic>
              <p:nvPicPr>
                <p:cNvPr id="315" name="그림 31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20066" y="1439440"/>
                  <a:ext cx="257211" cy="266737"/>
                </a:xfrm>
                <a:prstGeom prst="rect">
                  <a:avLst/>
                </a:prstGeom>
              </p:spPr>
            </p:pic>
          </p:grpSp>
          <p:grpSp>
            <p:nvGrpSpPr>
              <p:cNvPr id="322" name="그룹 321"/>
              <p:cNvGrpSpPr/>
              <p:nvPr/>
            </p:nvGrpSpPr>
            <p:grpSpPr>
              <a:xfrm>
                <a:off x="1361689" y="959782"/>
                <a:ext cx="2611872" cy="4801926"/>
                <a:chOff x="8563278" y="925893"/>
                <a:chExt cx="2611872" cy="4801926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8563278" y="925893"/>
                  <a:ext cx="2611872" cy="4801926"/>
                  <a:chOff x="328990" y="799423"/>
                  <a:chExt cx="2611872" cy="4801926"/>
                </a:xfrm>
              </p:grpSpPr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328990" y="799423"/>
                    <a:ext cx="2611872" cy="4801926"/>
                    <a:chOff x="328990" y="799423"/>
                    <a:chExt cx="2611872" cy="4801926"/>
                  </a:xfrm>
                </p:grpSpPr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328990" y="799423"/>
                      <a:ext cx="8996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대출 화면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grpSp>
                  <p:nvGrpSpPr>
                    <p:cNvPr id="9" name="그룹 8"/>
                    <p:cNvGrpSpPr/>
                    <p:nvPr/>
                  </p:nvGrpSpPr>
                  <p:grpSpPr>
                    <a:xfrm>
                      <a:off x="370655" y="1185831"/>
                      <a:ext cx="2570207" cy="4415518"/>
                      <a:chOff x="370655" y="1185831"/>
                      <a:chExt cx="2570207" cy="4415518"/>
                    </a:xfrm>
                  </p:grpSpPr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370656" y="1185831"/>
                        <a:ext cx="2567396" cy="441551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9" name="Tool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655" y="5130656"/>
                        <a:ext cx="2567396" cy="47069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30" name="App 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655" y="1185832"/>
                        <a:ext cx="2567396" cy="462642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>
                        <a:noFill/>
                      </a:ln>
                      <a:effectLst>
                        <a:outerShdw blurRad="38100" dist="12700" dir="5400000" algn="ctr" rotWithShape="0">
                          <a:prstClr val="black">
                            <a:alpha val="25000"/>
                          </a:prstClr>
                        </a:outerShdw>
                      </a:effectLst>
                    </p:spPr>
                    <p:txBody>
                      <a:bodyPr vert="horz" wrap="square" lIns="457200" tIns="198120" rIns="91440" bIns="104140" numCol="1" anchor="b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000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1073104" y="1263264"/>
                        <a:ext cx="1162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 err="1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Bookriendly</a:t>
                        </a:r>
                        <a:endParaRPr lang="ko-KR" altLang="en-US" sz="140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  <p:grpSp>
                    <p:nvGrpSpPr>
                      <p:cNvPr id="63" name="그룹 62"/>
                      <p:cNvGrpSpPr/>
                      <p:nvPr/>
                    </p:nvGrpSpPr>
                    <p:grpSpPr>
                      <a:xfrm>
                        <a:off x="1181838" y="4670839"/>
                        <a:ext cx="914400" cy="350960"/>
                        <a:chOff x="1653941" y="4784385"/>
                        <a:chExt cx="914400" cy="405493"/>
                      </a:xfrm>
                    </p:grpSpPr>
                    <p:sp>
                      <p:nvSpPr>
                        <p:cNvPr id="73" name="모서리가 둥근 직사각형 72"/>
                        <p:cNvSpPr/>
                        <p:nvPr/>
                      </p:nvSpPr>
                      <p:spPr>
                        <a:xfrm>
                          <a:off x="1653941" y="4784385"/>
                          <a:ext cx="914400" cy="405493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ln>
                          <a:solidFill>
                            <a:schemeClr val="bg1">
                              <a:lumMod val="8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1852094" y="4833242"/>
                          <a:ext cx="51809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400" dirty="0" smtClean="0">
                              <a:solidFill>
                                <a:schemeClr val="bg1"/>
                              </a:solidFill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확인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75" name="그룹 74"/>
                      <p:cNvGrpSpPr/>
                      <p:nvPr/>
                    </p:nvGrpSpPr>
                    <p:grpSpPr>
                      <a:xfrm>
                        <a:off x="503447" y="5212113"/>
                        <a:ext cx="2437415" cy="320455"/>
                        <a:chOff x="6104147" y="5163839"/>
                        <a:chExt cx="2437415" cy="320455"/>
                      </a:xfrm>
                    </p:grpSpPr>
                    <p:sp>
                      <p:nvSpPr>
                        <p:cNvPr id="76" name="TextBox 75"/>
                        <p:cNvSpPr txBox="1"/>
                        <p:nvPr/>
                      </p:nvSpPr>
                      <p:spPr>
                        <a:xfrm>
                          <a:off x="6104147" y="5176517"/>
                          <a:ext cx="67839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400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Home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  <p:sp>
                      <p:nvSpPr>
                        <p:cNvPr id="77" name="TextBox 76"/>
                        <p:cNvSpPr txBox="1"/>
                        <p:nvPr/>
                      </p:nvSpPr>
                      <p:spPr>
                        <a:xfrm>
                          <a:off x="6965991" y="5176517"/>
                          <a:ext cx="55015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400" dirty="0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Map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  <p:sp>
                      <p:nvSpPr>
                        <p:cNvPr id="78" name="TextBox 77"/>
                        <p:cNvSpPr txBox="1"/>
                        <p:nvPr/>
                      </p:nvSpPr>
                      <p:spPr>
                        <a:xfrm>
                          <a:off x="7641956" y="5163839"/>
                          <a:ext cx="89960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ko-KR" sz="1400" dirty="0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My page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8" name="그룹 7"/>
                      <p:cNvGrpSpPr/>
                      <p:nvPr/>
                    </p:nvGrpSpPr>
                    <p:grpSpPr>
                      <a:xfrm>
                        <a:off x="623836" y="3786775"/>
                        <a:ext cx="2061034" cy="819975"/>
                        <a:chOff x="551440" y="3785740"/>
                        <a:chExt cx="2061034" cy="819975"/>
                      </a:xfrm>
                    </p:grpSpPr>
                    <p:sp>
                      <p:nvSpPr>
                        <p:cNvPr id="80" name="Toolbar Container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38175" y="4109807"/>
                          <a:ext cx="1957315" cy="4959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0">
                          <a:noFill/>
                          <a:prstDash val="solid"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7" name="그룹 6"/>
                        <p:cNvGrpSpPr/>
                        <p:nvPr/>
                      </p:nvGrpSpPr>
                      <p:grpSpPr>
                        <a:xfrm>
                          <a:off x="551440" y="3785740"/>
                          <a:ext cx="2061034" cy="281701"/>
                          <a:chOff x="576813" y="3644429"/>
                          <a:chExt cx="2061034" cy="281701"/>
                        </a:xfrm>
                      </p:grpSpPr>
                      <p:grpSp>
                        <p:nvGrpSpPr>
                          <p:cNvPr id="38" name="그룹 37"/>
                          <p:cNvGrpSpPr/>
                          <p:nvPr/>
                        </p:nvGrpSpPr>
                        <p:grpSpPr>
                          <a:xfrm>
                            <a:off x="2332020" y="3672214"/>
                            <a:ext cx="305827" cy="253916"/>
                            <a:chOff x="6079075" y="2270614"/>
                            <a:chExt cx="754717" cy="253916"/>
                          </a:xfrm>
                        </p:grpSpPr>
                        <p:sp>
                          <p:nvSpPr>
                            <p:cNvPr id="39" name="모서리가 둥근 직사각형 38"/>
                            <p:cNvSpPr/>
                            <p:nvPr/>
                          </p:nvSpPr>
                          <p:spPr>
                            <a:xfrm>
                              <a:off x="6170055" y="2278717"/>
                              <a:ext cx="559209" cy="224113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40" name="TextBox 39"/>
                            <p:cNvSpPr txBox="1"/>
                            <p:nvPr/>
                          </p:nvSpPr>
                          <p:spPr>
                            <a:xfrm>
                              <a:off x="6079075" y="2270614"/>
                              <a:ext cx="754717" cy="25391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ko-KR" sz="1050" dirty="0" smtClean="0">
                                  <a:solidFill>
                                    <a:schemeClr val="bg1"/>
                                  </a:solidFill>
                                  <a:latin typeface="한컴 고딕" panose="02000500000000000000" pitchFamily="2" charset="-127"/>
                                  <a:ea typeface="한컴 고딕" panose="02000500000000000000" pitchFamily="2" charset="-127"/>
                                </a:rPr>
                                <a:t>V</a:t>
                              </a:r>
                              <a:endParaRPr lang="ko-KR" altLang="en-US" sz="1050" dirty="0">
                                <a:solidFill>
                                  <a:schemeClr val="bg1"/>
                                </a:solidFill>
                                <a:latin typeface="한컴 고딕" panose="02000500000000000000" pitchFamily="2" charset="-127"/>
                                <a:ea typeface="한컴 고딕" panose="02000500000000000000" pitchFamily="2" charset="-127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87" name="TextBox 86"/>
                          <p:cNvSpPr txBox="1"/>
                          <p:nvPr/>
                        </p:nvSpPr>
                        <p:spPr>
                          <a:xfrm>
                            <a:off x="576813" y="3644429"/>
                            <a:ext cx="795411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dirty="0" err="1" smtClean="0">
                                <a:latin typeface="한컴 고딕" panose="02000500000000000000" pitchFamily="2" charset="-127"/>
                                <a:ea typeface="한컴 고딕" panose="02000500000000000000" pitchFamily="2" charset="-127"/>
                              </a:rPr>
                              <a:t>알람</a:t>
                            </a:r>
                            <a:r>
                              <a:rPr lang="ko-KR" altLang="en-US" sz="1200" dirty="0" smtClean="0">
                                <a:latin typeface="한컴 고딕" panose="02000500000000000000" pitchFamily="2" charset="-127"/>
                                <a:ea typeface="한컴 고딕" panose="02000500000000000000" pitchFamily="2" charset="-127"/>
                              </a:rPr>
                              <a:t> 여부</a:t>
                            </a:r>
                            <a:endParaRPr lang="ko-KR" altLang="en-US" sz="1200" dirty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" name="그룹 4"/>
                      <p:cNvGrpSpPr/>
                      <p:nvPr/>
                    </p:nvGrpSpPr>
                    <p:grpSpPr>
                      <a:xfrm>
                        <a:off x="559570" y="3456701"/>
                        <a:ext cx="2141045" cy="284577"/>
                        <a:chOff x="548221" y="3241131"/>
                        <a:chExt cx="2141045" cy="349626"/>
                      </a:xfrm>
                    </p:grpSpPr>
                    <p:grpSp>
                      <p:nvGrpSpPr>
                        <p:cNvPr id="3" name="그룹 2"/>
                        <p:cNvGrpSpPr/>
                        <p:nvPr/>
                      </p:nvGrpSpPr>
                      <p:grpSpPr>
                        <a:xfrm>
                          <a:off x="1365291" y="3241131"/>
                          <a:ext cx="1323975" cy="349626"/>
                          <a:chOff x="1469348" y="2678725"/>
                          <a:chExt cx="1323975" cy="349626"/>
                        </a:xfrm>
                      </p:grpSpPr>
                      <p:sp>
                        <p:nvSpPr>
                          <p:cNvPr id="82" name="Toolbar Container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69348" y="2694976"/>
                            <a:ext cx="1323975" cy="33337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0">
                            <a:noFill/>
                            <a:prstDash val="solid"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3" name="TextBox 82"/>
                          <p:cNvSpPr txBox="1"/>
                          <p:nvPr/>
                        </p:nvSpPr>
                        <p:spPr>
                          <a:xfrm>
                            <a:off x="1802304" y="2678725"/>
                            <a:ext cx="580608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>
                                <a:latin typeface="한컴 고딕" panose="02000500000000000000" pitchFamily="2" charset="-127"/>
                                <a:ea typeface="한컴 고딕" panose="02000500000000000000" pitchFamily="2" charset="-127"/>
                              </a:rPr>
                              <a:t>Date</a:t>
                            </a:r>
                            <a:endParaRPr lang="ko-KR" altLang="en-US" sz="1400" dirty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endParaRPr>
                          </a:p>
                        </p:txBody>
                      </p:sp>
                    </p:grpSp>
                    <p:sp>
                      <p:nvSpPr>
                        <p:cNvPr id="88" name="TextBox 87"/>
                        <p:cNvSpPr txBox="1"/>
                        <p:nvPr/>
                      </p:nvSpPr>
                      <p:spPr>
                        <a:xfrm>
                          <a:off x="548221" y="3282980"/>
                          <a:ext cx="68480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400" dirty="0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반납일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4" name="그룹 3"/>
                      <p:cNvGrpSpPr/>
                      <p:nvPr/>
                    </p:nvGrpSpPr>
                    <p:grpSpPr>
                      <a:xfrm>
                        <a:off x="539941" y="3103954"/>
                        <a:ext cx="2160674" cy="271349"/>
                        <a:chOff x="528592" y="2887325"/>
                        <a:chExt cx="2160674" cy="333375"/>
                      </a:xfrm>
                    </p:grpSpPr>
                    <p:grpSp>
                      <p:nvGrpSpPr>
                        <p:cNvPr id="84" name="그룹 83"/>
                        <p:cNvGrpSpPr/>
                        <p:nvPr/>
                      </p:nvGrpSpPr>
                      <p:grpSpPr>
                        <a:xfrm>
                          <a:off x="1365291" y="2887325"/>
                          <a:ext cx="1323975" cy="333375"/>
                          <a:chOff x="1469348" y="2694976"/>
                          <a:chExt cx="1323975" cy="333375"/>
                        </a:xfrm>
                      </p:grpSpPr>
                      <p:sp>
                        <p:nvSpPr>
                          <p:cNvPr id="85" name="Toolbar Container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69348" y="2694976"/>
                            <a:ext cx="1323975" cy="33337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0">
                            <a:noFill/>
                            <a:prstDash val="solid"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86" name="TextBox 85"/>
                          <p:cNvSpPr txBox="1"/>
                          <p:nvPr/>
                        </p:nvSpPr>
                        <p:spPr>
                          <a:xfrm>
                            <a:off x="1827950" y="2695743"/>
                            <a:ext cx="580608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smtClean="0">
                                <a:latin typeface="한컴 고딕" panose="02000500000000000000" pitchFamily="2" charset="-127"/>
                                <a:ea typeface="한컴 고딕" panose="02000500000000000000" pitchFamily="2" charset="-127"/>
                              </a:rPr>
                              <a:t>Date</a:t>
                            </a:r>
                            <a:endParaRPr lang="ko-KR" altLang="en-US" sz="1400" dirty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endParaRPr>
                          </a:p>
                        </p:txBody>
                      </p:sp>
                    </p:grpSp>
                    <p:sp>
                      <p:nvSpPr>
                        <p:cNvPr id="89" name="TextBox 88"/>
                        <p:cNvSpPr txBox="1"/>
                        <p:nvPr/>
                      </p:nvSpPr>
                      <p:spPr>
                        <a:xfrm>
                          <a:off x="528592" y="2901068"/>
                          <a:ext cx="68480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400" dirty="0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대출일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91" name="그룹 90"/>
                      <p:cNvGrpSpPr/>
                      <p:nvPr/>
                    </p:nvGrpSpPr>
                    <p:grpSpPr>
                      <a:xfrm>
                        <a:off x="1247043" y="2707743"/>
                        <a:ext cx="1507428" cy="271349"/>
                        <a:chOff x="1469348" y="2694976"/>
                        <a:chExt cx="1323975" cy="333375"/>
                      </a:xfrm>
                    </p:grpSpPr>
                    <p:sp>
                      <p:nvSpPr>
                        <p:cNvPr id="93" name="Toolbar Container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69348" y="2694976"/>
                          <a:ext cx="1323975" cy="3333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0">
                          <a:noFill/>
                          <a:prstDash val="solid"/>
                          <a:miter lim="800000"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endParaRPr lang="en-US" sz="9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1718996" y="2698524"/>
                          <a:ext cx="89158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ko-KR" sz="1400" dirty="0" err="1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Textfield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</p:grpSp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536550" y="2720966"/>
                        <a:ext cx="6848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400" dirty="0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도서관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  <p:grpSp>
                    <p:nvGrpSpPr>
                      <p:cNvPr id="6" name="그룹 5"/>
                      <p:cNvGrpSpPr/>
                      <p:nvPr/>
                    </p:nvGrpSpPr>
                    <p:grpSpPr>
                      <a:xfrm>
                        <a:off x="547158" y="2294740"/>
                        <a:ext cx="2206456" cy="343794"/>
                        <a:chOff x="689066" y="2637842"/>
                        <a:chExt cx="2206456" cy="422380"/>
                      </a:xfrm>
                    </p:grpSpPr>
                    <p:grpSp>
                      <p:nvGrpSpPr>
                        <p:cNvPr id="95" name="그룹 94"/>
                        <p:cNvGrpSpPr/>
                        <p:nvPr/>
                      </p:nvGrpSpPr>
                      <p:grpSpPr>
                        <a:xfrm>
                          <a:off x="1388094" y="2637842"/>
                          <a:ext cx="1507428" cy="342884"/>
                          <a:chOff x="1469348" y="2685467"/>
                          <a:chExt cx="1323975" cy="342884"/>
                        </a:xfrm>
                      </p:grpSpPr>
                      <p:sp>
                        <p:nvSpPr>
                          <p:cNvPr id="96" name="Toolbar Container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69348" y="2694976"/>
                            <a:ext cx="1323975" cy="33337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0">
                            <a:noFill/>
                            <a:prstDash val="solid"/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endParaRPr lang="en-US" sz="9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97" name="TextBox 96"/>
                          <p:cNvSpPr txBox="1"/>
                          <p:nvPr/>
                        </p:nvSpPr>
                        <p:spPr>
                          <a:xfrm>
                            <a:off x="1713887" y="2685467"/>
                            <a:ext cx="891584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ko-KR" sz="1400" dirty="0" err="1" smtClean="0">
                                <a:latin typeface="한컴 고딕" panose="02000500000000000000" pitchFamily="2" charset="-127"/>
                                <a:ea typeface="한컴 고딕" panose="02000500000000000000" pitchFamily="2" charset="-127"/>
                              </a:rPr>
                              <a:t>Textfield</a:t>
                            </a:r>
                            <a:endParaRPr lang="ko-KR" altLang="en-US" sz="1400" dirty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endParaRPr>
                          </a:p>
                        </p:txBody>
                      </p:sp>
                    </p:grpSp>
                    <p:sp>
                      <p:nvSpPr>
                        <p:cNvPr id="98" name="TextBox 97"/>
                        <p:cNvSpPr txBox="1"/>
                        <p:nvPr/>
                      </p:nvSpPr>
                      <p:spPr>
                        <a:xfrm>
                          <a:off x="689066" y="2682091"/>
                          <a:ext cx="684803" cy="3781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1400" dirty="0" smtClean="0">
                              <a:latin typeface="한컴 고딕" panose="02000500000000000000" pitchFamily="2" charset="-127"/>
                              <a:ea typeface="한컴 고딕" panose="02000500000000000000" pitchFamily="2" charset="-127"/>
                            </a:rPr>
                            <a:t>도서명</a:t>
                          </a:r>
                          <a:endParaRPr lang="ko-KR" altLang="en-US" sz="1400" dirty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</p:grpSp>
                  <p:sp>
                    <p:nvSpPr>
                      <p:cNvPr id="99" name="TextBox 98"/>
                      <p:cNvSpPr txBox="1"/>
                      <p:nvPr/>
                    </p:nvSpPr>
                    <p:spPr>
                      <a:xfrm>
                        <a:off x="998477" y="1866203"/>
                        <a:ext cx="128112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400" dirty="0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대출 정보 입력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</p:grp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086309" y="4223296"/>
                    <a:ext cx="12971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 err="1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알람</a:t>
                    </a:r>
                    <a:r>
                      <a:rPr lang="ko-KR" altLang="en-US" sz="12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 </a:t>
                    </a:r>
                    <a:r>
                      <a:rPr lang="en-US" altLang="ko-KR" sz="1200" dirty="0" err="1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TimePicker</a:t>
                    </a:r>
                    <a:endParaRPr lang="ko-KR" altLang="en-US" sz="12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  <p:sp>
              <p:nvSpPr>
                <p:cNvPr id="318" name="TextBox 317"/>
                <p:cNvSpPr txBox="1"/>
                <p:nvPr/>
              </p:nvSpPr>
              <p:spPr>
                <a:xfrm>
                  <a:off x="8657715" y="1380379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←</a:t>
                  </a:r>
                  <a:endParaRPr lang="ko-KR" altLang="en-US" dirty="0">
                    <a:solidFill>
                      <a:schemeClr val="bg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grpSp>
            <p:nvGrpSpPr>
              <p:cNvPr id="323" name="그룹 322"/>
              <p:cNvGrpSpPr/>
              <p:nvPr/>
            </p:nvGrpSpPr>
            <p:grpSpPr>
              <a:xfrm>
                <a:off x="8426598" y="922037"/>
                <a:ext cx="2567397" cy="4770890"/>
                <a:chOff x="1469767" y="1002076"/>
                <a:chExt cx="2567397" cy="4770890"/>
              </a:xfrm>
            </p:grpSpPr>
            <p:grpSp>
              <p:nvGrpSpPr>
                <p:cNvPr id="314" name="그룹 313"/>
                <p:cNvGrpSpPr/>
                <p:nvPr/>
              </p:nvGrpSpPr>
              <p:grpSpPr>
                <a:xfrm>
                  <a:off x="1469767" y="1002076"/>
                  <a:ext cx="2567397" cy="4770890"/>
                  <a:chOff x="4327512" y="858491"/>
                  <a:chExt cx="2567397" cy="4770890"/>
                </a:xfrm>
              </p:grpSpPr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4327512" y="858491"/>
                    <a:ext cx="8996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40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반납 화면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grpSp>
                <p:nvGrpSpPr>
                  <p:cNvPr id="245" name="그룹 244"/>
                  <p:cNvGrpSpPr/>
                  <p:nvPr/>
                </p:nvGrpSpPr>
                <p:grpSpPr>
                  <a:xfrm>
                    <a:off x="4327512" y="1213863"/>
                    <a:ext cx="2567397" cy="4415518"/>
                    <a:chOff x="9024528" y="1117061"/>
                    <a:chExt cx="2567397" cy="4415518"/>
                  </a:xfrm>
                </p:grpSpPr>
                <p:grpSp>
                  <p:nvGrpSpPr>
                    <p:cNvPr id="246" name="그룹 245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024528" y="1117061"/>
                      <a:ext cx="2567397" cy="4415518"/>
                      <a:chOff x="1071153" y="718457"/>
                      <a:chExt cx="3304904" cy="5368834"/>
                    </a:xfrm>
                  </p:grpSpPr>
                  <p:sp>
                    <p:nvSpPr>
                      <p:cNvPr id="269" name="직사각형 268"/>
                      <p:cNvSpPr/>
                      <p:nvPr/>
                    </p:nvSpPr>
                    <p:spPr>
                      <a:xfrm>
                        <a:off x="1071154" y="718457"/>
                        <a:ext cx="3304903" cy="53688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0" name="Tool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1153" y="5514975"/>
                        <a:ext cx="3304903" cy="572316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71" name="App 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71153" y="718458"/>
                        <a:ext cx="3304903" cy="562527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  <a:ln>
                        <a:noFill/>
                      </a:ln>
                      <a:effectLst>
                        <a:outerShdw blurRad="38100" dist="12700" dir="5400000" algn="ctr" rotWithShape="0">
                          <a:prstClr val="black">
                            <a:alpha val="25000"/>
                          </a:prstClr>
                        </a:outerShdw>
                      </a:effectLst>
                    </p:spPr>
                    <p:txBody>
                      <a:bodyPr vert="horz" wrap="square" lIns="457200" tIns="198120" rIns="91440" bIns="104140" numCol="1" anchor="b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1000" dirty="0">
                          <a:solidFill>
                            <a:srgbClr val="FFFF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247" name="그룹 246"/>
                    <p:cNvGrpSpPr/>
                    <p:nvPr/>
                  </p:nvGrpSpPr>
                  <p:grpSpPr>
                    <a:xfrm>
                      <a:off x="9089518" y="5137004"/>
                      <a:ext cx="2437415" cy="320455"/>
                      <a:chOff x="6104147" y="5163839"/>
                      <a:chExt cx="2437415" cy="320455"/>
                    </a:xfrm>
                  </p:grpSpPr>
                  <p:sp>
                    <p:nvSpPr>
                      <p:cNvPr id="266" name="TextBox 265"/>
                      <p:cNvSpPr txBox="1"/>
                      <p:nvPr/>
                    </p:nvSpPr>
                    <p:spPr>
                      <a:xfrm>
                        <a:off x="6104147" y="5176517"/>
                        <a:ext cx="67839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Home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  <p:sp>
                    <p:nvSpPr>
                      <p:cNvPr id="267" name="TextBox 266"/>
                      <p:cNvSpPr txBox="1"/>
                      <p:nvPr/>
                    </p:nvSpPr>
                    <p:spPr>
                      <a:xfrm>
                        <a:off x="6965991" y="5176517"/>
                        <a:ext cx="55015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Map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  <p:sp>
                    <p:nvSpPr>
                      <p:cNvPr id="268" name="TextBox 267"/>
                      <p:cNvSpPr txBox="1"/>
                      <p:nvPr/>
                    </p:nvSpPr>
                    <p:spPr>
                      <a:xfrm>
                        <a:off x="7641956" y="5163839"/>
                        <a:ext cx="89960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My page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248" name="TextBox 247"/>
                    <p:cNvSpPr txBox="1"/>
                    <p:nvPr/>
                  </p:nvSpPr>
                  <p:spPr>
                    <a:xfrm>
                      <a:off x="9863233" y="1775996"/>
                      <a:ext cx="8899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도서명 </a:t>
                      </a:r>
                      <a:endParaRPr lang="ko-KR" altLang="en-US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sp>
                  <p:nvSpPr>
                    <p:cNvPr id="249" name="TextBox 248"/>
                    <p:cNvSpPr txBox="1"/>
                    <p:nvPr/>
                  </p:nvSpPr>
                  <p:spPr>
                    <a:xfrm>
                      <a:off x="9870262" y="3391291"/>
                      <a:ext cx="947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추천 여부 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grpSp>
                  <p:nvGrpSpPr>
                    <p:cNvPr id="250" name="그룹 249"/>
                    <p:cNvGrpSpPr/>
                    <p:nvPr/>
                  </p:nvGrpSpPr>
                  <p:grpSpPr>
                    <a:xfrm>
                      <a:off x="10416276" y="3748437"/>
                      <a:ext cx="914400" cy="374036"/>
                      <a:chOff x="10416276" y="3748437"/>
                      <a:chExt cx="914400" cy="374036"/>
                    </a:xfrm>
                  </p:grpSpPr>
                  <p:sp>
                    <p:nvSpPr>
                      <p:cNvPr id="264" name="모서리가 둥근 직사각형 263"/>
                      <p:cNvSpPr/>
                      <p:nvPr/>
                    </p:nvSpPr>
                    <p:spPr>
                      <a:xfrm>
                        <a:off x="10416276" y="3748437"/>
                        <a:ext cx="914400" cy="37403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5" name="TextBox 264"/>
                      <p:cNvSpPr txBox="1"/>
                      <p:nvPr/>
                    </p:nvSpPr>
                    <p:spPr>
                      <a:xfrm>
                        <a:off x="10664197" y="3807009"/>
                        <a:ext cx="4475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NO</a:t>
                        </a:r>
                        <a:endParaRPr lang="ko-KR" altLang="en-US" sz="140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251" name="그룹 250"/>
                    <p:cNvGrpSpPr/>
                    <p:nvPr/>
                  </p:nvGrpSpPr>
                  <p:grpSpPr>
                    <a:xfrm>
                      <a:off x="9838820" y="4276005"/>
                      <a:ext cx="914400" cy="405493"/>
                      <a:chOff x="1653941" y="4784385"/>
                      <a:chExt cx="914400" cy="405493"/>
                    </a:xfrm>
                  </p:grpSpPr>
                  <p:sp>
                    <p:nvSpPr>
                      <p:cNvPr id="262" name="모서리가 둥근 직사각형 261"/>
                      <p:cNvSpPr/>
                      <p:nvPr/>
                    </p:nvSpPr>
                    <p:spPr>
                      <a:xfrm>
                        <a:off x="1653941" y="4784385"/>
                        <a:ext cx="914400" cy="40549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3" name="TextBox 262"/>
                      <p:cNvSpPr txBox="1"/>
                      <p:nvPr/>
                    </p:nvSpPr>
                    <p:spPr>
                      <a:xfrm>
                        <a:off x="1685383" y="4833242"/>
                        <a:ext cx="8515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40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대출하기</a:t>
                        </a:r>
                        <a:endParaRPr lang="ko-KR" altLang="en-US" sz="140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252" name="TextBox 251"/>
                    <p:cNvSpPr txBox="1"/>
                    <p:nvPr/>
                  </p:nvSpPr>
                  <p:spPr>
                    <a:xfrm>
                      <a:off x="9710977" y="1206722"/>
                      <a:ext cx="1162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Bookriendly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grpSp>
                  <p:nvGrpSpPr>
                    <p:cNvPr id="253" name="그룹 252"/>
                    <p:cNvGrpSpPr/>
                    <p:nvPr/>
                  </p:nvGrpSpPr>
                  <p:grpSpPr>
                    <a:xfrm>
                      <a:off x="9313422" y="3748437"/>
                      <a:ext cx="914400" cy="374036"/>
                      <a:chOff x="9313422" y="3739380"/>
                      <a:chExt cx="914400" cy="374036"/>
                    </a:xfrm>
                  </p:grpSpPr>
                  <p:sp>
                    <p:nvSpPr>
                      <p:cNvPr id="260" name="모서리가 둥근 직사각형 259"/>
                      <p:cNvSpPr/>
                      <p:nvPr/>
                    </p:nvSpPr>
                    <p:spPr>
                      <a:xfrm>
                        <a:off x="9313422" y="3739380"/>
                        <a:ext cx="914400" cy="374036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1" name="TextBox 260"/>
                      <p:cNvSpPr txBox="1"/>
                      <p:nvPr/>
                    </p:nvSpPr>
                    <p:spPr>
                      <a:xfrm>
                        <a:off x="9531687" y="3797952"/>
                        <a:ext cx="5068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400" dirty="0" smtClean="0">
                            <a:solidFill>
                              <a:schemeClr val="bg1"/>
                            </a:solidFill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YES</a:t>
                        </a:r>
                        <a:endParaRPr lang="ko-KR" altLang="en-US" sz="1400" dirty="0">
                          <a:solidFill>
                            <a:schemeClr val="bg1"/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254" name="그룹 253"/>
                    <p:cNvGrpSpPr/>
                    <p:nvPr/>
                  </p:nvGrpSpPr>
                  <p:grpSpPr>
                    <a:xfrm>
                      <a:off x="9287065" y="2989407"/>
                      <a:ext cx="2114087" cy="333375"/>
                      <a:chOff x="4404576" y="2684624"/>
                      <a:chExt cx="1323975" cy="333375"/>
                    </a:xfrm>
                  </p:grpSpPr>
                  <p:sp>
                    <p:nvSpPr>
                      <p:cNvPr id="258" name="Toolbar Container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04576" y="2684624"/>
                        <a:ext cx="1323975" cy="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sz="900" dirty="0"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59" name="TextBox 258"/>
                      <p:cNvSpPr txBox="1"/>
                      <p:nvPr/>
                    </p:nvSpPr>
                    <p:spPr>
                      <a:xfrm>
                        <a:off x="4769813" y="2710222"/>
                        <a:ext cx="5935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400" dirty="0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한 줄 소감</a:t>
                        </a:r>
                        <a:endParaRPr lang="ko-KR" altLang="en-US" sz="1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255" name="타원 254"/>
                    <p:cNvSpPr>
                      <a:spLocks noChangeAspect="1"/>
                    </p:cNvSpPr>
                    <p:nvPr/>
                  </p:nvSpPr>
                  <p:spPr>
                    <a:xfrm>
                      <a:off x="9383231" y="2261464"/>
                      <a:ext cx="464697" cy="46469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6" name="타원 255"/>
                    <p:cNvSpPr>
                      <a:spLocks noChangeAspect="1"/>
                    </p:cNvSpPr>
                    <p:nvPr/>
                  </p:nvSpPr>
                  <p:spPr>
                    <a:xfrm>
                      <a:off x="10075877" y="2261464"/>
                      <a:ext cx="464697" cy="46469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7" name="타원 256"/>
                    <p:cNvSpPr>
                      <a:spLocks noChangeAspect="1"/>
                    </p:cNvSpPr>
                    <p:nvPr/>
                  </p:nvSpPr>
                  <p:spPr>
                    <a:xfrm>
                      <a:off x="10817035" y="2250199"/>
                      <a:ext cx="464697" cy="46469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19" name="TextBox 318"/>
                <p:cNvSpPr txBox="1"/>
                <p:nvPr/>
              </p:nvSpPr>
              <p:spPr>
                <a:xfrm>
                  <a:off x="1485631" y="1405612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←</a:t>
                  </a:r>
                  <a:endParaRPr lang="ko-KR" altLang="en-US" dirty="0">
                    <a:solidFill>
                      <a:schemeClr val="bg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cxnSp>
            <p:nvCxnSpPr>
              <p:cNvPr id="320" name="꺾인 연결선 319"/>
              <p:cNvCxnSpPr>
                <a:stCxn id="284" idx="1"/>
                <a:endCxn id="79" idx="3"/>
              </p:cNvCxnSpPr>
              <p:nvPr/>
            </p:nvCxnSpPr>
            <p:spPr>
              <a:xfrm rot="10800000">
                <a:off x="2261295" y="1113672"/>
                <a:ext cx="3489599" cy="3417309"/>
              </a:xfrm>
              <a:prstGeom prst="bentConnector3">
                <a:avLst>
                  <a:gd name="adj1" fmla="val 37171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꺾인 연결선 326"/>
              <p:cNvCxnSpPr>
                <a:stCxn id="296" idx="3"/>
                <a:endCxn id="244" idx="1"/>
              </p:cNvCxnSpPr>
              <p:nvPr/>
            </p:nvCxnSpPr>
            <p:spPr>
              <a:xfrm flipV="1">
                <a:off x="7244910" y="1075926"/>
                <a:ext cx="1181688" cy="2714907"/>
              </a:xfrm>
              <a:prstGeom prst="bentConnector3">
                <a:avLst>
                  <a:gd name="adj1" fmla="val 9110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4" name="TextBox 333"/>
            <p:cNvSpPr txBox="1"/>
            <p:nvPr/>
          </p:nvSpPr>
          <p:spPr>
            <a:xfrm>
              <a:off x="69006" y="4291504"/>
              <a:ext cx="1866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체크박스 체크 시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</a:t>
              </a:r>
            </a:p>
            <a:p>
              <a:pPr algn="ctr"/>
              <a:r>
                <a:rPr lang="en-US" altLang="ko-KR" sz="1400" dirty="0" err="1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TimePicker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클릭 가능</a:t>
              </a:r>
              <a:endParaRPr lang="ko-KR" altLang="en-US" sz="140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7167503" y="3001648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스크롤</a:t>
              </a:r>
              <a:endParaRPr lang="ko-KR" altLang="en-US" sz="140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294306" y="2052550"/>
              <a:ext cx="193674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대출한 도서리스트의</a:t>
              </a:r>
              <a:endParaRPr lang="en-US" altLang="ko-KR" sz="1050" dirty="0" smtClean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ko-KR" altLang="en-US" sz="105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도서명 검색 시</a:t>
              </a:r>
              <a:r>
                <a:rPr lang="en-US" altLang="ko-KR" sz="105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5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대출 정보 확인 </a:t>
              </a:r>
              <a:endParaRPr lang="ko-KR" altLang="en-US" sz="105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8881733" y="4909221"/>
              <a:ext cx="3120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도서명으로 간단한 </a:t>
              </a:r>
              <a:r>
                <a:rPr lang="ko-KR" altLang="en-US" sz="1400" dirty="0" err="1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소감문</a:t>
              </a:r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작성</a:t>
              </a:r>
              <a:endParaRPr lang="en-US" altLang="ko-KR" sz="1400" dirty="0" smtClean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&gt;</a:t>
              </a:r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파이어베이스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comment </a:t>
              </a:r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컬렉션 추가</a:t>
              </a:r>
              <a:endParaRPr lang="en-US" altLang="ko-KR" sz="1400" dirty="0" smtClean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243785" y="1308604"/>
              <a:ext cx="6848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로그아웃</a:t>
              </a:r>
              <a:endParaRPr lang="ko-KR" altLang="en-US" sz="105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3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744674" y="932773"/>
            <a:ext cx="5909669" cy="5161972"/>
            <a:chOff x="2744674" y="932773"/>
            <a:chExt cx="5909669" cy="5161972"/>
          </a:xfrm>
        </p:grpSpPr>
        <p:sp>
          <p:nvSpPr>
            <p:cNvPr id="101" name="TextBox 100"/>
            <p:cNvSpPr txBox="1"/>
            <p:nvPr/>
          </p:nvSpPr>
          <p:spPr>
            <a:xfrm>
              <a:off x="2744674" y="932773"/>
              <a:ext cx="989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>
                  <a:latin typeface="한컴 고딕" panose="02000500000000000000" pitchFamily="2" charset="-127"/>
                  <a:ea typeface="한컴 고딕" panose="02000500000000000000" pitchFamily="2" charset="-127"/>
                </a:rPr>
                <a:t>Map </a:t>
              </a:r>
              <a:r>
                <a:rPr lang="ko-KR" altLang="en-US" sz="1400" dirty="0" smtClean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화면</a:t>
              </a:r>
              <a:endPara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744674" y="1300894"/>
              <a:ext cx="2567397" cy="4415518"/>
              <a:chOff x="3135199" y="1167544"/>
              <a:chExt cx="2567397" cy="4415518"/>
            </a:xfrm>
          </p:grpSpPr>
          <p:grpSp>
            <p:nvGrpSpPr>
              <p:cNvPr id="69" name="그룹 68"/>
              <p:cNvGrpSpPr>
                <a:grpSpLocks noChangeAspect="1"/>
              </p:cNvGrpSpPr>
              <p:nvPr/>
            </p:nvGrpSpPr>
            <p:grpSpPr>
              <a:xfrm>
                <a:off x="3135199" y="1167544"/>
                <a:ext cx="2567397" cy="4415518"/>
                <a:chOff x="1071153" y="718457"/>
                <a:chExt cx="3304904" cy="5368834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1071154" y="718457"/>
                  <a:ext cx="3304903" cy="53688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1071153" y="5514975"/>
                  <a:ext cx="3304903" cy="572316"/>
                </a:xfrm>
                <a:prstGeom prst="rect">
                  <a:avLst/>
                </a:prstGeom>
                <a:solidFill>
                  <a:schemeClr val="bg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1071153" y="718458"/>
                  <a:ext cx="3304903" cy="562527"/>
                </a:xfrm>
                <a:prstGeom prst="rect">
                  <a:avLst/>
                </a:prstGeom>
                <a:solidFill>
                  <a:srgbClr val="FF9933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3822732" y="1270165"/>
                <a:ext cx="1162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err="1" smtClean="0">
                    <a:solidFill>
                      <a:schemeClr val="bg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Bookriendly</a:t>
                </a:r>
                <a:endParaRPr lang="ko-KR" altLang="en-US" sz="14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3200189" y="5187487"/>
                <a:ext cx="2437415" cy="320455"/>
                <a:chOff x="8603743" y="5293572"/>
                <a:chExt cx="2437415" cy="320455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8603743" y="5306250"/>
                  <a:ext cx="678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Home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9465587" y="5306250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Map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0141552" y="5293572"/>
                  <a:ext cx="8996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My page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6073" y="1649401"/>
                <a:ext cx="2566522" cy="3459814"/>
              </a:xfrm>
              <a:prstGeom prst="rect">
                <a:avLst/>
              </a:prstGeom>
            </p:spPr>
          </p:pic>
        </p:grp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9868" y="1398847"/>
              <a:ext cx="257211" cy="266737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5864105" y="1300894"/>
              <a:ext cx="2567397" cy="4415518"/>
              <a:chOff x="6554087" y="1300894"/>
              <a:chExt cx="2567397" cy="4415518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6554087" y="1300894"/>
                <a:ext cx="2567397" cy="4415518"/>
                <a:chOff x="5860145" y="1181923"/>
                <a:chExt cx="2567397" cy="4415518"/>
              </a:xfrm>
            </p:grpSpPr>
            <p:grpSp>
              <p:nvGrpSpPr>
                <p:cNvPr id="108" name="그룹 107"/>
                <p:cNvGrpSpPr>
                  <a:grpSpLocks noChangeAspect="1"/>
                </p:cNvGrpSpPr>
                <p:nvPr/>
              </p:nvGrpSpPr>
              <p:grpSpPr>
                <a:xfrm>
                  <a:off x="5860145" y="1181923"/>
                  <a:ext cx="2567397" cy="4415518"/>
                  <a:chOff x="1071153" y="718457"/>
                  <a:chExt cx="3304904" cy="5368834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1071154" y="718457"/>
                    <a:ext cx="3304903" cy="536883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Tool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1071153" y="5514975"/>
                    <a:ext cx="3304903" cy="572316"/>
                  </a:xfrm>
                  <a:prstGeom prst="rect">
                    <a:avLst/>
                  </a:prstGeom>
                  <a:solidFill>
                    <a:schemeClr val="bg2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1071153" y="718458"/>
                    <a:ext cx="3304903" cy="562527"/>
                  </a:xfrm>
                  <a:prstGeom prst="rect">
                    <a:avLst/>
                  </a:prstGeom>
                  <a:solidFill>
                    <a:srgbClr val="FF9933"/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2" name="TextBox 111"/>
                <p:cNvSpPr txBox="1"/>
                <p:nvPr/>
              </p:nvSpPr>
              <p:spPr>
                <a:xfrm>
                  <a:off x="6547678" y="1284544"/>
                  <a:ext cx="11624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bg1"/>
                      </a:solidFill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Bookriendly</a:t>
                  </a:r>
                  <a:endParaRPr lang="ko-KR" altLang="en-US" sz="1400" dirty="0">
                    <a:solidFill>
                      <a:schemeClr val="bg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5925135" y="5201866"/>
                  <a:ext cx="2437415" cy="320455"/>
                  <a:chOff x="8603743" y="5293572"/>
                  <a:chExt cx="2437415" cy="320455"/>
                </a:xfrm>
              </p:grpSpPr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603743" y="5306250"/>
                    <a:ext cx="6783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Home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9465587" y="5306250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Map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0141552" y="5293572"/>
                    <a:ext cx="89960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My page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  <p:pic>
              <p:nvPicPr>
                <p:cNvPr id="118" name="그림 1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61019" y="1663780"/>
                  <a:ext cx="2566522" cy="3459814"/>
                </a:xfrm>
                <a:prstGeom prst="rect">
                  <a:avLst/>
                </a:prstGeom>
              </p:spPr>
            </p:pic>
            <p:sp>
              <p:nvSpPr>
                <p:cNvPr id="120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5925135" y="1999180"/>
                  <a:ext cx="2372955" cy="2353745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058699" y="2128903"/>
                  <a:ext cx="94769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도서관 명 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sp>
              <p:nvSpPr>
                <p:cNvPr id="123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6058818" y="2462511"/>
                  <a:ext cx="2072221" cy="1441524"/>
                </a:xfrm>
                <a:prstGeom prst="rect">
                  <a:avLst/>
                </a:prstGeom>
                <a:pattFill prst="ltDn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361576" y="3025182"/>
                  <a:ext cx="14478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도서관 </a:t>
                  </a:r>
                  <a:r>
                    <a:rPr lang="ko-KR" altLang="en-US" sz="1400" dirty="0" err="1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세부정보</a:t>
                  </a:r>
                  <a:r>
                    <a:rPr lang="ko-KR" altLang="en-US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 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7780250" y="4025737"/>
                  <a:ext cx="4315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OK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pic>
            <p:nvPicPr>
              <p:cNvPr id="126" name="그림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7114" y="1424283"/>
                <a:ext cx="257211" cy="266737"/>
              </a:xfrm>
              <a:prstGeom prst="rect">
                <a:avLst/>
              </a:prstGeom>
            </p:spPr>
          </p:pic>
        </p:grpSp>
        <p:sp>
          <p:nvSpPr>
            <p:cNvPr id="127" name="TextBox 126"/>
            <p:cNvSpPr txBox="1"/>
            <p:nvPr/>
          </p:nvSpPr>
          <p:spPr>
            <a:xfrm>
              <a:off x="5366365" y="5786968"/>
              <a:ext cx="3287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지도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API</a:t>
              </a:r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와 도서관 </a:t>
              </a:r>
              <a:r>
                <a:rPr lang="en-US" altLang="ko-KR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API</a:t>
              </a:r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를</a:t>
              </a:r>
              <a:r>
                <a:rPr lang="en-US" altLang="ko-KR" sz="1400" dirty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통해 정보 확인</a:t>
              </a:r>
              <a:endParaRPr lang="ko-KR" altLang="en-US" sz="140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cxnSp>
          <p:nvCxnSpPr>
            <p:cNvPr id="119" name="꺾인 연결선 118"/>
            <p:cNvCxnSpPr>
              <a:endCxn id="121" idx="1"/>
            </p:cNvCxnSpPr>
            <p:nvPr/>
          </p:nvCxnSpPr>
          <p:spPr>
            <a:xfrm flipV="1">
              <a:off x="4242914" y="2401763"/>
              <a:ext cx="1819745" cy="527473"/>
            </a:xfrm>
            <a:prstGeom prst="bentConnector3">
              <a:avLst>
                <a:gd name="adj1" fmla="val 6832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33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815942" y="896072"/>
            <a:ext cx="6611170" cy="4790269"/>
            <a:chOff x="815942" y="896072"/>
            <a:chExt cx="6611170" cy="4790269"/>
          </a:xfrm>
        </p:grpSpPr>
        <p:grpSp>
          <p:nvGrpSpPr>
            <p:cNvPr id="18" name="그룹 17"/>
            <p:cNvGrpSpPr/>
            <p:nvPr/>
          </p:nvGrpSpPr>
          <p:grpSpPr>
            <a:xfrm>
              <a:off x="815942" y="896072"/>
              <a:ext cx="2686251" cy="4790269"/>
              <a:chOff x="8740742" y="807172"/>
              <a:chExt cx="2686251" cy="479026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740742" y="807172"/>
                <a:ext cx="139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err="1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마이페이지</a:t>
                </a:r>
                <a:r>
                  <a:rPr lang="ko-KR" altLang="en-US" sz="140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화면</a:t>
                </a:r>
                <a:endParaRPr lang="ko-KR" altLang="en-US" sz="14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856787" y="1181923"/>
                <a:ext cx="2567396" cy="44155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oolbar Container"/>
              <p:cNvSpPr>
                <a:spLocks noChangeArrowheads="1"/>
              </p:cNvSpPr>
              <p:nvPr/>
            </p:nvSpPr>
            <p:spPr bwMode="auto">
              <a:xfrm>
                <a:off x="8856786" y="5126748"/>
                <a:ext cx="2567396" cy="470693"/>
              </a:xfrm>
              <a:prstGeom prst="rect">
                <a:avLst/>
              </a:prstGeom>
              <a:solidFill>
                <a:schemeClr val="bg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App Bar Container"/>
              <p:cNvSpPr>
                <a:spLocks noChangeArrowheads="1"/>
              </p:cNvSpPr>
              <p:nvPr/>
            </p:nvSpPr>
            <p:spPr bwMode="auto">
              <a:xfrm>
                <a:off x="8856786" y="1181924"/>
                <a:ext cx="2567396" cy="462642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559235" y="1259356"/>
                <a:ext cx="1162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 err="1" smtClean="0">
                    <a:solidFill>
                      <a:schemeClr val="bg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Bookriendly</a:t>
                </a:r>
                <a:endParaRPr lang="ko-KR" altLang="en-US" sz="14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9251210" y="4252208"/>
                <a:ext cx="1889031" cy="576804"/>
                <a:chOff x="1653941" y="4784385"/>
                <a:chExt cx="914400" cy="405493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653941" y="4784385"/>
                  <a:ext cx="914400" cy="405493"/>
                </a:xfrm>
                <a:prstGeom prst="roundRect">
                  <a:avLst>
                    <a:gd name="adj" fmla="val 50000"/>
                  </a:avLst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729511" y="4860862"/>
                  <a:ext cx="772222" cy="259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>
                      <a:solidFill>
                        <a:schemeClr val="bg1"/>
                      </a:solidFill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나의 대출 목록</a:t>
                  </a:r>
                  <a:endParaRPr lang="ko-KR" altLang="en-US" dirty="0">
                    <a:solidFill>
                      <a:schemeClr val="bg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8989578" y="5208205"/>
                <a:ext cx="2437415" cy="320455"/>
                <a:chOff x="6104147" y="5163839"/>
                <a:chExt cx="2437415" cy="320455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104147" y="5176517"/>
                  <a:ext cx="678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Home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965991" y="5176517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Map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641956" y="5163839"/>
                  <a:ext cx="8996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My page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9829280" y="1909526"/>
                <a:ext cx="7328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내 정보</a:t>
                </a:r>
                <a:endParaRPr lang="ko-KR" altLang="en-US" sz="14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8954006" y="2396216"/>
                <a:ext cx="2372955" cy="1519129"/>
                <a:chOff x="3524645" y="2354815"/>
                <a:chExt cx="2372955" cy="1519129"/>
              </a:xfrm>
            </p:grpSpPr>
            <p:sp>
              <p:nvSpPr>
                <p:cNvPr id="28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3524645" y="2354815"/>
                  <a:ext cx="2372955" cy="1519129"/>
                </a:xfrm>
                <a:prstGeom prst="rect">
                  <a:avLst/>
                </a:prstGeom>
                <a:solidFill>
                  <a:schemeClr val="bg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3710329" y="2552714"/>
                  <a:ext cx="2079144" cy="333375"/>
                  <a:chOff x="3638013" y="2562978"/>
                  <a:chExt cx="2079144" cy="333375"/>
                </a:xfrm>
              </p:grpSpPr>
              <p:grpSp>
                <p:nvGrpSpPr>
                  <p:cNvPr id="40" name="그룹 39"/>
                  <p:cNvGrpSpPr/>
                  <p:nvPr/>
                </p:nvGrpSpPr>
                <p:grpSpPr>
                  <a:xfrm>
                    <a:off x="4393182" y="2562978"/>
                    <a:ext cx="1323975" cy="333375"/>
                    <a:chOff x="1743075" y="2524124"/>
                    <a:chExt cx="1352550" cy="333375"/>
                  </a:xfrm>
                </p:grpSpPr>
                <p:sp>
                  <p:nvSpPr>
                    <p:cNvPr id="42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075" y="2524124"/>
                      <a:ext cx="1352550" cy="3333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1963936" y="2549722"/>
                      <a:ext cx="9108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Textfield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3638013" y="2608775"/>
                    <a:ext cx="60465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Name</a:t>
                    </a:r>
                    <a:endParaRPr lang="ko-KR" altLang="en-US" sz="12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3709706" y="2980080"/>
                  <a:ext cx="2097671" cy="335005"/>
                  <a:chOff x="3619486" y="2976894"/>
                  <a:chExt cx="2097671" cy="335005"/>
                </a:xfrm>
              </p:grpSpPr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4393182" y="2976894"/>
                    <a:ext cx="1323975" cy="333375"/>
                    <a:chOff x="1743075" y="2524124"/>
                    <a:chExt cx="1352550" cy="333375"/>
                  </a:xfrm>
                </p:grpSpPr>
                <p:sp>
                  <p:nvSpPr>
                    <p:cNvPr id="38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3075" y="2524124"/>
                      <a:ext cx="1352550" cy="3333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963936" y="2549722"/>
                      <a:ext cx="9108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Textfield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619486" y="3034900"/>
                    <a:ext cx="5741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Email</a:t>
                    </a:r>
                    <a:endParaRPr lang="ko-KR" altLang="en-US" sz="12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  <p:grpSp>
              <p:nvGrpSpPr>
                <p:cNvPr id="31" name="그룹 30"/>
                <p:cNvGrpSpPr/>
                <p:nvPr/>
              </p:nvGrpSpPr>
              <p:grpSpPr>
                <a:xfrm>
                  <a:off x="3750855" y="3422323"/>
                  <a:ext cx="2038618" cy="333375"/>
                  <a:chOff x="3660635" y="2167011"/>
                  <a:chExt cx="2038618" cy="333375"/>
                </a:xfrm>
              </p:grpSpPr>
              <p:grpSp>
                <p:nvGrpSpPr>
                  <p:cNvPr id="32" name="그룹 31"/>
                  <p:cNvGrpSpPr/>
                  <p:nvPr/>
                </p:nvGrpSpPr>
                <p:grpSpPr>
                  <a:xfrm>
                    <a:off x="4375278" y="2167011"/>
                    <a:ext cx="1323975" cy="333375"/>
                    <a:chOff x="1724785" y="2128157"/>
                    <a:chExt cx="1352550" cy="333375"/>
                  </a:xfrm>
                </p:grpSpPr>
                <p:sp>
                  <p:nvSpPr>
                    <p:cNvPr id="34" name="Toolbar Contain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4785" y="2128157"/>
                      <a:ext cx="1352550" cy="3333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0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945646" y="2153755"/>
                      <a:ext cx="9108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Textfield</a:t>
                      </a:r>
                      <a:endParaRPr lang="ko-KR" altLang="en-US" sz="1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660635" y="2195244"/>
                    <a:ext cx="6319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Phone</a:t>
                    </a:r>
                    <a:endParaRPr lang="ko-KR" altLang="en-US" sz="12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</p:grpSp>
        </p:grp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4950" y="1387859"/>
              <a:ext cx="257211" cy="26673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3999776" y="1235997"/>
              <a:ext cx="2570207" cy="4415518"/>
              <a:chOff x="5169982" y="1344865"/>
              <a:chExt cx="2570207" cy="4415518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169982" y="1344865"/>
                <a:ext cx="2570207" cy="4415518"/>
                <a:chOff x="3893805" y="1270823"/>
                <a:chExt cx="2570207" cy="4415518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3893806" y="1270823"/>
                  <a:ext cx="2567396" cy="44155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oolbar Container"/>
                <p:cNvSpPr>
                  <a:spLocks noChangeArrowheads="1"/>
                </p:cNvSpPr>
                <p:nvPr/>
              </p:nvSpPr>
              <p:spPr bwMode="auto">
                <a:xfrm>
                  <a:off x="3893805" y="5215648"/>
                  <a:ext cx="2567396" cy="470693"/>
                </a:xfrm>
                <a:prstGeom prst="rect">
                  <a:avLst/>
                </a:prstGeom>
                <a:solidFill>
                  <a:schemeClr val="bg2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3893805" y="1270824"/>
                  <a:ext cx="2567396" cy="462642"/>
                </a:xfrm>
                <a:prstGeom prst="rect">
                  <a:avLst/>
                </a:prstGeom>
                <a:solidFill>
                  <a:srgbClr val="FF9933"/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596254" y="1348256"/>
                  <a:ext cx="11624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bg1"/>
                      </a:solidFill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Bookriendly</a:t>
                  </a:r>
                  <a:endParaRPr lang="ko-KR" altLang="en-US" sz="1400" dirty="0">
                    <a:solidFill>
                      <a:schemeClr val="bg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grpSp>
              <p:nvGrpSpPr>
                <p:cNvPr id="58" name="그룹 57"/>
                <p:cNvGrpSpPr/>
                <p:nvPr/>
              </p:nvGrpSpPr>
              <p:grpSpPr>
                <a:xfrm>
                  <a:off x="4026597" y="5297105"/>
                  <a:ext cx="2437415" cy="320455"/>
                  <a:chOff x="6104147" y="5163839"/>
                  <a:chExt cx="2437415" cy="320455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6104147" y="5176517"/>
                    <a:ext cx="6783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Home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6965991" y="5176517"/>
                    <a:ext cx="5501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Map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7641956" y="5163839"/>
                    <a:ext cx="89960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My page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4626906" y="1931139"/>
                  <a:ext cx="12811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나의 대출 목록</a:t>
                  </a:r>
                  <a:endParaRPr lang="ko-KR" altLang="en-US" sz="14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4026597" y="4004245"/>
                  <a:ext cx="2372955" cy="1142622"/>
                  <a:chOff x="4026597" y="4004245"/>
                  <a:chExt cx="2372955" cy="1142622"/>
                </a:xfrm>
              </p:grpSpPr>
              <p:sp>
                <p:nvSpPr>
                  <p:cNvPr id="93" name="Tool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4026597" y="4004245"/>
                    <a:ext cx="2372955" cy="1142622"/>
                  </a:xfrm>
                  <a:prstGeom prst="rect">
                    <a:avLst/>
                  </a:prstGeom>
                  <a:solidFill>
                    <a:schemeClr val="bg2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4" name="Tool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4135073" y="4097149"/>
                    <a:ext cx="2169301" cy="446705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5" name="Tool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4135073" y="4609501"/>
                    <a:ext cx="2169301" cy="446705"/>
                  </a:xfrm>
                  <a:prstGeom prst="rect">
                    <a:avLst/>
                  </a:prstGeom>
                  <a:solidFill>
                    <a:schemeClr val="bg1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8" name="모서리가 둥근 직사각형 97"/>
                  <p:cNvSpPr/>
                  <p:nvPr/>
                </p:nvSpPr>
                <p:spPr>
                  <a:xfrm>
                    <a:off x="6332823" y="4045219"/>
                    <a:ext cx="52440" cy="318758"/>
                  </a:xfrm>
                  <a:prstGeom prst="roundRect">
                    <a:avLst>
                      <a:gd name="adj" fmla="val 50000"/>
                    </a:avLst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4135073" y="4113287"/>
                    <a:ext cx="503664" cy="2772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책 </a:t>
                    </a:r>
                    <a:r>
                      <a:rPr lang="en-US" altLang="ko-KR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1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154210" y="4632425"/>
                    <a:ext cx="503664" cy="2772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책 </a:t>
                    </a:r>
                    <a:r>
                      <a:rPr lang="en-US" altLang="ko-KR" sz="14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2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  <p:grpSp>
                <p:nvGrpSpPr>
                  <p:cNvPr id="3" name="그룹 2"/>
                  <p:cNvGrpSpPr/>
                  <p:nvPr/>
                </p:nvGrpSpPr>
                <p:grpSpPr>
                  <a:xfrm>
                    <a:off x="4158293" y="4326784"/>
                    <a:ext cx="1749733" cy="246221"/>
                    <a:chOff x="7865697" y="3488390"/>
                    <a:chExt cx="1749733" cy="246221"/>
                  </a:xfrm>
                </p:grpSpPr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7865697" y="3488390"/>
                      <a:ext cx="9204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대출일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: -.-.-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8694985" y="3488390"/>
                      <a:ext cx="9204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반납일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: -.-.-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4158293" y="4846481"/>
                    <a:ext cx="1749733" cy="246221"/>
                    <a:chOff x="7865697" y="3488390"/>
                    <a:chExt cx="1749733" cy="246221"/>
                  </a:xfrm>
                </p:grpSpPr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7865697" y="3488390"/>
                      <a:ext cx="9204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대출일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: -.-.-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8694985" y="3488390"/>
                      <a:ext cx="92044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반납일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: -.-.-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4012308" y="2329127"/>
                  <a:ext cx="2372955" cy="1519129"/>
                  <a:chOff x="4012308" y="2329127"/>
                  <a:chExt cx="2372955" cy="1519129"/>
                </a:xfrm>
              </p:grpSpPr>
              <p:sp>
                <p:nvSpPr>
                  <p:cNvPr id="111" name="Tool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4012308" y="2329127"/>
                    <a:ext cx="2372955" cy="1519129"/>
                  </a:xfrm>
                  <a:prstGeom prst="rect">
                    <a:avLst/>
                  </a:prstGeom>
                  <a:solidFill>
                    <a:schemeClr val="bg2"/>
                  </a:solidFill>
                  <a:ln w="0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4902034" y="2934802"/>
                    <a:ext cx="6848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40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rPr>
                      <a:t>캘린더</a:t>
                    </a:r>
                    <a:endParaRPr lang="ko-KR" altLang="en-US" sz="1400" dirty="0">
                      <a:latin typeface="한컴 고딕" panose="02000500000000000000" pitchFamily="2" charset="-127"/>
                      <a:ea typeface="한컴 고딕" panose="02000500000000000000" pitchFamily="2" charset="-127"/>
                    </a:endParaRPr>
                  </a:p>
                </p:txBody>
              </p:sp>
            </p:grpSp>
          </p:grpSp>
          <p:sp>
            <p:nvSpPr>
              <p:cNvPr id="114" name="TextBox 113"/>
              <p:cNvSpPr txBox="1"/>
              <p:nvPr/>
            </p:nvSpPr>
            <p:spPr>
              <a:xfrm>
                <a:off x="5181052" y="140074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←</a:t>
                </a:r>
                <a:endPara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cxnSp>
          <p:nvCxnSpPr>
            <p:cNvPr id="116" name="꺾인 연결선 115"/>
            <p:cNvCxnSpPr>
              <a:stCxn id="47" idx="3"/>
              <a:endCxn id="60" idx="1"/>
            </p:cNvCxnSpPr>
            <p:nvPr/>
          </p:nvCxnSpPr>
          <p:spPr>
            <a:xfrm flipV="1">
              <a:off x="3215441" y="2050202"/>
              <a:ext cx="1517436" cy="2579308"/>
            </a:xfrm>
            <a:prstGeom prst="bentConnector3">
              <a:avLst>
                <a:gd name="adj1" fmla="val 3368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075460" y="4355701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파이어베이스의</a:t>
              </a:r>
              <a:endParaRPr lang="en-US" altLang="ko-KR" sz="1400" dirty="0" smtClean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rgbClr val="7030A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대출 이력 확인</a:t>
              </a:r>
              <a:endParaRPr lang="ko-KR" altLang="en-US" sz="1400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14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199</Words>
  <Application>Microsoft Office PowerPoint</Application>
  <PresentationFormat>와이드스크린</PresentationFormat>
  <Paragraphs>121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한컴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Soyoun</dc:creator>
  <cp:lastModifiedBy>Soyoun</cp:lastModifiedBy>
  <cp:revision>14</cp:revision>
  <dcterms:created xsi:type="dcterms:W3CDTF">2022-03-23T16:08:05Z</dcterms:created>
  <dcterms:modified xsi:type="dcterms:W3CDTF">2022-03-23T17:57:48Z</dcterms:modified>
</cp:coreProperties>
</file>