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2ffd7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2ffd7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ad0b45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ad0b45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2ffd74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2ffd74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홈화면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대출목록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책 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디데이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반납</a:t>
            </a:r>
            <a:r>
              <a:rPr lang="en-US" altLang="ko-KR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5b533e3d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5b533e3d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5b533e3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5b533e3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b8d0bdf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b8d0bdf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30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30" y="172570"/>
            <a:ext cx="4527250" cy="11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50" y="1096895"/>
            <a:ext cx="1559400" cy="4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475" y="4141513"/>
            <a:ext cx="2889175" cy="7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210" y="0"/>
            <a:ext cx="41147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56585" y="280797"/>
            <a:ext cx="165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주제</a:t>
            </a:r>
            <a:endParaRPr sz="600" b="1" dirty="0"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10" y="544572"/>
            <a:ext cx="738900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8810" y="1466352"/>
            <a:ext cx="4404600" cy="313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대출 및 반납 관리</a:t>
            </a:r>
            <a:endParaRPr sz="1700" b="1" dirty="0"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대출 목록 보여주기(대출 현황, 반납 버튼)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도서 검색 창(검색 후 대출)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반납 후 도서에 대한 한 줄 평과 이모티콘 </a:t>
            </a:r>
            <a:r>
              <a:rPr lang="ko" sz="1300" dirty="0" smtClean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남기기</a:t>
            </a:r>
            <a:endParaRPr lang="en-US" altLang="ko" sz="1300" dirty="0" smtClean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인근 도서관 검색(Google Maps)</a:t>
            </a:r>
            <a:endParaRPr sz="1700" b="1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즐겨찾기 기능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도서관 정보(휴관일, 운영시간 등)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12210" y="1469302"/>
            <a:ext cx="41277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마이페이지</a:t>
            </a:r>
            <a:endParaRPr sz="1700" b="1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회원 정보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즐겨찾기 목록(책, 도서관)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달력(읽은 책과 한 줄 평&amp;이모티콘)</a:t>
            </a: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 dirty="0">
                <a:solidFill>
                  <a:schemeClr val="dk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대출 및 반납 알림</a:t>
            </a:r>
            <a:endParaRPr sz="1700" b="1" dirty="0">
              <a:solidFill>
                <a:schemeClr val="dk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92060" y="626997"/>
            <a:ext cx="1860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도서 관리 앱</a:t>
            </a:r>
            <a:endParaRPr sz="23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6" y="1030598"/>
            <a:ext cx="8460725" cy="35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13825" y="249550"/>
            <a:ext cx="2394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latin typeface="Malgun Gothic"/>
                <a:ea typeface="Malgun Gothic"/>
                <a:cs typeface="Malgun Gothic"/>
                <a:sym typeface="Malgun Gothic"/>
              </a:rPr>
              <a:t>개발 계획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38" y="1125825"/>
            <a:ext cx="6545850" cy="352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75" y="307725"/>
            <a:ext cx="818197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1048407" y="1064173"/>
            <a:ext cx="2207172" cy="341323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0" y="1075489"/>
            <a:ext cx="5531025" cy="36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88" y="287025"/>
            <a:ext cx="763905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 flipV="1">
            <a:off x="1048407" y="1300655"/>
            <a:ext cx="6520118" cy="31767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1048407" y="1245476"/>
            <a:ext cx="7078717" cy="323193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1048407" y="1206062"/>
            <a:ext cx="6992007" cy="3271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147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876134" y="221204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  <a:r>
              <a:rPr lang="en-US" altLang="ko-KR" sz="24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3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91</Words>
  <Application>Microsoft Office PowerPoint</Application>
  <PresentationFormat>화면 슬라이드 쇼(16:9)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한컴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Soyoun</cp:lastModifiedBy>
  <cp:revision>7</cp:revision>
  <dcterms:modified xsi:type="dcterms:W3CDTF">2022-03-11T19:32:22Z</dcterms:modified>
</cp:coreProperties>
</file>