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1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2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66" r:id="rId2"/>
    <p:sldId id="267" r:id="rId3"/>
    <p:sldId id="268" r:id="rId4"/>
    <p:sldId id="269" r:id="rId5"/>
    <p:sldId id="272" r:id="rId6"/>
    <p:sldId id="273" r:id="rId7"/>
    <p:sldId id="274" r:id="rId8"/>
    <p:sldId id="275" r:id="rId9"/>
    <p:sldId id="276" r:id="rId10"/>
    <p:sldId id="282" r:id="rId11"/>
    <p:sldId id="288" r:id="rId12"/>
    <p:sldId id="290" r:id="rId13"/>
    <p:sldId id="291" r:id="rId14"/>
    <p:sldId id="289" r:id="rId15"/>
    <p:sldId id="278" r:id="rId16"/>
    <p:sldId id="277" r:id="rId17"/>
    <p:sldId id="292" r:id="rId18"/>
    <p:sldId id="293" r:id="rId19"/>
    <p:sldId id="281" r:id="rId20"/>
    <p:sldId id="294" r:id="rId21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92" y="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43E63-118E-4479-AD7A-E72814015334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ED2A8-72C2-4B17-80DC-97D60A716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666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085975" y="609600"/>
            <a:ext cx="2686050" cy="3581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085975" y="609600"/>
            <a:ext cx="2686050" cy="3581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085975" y="609600"/>
            <a:ext cx="2686050" cy="3581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085975" y="609600"/>
            <a:ext cx="2686050" cy="3581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932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085975" y="609600"/>
            <a:ext cx="2686050" cy="3581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191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085975" y="609600"/>
            <a:ext cx="2686050" cy="3581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085975" y="609600"/>
            <a:ext cx="2686050" cy="3581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230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085975" y="609600"/>
            <a:ext cx="2686050" cy="3581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085975" y="609600"/>
            <a:ext cx="2686050" cy="3581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085975" y="609600"/>
            <a:ext cx="2686050" cy="3581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085975" y="609600"/>
            <a:ext cx="2686050" cy="3581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50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085975" y="609600"/>
            <a:ext cx="2686050" cy="3581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386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085975" y="609600"/>
            <a:ext cx="2686050" cy="3581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330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085975" y="609600"/>
            <a:ext cx="2686050" cy="3581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939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085975" y="609600"/>
            <a:ext cx="2686050" cy="3581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875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13277" y="443544"/>
            <a:ext cx="648668" cy="214435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188642" y="8604449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18270" y="721593"/>
            <a:ext cx="1431995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1808821" y="720077"/>
            <a:ext cx="4733665" cy="152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653" y="8491995"/>
            <a:ext cx="524028" cy="173232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6196155" y="8450528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13277" y="443544"/>
            <a:ext cx="648668" cy="214435"/>
          </a:xfrm>
          <a:prstGeom prst="rect">
            <a:avLst/>
          </a:prstGeom>
          <a:noFill/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17542" y="4572002"/>
            <a:ext cx="5829300" cy="176898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242646" y="6633272"/>
            <a:ext cx="5832648" cy="1085629"/>
          </a:xfrm>
        </p:spPr>
        <p:txBody>
          <a:bodyPr anchor="ctr">
            <a:normAutofit/>
          </a:bodyPr>
          <a:lstStyle>
            <a:lvl1pPr marL="0" indent="0" algn="l">
              <a:buNone/>
              <a:defRPr sz="900">
                <a:solidFill>
                  <a:schemeClr val="bg1"/>
                </a:solidFill>
              </a:defRPr>
            </a:lvl1pPr>
            <a:lvl2pPr marL="4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88642" y="8604449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236265" y="1040965"/>
            <a:ext cx="1528074" cy="1034761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770056" y="1239904"/>
            <a:ext cx="4797009" cy="400976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cxnSp>
        <p:nvCxnSpPr>
          <p:cNvPr id="5" name="직선 연결선 4"/>
          <p:cNvCxnSpPr/>
          <p:nvPr/>
        </p:nvCxnSpPr>
        <p:spPr>
          <a:xfrm>
            <a:off x="318270" y="721593"/>
            <a:ext cx="1431995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1808821" y="720077"/>
            <a:ext cx="4733665" cy="152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653" y="8491995"/>
            <a:ext cx="524028" cy="173232"/>
          </a:xfrm>
          <a:prstGeom prst="rect">
            <a:avLst/>
          </a:prstGeom>
          <a:noFill/>
        </p:spPr>
      </p:pic>
      <p:sp>
        <p:nvSpPr>
          <p:cNvPr id="19" name="내용 개체 틀 2"/>
          <p:cNvSpPr>
            <a:spLocks noGrp="1"/>
          </p:cNvSpPr>
          <p:nvPr>
            <p:ph idx="10"/>
          </p:nvPr>
        </p:nvSpPr>
        <p:spPr>
          <a:xfrm>
            <a:off x="1771960" y="1557485"/>
            <a:ext cx="4789389" cy="518187"/>
          </a:xfrm>
        </p:spPr>
        <p:txBody>
          <a:bodyPr anchor="ctr"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96155" y="8450528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9C05-9115-415E-9ED0-13612430BE7C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32EF-884C-4C2E-B893-273D6B662F9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5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13419C05-9115-415E-9ED0-13612430BE7C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F99432EF-884C-4C2E-B893-273D6B662F9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ransition>
    <p:fade/>
  </p:transition>
  <p:txStyles>
    <p:titleStyle>
      <a:lvl1pPr algn="ctr" defTabSz="914388" rtl="0" eaLnBrk="1" latinLnBrk="1" hangingPunct="1">
        <a:spcBef>
          <a:spcPct val="0"/>
        </a:spcBef>
        <a:buNone/>
        <a:defRPr sz="4500" b="1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896" indent="-342896" algn="l" defTabSz="914388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42" indent="-285746" algn="l" defTabSz="914388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2986" indent="-228597" algn="l" defTabSz="914388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180" indent="-228597" algn="l" defTabSz="914388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375" indent="-228597" algn="l" defTabSz="914388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569" indent="-228597" algn="l" defTabSz="91438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3" indent="-228597" algn="l" defTabSz="91438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7" indent="-228597" algn="l" defTabSz="91438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1" indent="-228597" algn="l" defTabSz="91438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8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4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10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notesSlide" Target="../notesSlides/notesSlide1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notesSlide" Target="../notesSlides/notesSlide1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notesSlide" Target="../notesSlides/notesSlide1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3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baekim1212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4572000"/>
            <a:ext cx="6858000" cy="457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8640" y="6972268"/>
            <a:ext cx="5076564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작성자   </a:t>
            </a:r>
            <a:r>
              <a:rPr lang="en-US" altLang="ko-KR" sz="10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|   </a:t>
            </a:r>
            <a:r>
              <a:rPr lang="ko-KR" altLang="en-US" sz="10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김슬기   </a:t>
            </a:r>
            <a:r>
              <a:rPr lang="en-US" altLang="ko-KR" sz="10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|   2022. 02. 21</a:t>
            </a: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191784" y="4880355"/>
            <a:ext cx="6423570" cy="196003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pc="-50" dirty="0"/>
              <a:t>요구사항분석</a:t>
            </a:r>
            <a:br>
              <a:rPr lang="en-US" altLang="ko-KR" spc="-50" dirty="0"/>
            </a:br>
            <a:endParaRPr lang="ko-KR" altLang="en-US" b="0" spc="-5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A2B2B1-96B7-4634-BC1D-67AAC6104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63774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232566" y="322132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318268" y="721593"/>
            <a:ext cx="2095831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92896" y="720074"/>
            <a:ext cx="4049589" cy="38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343630" y="8450527"/>
            <a:ext cx="3257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13780" y="292135"/>
            <a:ext cx="3602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와이어프레임 </a:t>
            </a:r>
            <a:r>
              <a:rPr lang="en-US" altLang="ko-KR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모바일 </a:t>
            </a:r>
            <a:r>
              <a:rPr lang="en-US" altLang="ko-KR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768px </a:t>
            </a:r>
            <a:r>
              <a:rPr lang="ko-KR" altLang="en-US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미만</a:t>
            </a:r>
            <a:r>
              <a:rPr lang="en-US" altLang="ko-KR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126C799-3982-4C5D-8241-DFE507352C36}"/>
              </a:ext>
            </a:extLst>
          </p:cNvPr>
          <p:cNvSpPr/>
          <p:nvPr/>
        </p:nvSpPr>
        <p:spPr>
          <a:xfrm>
            <a:off x="404664" y="1259632"/>
            <a:ext cx="4752528" cy="66247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D7018C8-6DF8-449B-9973-E185840F5473}"/>
              </a:ext>
            </a:extLst>
          </p:cNvPr>
          <p:cNvCxnSpPr/>
          <p:nvPr/>
        </p:nvCxnSpPr>
        <p:spPr>
          <a:xfrm>
            <a:off x="404664" y="1835696"/>
            <a:ext cx="47525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E7EF96-66B8-43A6-9FE5-1019162EAC20}"/>
              </a:ext>
            </a:extLst>
          </p:cNvPr>
          <p:cNvSpPr/>
          <p:nvPr/>
        </p:nvSpPr>
        <p:spPr>
          <a:xfrm>
            <a:off x="4609703" y="1331640"/>
            <a:ext cx="432048" cy="4320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30D35E-6431-4EBC-9B83-FC74F41A3A56}"/>
              </a:ext>
            </a:extLst>
          </p:cNvPr>
          <p:cNvSpPr/>
          <p:nvPr/>
        </p:nvSpPr>
        <p:spPr>
          <a:xfrm>
            <a:off x="472387" y="1331640"/>
            <a:ext cx="811613" cy="4320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Home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2362FC7-5388-494C-B871-ED3AB3FE0FD5}"/>
              </a:ext>
            </a:extLst>
          </p:cNvPr>
          <p:cNvCxnSpPr/>
          <p:nvPr/>
        </p:nvCxnSpPr>
        <p:spPr>
          <a:xfrm>
            <a:off x="4667428" y="1446515"/>
            <a:ext cx="31660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277F7652-523C-4EF4-82E7-121151904CDC}"/>
              </a:ext>
            </a:extLst>
          </p:cNvPr>
          <p:cNvCxnSpPr/>
          <p:nvPr/>
        </p:nvCxnSpPr>
        <p:spPr>
          <a:xfrm>
            <a:off x="4667428" y="1552427"/>
            <a:ext cx="31660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5EB00CD5-8354-4D25-92B1-13CA8D49D9E7}"/>
              </a:ext>
            </a:extLst>
          </p:cNvPr>
          <p:cNvCxnSpPr/>
          <p:nvPr/>
        </p:nvCxnSpPr>
        <p:spPr>
          <a:xfrm>
            <a:off x="4667428" y="1653013"/>
            <a:ext cx="31660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A691DAF-4FBA-430C-884E-6F2014E3C586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404664" y="4572000"/>
            <a:ext cx="4579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24398B9-FB1F-45EE-9C51-DC740F28FAF9}"/>
              </a:ext>
            </a:extLst>
          </p:cNvPr>
          <p:cNvSpPr/>
          <p:nvPr/>
        </p:nvSpPr>
        <p:spPr>
          <a:xfrm>
            <a:off x="3611054" y="2771800"/>
            <a:ext cx="1256721" cy="720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Welcome!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33E278E-9068-484F-93EF-D80F28D03578}"/>
              </a:ext>
            </a:extLst>
          </p:cNvPr>
          <p:cNvCxnSpPr>
            <a:cxnSpLocks/>
          </p:cNvCxnSpPr>
          <p:nvPr/>
        </p:nvCxnSpPr>
        <p:spPr>
          <a:xfrm>
            <a:off x="404664" y="1835696"/>
            <a:ext cx="4579371" cy="2736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62A16DB-16E7-4B90-BE83-CFFA9D41387F}"/>
              </a:ext>
            </a:extLst>
          </p:cNvPr>
          <p:cNvCxnSpPr>
            <a:cxnSpLocks/>
            <a:stCxn id="2" idx="1"/>
          </p:cNvCxnSpPr>
          <p:nvPr/>
        </p:nvCxnSpPr>
        <p:spPr>
          <a:xfrm flipV="1">
            <a:off x="404664" y="1835696"/>
            <a:ext cx="4579371" cy="2736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3F37C33-CB1F-4032-BFA5-1451DC58BEBF}"/>
              </a:ext>
            </a:extLst>
          </p:cNvPr>
          <p:cNvCxnSpPr>
            <a:cxnSpLocks/>
          </p:cNvCxnSpPr>
          <p:nvPr/>
        </p:nvCxnSpPr>
        <p:spPr>
          <a:xfrm>
            <a:off x="4984035" y="1835696"/>
            <a:ext cx="0" cy="6048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A089B34-C15D-440E-A207-FADD9664F4D5}"/>
              </a:ext>
            </a:extLst>
          </p:cNvPr>
          <p:cNvSpPr/>
          <p:nvPr/>
        </p:nvSpPr>
        <p:spPr>
          <a:xfrm>
            <a:off x="4984035" y="1835695"/>
            <a:ext cx="173129" cy="136815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F2A28ABF-3401-4407-A70D-BAD0B6ED5404}"/>
              </a:ext>
            </a:extLst>
          </p:cNvPr>
          <p:cNvGrpSpPr/>
          <p:nvPr/>
        </p:nvGrpSpPr>
        <p:grpSpPr>
          <a:xfrm>
            <a:off x="620688" y="5724128"/>
            <a:ext cx="1166815" cy="1152128"/>
            <a:chOff x="326639" y="4540450"/>
            <a:chExt cx="1166815" cy="1152128"/>
          </a:xfrm>
        </p:grpSpPr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4DE3A28E-AA9C-41D9-8252-10FC168BA48E}"/>
                </a:ext>
              </a:extLst>
            </p:cNvPr>
            <p:cNvSpPr/>
            <p:nvPr/>
          </p:nvSpPr>
          <p:spPr>
            <a:xfrm>
              <a:off x="326639" y="4540450"/>
              <a:ext cx="1166815" cy="11521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0" name="직선 연결선 219">
              <a:extLst>
                <a:ext uri="{FF2B5EF4-FFF2-40B4-BE49-F238E27FC236}">
                  <a16:creationId xmlns:a16="http://schemas.microsoft.com/office/drawing/2014/main" id="{253C9608-7020-4994-94E3-8E4A4AA34375}"/>
                </a:ext>
              </a:extLst>
            </p:cNvPr>
            <p:cNvCxnSpPr>
              <a:stCxn id="219" idx="7"/>
              <a:endCxn id="219" idx="3"/>
            </p:cNvCxnSpPr>
            <p:nvPr/>
          </p:nvCxnSpPr>
          <p:spPr>
            <a:xfrm flipH="1">
              <a:off x="497515" y="4709175"/>
              <a:ext cx="825063" cy="8146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FAE19F3F-7821-4057-AE91-FBA1BADD7BF5}"/>
                </a:ext>
              </a:extLst>
            </p:cNvPr>
            <p:cNvCxnSpPr>
              <a:stCxn id="219" idx="1"/>
            </p:cNvCxnSpPr>
            <p:nvPr/>
          </p:nvCxnSpPr>
          <p:spPr>
            <a:xfrm>
              <a:off x="497515" y="4709175"/>
              <a:ext cx="825063" cy="8146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18942847-2538-4CDA-804E-EFA6FBA0C395}"/>
              </a:ext>
            </a:extLst>
          </p:cNvPr>
          <p:cNvGrpSpPr/>
          <p:nvPr/>
        </p:nvGrpSpPr>
        <p:grpSpPr>
          <a:xfrm>
            <a:off x="2354896" y="5739534"/>
            <a:ext cx="2178846" cy="387147"/>
            <a:chOff x="1291017" y="1052397"/>
            <a:chExt cx="2178846" cy="387147"/>
          </a:xfrm>
        </p:grpSpPr>
        <p:grpSp>
          <p:nvGrpSpPr>
            <p:cNvPr id="223" name="그룹 222">
              <a:extLst>
                <a:ext uri="{FF2B5EF4-FFF2-40B4-BE49-F238E27FC236}">
                  <a16:creationId xmlns:a16="http://schemas.microsoft.com/office/drawing/2014/main" id="{1BF499CC-FD3A-43DC-BD21-61C0EE056145}"/>
                </a:ext>
              </a:extLst>
            </p:cNvPr>
            <p:cNvGrpSpPr/>
            <p:nvPr/>
          </p:nvGrpSpPr>
          <p:grpSpPr>
            <a:xfrm>
              <a:off x="1291017" y="1052397"/>
              <a:ext cx="1057863" cy="369145"/>
              <a:chOff x="1291017" y="1052397"/>
              <a:chExt cx="1057863" cy="369145"/>
            </a:xfrm>
          </p:grpSpPr>
          <p:grpSp>
            <p:nvGrpSpPr>
              <p:cNvPr id="231" name="그룹 230">
                <a:extLst>
                  <a:ext uri="{FF2B5EF4-FFF2-40B4-BE49-F238E27FC236}">
                    <a16:creationId xmlns:a16="http://schemas.microsoft.com/office/drawing/2014/main" id="{110AF718-37A2-4C60-A44F-F6E5D51C6923}"/>
                  </a:ext>
                </a:extLst>
              </p:cNvPr>
              <p:cNvGrpSpPr/>
              <p:nvPr/>
            </p:nvGrpSpPr>
            <p:grpSpPr>
              <a:xfrm>
                <a:off x="1291017" y="1052397"/>
                <a:ext cx="492385" cy="366110"/>
                <a:chOff x="1291017" y="1052397"/>
                <a:chExt cx="492385" cy="366110"/>
              </a:xfrm>
            </p:grpSpPr>
            <p:cxnSp>
              <p:nvCxnSpPr>
                <p:cNvPr id="235" name="꺾인 연결선 78">
                  <a:extLst>
                    <a:ext uri="{FF2B5EF4-FFF2-40B4-BE49-F238E27FC236}">
                      <a16:creationId xmlns:a16="http://schemas.microsoft.com/office/drawing/2014/main" id="{275DA292-7B3A-4B8C-9EB5-99E310A6BE47}"/>
                    </a:ext>
                  </a:extLst>
                </p:cNvPr>
                <p:cNvCxnSpPr/>
                <p:nvPr/>
              </p:nvCxnSpPr>
              <p:spPr>
                <a:xfrm rot="18621032">
                  <a:off x="1219009" y="112440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꺾인 연결선 79">
                  <a:extLst>
                    <a:ext uri="{FF2B5EF4-FFF2-40B4-BE49-F238E27FC236}">
                      <a16:creationId xmlns:a16="http://schemas.microsoft.com/office/drawing/2014/main" id="{72FBB647-E730-4230-9D3B-210ACE23B779}"/>
                    </a:ext>
                  </a:extLst>
                </p:cNvPr>
                <p:cNvCxnSpPr/>
                <p:nvPr/>
              </p:nvCxnSpPr>
              <p:spPr>
                <a:xfrm rot="18621032">
                  <a:off x="1495370" y="113047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그룹 231">
                <a:extLst>
                  <a:ext uri="{FF2B5EF4-FFF2-40B4-BE49-F238E27FC236}">
                    <a16:creationId xmlns:a16="http://schemas.microsoft.com/office/drawing/2014/main" id="{2701D398-EBD7-489A-8028-3ECFA267E2BC}"/>
                  </a:ext>
                </a:extLst>
              </p:cNvPr>
              <p:cNvGrpSpPr/>
              <p:nvPr/>
            </p:nvGrpSpPr>
            <p:grpSpPr>
              <a:xfrm>
                <a:off x="1856495" y="1055432"/>
                <a:ext cx="492385" cy="366110"/>
                <a:chOff x="1291017" y="1052397"/>
                <a:chExt cx="492385" cy="366110"/>
              </a:xfrm>
            </p:grpSpPr>
            <p:cxnSp>
              <p:nvCxnSpPr>
                <p:cNvPr id="233" name="꺾인 연결선 76">
                  <a:extLst>
                    <a:ext uri="{FF2B5EF4-FFF2-40B4-BE49-F238E27FC236}">
                      <a16:creationId xmlns:a16="http://schemas.microsoft.com/office/drawing/2014/main" id="{E6EFF36A-053B-42BC-82C0-D84E68B147FC}"/>
                    </a:ext>
                  </a:extLst>
                </p:cNvPr>
                <p:cNvCxnSpPr/>
                <p:nvPr/>
              </p:nvCxnSpPr>
              <p:spPr>
                <a:xfrm rot="18621032">
                  <a:off x="1219009" y="112440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꺾인 연결선 77">
                  <a:extLst>
                    <a:ext uri="{FF2B5EF4-FFF2-40B4-BE49-F238E27FC236}">
                      <a16:creationId xmlns:a16="http://schemas.microsoft.com/office/drawing/2014/main" id="{4F1A2602-D6D5-40EF-A5C6-5D873303AD29}"/>
                    </a:ext>
                  </a:extLst>
                </p:cNvPr>
                <p:cNvCxnSpPr/>
                <p:nvPr/>
              </p:nvCxnSpPr>
              <p:spPr>
                <a:xfrm rot="18621032">
                  <a:off x="1495370" y="113047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id="{A200B8C8-4244-485C-8D8D-F6924DBC3B2E}"/>
                </a:ext>
              </a:extLst>
            </p:cNvPr>
            <p:cNvGrpSpPr/>
            <p:nvPr/>
          </p:nvGrpSpPr>
          <p:grpSpPr>
            <a:xfrm>
              <a:off x="2412000" y="1070399"/>
              <a:ext cx="1057863" cy="369145"/>
              <a:chOff x="1291017" y="1052397"/>
              <a:chExt cx="1057863" cy="369145"/>
            </a:xfrm>
          </p:grpSpPr>
          <p:grpSp>
            <p:nvGrpSpPr>
              <p:cNvPr id="225" name="그룹 224">
                <a:extLst>
                  <a:ext uri="{FF2B5EF4-FFF2-40B4-BE49-F238E27FC236}">
                    <a16:creationId xmlns:a16="http://schemas.microsoft.com/office/drawing/2014/main" id="{4FA258DA-6E07-4DAB-9F89-3C3AFF9BFFB1}"/>
                  </a:ext>
                </a:extLst>
              </p:cNvPr>
              <p:cNvGrpSpPr/>
              <p:nvPr/>
            </p:nvGrpSpPr>
            <p:grpSpPr>
              <a:xfrm>
                <a:off x="1291017" y="1052397"/>
                <a:ext cx="492385" cy="366110"/>
                <a:chOff x="1291017" y="1052397"/>
                <a:chExt cx="492385" cy="366110"/>
              </a:xfrm>
            </p:grpSpPr>
            <p:cxnSp>
              <p:nvCxnSpPr>
                <p:cNvPr id="229" name="꺾인 연결선 72">
                  <a:extLst>
                    <a:ext uri="{FF2B5EF4-FFF2-40B4-BE49-F238E27FC236}">
                      <a16:creationId xmlns:a16="http://schemas.microsoft.com/office/drawing/2014/main" id="{C14C64F2-0EEF-496A-96FE-395D3BE4FBDA}"/>
                    </a:ext>
                  </a:extLst>
                </p:cNvPr>
                <p:cNvCxnSpPr/>
                <p:nvPr/>
              </p:nvCxnSpPr>
              <p:spPr>
                <a:xfrm rot="18621032">
                  <a:off x="1219009" y="112440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꺾인 연결선 73">
                  <a:extLst>
                    <a:ext uri="{FF2B5EF4-FFF2-40B4-BE49-F238E27FC236}">
                      <a16:creationId xmlns:a16="http://schemas.microsoft.com/office/drawing/2014/main" id="{0DA4DE86-2013-4EA2-BECB-51DA6A4B4815}"/>
                    </a:ext>
                  </a:extLst>
                </p:cNvPr>
                <p:cNvCxnSpPr/>
                <p:nvPr/>
              </p:nvCxnSpPr>
              <p:spPr>
                <a:xfrm rot="18621032">
                  <a:off x="1495370" y="113047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그룹 225">
                <a:extLst>
                  <a:ext uri="{FF2B5EF4-FFF2-40B4-BE49-F238E27FC236}">
                    <a16:creationId xmlns:a16="http://schemas.microsoft.com/office/drawing/2014/main" id="{A030B648-D754-40E7-AB20-2B3C15EE89D8}"/>
                  </a:ext>
                </a:extLst>
              </p:cNvPr>
              <p:cNvGrpSpPr/>
              <p:nvPr/>
            </p:nvGrpSpPr>
            <p:grpSpPr>
              <a:xfrm>
                <a:off x="1856495" y="1055432"/>
                <a:ext cx="492385" cy="366110"/>
                <a:chOff x="1291017" y="1052397"/>
                <a:chExt cx="492385" cy="366110"/>
              </a:xfrm>
            </p:grpSpPr>
            <p:cxnSp>
              <p:nvCxnSpPr>
                <p:cNvPr id="227" name="꺾인 연결선 70">
                  <a:extLst>
                    <a:ext uri="{FF2B5EF4-FFF2-40B4-BE49-F238E27FC236}">
                      <a16:creationId xmlns:a16="http://schemas.microsoft.com/office/drawing/2014/main" id="{1D5A6FE4-86D1-4C3C-A454-AA61C83C35C4}"/>
                    </a:ext>
                  </a:extLst>
                </p:cNvPr>
                <p:cNvCxnSpPr/>
                <p:nvPr/>
              </p:nvCxnSpPr>
              <p:spPr>
                <a:xfrm rot="18621032">
                  <a:off x="1219009" y="112440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꺾인 연결선 71">
                  <a:extLst>
                    <a:ext uri="{FF2B5EF4-FFF2-40B4-BE49-F238E27FC236}">
                      <a16:creationId xmlns:a16="http://schemas.microsoft.com/office/drawing/2014/main" id="{AE448295-1CC4-49F4-AA21-325E0D91BF6F}"/>
                    </a:ext>
                  </a:extLst>
                </p:cNvPr>
                <p:cNvCxnSpPr/>
                <p:nvPr/>
              </p:nvCxnSpPr>
              <p:spPr>
                <a:xfrm rot="18621032">
                  <a:off x="1495370" y="113047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9540907E-D783-4FE2-AC24-843114219F4B}"/>
              </a:ext>
            </a:extLst>
          </p:cNvPr>
          <p:cNvGrpSpPr/>
          <p:nvPr/>
        </p:nvGrpSpPr>
        <p:grpSpPr>
          <a:xfrm>
            <a:off x="2361814" y="6106620"/>
            <a:ext cx="2178846" cy="387147"/>
            <a:chOff x="1291017" y="1052397"/>
            <a:chExt cx="2178846" cy="387147"/>
          </a:xfrm>
        </p:grpSpPr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36D60738-B420-46FB-801A-1A5A6CBF0274}"/>
                </a:ext>
              </a:extLst>
            </p:cNvPr>
            <p:cNvGrpSpPr/>
            <p:nvPr/>
          </p:nvGrpSpPr>
          <p:grpSpPr>
            <a:xfrm>
              <a:off x="1291017" y="1052397"/>
              <a:ext cx="1057863" cy="369145"/>
              <a:chOff x="1291017" y="1052397"/>
              <a:chExt cx="1057863" cy="369145"/>
            </a:xfrm>
          </p:grpSpPr>
          <p:grpSp>
            <p:nvGrpSpPr>
              <p:cNvPr id="246" name="그룹 245">
                <a:extLst>
                  <a:ext uri="{FF2B5EF4-FFF2-40B4-BE49-F238E27FC236}">
                    <a16:creationId xmlns:a16="http://schemas.microsoft.com/office/drawing/2014/main" id="{2FD39885-F3B9-49F5-94A5-2545CD7A374C}"/>
                  </a:ext>
                </a:extLst>
              </p:cNvPr>
              <p:cNvGrpSpPr/>
              <p:nvPr/>
            </p:nvGrpSpPr>
            <p:grpSpPr>
              <a:xfrm>
                <a:off x="1291017" y="1052397"/>
                <a:ext cx="492385" cy="366110"/>
                <a:chOff x="1291017" y="1052397"/>
                <a:chExt cx="492385" cy="366110"/>
              </a:xfrm>
            </p:grpSpPr>
            <p:cxnSp>
              <p:nvCxnSpPr>
                <p:cNvPr id="250" name="꺾인 연결선 93">
                  <a:extLst>
                    <a:ext uri="{FF2B5EF4-FFF2-40B4-BE49-F238E27FC236}">
                      <a16:creationId xmlns:a16="http://schemas.microsoft.com/office/drawing/2014/main" id="{05B23E6A-CF65-4789-86A1-8B45EEA5F2D7}"/>
                    </a:ext>
                  </a:extLst>
                </p:cNvPr>
                <p:cNvCxnSpPr/>
                <p:nvPr/>
              </p:nvCxnSpPr>
              <p:spPr>
                <a:xfrm rot="18621032">
                  <a:off x="1219009" y="112440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꺾인 연결선 94">
                  <a:extLst>
                    <a:ext uri="{FF2B5EF4-FFF2-40B4-BE49-F238E27FC236}">
                      <a16:creationId xmlns:a16="http://schemas.microsoft.com/office/drawing/2014/main" id="{51327978-1149-47F0-8E25-CC3A5204FB4D}"/>
                    </a:ext>
                  </a:extLst>
                </p:cNvPr>
                <p:cNvCxnSpPr/>
                <p:nvPr/>
              </p:nvCxnSpPr>
              <p:spPr>
                <a:xfrm rot="18621032">
                  <a:off x="1495370" y="113047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그룹 246">
                <a:extLst>
                  <a:ext uri="{FF2B5EF4-FFF2-40B4-BE49-F238E27FC236}">
                    <a16:creationId xmlns:a16="http://schemas.microsoft.com/office/drawing/2014/main" id="{98CE39A5-3A0E-4031-899E-0A48F5F6DD3D}"/>
                  </a:ext>
                </a:extLst>
              </p:cNvPr>
              <p:cNvGrpSpPr/>
              <p:nvPr/>
            </p:nvGrpSpPr>
            <p:grpSpPr>
              <a:xfrm>
                <a:off x="1856495" y="1055432"/>
                <a:ext cx="492385" cy="366110"/>
                <a:chOff x="1291017" y="1052397"/>
                <a:chExt cx="492385" cy="366110"/>
              </a:xfrm>
            </p:grpSpPr>
            <p:cxnSp>
              <p:nvCxnSpPr>
                <p:cNvPr id="248" name="꺾인 연결선 91">
                  <a:extLst>
                    <a:ext uri="{FF2B5EF4-FFF2-40B4-BE49-F238E27FC236}">
                      <a16:creationId xmlns:a16="http://schemas.microsoft.com/office/drawing/2014/main" id="{6346144D-EE09-47B9-89AC-C59ED567A88E}"/>
                    </a:ext>
                  </a:extLst>
                </p:cNvPr>
                <p:cNvCxnSpPr/>
                <p:nvPr/>
              </p:nvCxnSpPr>
              <p:spPr>
                <a:xfrm rot="18621032">
                  <a:off x="1219009" y="112440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꺾인 연결선 92">
                  <a:extLst>
                    <a:ext uri="{FF2B5EF4-FFF2-40B4-BE49-F238E27FC236}">
                      <a16:creationId xmlns:a16="http://schemas.microsoft.com/office/drawing/2014/main" id="{4D61C741-8A59-4C59-83D3-7E2C9A04E744}"/>
                    </a:ext>
                  </a:extLst>
                </p:cNvPr>
                <p:cNvCxnSpPr/>
                <p:nvPr/>
              </p:nvCxnSpPr>
              <p:spPr>
                <a:xfrm rot="18621032">
                  <a:off x="1495370" y="113047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76D9278A-8C4F-431D-A920-E0D0E190B436}"/>
                </a:ext>
              </a:extLst>
            </p:cNvPr>
            <p:cNvGrpSpPr/>
            <p:nvPr/>
          </p:nvGrpSpPr>
          <p:grpSpPr>
            <a:xfrm>
              <a:off x="2412000" y="1070399"/>
              <a:ext cx="1057863" cy="369145"/>
              <a:chOff x="1291017" y="1052397"/>
              <a:chExt cx="1057863" cy="369145"/>
            </a:xfrm>
          </p:grpSpPr>
          <p:grpSp>
            <p:nvGrpSpPr>
              <p:cNvPr id="240" name="그룹 239">
                <a:extLst>
                  <a:ext uri="{FF2B5EF4-FFF2-40B4-BE49-F238E27FC236}">
                    <a16:creationId xmlns:a16="http://schemas.microsoft.com/office/drawing/2014/main" id="{EFB91928-7D90-4C58-B537-7F98E569B5BF}"/>
                  </a:ext>
                </a:extLst>
              </p:cNvPr>
              <p:cNvGrpSpPr/>
              <p:nvPr/>
            </p:nvGrpSpPr>
            <p:grpSpPr>
              <a:xfrm>
                <a:off x="1291017" y="1052397"/>
                <a:ext cx="492385" cy="366110"/>
                <a:chOff x="1291017" y="1052397"/>
                <a:chExt cx="492385" cy="366110"/>
              </a:xfrm>
            </p:grpSpPr>
            <p:cxnSp>
              <p:nvCxnSpPr>
                <p:cNvPr id="244" name="꺾인 연결선 87">
                  <a:extLst>
                    <a:ext uri="{FF2B5EF4-FFF2-40B4-BE49-F238E27FC236}">
                      <a16:creationId xmlns:a16="http://schemas.microsoft.com/office/drawing/2014/main" id="{F42DC2E5-93A2-4137-8C47-46471981E789}"/>
                    </a:ext>
                  </a:extLst>
                </p:cNvPr>
                <p:cNvCxnSpPr/>
                <p:nvPr/>
              </p:nvCxnSpPr>
              <p:spPr>
                <a:xfrm rot="18621032">
                  <a:off x="1219009" y="112440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꺾인 연결선 88">
                  <a:extLst>
                    <a:ext uri="{FF2B5EF4-FFF2-40B4-BE49-F238E27FC236}">
                      <a16:creationId xmlns:a16="http://schemas.microsoft.com/office/drawing/2014/main" id="{62A7761E-52EB-4DF5-900E-91DEF16BD29B}"/>
                    </a:ext>
                  </a:extLst>
                </p:cNvPr>
                <p:cNvCxnSpPr/>
                <p:nvPr/>
              </p:nvCxnSpPr>
              <p:spPr>
                <a:xfrm rot="18621032">
                  <a:off x="1495370" y="113047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그룹 240">
                <a:extLst>
                  <a:ext uri="{FF2B5EF4-FFF2-40B4-BE49-F238E27FC236}">
                    <a16:creationId xmlns:a16="http://schemas.microsoft.com/office/drawing/2014/main" id="{4E91F5E2-2D7A-4AB1-A572-6BA39A081ADF}"/>
                  </a:ext>
                </a:extLst>
              </p:cNvPr>
              <p:cNvGrpSpPr/>
              <p:nvPr/>
            </p:nvGrpSpPr>
            <p:grpSpPr>
              <a:xfrm>
                <a:off x="1856495" y="1055432"/>
                <a:ext cx="492385" cy="366110"/>
                <a:chOff x="1291017" y="1052397"/>
                <a:chExt cx="492385" cy="366110"/>
              </a:xfrm>
            </p:grpSpPr>
            <p:cxnSp>
              <p:nvCxnSpPr>
                <p:cNvPr id="242" name="꺾인 연결선 85">
                  <a:extLst>
                    <a:ext uri="{FF2B5EF4-FFF2-40B4-BE49-F238E27FC236}">
                      <a16:creationId xmlns:a16="http://schemas.microsoft.com/office/drawing/2014/main" id="{976361F2-46AE-468D-8421-02AC393FE014}"/>
                    </a:ext>
                  </a:extLst>
                </p:cNvPr>
                <p:cNvCxnSpPr/>
                <p:nvPr/>
              </p:nvCxnSpPr>
              <p:spPr>
                <a:xfrm rot="18621032">
                  <a:off x="1219009" y="112440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꺾인 연결선 86">
                  <a:extLst>
                    <a:ext uri="{FF2B5EF4-FFF2-40B4-BE49-F238E27FC236}">
                      <a16:creationId xmlns:a16="http://schemas.microsoft.com/office/drawing/2014/main" id="{DA930087-A1B1-4895-A2CC-D15068A94065}"/>
                    </a:ext>
                  </a:extLst>
                </p:cNvPr>
                <p:cNvCxnSpPr/>
                <p:nvPr/>
              </p:nvCxnSpPr>
              <p:spPr>
                <a:xfrm rot="18621032">
                  <a:off x="1495370" y="113047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34FFBC6D-65A5-4415-94A0-90F1E3CA73FE}"/>
              </a:ext>
            </a:extLst>
          </p:cNvPr>
          <p:cNvGrpSpPr/>
          <p:nvPr/>
        </p:nvGrpSpPr>
        <p:grpSpPr>
          <a:xfrm>
            <a:off x="2354615" y="6473460"/>
            <a:ext cx="2178846" cy="387147"/>
            <a:chOff x="1291017" y="1052397"/>
            <a:chExt cx="2178846" cy="387147"/>
          </a:xfrm>
        </p:grpSpPr>
        <p:grpSp>
          <p:nvGrpSpPr>
            <p:cNvPr id="253" name="그룹 252">
              <a:extLst>
                <a:ext uri="{FF2B5EF4-FFF2-40B4-BE49-F238E27FC236}">
                  <a16:creationId xmlns:a16="http://schemas.microsoft.com/office/drawing/2014/main" id="{F8DE3445-DCFC-41BE-A842-BC5562EFED9B}"/>
                </a:ext>
              </a:extLst>
            </p:cNvPr>
            <p:cNvGrpSpPr/>
            <p:nvPr/>
          </p:nvGrpSpPr>
          <p:grpSpPr>
            <a:xfrm>
              <a:off x="1291017" y="1052397"/>
              <a:ext cx="1057863" cy="369145"/>
              <a:chOff x="1291017" y="1052397"/>
              <a:chExt cx="1057863" cy="369145"/>
            </a:xfrm>
          </p:grpSpPr>
          <p:grpSp>
            <p:nvGrpSpPr>
              <p:cNvPr id="261" name="그룹 260">
                <a:extLst>
                  <a:ext uri="{FF2B5EF4-FFF2-40B4-BE49-F238E27FC236}">
                    <a16:creationId xmlns:a16="http://schemas.microsoft.com/office/drawing/2014/main" id="{C4B27837-1868-483F-8AEA-0BB486BEB6F2}"/>
                  </a:ext>
                </a:extLst>
              </p:cNvPr>
              <p:cNvGrpSpPr/>
              <p:nvPr/>
            </p:nvGrpSpPr>
            <p:grpSpPr>
              <a:xfrm>
                <a:off x="1291017" y="1052397"/>
                <a:ext cx="492385" cy="366110"/>
                <a:chOff x="1291017" y="1052397"/>
                <a:chExt cx="492385" cy="366110"/>
              </a:xfrm>
            </p:grpSpPr>
            <p:cxnSp>
              <p:nvCxnSpPr>
                <p:cNvPr id="265" name="꺾인 연결선 108">
                  <a:extLst>
                    <a:ext uri="{FF2B5EF4-FFF2-40B4-BE49-F238E27FC236}">
                      <a16:creationId xmlns:a16="http://schemas.microsoft.com/office/drawing/2014/main" id="{0DE5B855-3B44-4A66-9DCD-67E069CA61CE}"/>
                    </a:ext>
                  </a:extLst>
                </p:cNvPr>
                <p:cNvCxnSpPr/>
                <p:nvPr/>
              </p:nvCxnSpPr>
              <p:spPr>
                <a:xfrm rot="18621032">
                  <a:off x="1219009" y="112440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꺾인 연결선 109">
                  <a:extLst>
                    <a:ext uri="{FF2B5EF4-FFF2-40B4-BE49-F238E27FC236}">
                      <a16:creationId xmlns:a16="http://schemas.microsoft.com/office/drawing/2014/main" id="{A5C9E318-9EF2-4635-85E6-456573985370}"/>
                    </a:ext>
                  </a:extLst>
                </p:cNvPr>
                <p:cNvCxnSpPr/>
                <p:nvPr/>
              </p:nvCxnSpPr>
              <p:spPr>
                <a:xfrm rot="18621032">
                  <a:off x="1495370" y="113047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2" name="그룹 261">
                <a:extLst>
                  <a:ext uri="{FF2B5EF4-FFF2-40B4-BE49-F238E27FC236}">
                    <a16:creationId xmlns:a16="http://schemas.microsoft.com/office/drawing/2014/main" id="{C7408D6F-5955-42E1-B534-D9A2FF1140C1}"/>
                  </a:ext>
                </a:extLst>
              </p:cNvPr>
              <p:cNvGrpSpPr/>
              <p:nvPr/>
            </p:nvGrpSpPr>
            <p:grpSpPr>
              <a:xfrm>
                <a:off x="1856495" y="1055432"/>
                <a:ext cx="492385" cy="366110"/>
                <a:chOff x="1291017" y="1052397"/>
                <a:chExt cx="492385" cy="366110"/>
              </a:xfrm>
            </p:grpSpPr>
            <p:cxnSp>
              <p:nvCxnSpPr>
                <p:cNvPr id="263" name="꺾인 연결선 106">
                  <a:extLst>
                    <a:ext uri="{FF2B5EF4-FFF2-40B4-BE49-F238E27FC236}">
                      <a16:creationId xmlns:a16="http://schemas.microsoft.com/office/drawing/2014/main" id="{035467DD-3F83-4B68-9048-31BAC3C680E9}"/>
                    </a:ext>
                  </a:extLst>
                </p:cNvPr>
                <p:cNvCxnSpPr/>
                <p:nvPr/>
              </p:nvCxnSpPr>
              <p:spPr>
                <a:xfrm rot="18621032">
                  <a:off x="1219009" y="112440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꺾인 연결선 107">
                  <a:extLst>
                    <a:ext uri="{FF2B5EF4-FFF2-40B4-BE49-F238E27FC236}">
                      <a16:creationId xmlns:a16="http://schemas.microsoft.com/office/drawing/2014/main" id="{F485498B-22E1-4E30-8BE8-A2BCE314B471}"/>
                    </a:ext>
                  </a:extLst>
                </p:cNvPr>
                <p:cNvCxnSpPr/>
                <p:nvPr/>
              </p:nvCxnSpPr>
              <p:spPr>
                <a:xfrm rot="18621032">
                  <a:off x="1495370" y="113047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4" name="그룹 253">
              <a:extLst>
                <a:ext uri="{FF2B5EF4-FFF2-40B4-BE49-F238E27FC236}">
                  <a16:creationId xmlns:a16="http://schemas.microsoft.com/office/drawing/2014/main" id="{30B3D36F-603B-4640-9251-B936054E0A6E}"/>
                </a:ext>
              </a:extLst>
            </p:cNvPr>
            <p:cNvGrpSpPr/>
            <p:nvPr/>
          </p:nvGrpSpPr>
          <p:grpSpPr>
            <a:xfrm>
              <a:off x="2412000" y="1070399"/>
              <a:ext cx="1057863" cy="369145"/>
              <a:chOff x="1291017" y="1052397"/>
              <a:chExt cx="1057863" cy="369145"/>
            </a:xfrm>
          </p:grpSpPr>
          <p:grpSp>
            <p:nvGrpSpPr>
              <p:cNvPr id="255" name="그룹 254">
                <a:extLst>
                  <a:ext uri="{FF2B5EF4-FFF2-40B4-BE49-F238E27FC236}">
                    <a16:creationId xmlns:a16="http://schemas.microsoft.com/office/drawing/2014/main" id="{07AD28BC-EEA5-49A9-8E76-864D0DC2FCF0}"/>
                  </a:ext>
                </a:extLst>
              </p:cNvPr>
              <p:cNvGrpSpPr/>
              <p:nvPr/>
            </p:nvGrpSpPr>
            <p:grpSpPr>
              <a:xfrm>
                <a:off x="1291017" y="1052397"/>
                <a:ext cx="492385" cy="366110"/>
                <a:chOff x="1291017" y="1052397"/>
                <a:chExt cx="492385" cy="366110"/>
              </a:xfrm>
            </p:grpSpPr>
            <p:cxnSp>
              <p:nvCxnSpPr>
                <p:cNvPr id="259" name="꺾인 연결선 102">
                  <a:extLst>
                    <a:ext uri="{FF2B5EF4-FFF2-40B4-BE49-F238E27FC236}">
                      <a16:creationId xmlns:a16="http://schemas.microsoft.com/office/drawing/2014/main" id="{C21C1ACF-9B75-4765-BA21-38345C78B640}"/>
                    </a:ext>
                  </a:extLst>
                </p:cNvPr>
                <p:cNvCxnSpPr/>
                <p:nvPr/>
              </p:nvCxnSpPr>
              <p:spPr>
                <a:xfrm rot="18621032">
                  <a:off x="1219009" y="112440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꺾인 연결선 103">
                  <a:extLst>
                    <a:ext uri="{FF2B5EF4-FFF2-40B4-BE49-F238E27FC236}">
                      <a16:creationId xmlns:a16="http://schemas.microsoft.com/office/drawing/2014/main" id="{AABABD03-F1CD-40A2-ADF5-B982A4322D17}"/>
                    </a:ext>
                  </a:extLst>
                </p:cNvPr>
                <p:cNvCxnSpPr/>
                <p:nvPr/>
              </p:nvCxnSpPr>
              <p:spPr>
                <a:xfrm rot="18621032">
                  <a:off x="1495370" y="113047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6" name="그룹 255">
                <a:extLst>
                  <a:ext uri="{FF2B5EF4-FFF2-40B4-BE49-F238E27FC236}">
                    <a16:creationId xmlns:a16="http://schemas.microsoft.com/office/drawing/2014/main" id="{DF1DC56A-C89F-452E-ADDE-F9514C055718}"/>
                  </a:ext>
                </a:extLst>
              </p:cNvPr>
              <p:cNvGrpSpPr/>
              <p:nvPr/>
            </p:nvGrpSpPr>
            <p:grpSpPr>
              <a:xfrm>
                <a:off x="1856495" y="1055432"/>
                <a:ext cx="492385" cy="366110"/>
                <a:chOff x="1291017" y="1052397"/>
                <a:chExt cx="492385" cy="366110"/>
              </a:xfrm>
            </p:grpSpPr>
            <p:cxnSp>
              <p:nvCxnSpPr>
                <p:cNvPr id="257" name="꺾인 연결선 100">
                  <a:extLst>
                    <a:ext uri="{FF2B5EF4-FFF2-40B4-BE49-F238E27FC236}">
                      <a16:creationId xmlns:a16="http://schemas.microsoft.com/office/drawing/2014/main" id="{11EBA1C8-7493-4CFF-B157-1C1AE3EF586E}"/>
                    </a:ext>
                  </a:extLst>
                </p:cNvPr>
                <p:cNvCxnSpPr/>
                <p:nvPr/>
              </p:nvCxnSpPr>
              <p:spPr>
                <a:xfrm rot="18621032">
                  <a:off x="1219009" y="112440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꺾인 연결선 101">
                  <a:extLst>
                    <a:ext uri="{FF2B5EF4-FFF2-40B4-BE49-F238E27FC236}">
                      <a16:creationId xmlns:a16="http://schemas.microsoft.com/office/drawing/2014/main" id="{731543CF-FD1E-4668-B53F-148DD8CB2EA2}"/>
                    </a:ext>
                  </a:extLst>
                </p:cNvPr>
                <p:cNvCxnSpPr/>
                <p:nvPr/>
              </p:nvCxnSpPr>
              <p:spPr>
                <a:xfrm rot="18621032">
                  <a:off x="1495370" y="113047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31B65B-6EC5-4738-9443-F8A414B8DB90}"/>
              </a:ext>
            </a:extLst>
          </p:cNvPr>
          <p:cNvSpPr/>
          <p:nvPr/>
        </p:nvSpPr>
        <p:spPr>
          <a:xfrm>
            <a:off x="472387" y="4788024"/>
            <a:ext cx="1575344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! My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Intro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오른쪽 중괄호 69">
            <a:extLst>
              <a:ext uri="{FF2B5EF4-FFF2-40B4-BE49-F238E27FC236}">
                <a16:creationId xmlns:a16="http://schemas.microsoft.com/office/drawing/2014/main" id="{B12700C6-134A-4A0B-A207-9F52E19FB0E9}"/>
              </a:ext>
            </a:extLst>
          </p:cNvPr>
          <p:cNvSpPr/>
          <p:nvPr/>
        </p:nvSpPr>
        <p:spPr>
          <a:xfrm>
            <a:off x="5164057" y="1878846"/>
            <a:ext cx="504056" cy="2693153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BE95E08-4161-4B7D-A2C1-8E6000E82D29}"/>
              </a:ext>
            </a:extLst>
          </p:cNvPr>
          <p:cNvSpPr txBox="1"/>
          <p:nvPr/>
        </p:nvSpPr>
        <p:spPr>
          <a:xfrm>
            <a:off x="5709095" y="298782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Home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2" name="오른쪽 중괄호 71">
            <a:extLst>
              <a:ext uri="{FF2B5EF4-FFF2-40B4-BE49-F238E27FC236}">
                <a16:creationId xmlns:a16="http://schemas.microsoft.com/office/drawing/2014/main" id="{58D4EB2D-234F-4008-BC8E-486C1630FE87}"/>
              </a:ext>
            </a:extLst>
          </p:cNvPr>
          <p:cNvSpPr/>
          <p:nvPr/>
        </p:nvSpPr>
        <p:spPr>
          <a:xfrm>
            <a:off x="5145190" y="4641708"/>
            <a:ext cx="588066" cy="3242660"/>
          </a:xfrm>
          <a:prstGeom prst="rightBrace">
            <a:avLst>
              <a:gd name="adj1" fmla="val 8333"/>
              <a:gd name="adj2" fmla="val 48825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F500BC6-DEBA-4B99-96FC-D12F79386970}"/>
              </a:ext>
            </a:extLst>
          </p:cNvPr>
          <p:cNvSpPr txBox="1"/>
          <p:nvPr/>
        </p:nvSpPr>
        <p:spPr>
          <a:xfrm>
            <a:off x="5704604" y="6012160"/>
            <a:ext cx="67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Intro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BC15B32-E628-4714-A94A-042063A37C37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5157164" y="1592323"/>
            <a:ext cx="3600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8DC3DC8-BCCB-4954-8EF4-ED1C6A915852}"/>
              </a:ext>
            </a:extLst>
          </p:cNvPr>
          <p:cNvSpPr txBox="1"/>
          <p:nvPr/>
        </p:nvSpPr>
        <p:spPr>
          <a:xfrm>
            <a:off x="5517232" y="1269157"/>
            <a:ext cx="131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Navigation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Bar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00821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232566" y="322132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318268" y="721593"/>
            <a:ext cx="2095831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92896" y="720074"/>
            <a:ext cx="4049589" cy="38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343630" y="8450527"/>
            <a:ext cx="3257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13780" y="292135"/>
            <a:ext cx="3602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와이어프레임 </a:t>
            </a:r>
            <a:r>
              <a:rPr lang="en-US" altLang="ko-KR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모바일 </a:t>
            </a:r>
            <a:r>
              <a:rPr lang="en-US" altLang="ko-KR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768px </a:t>
            </a:r>
            <a:r>
              <a:rPr lang="ko-KR" altLang="en-US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미만</a:t>
            </a:r>
            <a:r>
              <a:rPr lang="en-US" altLang="ko-KR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126C799-3982-4C5D-8241-DFE507352C36}"/>
              </a:ext>
            </a:extLst>
          </p:cNvPr>
          <p:cNvSpPr/>
          <p:nvPr/>
        </p:nvSpPr>
        <p:spPr>
          <a:xfrm>
            <a:off x="404664" y="1259632"/>
            <a:ext cx="4752528" cy="75618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D7018C8-6DF8-449B-9973-E185840F5473}"/>
              </a:ext>
            </a:extLst>
          </p:cNvPr>
          <p:cNvCxnSpPr/>
          <p:nvPr/>
        </p:nvCxnSpPr>
        <p:spPr>
          <a:xfrm>
            <a:off x="404664" y="1835696"/>
            <a:ext cx="47525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E7EF96-66B8-43A6-9FE5-1019162EAC20}"/>
              </a:ext>
            </a:extLst>
          </p:cNvPr>
          <p:cNvSpPr/>
          <p:nvPr/>
        </p:nvSpPr>
        <p:spPr>
          <a:xfrm>
            <a:off x="4609703" y="1331640"/>
            <a:ext cx="432048" cy="4320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30D35E-6431-4EBC-9B83-FC74F41A3A56}"/>
              </a:ext>
            </a:extLst>
          </p:cNvPr>
          <p:cNvSpPr/>
          <p:nvPr/>
        </p:nvSpPr>
        <p:spPr>
          <a:xfrm>
            <a:off x="472387" y="1331640"/>
            <a:ext cx="811613" cy="4320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Home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2362FC7-5388-494C-B871-ED3AB3FE0FD5}"/>
              </a:ext>
            </a:extLst>
          </p:cNvPr>
          <p:cNvCxnSpPr/>
          <p:nvPr/>
        </p:nvCxnSpPr>
        <p:spPr>
          <a:xfrm>
            <a:off x="4667428" y="1446515"/>
            <a:ext cx="31660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277F7652-523C-4EF4-82E7-121151904CDC}"/>
              </a:ext>
            </a:extLst>
          </p:cNvPr>
          <p:cNvCxnSpPr/>
          <p:nvPr/>
        </p:nvCxnSpPr>
        <p:spPr>
          <a:xfrm>
            <a:off x="4667428" y="1552427"/>
            <a:ext cx="31660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5EB00CD5-8354-4D25-92B1-13CA8D49D9E7}"/>
              </a:ext>
            </a:extLst>
          </p:cNvPr>
          <p:cNvCxnSpPr/>
          <p:nvPr/>
        </p:nvCxnSpPr>
        <p:spPr>
          <a:xfrm>
            <a:off x="4667428" y="1653013"/>
            <a:ext cx="31660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A691DAF-4FBA-430C-884E-6F2014E3C586}"/>
              </a:ext>
            </a:extLst>
          </p:cNvPr>
          <p:cNvCxnSpPr>
            <a:cxnSpLocks/>
          </p:cNvCxnSpPr>
          <p:nvPr/>
        </p:nvCxnSpPr>
        <p:spPr>
          <a:xfrm>
            <a:off x="404664" y="6156176"/>
            <a:ext cx="4579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3F37C33-CB1F-4032-BFA5-1451DC58BEBF}"/>
              </a:ext>
            </a:extLst>
          </p:cNvPr>
          <p:cNvCxnSpPr>
            <a:cxnSpLocks/>
          </p:cNvCxnSpPr>
          <p:nvPr/>
        </p:nvCxnSpPr>
        <p:spPr>
          <a:xfrm>
            <a:off x="4984035" y="1835696"/>
            <a:ext cx="0" cy="6985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A089B34-C15D-440E-A207-FADD9664F4D5}"/>
              </a:ext>
            </a:extLst>
          </p:cNvPr>
          <p:cNvSpPr/>
          <p:nvPr/>
        </p:nvSpPr>
        <p:spPr>
          <a:xfrm>
            <a:off x="4990870" y="3482007"/>
            <a:ext cx="173129" cy="136815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A50B872-B3E9-40D0-BE28-6DD8A4556A05}"/>
              </a:ext>
            </a:extLst>
          </p:cNvPr>
          <p:cNvSpPr/>
          <p:nvPr/>
        </p:nvSpPr>
        <p:spPr>
          <a:xfrm>
            <a:off x="472387" y="1885402"/>
            <a:ext cx="1575344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! My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Skills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E8C08B1-2A91-4643-A8F4-E8D2734B5367}"/>
              </a:ext>
            </a:extLst>
          </p:cNvPr>
          <p:cNvGrpSpPr/>
          <p:nvPr/>
        </p:nvGrpSpPr>
        <p:grpSpPr>
          <a:xfrm>
            <a:off x="1196752" y="2555776"/>
            <a:ext cx="1021880" cy="936104"/>
            <a:chOff x="399106" y="6444208"/>
            <a:chExt cx="1021880" cy="93610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9374049-7ED4-4EC0-89A9-51F9D4AB152C}"/>
                </a:ext>
              </a:extLst>
            </p:cNvPr>
            <p:cNvSpPr/>
            <p:nvPr/>
          </p:nvSpPr>
          <p:spPr>
            <a:xfrm>
              <a:off x="399106" y="6444208"/>
              <a:ext cx="1021880" cy="93610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BC0BD91-64AA-4C43-AB9B-23BE517B706A}"/>
                </a:ext>
              </a:extLst>
            </p:cNvPr>
            <p:cNvCxnSpPr/>
            <p:nvPr/>
          </p:nvCxnSpPr>
          <p:spPr>
            <a:xfrm flipH="1">
              <a:off x="399106" y="6444208"/>
              <a:ext cx="1021880" cy="93610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84CD9AD-79BC-4B2D-B44B-A7642A9EA556}"/>
                </a:ext>
              </a:extLst>
            </p:cNvPr>
            <p:cNvCxnSpPr/>
            <p:nvPr/>
          </p:nvCxnSpPr>
          <p:spPr>
            <a:xfrm>
              <a:off x="399106" y="6444208"/>
              <a:ext cx="1021880" cy="93610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D28D00B-3772-4A88-8F76-F72739574A7E}"/>
              </a:ext>
            </a:extLst>
          </p:cNvPr>
          <p:cNvGrpSpPr/>
          <p:nvPr/>
        </p:nvGrpSpPr>
        <p:grpSpPr>
          <a:xfrm>
            <a:off x="1196752" y="5004048"/>
            <a:ext cx="1021880" cy="936104"/>
            <a:chOff x="399106" y="6444208"/>
            <a:chExt cx="1021880" cy="93610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67DF0C3-D8C3-4A13-A201-A24029A3C08C}"/>
                </a:ext>
              </a:extLst>
            </p:cNvPr>
            <p:cNvSpPr/>
            <p:nvPr/>
          </p:nvSpPr>
          <p:spPr>
            <a:xfrm>
              <a:off x="399106" y="6444208"/>
              <a:ext cx="1021880" cy="93610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9FDB4136-7560-4109-A14D-253A959FFCCD}"/>
                </a:ext>
              </a:extLst>
            </p:cNvPr>
            <p:cNvCxnSpPr/>
            <p:nvPr/>
          </p:nvCxnSpPr>
          <p:spPr>
            <a:xfrm flipH="1">
              <a:off x="399106" y="6444208"/>
              <a:ext cx="1021880" cy="93610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08174B1-40C1-4346-83C0-275EF4DAA6C3}"/>
                </a:ext>
              </a:extLst>
            </p:cNvPr>
            <p:cNvCxnSpPr/>
            <p:nvPr/>
          </p:nvCxnSpPr>
          <p:spPr>
            <a:xfrm>
              <a:off x="399106" y="6444208"/>
              <a:ext cx="1021880" cy="93610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F768F6A-DE14-45EC-AF66-F33B21ADC7E1}"/>
              </a:ext>
            </a:extLst>
          </p:cNvPr>
          <p:cNvGrpSpPr/>
          <p:nvPr/>
        </p:nvGrpSpPr>
        <p:grpSpPr>
          <a:xfrm>
            <a:off x="1183061" y="3779912"/>
            <a:ext cx="1021880" cy="936104"/>
            <a:chOff x="399106" y="6444208"/>
            <a:chExt cx="1021880" cy="93610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EF16D39-2BFD-4E87-B098-34691FCA1B2D}"/>
                </a:ext>
              </a:extLst>
            </p:cNvPr>
            <p:cNvSpPr/>
            <p:nvPr/>
          </p:nvSpPr>
          <p:spPr>
            <a:xfrm>
              <a:off x="399106" y="6444208"/>
              <a:ext cx="1021880" cy="93610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5D76D01A-0CD3-409B-A57C-F4445BFED3E9}"/>
                </a:ext>
              </a:extLst>
            </p:cNvPr>
            <p:cNvCxnSpPr/>
            <p:nvPr/>
          </p:nvCxnSpPr>
          <p:spPr>
            <a:xfrm flipH="1">
              <a:off x="399106" y="6444208"/>
              <a:ext cx="1021880" cy="93610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7B2E850-06A1-48BA-B5CD-08B77D0662FF}"/>
                </a:ext>
              </a:extLst>
            </p:cNvPr>
            <p:cNvCxnSpPr/>
            <p:nvPr/>
          </p:nvCxnSpPr>
          <p:spPr>
            <a:xfrm>
              <a:off x="399106" y="6444208"/>
              <a:ext cx="1021880" cy="93610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25F6819-1962-49A6-8CD7-F6D690940DA5}"/>
              </a:ext>
            </a:extLst>
          </p:cNvPr>
          <p:cNvGrpSpPr/>
          <p:nvPr/>
        </p:nvGrpSpPr>
        <p:grpSpPr>
          <a:xfrm>
            <a:off x="2947201" y="4046019"/>
            <a:ext cx="1057863" cy="369145"/>
            <a:chOff x="1291017" y="1052397"/>
            <a:chExt cx="1057863" cy="369145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1321412-A482-435B-ABDB-DB3B6ABAA9E1}"/>
                </a:ext>
              </a:extLst>
            </p:cNvPr>
            <p:cNvGrpSpPr/>
            <p:nvPr/>
          </p:nvGrpSpPr>
          <p:grpSpPr>
            <a:xfrm>
              <a:off x="1291017" y="1052397"/>
              <a:ext cx="492385" cy="366110"/>
              <a:chOff x="1291017" y="1052397"/>
              <a:chExt cx="492385" cy="366110"/>
            </a:xfrm>
          </p:grpSpPr>
          <p:cxnSp>
            <p:nvCxnSpPr>
              <p:cNvPr id="38" name="꺾인 연결선 152">
                <a:extLst>
                  <a:ext uri="{FF2B5EF4-FFF2-40B4-BE49-F238E27FC236}">
                    <a16:creationId xmlns:a16="http://schemas.microsoft.com/office/drawing/2014/main" id="{7ECB8D64-E927-449D-83A6-B769D0F2F757}"/>
                  </a:ext>
                </a:extLst>
              </p:cNvPr>
              <p:cNvCxnSpPr/>
              <p:nvPr/>
            </p:nvCxnSpPr>
            <p:spPr>
              <a:xfrm rot="18621032">
                <a:off x="1219009" y="1124405"/>
                <a:ext cx="360040" cy="216024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꺾인 연결선 153">
                <a:extLst>
                  <a:ext uri="{FF2B5EF4-FFF2-40B4-BE49-F238E27FC236}">
                    <a16:creationId xmlns:a16="http://schemas.microsoft.com/office/drawing/2014/main" id="{1E8E4505-43CD-45F9-8232-EA0E1071F7C1}"/>
                  </a:ext>
                </a:extLst>
              </p:cNvPr>
              <p:cNvCxnSpPr/>
              <p:nvPr/>
            </p:nvCxnSpPr>
            <p:spPr>
              <a:xfrm rot="18621032">
                <a:off x="1495370" y="1130475"/>
                <a:ext cx="360040" cy="216024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039DB72E-614E-49C4-BFD7-6941665C57E8}"/>
                </a:ext>
              </a:extLst>
            </p:cNvPr>
            <p:cNvGrpSpPr/>
            <p:nvPr/>
          </p:nvGrpSpPr>
          <p:grpSpPr>
            <a:xfrm>
              <a:off x="1856495" y="1055432"/>
              <a:ext cx="492385" cy="366110"/>
              <a:chOff x="1291017" y="1052397"/>
              <a:chExt cx="492385" cy="366110"/>
            </a:xfrm>
          </p:grpSpPr>
          <p:cxnSp>
            <p:nvCxnSpPr>
              <p:cNvPr id="36" name="꺾인 연결선 150">
                <a:extLst>
                  <a:ext uri="{FF2B5EF4-FFF2-40B4-BE49-F238E27FC236}">
                    <a16:creationId xmlns:a16="http://schemas.microsoft.com/office/drawing/2014/main" id="{63B105E9-1EE1-40B8-B248-750241F8E214}"/>
                  </a:ext>
                </a:extLst>
              </p:cNvPr>
              <p:cNvCxnSpPr/>
              <p:nvPr/>
            </p:nvCxnSpPr>
            <p:spPr>
              <a:xfrm rot="18621032">
                <a:off x="1219009" y="1124405"/>
                <a:ext cx="360040" cy="216024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꺾인 연결선 151">
                <a:extLst>
                  <a:ext uri="{FF2B5EF4-FFF2-40B4-BE49-F238E27FC236}">
                    <a16:creationId xmlns:a16="http://schemas.microsoft.com/office/drawing/2014/main" id="{FB8271BF-B108-4904-8F3D-2DF5D0451B62}"/>
                  </a:ext>
                </a:extLst>
              </p:cNvPr>
              <p:cNvCxnSpPr/>
              <p:nvPr/>
            </p:nvCxnSpPr>
            <p:spPr>
              <a:xfrm rot="18621032">
                <a:off x="1495370" y="1130475"/>
                <a:ext cx="360040" cy="216024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5053A19-AA0C-4463-82D5-9D0A880C76C8}"/>
              </a:ext>
            </a:extLst>
          </p:cNvPr>
          <p:cNvGrpSpPr/>
          <p:nvPr/>
        </p:nvGrpSpPr>
        <p:grpSpPr>
          <a:xfrm>
            <a:off x="2924944" y="2843808"/>
            <a:ext cx="1057863" cy="369145"/>
            <a:chOff x="1291017" y="1052397"/>
            <a:chExt cx="1057863" cy="369145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842761DF-21AD-43DD-B128-0C104AD3BB2C}"/>
                </a:ext>
              </a:extLst>
            </p:cNvPr>
            <p:cNvGrpSpPr/>
            <p:nvPr/>
          </p:nvGrpSpPr>
          <p:grpSpPr>
            <a:xfrm>
              <a:off x="1291017" y="1052397"/>
              <a:ext cx="492385" cy="366110"/>
              <a:chOff x="1291017" y="1052397"/>
              <a:chExt cx="492385" cy="366110"/>
            </a:xfrm>
          </p:grpSpPr>
          <p:cxnSp>
            <p:nvCxnSpPr>
              <p:cNvPr id="45" name="꺾인 연결선 159">
                <a:extLst>
                  <a:ext uri="{FF2B5EF4-FFF2-40B4-BE49-F238E27FC236}">
                    <a16:creationId xmlns:a16="http://schemas.microsoft.com/office/drawing/2014/main" id="{D29E4802-3658-4D2E-8696-DA39C9828532}"/>
                  </a:ext>
                </a:extLst>
              </p:cNvPr>
              <p:cNvCxnSpPr/>
              <p:nvPr/>
            </p:nvCxnSpPr>
            <p:spPr>
              <a:xfrm rot="18621032">
                <a:off x="1219009" y="1124405"/>
                <a:ext cx="360040" cy="216024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꺾인 연결선 160">
                <a:extLst>
                  <a:ext uri="{FF2B5EF4-FFF2-40B4-BE49-F238E27FC236}">
                    <a16:creationId xmlns:a16="http://schemas.microsoft.com/office/drawing/2014/main" id="{31E2BA82-17DC-4227-B5AD-C36428E11D04}"/>
                  </a:ext>
                </a:extLst>
              </p:cNvPr>
              <p:cNvCxnSpPr/>
              <p:nvPr/>
            </p:nvCxnSpPr>
            <p:spPr>
              <a:xfrm rot="18621032">
                <a:off x="1495370" y="1130475"/>
                <a:ext cx="360040" cy="216024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D688B4F6-A5F6-4A81-879A-4A3517C06A99}"/>
                </a:ext>
              </a:extLst>
            </p:cNvPr>
            <p:cNvGrpSpPr/>
            <p:nvPr/>
          </p:nvGrpSpPr>
          <p:grpSpPr>
            <a:xfrm>
              <a:off x="1856495" y="1055432"/>
              <a:ext cx="492385" cy="366110"/>
              <a:chOff x="1291017" y="1052397"/>
              <a:chExt cx="492385" cy="366110"/>
            </a:xfrm>
          </p:grpSpPr>
          <p:cxnSp>
            <p:nvCxnSpPr>
              <p:cNvPr id="43" name="꺾인 연결선 157">
                <a:extLst>
                  <a:ext uri="{FF2B5EF4-FFF2-40B4-BE49-F238E27FC236}">
                    <a16:creationId xmlns:a16="http://schemas.microsoft.com/office/drawing/2014/main" id="{C4A3A176-707A-4458-A2A5-148BC1538AB8}"/>
                  </a:ext>
                </a:extLst>
              </p:cNvPr>
              <p:cNvCxnSpPr/>
              <p:nvPr/>
            </p:nvCxnSpPr>
            <p:spPr>
              <a:xfrm rot="18621032">
                <a:off x="1219009" y="1124405"/>
                <a:ext cx="360040" cy="216024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꺾인 연결선 158">
                <a:extLst>
                  <a:ext uri="{FF2B5EF4-FFF2-40B4-BE49-F238E27FC236}">
                    <a16:creationId xmlns:a16="http://schemas.microsoft.com/office/drawing/2014/main" id="{EA1FEA54-7A57-4668-84CD-73B42B798DD0}"/>
                  </a:ext>
                </a:extLst>
              </p:cNvPr>
              <p:cNvCxnSpPr/>
              <p:nvPr/>
            </p:nvCxnSpPr>
            <p:spPr>
              <a:xfrm rot="18621032">
                <a:off x="1495370" y="1130475"/>
                <a:ext cx="360040" cy="216024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6BD7AC3-DFFE-4272-BE28-7DD87949BD01}"/>
              </a:ext>
            </a:extLst>
          </p:cNvPr>
          <p:cNvGrpSpPr/>
          <p:nvPr/>
        </p:nvGrpSpPr>
        <p:grpSpPr>
          <a:xfrm>
            <a:off x="2947201" y="5292080"/>
            <a:ext cx="1057863" cy="369145"/>
            <a:chOff x="1291017" y="1052397"/>
            <a:chExt cx="1057863" cy="369145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BC27A49F-0256-4B67-A643-3AEE264AACFE}"/>
                </a:ext>
              </a:extLst>
            </p:cNvPr>
            <p:cNvGrpSpPr/>
            <p:nvPr/>
          </p:nvGrpSpPr>
          <p:grpSpPr>
            <a:xfrm>
              <a:off x="1291017" y="1052397"/>
              <a:ext cx="492385" cy="366110"/>
              <a:chOff x="1291017" y="1052397"/>
              <a:chExt cx="492385" cy="366110"/>
            </a:xfrm>
          </p:grpSpPr>
          <p:cxnSp>
            <p:nvCxnSpPr>
              <p:cNvPr id="54" name="꺾인 연결선 166">
                <a:extLst>
                  <a:ext uri="{FF2B5EF4-FFF2-40B4-BE49-F238E27FC236}">
                    <a16:creationId xmlns:a16="http://schemas.microsoft.com/office/drawing/2014/main" id="{C712E771-389C-4AF2-9D23-A35888DFFBCF}"/>
                  </a:ext>
                </a:extLst>
              </p:cNvPr>
              <p:cNvCxnSpPr/>
              <p:nvPr/>
            </p:nvCxnSpPr>
            <p:spPr>
              <a:xfrm rot="18621032">
                <a:off x="1219009" y="1124405"/>
                <a:ext cx="360040" cy="216024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꺾인 연결선 167">
                <a:extLst>
                  <a:ext uri="{FF2B5EF4-FFF2-40B4-BE49-F238E27FC236}">
                    <a16:creationId xmlns:a16="http://schemas.microsoft.com/office/drawing/2014/main" id="{F4548B37-1D44-4447-864F-C2FFEF88EF02}"/>
                  </a:ext>
                </a:extLst>
              </p:cNvPr>
              <p:cNvCxnSpPr/>
              <p:nvPr/>
            </p:nvCxnSpPr>
            <p:spPr>
              <a:xfrm rot="18621032">
                <a:off x="1495370" y="1130475"/>
                <a:ext cx="360040" cy="216024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A3F2E7E6-B823-4255-A073-3C3554D9EBA1}"/>
                </a:ext>
              </a:extLst>
            </p:cNvPr>
            <p:cNvGrpSpPr/>
            <p:nvPr/>
          </p:nvGrpSpPr>
          <p:grpSpPr>
            <a:xfrm>
              <a:off x="1856495" y="1055432"/>
              <a:ext cx="492385" cy="366110"/>
              <a:chOff x="1291017" y="1052397"/>
              <a:chExt cx="492385" cy="366110"/>
            </a:xfrm>
          </p:grpSpPr>
          <p:cxnSp>
            <p:nvCxnSpPr>
              <p:cNvPr id="51" name="꺾인 연결선 164">
                <a:extLst>
                  <a:ext uri="{FF2B5EF4-FFF2-40B4-BE49-F238E27FC236}">
                    <a16:creationId xmlns:a16="http://schemas.microsoft.com/office/drawing/2014/main" id="{3BC69AB4-725F-40C7-9395-894E6ABA1AFF}"/>
                  </a:ext>
                </a:extLst>
              </p:cNvPr>
              <p:cNvCxnSpPr/>
              <p:nvPr/>
            </p:nvCxnSpPr>
            <p:spPr>
              <a:xfrm rot="18621032">
                <a:off x="1219009" y="1124405"/>
                <a:ext cx="360040" cy="216024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꺾인 연결선 165">
                <a:extLst>
                  <a:ext uri="{FF2B5EF4-FFF2-40B4-BE49-F238E27FC236}">
                    <a16:creationId xmlns:a16="http://schemas.microsoft.com/office/drawing/2014/main" id="{941B0579-D3CE-4D18-828B-2162EBCDE85E}"/>
                  </a:ext>
                </a:extLst>
              </p:cNvPr>
              <p:cNvCxnSpPr/>
              <p:nvPr/>
            </p:nvCxnSpPr>
            <p:spPr>
              <a:xfrm rot="18621032">
                <a:off x="1495370" y="1130475"/>
                <a:ext cx="360040" cy="216024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6083FA5-084E-4571-9092-3C1C4F8E1466}"/>
              </a:ext>
            </a:extLst>
          </p:cNvPr>
          <p:cNvGrpSpPr/>
          <p:nvPr/>
        </p:nvGrpSpPr>
        <p:grpSpPr>
          <a:xfrm>
            <a:off x="791630" y="6741649"/>
            <a:ext cx="2277323" cy="1790791"/>
            <a:chOff x="399106" y="6444208"/>
            <a:chExt cx="1021880" cy="93610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D4CF1B1-A271-402D-9AA7-EBB9BD0FBFE5}"/>
                </a:ext>
              </a:extLst>
            </p:cNvPr>
            <p:cNvSpPr/>
            <p:nvPr/>
          </p:nvSpPr>
          <p:spPr>
            <a:xfrm>
              <a:off x="399106" y="6444208"/>
              <a:ext cx="1021880" cy="93610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4D575AC5-AE9D-483A-9109-B1B60971137E}"/>
                </a:ext>
              </a:extLst>
            </p:cNvPr>
            <p:cNvCxnSpPr/>
            <p:nvPr/>
          </p:nvCxnSpPr>
          <p:spPr>
            <a:xfrm flipH="1">
              <a:off x="399106" y="6444208"/>
              <a:ext cx="1021880" cy="93610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8E5ED807-DF36-4AB5-BD32-C1F55A841D1F}"/>
                </a:ext>
              </a:extLst>
            </p:cNvPr>
            <p:cNvCxnSpPr/>
            <p:nvPr/>
          </p:nvCxnSpPr>
          <p:spPr>
            <a:xfrm>
              <a:off x="399106" y="6444208"/>
              <a:ext cx="1021880" cy="93610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2A022B2-B8F6-4447-8222-EDCF2581F947}"/>
              </a:ext>
            </a:extLst>
          </p:cNvPr>
          <p:cNvGrpSpPr/>
          <p:nvPr/>
        </p:nvGrpSpPr>
        <p:grpSpPr>
          <a:xfrm>
            <a:off x="3542856" y="6870186"/>
            <a:ext cx="492385" cy="366110"/>
            <a:chOff x="1291017" y="1052397"/>
            <a:chExt cx="492385" cy="366110"/>
          </a:xfrm>
        </p:grpSpPr>
        <p:cxnSp>
          <p:nvCxnSpPr>
            <p:cNvPr id="61" name="꺾인 연결선 68">
              <a:extLst>
                <a:ext uri="{FF2B5EF4-FFF2-40B4-BE49-F238E27FC236}">
                  <a16:creationId xmlns:a16="http://schemas.microsoft.com/office/drawing/2014/main" id="{06B9C2A4-91C3-4FA3-B2EB-AA2F63C43AB2}"/>
                </a:ext>
              </a:extLst>
            </p:cNvPr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꺾인 연결선 69">
              <a:extLst>
                <a:ext uri="{FF2B5EF4-FFF2-40B4-BE49-F238E27FC236}">
                  <a16:creationId xmlns:a16="http://schemas.microsoft.com/office/drawing/2014/main" id="{486E1481-9D5C-4E8D-B80D-CC2C77115AD7}"/>
                </a:ext>
              </a:extLst>
            </p:cNvPr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ADD715C-C1D4-4964-9BB4-0D8D2125F77B}"/>
              </a:ext>
            </a:extLst>
          </p:cNvPr>
          <p:cNvGrpSpPr/>
          <p:nvPr/>
        </p:nvGrpSpPr>
        <p:grpSpPr>
          <a:xfrm>
            <a:off x="3551113" y="7374242"/>
            <a:ext cx="492385" cy="366110"/>
            <a:chOff x="1291017" y="1052397"/>
            <a:chExt cx="492385" cy="366110"/>
          </a:xfrm>
        </p:grpSpPr>
        <p:cxnSp>
          <p:nvCxnSpPr>
            <p:cNvPr id="64" name="꺾인 연결선 71">
              <a:extLst>
                <a:ext uri="{FF2B5EF4-FFF2-40B4-BE49-F238E27FC236}">
                  <a16:creationId xmlns:a16="http://schemas.microsoft.com/office/drawing/2014/main" id="{A0B4B5A9-2F92-47DB-A842-9D1552878B41}"/>
                </a:ext>
              </a:extLst>
            </p:cNvPr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꺾인 연결선 72">
              <a:extLst>
                <a:ext uri="{FF2B5EF4-FFF2-40B4-BE49-F238E27FC236}">
                  <a16:creationId xmlns:a16="http://schemas.microsoft.com/office/drawing/2014/main" id="{15D8C6E4-284F-450A-A479-BE547E95E494}"/>
                </a:ext>
              </a:extLst>
            </p:cNvPr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Button">
            <a:extLst>
              <a:ext uri="{FF2B5EF4-FFF2-40B4-BE49-F238E27FC236}">
                <a16:creationId xmlns:a16="http://schemas.microsoft.com/office/drawing/2014/main" id="{0D89D3BC-6648-4157-AA08-02675BB07E48}"/>
              </a:ext>
            </a:extLst>
          </p:cNvPr>
          <p:cNvSpPr>
            <a:spLocks/>
          </p:cNvSpPr>
          <p:nvPr/>
        </p:nvSpPr>
        <p:spPr bwMode="auto">
          <a:xfrm>
            <a:off x="3429000" y="8002413"/>
            <a:ext cx="807958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 A Link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B9E64EF-55C4-427B-B70B-85FD6B823111}"/>
              </a:ext>
            </a:extLst>
          </p:cNvPr>
          <p:cNvSpPr/>
          <p:nvPr/>
        </p:nvSpPr>
        <p:spPr>
          <a:xfrm>
            <a:off x="520627" y="6084168"/>
            <a:ext cx="15753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! My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Works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4CE19F87-1DAB-4F96-B8ED-816809668CEC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5157164" y="1592323"/>
            <a:ext cx="3600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A4D4E3F-47CD-45F8-889D-81F1698B1C40}"/>
              </a:ext>
            </a:extLst>
          </p:cNvPr>
          <p:cNvSpPr txBox="1"/>
          <p:nvPr/>
        </p:nvSpPr>
        <p:spPr>
          <a:xfrm>
            <a:off x="5517232" y="1269157"/>
            <a:ext cx="131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Navigation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Bar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1" name="오른쪽 중괄호 70">
            <a:extLst>
              <a:ext uri="{FF2B5EF4-FFF2-40B4-BE49-F238E27FC236}">
                <a16:creationId xmlns:a16="http://schemas.microsoft.com/office/drawing/2014/main" id="{919A8EA1-C357-44E3-823F-F1BB1B50183A}"/>
              </a:ext>
            </a:extLst>
          </p:cNvPr>
          <p:cNvSpPr/>
          <p:nvPr/>
        </p:nvSpPr>
        <p:spPr>
          <a:xfrm>
            <a:off x="5208332" y="1925015"/>
            <a:ext cx="504056" cy="4159154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B4C742-8AB3-425C-B516-FEA1854D95E7}"/>
              </a:ext>
            </a:extLst>
          </p:cNvPr>
          <p:cNvSpPr txBox="1"/>
          <p:nvPr/>
        </p:nvSpPr>
        <p:spPr>
          <a:xfrm>
            <a:off x="5731058" y="384262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Skills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3" name="오른쪽 중괄호 72">
            <a:extLst>
              <a:ext uri="{FF2B5EF4-FFF2-40B4-BE49-F238E27FC236}">
                <a16:creationId xmlns:a16="http://schemas.microsoft.com/office/drawing/2014/main" id="{5A0AD45E-EA9D-47A9-AE77-5608B061033D}"/>
              </a:ext>
            </a:extLst>
          </p:cNvPr>
          <p:cNvSpPr/>
          <p:nvPr/>
        </p:nvSpPr>
        <p:spPr>
          <a:xfrm>
            <a:off x="5085184" y="6165700"/>
            <a:ext cx="504056" cy="2654771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D94B19F-906F-4211-8CA5-85ECB1E66B31}"/>
              </a:ext>
            </a:extLst>
          </p:cNvPr>
          <p:cNvSpPr txBox="1"/>
          <p:nvPr/>
        </p:nvSpPr>
        <p:spPr>
          <a:xfrm>
            <a:off x="5577985" y="7308304"/>
            <a:ext cx="8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Works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37707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232566" y="322132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318268" y="721593"/>
            <a:ext cx="2095831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92896" y="720074"/>
            <a:ext cx="4049589" cy="38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343630" y="8450527"/>
            <a:ext cx="3257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13780" y="292135"/>
            <a:ext cx="3602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와이어프레임 </a:t>
            </a:r>
            <a:r>
              <a:rPr lang="en-US" altLang="ko-KR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모바일 </a:t>
            </a:r>
            <a:r>
              <a:rPr lang="en-US" altLang="ko-KR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768px </a:t>
            </a:r>
            <a:r>
              <a:rPr lang="ko-KR" altLang="en-US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미만</a:t>
            </a:r>
            <a:r>
              <a:rPr lang="en-US" altLang="ko-KR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126C799-3982-4C5D-8241-DFE507352C36}"/>
              </a:ext>
            </a:extLst>
          </p:cNvPr>
          <p:cNvSpPr/>
          <p:nvPr/>
        </p:nvSpPr>
        <p:spPr>
          <a:xfrm>
            <a:off x="404664" y="1259632"/>
            <a:ext cx="4752528" cy="75618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D7018C8-6DF8-449B-9973-E185840F5473}"/>
              </a:ext>
            </a:extLst>
          </p:cNvPr>
          <p:cNvCxnSpPr/>
          <p:nvPr/>
        </p:nvCxnSpPr>
        <p:spPr>
          <a:xfrm>
            <a:off x="404664" y="1835696"/>
            <a:ext cx="47525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E7EF96-66B8-43A6-9FE5-1019162EAC20}"/>
              </a:ext>
            </a:extLst>
          </p:cNvPr>
          <p:cNvSpPr/>
          <p:nvPr/>
        </p:nvSpPr>
        <p:spPr>
          <a:xfrm>
            <a:off x="4609703" y="1331640"/>
            <a:ext cx="432048" cy="4320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30D35E-6431-4EBC-9B83-FC74F41A3A56}"/>
              </a:ext>
            </a:extLst>
          </p:cNvPr>
          <p:cNvSpPr/>
          <p:nvPr/>
        </p:nvSpPr>
        <p:spPr>
          <a:xfrm>
            <a:off x="472387" y="1331640"/>
            <a:ext cx="811613" cy="4320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Home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2362FC7-5388-494C-B871-ED3AB3FE0FD5}"/>
              </a:ext>
            </a:extLst>
          </p:cNvPr>
          <p:cNvCxnSpPr/>
          <p:nvPr/>
        </p:nvCxnSpPr>
        <p:spPr>
          <a:xfrm>
            <a:off x="4667428" y="1446515"/>
            <a:ext cx="31660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277F7652-523C-4EF4-82E7-121151904CDC}"/>
              </a:ext>
            </a:extLst>
          </p:cNvPr>
          <p:cNvCxnSpPr/>
          <p:nvPr/>
        </p:nvCxnSpPr>
        <p:spPr>
          <a:xfrm>
            <a:off x="4667428" y="1552427"/>
            <a:ext cx="31660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5EB00CD5-8354-4D25-92B1-13CA8D49D9E7}"/>
              </a:ext>
            </a:extLst>
          </p:cNvPr>
          <p:cNvCxnSpPr/>
          <p:nvPr/>
        </p:nvCxnSpPr>
        <p:spPr>
          <a:xfrm>
            <a:off x="4667428" y="1653013"/>
            <a:ext cx="31660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3F37C33-CB1F-4032-BFA5-1451DC58BEBF}"/>
              </a:ext>
            </a:extLst>
          </p:cNvPr>
          <p:cNvCxnSpPr>
            <a:cxnSpLocks/>
          </p:cNvCxnSpPr>
          <p:nvPr/>
        </p:nvCxnSpPr>
        <p:spPr>
          <a:xfrm>
            <a:off x="4984035" y="1835696"/>
            <a:ext cx="0" cy="6985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A089B34-C15D-440E-A207-FADD9664F4D5}"/>
              </a:ext>
            </a:extLst>
          </p:cNvPr>
          <p:cNvSpPr/>
          <p:nvPr/>
        </p:nvSpPr>
        <p:spPr>
          <a:xfrm>
            <a:off x="4990870" y="5724128"/>
            <a:ext cx="173129" cy="136815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6083FA5-084E-4571-9092-3C1C4F8E1466}"/>
              </a:ext>
            </a:extLst>
          </p:cNvPr>
          <p:cNvGrpSpPr/>
          <p:nvPr/>
        </p:nvGrpSpPr>
        <p:grpSpPr>
          <a:xfrm>
            <a:off x="791630" y="6552727"/>
            <a:ext cx="2277323" cy="1790791"/>
            <a:chOff x="399106" y="6444208"/>
            <a:chExt cx="1021880" cy="93610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D4CF1B1-A271-402D-9AA7-EBB9BD0FBFE5}"/>
                </a:ext>
              </a:extLst>
            </p:cNvPr>
            <p:cNvSpPr/>
            <p:nvPr/>
          </p:nvSpPr>
          <p:spPr>
            <a:xfrm>
              <a:off x="399106" y="6444208"/>
              <a:ext cx="1021880" cy="93610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4D575AC5-AE9D-483A-9109-B1B60971137E}"/>
                </a:ext>
              </a:extLst>
            </p:cNvPr>
            <p:cNvCxnSpPr/>
            <p:nvPr/>
          </p:nvCxnSpPr>
          <p:spPr>
            <a:xfrm flipH="1">
              <a:off x="399106" y="6444208"/>
              <a:ext cx="1021880" cy="93610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8E5ED807-DF36-4AB5-BD32-C1F55A841D1F}"/>
                </a:ext>
              </a:extLst>
            </p:cNvPr>
            <p:cNvCxnSpPr/>
            <p:nvPr/>
          </p:nvCxnSpPr>
          <p:spPr>
            <a:xfrm>
              <a:off x="399106" y="6444208"/>
              <a:ext cx="1021880" cy="93610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2A022B2-B8F6-4447-8222-EDCF2581F947}"/>
              </a:ext>
            </a:extLst>
          </p:cNvPr>
          <p:cNvGrpSpPr/>
          <p:nvPr/>
        </p:nvGrpSpPr>
        <p:grpSpPr>
          <a:xfrm>
            <a:off x="3542856" y="6694215"/>
            <a:ext cx="492385" cy="366110"/>
            <a:chOff x="1291017" y="1052397"/>
            <a:chExt cx="492385" cy="366110"/>
          </a:xfrm>
        </p:grpSpPr>
        <p:cxnSp>
          <p:nvCxnSpPr>
            <p:cNvPr id="61" name="꺾인 연결선 68">
              <a:extLst>
                <a:ext uri="{FF2B5EF4-FFF2-40B4-BE49-F238E27FC236}">
                  <a16:creationId xmlns:a16="http://schemas.microsoft.com/office/drawing/2014/main" id="{06B9C2A4-91C3-4FA3-B2EB-AA2F63C43AB2}"/>
                </a:ext>
              </a:extLst>
            </p:cNvPr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꺾인 연결선 69">
              <a:extLst>
                <a:ext uri="{FF2B5EF4-FFF2-40B4-BE49-F238E27FC236}">
                  <a16:creationId xmlns:a16="http://schemas.microsoft.com/office/drawing/2014/main" id="{486E1481-9D5C-4E8D-B80D-CC2C77115AD7}"/>
                </a:ext>
              </a:extLst>
            </p:cNvPr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ADD715C-C1D4-4964-9BB4-0D8D2125F77B}"/>
              </a:ext>
            </a:extLst>
          </p:cNvPr>
          <p:cNvGrpSpPr/>
          <p:nvPr/>
        </p:nvGrpSpPr>
        <p:grpSpPr>
          <a:xfrm>
            <a:off x="3551113" y="7188359"/>
            <a:ext cx="492385" cy="366110"/>
            <a:chOff x="1291017" y="1052397"/>
            <a:chExt cx="492385" cy="366110"/>
          </a:xfrm>
        </p:grpSpPr>
        <p:cxnSp>
          <p:nvCxnSpPr>
            <p:cNvPr id="64" name="꺾인 연결선 71">
              <a:extLst>
                <a:ext uri="{FF2B5EF4-FFF2-40B4-BE49-F238E27FC236}">
                  <a16:creationId xmlns:a16="http://schemas.microsoft.com/office/drawing/2014/main" id="{A0B4B5A9-2F92-47DB-A842-9D1552878B41}"/>
                </a:ext>
              </a:extLst>
            </p:cNvPr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꺾인 연결선 72">
              <a:extLst>
                <a:ext uri="{FF2B5EF4-FFF2-40B4-BE49-F238E27FC236}">
                  <a16:creationId xmlns:a16="http://schemas.microsoft.com/office/drawing/2014/main" id="{15D8C6E4-284F-450A-A479-BE547E95E494}"/>
                </a:ext>
              </a:extLst>
            </p:cNvPr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Button">
            <a:extLst>
              <a:ext uri="{FF2B5EF4-FFF2-40B4-BE49-F238E27FC236}">
                <a16:creationId xmlns:a16="http://schemas.microsoft.com/office/drawing/2014/main" id="{0D89D3BC-6648-4157-AA08-02675BB07E48}"/>
              </a:ext>
            </a:extLst>
          </p:cNvPr>
          <p:cNvSpPr>
            <a:spLocks/>
          </p:cNvSpPr>
          <p:nvPr/>
        </p:nvSpPr>
        <p:spPr bwMode="auto">
          <a:xfrm>
            <a:off x="3429000" y="7812360"/>
            <a:ext cx="81443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 D Link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33A875F9-9816-42BB-BC6A-9566DBB493BD}"/>
              </a:ext>
            </a:extLst>
          </p:cNvPr>
          <p:cNvGrpSpPr/>
          <p:nvPr/>
        </p:nvGrpSpPr>
        <p:grpSpPr>
          <a:xfrm>
            <a:off x="791630" y="2267744"/>
            <a:ext cx="2277323" cy="1790791"/>
            <a:chOff x="399106" y="6444208"/>
            <a:chExt cx="1021880" cy="936104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3AAE8C4-1431-4B60-8DA0-9909D8C8332E}"/>
                </a:ext>
              </a:extLst>
            </p:cNvPr>
            <p:cNvSpPr/>
            <p:nvPr/>
          </p:nvSpPr>
          <p:spPr>
            <a:xfrm>
              <a:off x="399106" y="6444208"/>
              <a:ext cx="1021880" cy="93610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4199E8D8-0CA9-4CBA-A2E1-7E759A797259}"/>
                </a:ext>
              </a:extLst>
            </p:cNvPr>
            <p:cNvCxnSpPr/>
            <p:nvPr/>
          </p:nvCxnSpPr>
          <p:spPr>
            <a:xfrm flipH="1">
              <a:off x="399106" y="6444208"/>
              <a:ext cx="1021880" cy="93610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88D34959-51BE-419E-BE94-12F10AB6EEFE}"/>
                </a:ext>
              </a:extLst>
            </p:cNvPr>
            <p:cNvCxnSpPr/>
            <p:nvPr/>
          </p:nvCxnSpPr>
          <p:spPr>
            <a:xfrm>
              <a:off x="399106" y="6444208"/>
              <a:ext cx="1021880" cy="93610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A3521A6-52CB-466B-BD67-2C79AC59213E}"/>
              </a:ext>
            </a:extLst>
          </p:cNvPr>
          <p:cNvGrpSpPr/>
          <p:nvPr/>
        </p:nvGrpSpPr>
        <p:grpSpPr>
          <a:xfrm>
            <a:off x="3542856" y="2409232"/>
            <a:ext cx="492385" cy="366110"/>
            <a:chOff x="1291017" y="1052397"/>
            <a:chExt cx="492385" cy="366110"/>
          </a:xfrm>
        </p:grpSpPr>
        <p:cxnSp>
          <p:nvCxnSpPr>
            <p:cNvPr id="73" name="꺾인 연결선 68">
              <a:extLst>
                <a:ext uri="{FF2B5EF4-FFF2-40B4-BE49-F238E27FC236}">
                  <a16:creationId xmlns:a16="http://schemas.microsoft.com/office/drawing/2014/main" id="{F3A94577-4234-43D8-856A-647ED82AC63C}"/>
                </a:ext>
              </a:extLst>
            </p:cNvPr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꺾인 연결선 69">
              <a:extLst>
                <a:ext uri="{FF2B5EF4-FFF2-40B4-BE49-F238E27FC236}">
                  <a16:creationId xmlns:a16="http://schemas.microsoft.com/office/drawing/2014/main" id="{B56A6A93-3709-46E4-BF8F-DDDE9CA41239}"/>
                </a:ext>
              </a:extLst>
            </p:cNvPr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62A68300-6309-46EF-8428-E86646276B2C}"/>
              </a:ext>
            </a:extLst>
          </p:cNvPr>
          <p:cNvGrpSpPr/>
          <p:nvPr/>
        </p:nvGrpSpPr>
        <p:grpSpPr>
          <a:xfrm>
            <a:off x="3551113" y="2903376"/>
            <a:ext cx="492385" cy="366110"/>
            <a:chOff x="1291017" y="1052397"/>
            <a:chExt cx="492385" cy="366110"/>
          </a:xfrm>
        </p:grpSpPr>
        <p:cxnSp>
          <p:nvCxnSpPr>
            <p:cNvPr id="76" name="꺾인 연결선 71">
              <a:extLst>
                <a:ext uri="{FF2B5EF4-FFF2-40B4-BE49-F238E27FC236}">
                  <a16:creationId xmlns:a16="http://schemas.microsoft.com/office/drawing/2014/main" id="{52B46FE7-BDEB-4E68-B78D-0B65F41636DB}"/>
                </a:ext>
              </a:extLst>
            </p:cNvPr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꺾인 연결선 72">
              <a:extLst>
                <a:ext uri="{FF2B5EF4-FFF2-40B4-BE49-F238E27FC236}">
                  <a16:creationId xmlns:a16="http://schemas.microsoft.com/office/drawing/2014/main" id="{0B624344-D8A3-4B65-B0E4-DB3EF104751A}"/>
                </a:ext>
              </a:extLst>
            </p:cNvPr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8" name="Button">
            <a:extLst>
              <a:ext uri="{FF2B5EF4-FFF2-40B4-BE49-F238E27FC236}">
                <a16:creationId xmlns:a16="http://schemas.microsoft.com/office/drawing/2014/main" id="{AE4312B4-482D-427E-BBF8-AC9544AA7F96}"/>
              </a:ext>
            </a:extLst>
          </p:cNvPr>
          <p:cNvSpPr>
            <a:spLocks/>
          </p:cNvSpPr>
          <p:nvPr/>
        </p:nvSpPr>
        <p:spPr bwMode="auto">
          <a:xfrm>
            <a:off x="3429000" y="3527377"/>
            <a:ext cx="799866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 B Link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3B500F9E-67BE-4825-A358-B5F1C68A6B6A}"/>
              </a:ext>
            </a:extLst>
          </p:cNvPr>
          <p:cNvGrpSpPr/>
          <p:nvPr/>
        </p:nvGrpSpPr>
        <p:grpSpPr>
          <a:xfrm>
            <a:off x="791630" y="4432086"/>
            <a:ext cx="2277323" cy="1790791"/>
            <a:chOff x="399106" y="6444208"/>
            <a:chExt cx="1021880" cy="936104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9141B61-FA2A-4A21-B7AC-07A02D82A271}"/>
                </a:ext>
              </a:extLst>
            </p:cNvPr>
            <p:cNvSpPr/>
            <p:nvPr/>
          </p:nvSpPr>
          <p:spPr>
            <a:xfrm>
              <a:off x="399106" y="6444208"/>
              <a:ext cx="1021880" cy="93610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EBCB5477-5C5C-44F6-BFB1-A810EF580958}"/>
                </a:ext>
              </a:extLst>
            </p:cNvPr>
            <p:cNvCxnSpPr/>
            <p:nvPr/>
          </p:nvCxnSpPr>
          <p:spPr>
            <a:xfrm flipH="1">
              <a:off x="399106" y="6444208"/>
              <a:ext cx="1021880" cy="93610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7699FF11-F13E-4445-83E5-11C6566D3AD8}"/>
                </a:ext>
              </a:extLst>
            </p:cNvPr>
            <p:cNvCxnSpPr/>
            <p:nvPr/>
          </p:nvCxnSpPr>
          <p:spPr>
            <a:xfrm>
              <a:off x="399106" y="6444208"/>
              <a:ext cx="1021880" cy="93610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B5996A4E-21E2-4ACC-BEBC-A14DBFCFCBB9}"/>
              </a:ext>
            </a:extLst>
          </p:cNvPr>
          <p:cNvGrpSpPr/>
          <p:nvPr/>
        </p:nvGrpSpPr>
        <p:grpSpPr>
          <a:xfrm>
            <a:off x="3542856" y="4573574"/>
            <a:ext cx="492385" cy="366110"/>
            <a:chOff x="1291017" y="1052397"/>
            <a:chExt cx="492385" cy="366110"/>
          </a:xfrm>
        </p:grpSpPr>
        <p:cxnSp>
          <p:nvCxnSpPr>
            <p:cNvPr id="84" name="꺾인 연결선 68">
              <a:extLst>
                <a:ext uri="{FF2B5EF4-FFF2-40B4-BE49-F238E27FC236}">
                  <a16:creationId xmlns:a16="http://schemas.microsoft.com/office/drawing/2014/main" id="{49EB0525-3E05-461D-986A-877DE5F8D16E}"/>
                </a:ext>
              </a:extLst>
            </p:cNvPr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꺾인 연결선 69">
              <a:extLst>
                <a:ext uri="{FF2B5EF4-FFF2-40B4-BE49-F238E27FC236}">
                  <a16:creationId xmlns:a16="http://schemas.microsoft.com/office/drawing/2014/main" id="{D4C52CAF-5826-4283-89E6-BC7CC4310B80}"/>
                </a:ext>
              </a:extLst>
            </p:cNvPr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E68E006D-BCB8-4E39-BB66-2204E17364B2}"/>
              </a:ext>
            </a:extLst>
          </p:cNvPr>
          <p:cNvGrpSpPr/>
          <p:nvPr/>
        </p:nvGrpSpPr>
        <p:grpSpPr>
          <a:xfrm>
            <a:off x="3551113" y="5067718"/>
            <a:ext cx="492385" cy="366110"/>
            <a:chOff x="1291017" y="1052397"/>
            <a:chExt cx="492385" cy="366110"/>
          </a:xfrm>
        </p:grpSpPr>
        <p:cxnSp>
          <p:nvCxnSpPr>
            <p:cNvPr id="87" name="꺾인 연결선 71">
              <a:extLst>
                <a:ext uri="{FF2B5EF4-FFF2-40B4-BE49-F238E27FC236}">
                  <a16:creationId xmlns:a16="http://schemas.microsoft.com/office/drawing/2014/main" id="{8A27DE04-AD9D-4927-8FC8-8B4B5DB3CDD3}"/>
                </a:ext>
              </a:extLst>
            </p:cNvPr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꺾인 연결선 72">
              <a:extLst>
                <a:ext uri="{FF2B5EF4-FFF2-40B4-BE49-F238E27FC236}">
                  <a16:creationId xmlns:a16="http://schemas.microsoft.com/office/drawing/2014/main" id="{DD369DAE-C3F6-433E-BFB8-F1ABFC1C3F7D}"/>
                </a:ext>
              </a:extLst>
            </p:cNvPr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Button">
            <a:extLst>
              <a:ext uri="{FF2B5EF4-FFF2-40B4-BE49-F238E27FC236}">
                <a16:creationId xmlns:a16="http://schemas.microsoft.com/office/drawing/2014/main" id="{CE3A0B2C-D0E8-4BFF-BBF3-2E077D48576D}"/>
              </a:ext>
            </a:extLst>
          </p:cNvPr>
          <p:cNvSpPr>
            <a:spLocks/>
          </p:cNvSpPr>
          <p:nvPr/>
        </p:nvSpPr>
        <p:spPr bwMode="auto">
          <a:xfrm>
            <a:off x="3429000" y="5691719"/>
            <a:ext cx="806340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 C Link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A8E0AAC-7BD1-48DC-99CB-B45E0264B2EC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5157164" y="1592323"/>
            <a:ext cx="3600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D165586-817A-4E63-A7CB-BF6B938265B6}"/>
              </a:ext>
            </a:extLst>
          </p:cNvPr>
          <p:cNvSpPr txBox="1"/>
          <p:nvPr/>
        </p:nvSpPr>
        <p:spPr>
          <a:xfrm>
            <a:off x="5517232" y="1269157"/>
            <a:ext cx="131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Navigation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Bar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2" name="오른쪽 중괄호 91">
            <a:extLst>
              <a:ext uri="{FF2B5EF4-FFF2-40B4-BE49-F238E27FC236}">
                <a16:creationId xmlns:a16="http://schemas.microsoft.com/office/drawing/2014/main" id="{535A57A8-3A1B-4A85-A87F-6686134D9447}"/>
              </a:ext>
            </a:extLst>
          </p:cNvPr>
          <p:cNvSpPr/>
          <p:nvPr/>
        </p:nvSpPr>
        <p:spPr>
          <a:xfrm>
            <a:off x="5229170" y="1835695"/>
            <a:ext cx="360069" cy="6985791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9285747-F434-4AB6-A596-ED350917A454}"/>
              </a:ext>
            </a:extLst>
          </p:cNvPr>
          <p:cNvSpPr txBox="1"/>
          <p:nvPr/>
        </p:nvSpPr>
        <p:spPr>
          <a:xfrm>
            <a:off x="5577985" y="5138772"/>
            <a:ext cx="8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Works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19787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232566" y="322132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318268" y="721593"/>
            <a:ext cx="2095831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92896" y="720074"/>
            <a:ext cx="4049589" cy="38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343630" y="8450527"/>
            <a:ext cx="3257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13780" y="292135"/>
            <a:ext cx="3602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와이어프레임 </a:t>
            </a:r>
            <a:r>
              <a:rPr lang="en-US" altLang="ko-KR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모바일 </a:t>
            </a:r>
            <a:r>
              <a:rPr lang="en-US" altLang="ko-KR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768px </a:t>
            </a:r>
            <a:r>
              <a:rPr lang="ko-KR" altLang="en-US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미만</a:t>
            </a:r>
            <a:r>
              <a:rPr lang="en-US" altLang="ko-KR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126C799-3982-4C5D-8241-DFE507352C36}"/>
              </a:ext>
            </a:extLst>
          </p:cNvPr>
          <p:cNvSpPr/>
          <p:nvPr/>
        </p:nvSpPr>
        <p:spPr>
          <a:xfrm>
            <a:off x="404664" y="1259632"/>
            <a:ext cx="4752528" cy="54726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D7018C8-6DF8-449B-9973-E185840F5473}"/>
              </a:ext>
            </a:extLst>
          </p:cNvPr>
          <p:cNvCxnSpPr/>
          <p:nvPr/>
        </p:nvCxnSpPr>
        <p:spPr>
          <a:xfrm>
            <a:off x="404664" y="1835696"/>
            <a:ext cx="47525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E7EF96-66B8-43A6-9FE5-1019162EAC20}"/>
              </a:ext>
            </a:extLst>
          </p:cNvPr>
          <p:cNvSpPr/>
          <p:nvPr/>
        </p:nvSpPr>
        <p:spPr>
          <a:xfrm>
            <a:off x="4609703" y="1331640"/>
            <a:ext cx="432048" cy="4320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30D35E-6431-4EBC-9B83-FC74F41A3A56}"/>
              </a:ext>
            </a:extLst>
          </p:cNvPr>
          <p:cNvSpPr/>
          <p:nvPr/>
        </p:nvSpPr>
        <p:spPr>
          <a:xfrm>
            <a:off x="472387" y="1331640"/>
            <a:ext cx="811613" cy="4320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Home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2362FC7-5388-494C-B871-ED3AB3FE0FD5}"/>
              </a:ext>
            </a:extLst>
          </p:cNvPr>
          <p:cNvCxnSpPr/>
          <p:nvPr/>
        </p:nvCxnSpPr>
        <p:spPr>
          <a:xfrm>
            <a:off x="4667428" y="1446515"/>
            <a:ext cx="31660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277F7652-523C-4EF4-82E7-121151904CDC}"/>
              </a:ext>
            </a:extLst>
          </p:cNvPr>
          <p:cNvCxnSpPr/>
          <p:nvPr/>
        </p:nvCxnSpPr>
        <p:spPr>
          <a:xfrm>
            <a:off x="4667428" y="1552427"/>
            <a:ext cx="31660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5EB00CD5-8354-4D25-92B1-13CA8D49D9E7}"/>
              </a:ext>
            </a:extLst>
          </p:cNvPr>
          <p:cNvCxnSpPr/>
          <p:nvPr/>
        </p:nvCxnSpPr>
        <p:spPr>
          <a:xfrm>
            <a:off x="4667428" y="1653013"/>
            <a:ext cx="31660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3F37C33-CB1F-4032-BFA5-1451DC58BEBF}"/>
              </a:ext>
            </a:extLst>
          </p:cNvPr>
          <p:cNvCxnSpPr>
            <a:cxnSpLocks/>
          </p:cNvCxnSpPr>
          <p:nvPr/>
        </p:nvCxnSpPr>
        <p:spPr>
          <a:xfrm>
            <a:off x="4984035" y="1835696"/>
            <a:ext cx="0" cy="4896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A089B34-C15D-440E-A207-FADD9664F4D5}"/>
              </a:ext>
            </a:extLst>
          </p:cNvPr>
          <p:cNvSpPr/>
          <p:nvPr/>
        </p:nvSpPr>
        <p:spPr>
          <a:xfrm>
            <a:off x="4990870" y="5364088"/>
            <a:ext cx="173129" cy="136815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B3D2627-2D0A-4FAF-956C-EFE1FFE8C905}"/>
              </a:ext>
            </a:extLst>
          </p:cNvPr>
          <p:cNvSpPr/>
          <p:nvPr/>
        </p:nvSpPr>
        <p:spPr>
          <a:xfrm>
            <a:off x="929801" y="2699792"/>
            <a:ext cx="3219279" cy="172680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0" rtlCol="0" anchor="t" anchorCtr="0"/>
          <a:lstStyle/>
          <a:p>
            <a:endParaRPr lang="en-US" altLang="ko-KR" sz="11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chemeClr val="tx1"/>
                </a:solidFill>
              </a:rPr>
              <a:t>     Phone : </a:t>
            </a:r>
          </a:p>
          <a:p>
            <a:pPr>
              <a:lnSpc>
                <a:spcPct val="150000"/>
              </a:lnSpc>
            </a:pPr>
            <a:endParaRPr lang="en-US" altLang="ko-KR" sz="11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chemeClr val="tx1"/>
                </a:solidFill>
              </a:rPr>
              <a:t>      Email :</a:t>
            </a:r>
          </a:p>
          <a:p>
            <a:pPr>
              <a:lnSpc>
                <a:spcPct val="150000"/>
              </a:lnSpc>
            </a:pPr>
            <a:endParaRPr lang="en-US" altLang="ko-KR" sz="11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chemeClr val="tx1"/>
                </a:solidFill>
              </a:rPr>
              <a:t>    </a:t>
            </a:r>
            <a:r>
              <a:rPr lang="en-US" altLang="ko-KR" sz="1100" b="1" dirty="0" err="1">
                <a:solidFill>
                  <a:schemeClr val="tx1"/>
                </a:solidFill>
              </a:rPr>
              <a:t>Github</a:t>
            </a:r>
            <a:r>
              <a:rPr lang="en-US" altLang="ko-KR" sz="1100" b="1" dirty="0">
                <a:solidFill>
                  <a:schemeClr val="tx1"/>
                </a:solidFill>
              </a:rPr>
              <a:t> : 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9CECFED2-30F3-44E0-8507-650204461615}"/>
              </a:ext>
            </a:extLst>
          </p:cNvPr>
          <p:cNvGrpSpPr/>
          <p:nvPr/>
        </p:nvGrpSpPr>
        <p:grpSpPr>
          <a:xfrm>
            <a:off x="2492898" y="2829479"/>
            <a:ext cx="607697" cy="438978"/>
            <a:chOff x="1291017" y="1052397"/>
            <a:chExt cx="492385" cy="366110"/>
          </a:xfrm>
        </p:grpSpPr>
        <p:cxnSp>
          <p:nvCxnSpPr>
            <p:cNvPr id="71" name="꺾인 연결선 102">
              <a:extLst>
                <a:ext uri="{FF2B5EF4-FFF2-40B4-BE49-F238E27FC236}">
                  <a16:creationId xmlns:a16="http://schemas.microsoft.com/office/drawing/2014/main" id="{C20EA3FC-C65D-4DC0-BD1C-53B61E2B1A8B}"/>
                </a:ext>
              </a:extLst>
            </p:cNvPr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꺾인 연결선 103">
              <a:extLst>
                <a:ext uri="{FF2B5EF4-FFF2-40B4-BE49-F238E27FC236}">
                  <a16:creationId xmlns:a16="http://schemas.microsoft.com/office/drawing/2014/main" id="{FE53D847-379C-4952-86AD-6A341509E967}"/>
                </a:ext>
              </a:extLst>
            </p:cNvPr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93CAE2B-4AC9-4820-AD6D-D23ABD233D1F}"/>
              </a:ext>
            </a:extLst>
          </p:cNvPr>
          <p:cNvGrpSpPr/>
          <p:nvPr/>
        </p:nvGrpSpPr>
        <p:grpSpPr>
          <a:xfrm>
            <a:off x="3181345" y="2829479"/>
            <a:ext cx="607697" cy="438978"/>
            <a:chOff x="1291017" y="1052397"/>
            <a:chExt cx="492385" cy="366110"/>
          </a:xfrm>
        </p:grpSpPr>
        <p:cxnSp>
          <p:nvCxnSpPr>
            <p:cNvPr id="74" name="꺾인 연결선 105">
              <a:extLst>
                <a:ext uri="{FF2B5EF4-FFF2-40B4-BE49-F238E27FC236}">
                  <a16:creationId xmlns:a16="http://schemas.microsoft.com/office/drawing/2014/main" id="{9F751A6E-8481-4A1D-B0DB-26F556FFD9C8}"/>
                </a:ext>
              </a:extLst>
            </p:cNvPr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꺾인 연결선 106">
              <a:extLst>
                <a:ext uri="{FF2B5EF4-FFF2-40B4-BE49-F238E27FC236}">
                  <a16:creationId xmlns:a16="http://schemas.microsoft.com/office/drawing/2014/main" id="{AF1482B2-BADF-4D4E-903E-206B90050EF6}"/>
                </a:ext>
              </a:extLst>
            </p:cNvPr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5C449CF4-7588-4A4A-A709-B9F4856953AA}"/>
              </a:ext>
            </a:extLst>
          </p:cNvPr>
          <p:cNvGrpSpPr/>
          <p:nvPr/>
        </p:nvGrpSpPr>
        <p:grpSpPr>
          <a:xfrm>
            <a:off x="2492898" y="3318508"/>
            <a:ext cx="607697" cy="438978"/>
            <a:chOff x="1291017" y="1052397"/>
            <a:chExt cx="492385" cy="366110"/>
          </a:xfrm>
        </p:grpSpPr>
        <p:cxnSp>
          <p:nvCxnSpPr>
            <p:cNvPr id="77" name="꺾인 연결선 108">
              <a:extLst>
                <a:ext uri="{FF2B5EF4-FFF2-40B4-BE49-F238E27FC236}">
                  <a16:creationId xmlns:a16="http://schemas.microsoft.com/office/drawing/2014/main" id="{38ECAE42-987E-4EB5-B0AA-F3FC5FD7FD5C}"/>
                </a:ext>
              </a:extLst>
            </p:cNvPr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꺾인 연결선 109">
              <a:extLst>
                <a:ext uri="{FF2B5EF4-FFF2-40B4-BE49-F238E27FC236}">
                  <a16:creationId xmlns:a16="http://schemas.microsoft.com/office/drawing/2014/main" id="{FC68FB85-C6F1-4608-A110-1260B22FEA92}"/>
                </a:ext>
              </a:extLst>
            </p:cNvPr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07743AB-5EE2-4B6D-B9C6-B30BA6B10167}"/>
              </a:ext>
            </a:extLst>
          </p:cNvPr>
          <p:cNvGrpSpPr/>
          <p:nvPr/>
        </p:nvGrpSpPr>
        <p:grpSpPr>
          <a:xfrm>
            <a:off x="3172888" y="3339546"/>
            <a:ext cx="607697" cy="438978"/>
            <a:chOff x="1291017" y="1052397"/>
            <a:chExt cx="492385" cy="366110"/>
          </a:xfrm>
        </p:grpSpPr>
        <p:cxnSp>
          <p:nvCxnSpPr>
            <p:cNvPr id="80" name="꺾인 연결선 111">
              <a:extLst>
                <a:ext uri="{FF2B5EF4-FFF2-40B4-BE49-F238E27FC236}">
                  <a16:creationId xmlns:a16="http://schemas.microsoft.com/office/drawing/2014/main" id="{9CC5932C-5A5A-4385-84A1-679325307E73}"/>
                </a:ext>
              </a:extLst>
            </p:cNvPr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꺾인 연결선 112">
              <a:extLst>
                <a:ext uri="{FF2B5EF4-FFF2-40B4-BE49-F238E27FC236}">
                  <a16:creationId xmlns:a16="http://schemas.microsoft.com/office/drawing/2014/main" id="{B4F84F04-9836-45C9-A5E8-1EAC4BA3995E}"/>
                </a:ext>
              </a:extLst>
            </p:cNvPr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95E9207-F3AD-485E-9961-C140D36E034F}"/>
              </a:ext>
            </a:extLst>
          </p:cNvPr>
          <p:cNvGrpSpPr/>
          <p:nvPr/>
        </p:nvGrpSpPr>
        <p:grpSpPr>
          <a:xfrm>
            <a:off x="2492898" y="3828122"/>
            <a:ext cx="607697" cy="438978"/>
            <a:chOff x="1291017" y="1052397"/>
            <a:chExt cx="492385" cy="366110"/>
          </a:xfrm>
        </p:grpSpPr>
        <p:cxnSp>
          <p:nvCxnSpPr>
            <p:cNvPr id="83" name="꺾인 연결선 114">
              <a:extLst>
                <a:ext uri="{FF2B5EF4-FFF2-40B4-BE49-F238E27FC236}">
                  <a16:creationId xmlns:a16="http://schemas.microsoft.com/office/drawing/2014/main" id="{3E1613A1-3127-4657-A3B9-F2AED23A0061}"/>
                </a:ext>
              </a:extLst>
            </p:cNvPr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꺾인 연결선 115">
              <a:extLst>
                <a:ext uri="{FF2B5EF4-FFF2-40B4-BE49-F238E27FC236}">
                  <a16:creationId xmlns:a16="http://schemas.microsoft.com/office/drawing/2014/main" id="{76A8DDDD-2668-40DA-B612-E9B280E26C53}"/>
                </a:ext>
              </a:extLst>
            </p:cNvPr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C411FE6-8540-41FF-8290-D229155D1168}"/>
              </a:ext>
            </a:extLst>
          </p:cNvPr>
          <p:cNvGrpSpPr/>
          <p:nvPr/>
        </p:nvGrpSpPr>
        <p:grpSpPr>
          <a:xfrm>
            <a:off x="3168837" y="3843602"/>
            <a:ext cx="607697" cy="438978"/>
            <a:chOff x="1291017" y="1052397"/>
            <a:chExt cx="492385" cy="366110"/>
          </a:xfrm>
        </p:grpSpPr>
        <p:cxnSp>
          <p:nvCxnSpPr>
            <p:cNvPr id="86" name="꺾인 연결선 117">
              <a:extLst>
                <a:ext uri="{FF2B5EF4-FFF2-40B4-BE49-F238E27FC236}">
                  <a16:creationId xmlns:a16="http://schemas.microsoft.com/office/drawing/2014/main" id="{7A0B007D-F20D-4C54-9D00-1D3DCBF87490}"/>
                </a:ext>
              </a:extLst>
            </p:cNvPr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꺾인 연결선 118">
              <a:extLst>
                <a:ext uri="{FF2B5EF4-FFF2-40B4-BE49-F238E27FC236}">
                  <a16:creationId xmlns:a16="http://schemas.microsoft.com/office/drawing/2014/main" id="{E172F4EE-AC84-4621-9900-03FBB7EABBBD}"/>
                </a:ext>
              </a:extLst>
            </p:cNvPr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B9D60A3A-7FFB-4907-9A9E-EDF4AE2CA9B3}"/>
              </a:ext>
            </a:extLst>
          </p:cNvPr>
          <p:cNvGrpSpPr/>
          <p:nvPr/>
        </p:nvGrpSpPr>
        <p:grpSpPr>
          <a:xfrm>
            <a:off x="941668" y="3366914"/>
            <a:ext cx="407532" cy="369510"/>
            <a:chOff x="326639" y="4540450"/>
            <a:chExt cx="1166815" cy="1152128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C6283472-96CE-41E4-BA74-66C61144304B}"/>
                </a:ext>
              </a:extLst>
            </p:cNvPr>
            <p:cNvSpPr/>
            <p:nvPr/>
          </p:nvSpPr>
          <p:spPr>
            <a:xfrm>
              <a:off x="326639" y="4540450"/>
              <a:ext cx="1166815" cy="11521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C11543D-5891-4F1B-A4E7-F24825C82538}"/>
                </a:ext>
              </a:extLst>
            </p:cNvPr>
            <p:cNvCxnSpPr>
              <a:stCxn id="89" idx="7"/>
              <a:endCxn id="89" idx="3"/>
            </p:cNvCxnSpPr>
            <p:nvPr/>
          </p:nvCxnSpPr>
          <p:spPr>
            <a:xfrm flipH="1">
              <a:off x="497515" y="4709175"/>
              <a:ext cx="825063" cy="8146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11F9CACA-240D-409F-AA9F-25030480A69A}"/>
                </a:ext>
              </a:extLst>
            </p:cNvPr>
            <p:cNvCxnSpPr>
              <a:stCxn id="89" idx="1"/>
            </p:cNvCxnSpPr>
            <p:nvPr/>
          </p:nvCxnSpPr>
          <p:spPr>
            <a:xfrm>
              <a:off x="497515" y="4709175"/>
              <a:ext cx="825063" cy="8146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78B5CED-30F4-40B8-8885-D8BDE8E7E82D}"/>
              </a:ext>
            </a:extLst>
          </p:cNvPr>
          <p:cNvGrpSpPr/>
          <p:nvPr/>
        </p:nvGrpSpPr>
        <p:grpSpPr>
          <a:xfrm>
            <a:off x="945043" y="3884495"/>
            <a:ext cx="407532" cy="369510"/>
            <a:chOff x="326639" y="4540450"/>
            <a:chExt cx="1166815" cy="1152128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80B0E90C-9DB4-4A91-8BA3-7C66ED3AC7D6}"/>
                </a:ext>
              </a:extLst>
            </p:cNvPr>
            <p:cNvSpPr/>
            <p:nvPr/>
          </p:nvSpPr>
          <p:spPr>
            <a:xfrm>
              <a:off x="326639" y="4540450"/>
              <a:ext cx="1166815" cy="11521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33054711-2CFA-418B-AC10-F28C1B2F52E0}"/>
                </a:ext>
              </a:extLst>
            </p:cNvPr>
            <p:cNvCxnSpPr>
              <a:stCxn id="93" idx="7"/>
              <a:endCxn id="93" idx="3"/>
            </p:cNvCxnSpPr>
            <p:nvPr/>
          </p:nvCxnSpPr>
          <p:spPr>
            <a:xfrm flipH="1">
              <a:off x="497515" y="4709175"/>
              <a:ext cx="825063" cy="8146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44D20F76-2BF6-4381-8E8F-0A387BDD5CCE}"/>
                </a:ext>
              </a:extLst>
            </p:cNvPr>
            <p:cNvCxnSpPr>
              <a:stCxn id="93" idx="1"/>
            </p:cNvCxnSpPr>
            <p:nvPr/>
          </p:nvCxnSpPr>
          <p:spPr>
            <a:xfrm>
              <a:off x="497515" y="4709175"/>
              <a:ext cx="825063" cy="8146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2F1A5E96-7BA0-4A95-AB18-8FBAB142594D}"/>
              </a:ext>
            </a:extLst>
          </p:cNvPr>
          <p:cNvGrpSpPr/>
          <p:nvPr/>
        </p:nvGrpSpPr>
        <p:grpSpPr>
          <a:xfrm>
            <a:off x="953384" y="2849358"/>
            <a:ext cx="407532" cy="369510"/>
            <a:chOff x="326639" y="4540450"/>
            <a:chExt cx="1166815" cy="1152128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CF4BFF82-58C8-4BBB-BC8F-E54F29F69F6F}"/>
                </a:ext>
              </a:extLst>
            </p:cNvPr>
            <p:cNvSpPr/>
            <p:nvPr/>
          </p:nvSpPr>
          <p:spPr>
            <a:xfrm>
              <a:off x="326639" y="4540450"/>
              <a:ext cx="1166815" cy="11521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2A086F47-0979-4DC6-B1CC-BC6596D0ACBD}"/>
                </a:ext>
              </a:extLst>
            </p:cNvPr>
            <p:cNvCxnSpPr>
              <a:stCxn id="97" idx="7"/>
              <a:endCxn id="97" idx="3"/>
            </p:cNvCxnSpPr>
            <p:nvPr/>
          </p:nvCxnSpPr>
          <p:spPr>
            <a:xfrm flipH="1">
              <a:off x="497515" y="4709175"/>
              <a:ext cx="825063" cy="8146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71A7AB9F-574C-4FB7-8639-34E7A3A53604}"/>
                </a:ext>
              </a:extLst>
            </p:cNvPr>
            <p:cNvCxnSpPr>
              <a:stCxn id="97" idx="1"/>
            </p:cNvCxnSpPr>
            <p:nvPr/>
          </p:nvCxnSpPr>
          <p:spPr>
            <a:xfrm>
              <a:off x="497515" y="4709175"/>
              <a:ext cx="825063" cy="8146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33992836-1925-4FDC-A84B-EDDA5B69A6CC}"/>
              </a:ext>
            </a:extLst>
          </p:cNvPr>
          <p:cNvSpPr/>
          <p:nvPr/>
        </p:nvSpPr>
        <p:spPr>
          <a:xfrm>
            <a:off x="472387" y="1885402"/>
            <a:ext cx="1575344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! Contact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E39443F4-2F7E-49DD-A40F-B4652A864683}"/>
              </a:ext>
            </a:extLst>
          </p:cNvPr>
          <p:cNvCxnSpPr>
            <a:cxnSpLocks/>
          </p:cNvCxnSpPr>
          <p:nvPr/>
        </p:nvCxnSpPr>
        <p:spPr>
          <a:xfrm>
            <a:off x="404664" y="5652120"/>
            <a:ext cx="4579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28A59F37-BB6F-4F56-A6E2-64CF1C292172}"/>
              </a:ext>
            </a:extLst>
          </p:cNvPr>
          <p:cNvGrpSpPr/>
          <p:nvPr/>
        </p:nvGrpSpPr>
        <p:grpSpPr>
          <a:xfrm>
            <a:off x="681728" y="5884176"/>
            <a:ext cx="492385" cy="366110"/>
            <a:chOff x="1291017" y="1052397"/>
            <a:chExt cx="492385" cy="366110"/>
          </a:xfrm>
        </p:grpSpPr>
        <p:cxnSp>
          <p:nvCxnSpPr>
            <p:cNvPr id="103" name="꺾인 연결선 102">
              <a:extLst>
                <a:ext uri="{FF2B5EF4-FFF2-40B4-BE49-F238E27FC236}">
                  <a16:creationId xmlns:a16="http://schemas.microsoft.com/office/drawing/2014/main" id="{D338C6D7-F2E5-404E-B00A-4110071F6984}"/>
                </a:ext>
              </a:extLst>
            </p:cNvPr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꺾인 연결선 103">
              <a:extLst>
                <a:ext uri="{FF2B5EF4-FFF2-40B4-BE49-F238E27FC236}">
                  <a16:creationId xmlns:a16="http://schemas.microsoft.com/office/drawing/2014/main" id="{7F8E634C-9199-45CD-AFCA-49A332DBA82D}"/>
                </a:ext>
              </a:extLst>
            </p:cNvPr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B2805ABF-E583-4AB7-89EB-50FEFAF83DB2}"/>
              </a:ext>
            </a:extLst>
          </p:cNvPr>
          <p:cNvGrpSpPr/>
          <p:nvPr/>
        </p:nvGrpSpPr>
        <p:grpSpPr>
          <a:xfrm>
            <a:off x="1244143" y="5884176"/>
            <a:ext cx="492385" cy="366110"/>
            <a:chOff x="1291017" y="1052397"/>
            <a:chExt cx="492385" cy="366110"/>
          </a:xfrm>
        </p:grpSpPr>
        <p:cxnSp>
          <p:nvCxnSpPr>
            <p:cNvPr id="106" name="꺾인 연결선 105">
              <a:extLst>
                <a:ext uri="{FF2B5EF4-FFF2-40B4-BE49-F238E27FC236}">
                  <a16:creationId xmlns:a16="http://schemas.microsoft.com/office/drawing/2014/main" id="{4AC8B2DA-5C90-49C1-B653-DBC8CEAE8602}"/>
                </a:ext>
              </a:extLst>
            </p:cNvPr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꺾인 연결선 106">
              <a:extLst>
                <a:ext uri="{FF2B5EF4-FFF2-40B4-BE49-F238E27FC236}">
                  <a16:creationId xmlns:a16="http://schemas.microsoft.com/office/drawing/2014/main" id="{CC8E58AE-744C-4C7E-B71E-70489FFB1F64}"/>
                </a:ext>
              </a:extLst>
            </p:cNvPr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B1DDE14A-375D-471D-A539-058673CAB043}"/>
              </a:ext>
            </a:extLst>
          </p:cNvPr>
          <p:cNvGrpSpPr/>
          <p:nvPr/>
        </p:nvGrpSpPr>
        <p:grpSpPr>
          <a:xfrm>
            <a:off x="1813290" y="5888812"/>
            <a:ext cx="492385" cy="366110"/>
            <a:chOff x="1291017" y="1052397"/>
            <a:chExt cx="492385" cy="366110"/>
          </a:xfrm>
        </p:grpSpPr>
        <p:cxnSp>
          <p:nvCxnSpPr>
            <p:cNvPr id="109" name="꺾인 연결선 102">
              <a:extLst>
                <a:ext uri="{FF2B5EF4-FFF2-40B4-BE49-F238E27FC236}">
                  <a16:creationId xmlns:a16="http://schemas.microsoft.com/office/drawing/2014/main" id="{13B0DB5A-463C-4FF1-9008-2AE26530C402}"/>
                </a:ext>
              </a:extLst>
            </p:cNvPr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꺾인 연결선 103">
              <a:extLst>
                <a:ext uri="{FF2B5EF4-FFF2-40B4-BE49-F238E27FC236}">
                  <a16:creationId xmlns:a16="http://schemas.microsoft.com/office/drawing/2014/main" id="{D97C1A70-FC12-4C59-BB1C-C03FB883ADA1}"/>
                </a:ext>
              </a:extLst>
            </p:cNvPr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5D2A1CDA-2DD5-4B9F-A53C-EFCB8E1CB2AC}"/>
              </a:ext>
            </a:extLst>
          </p:cNvPr>
          <p:cNvGrpSpPr/>
          <p:nvPr/>
        </p:nvGrpSpPr>
        <p:grpSpPr>
          <a:xfrm>
            <a:off x="2375705" y="5888812"/>
            <a:ext cx="492385" cy="366110"/>
            <a:chOff x="1291017" y="1052397"/>
            <a:chExt cx="492385" cy="366110"/>
          </a:xfrm>
        </p:grpSpPr>
        <p:cxnSp>
          <p:nvCxnSpPr>
            <p:cNvPr id="112" name="꺾인 연결선 105">
              <a:extLst>
                <a:ext uri="{FF2B5EF4-FFF2-40B4-BE49-F238E27FC236}">
                  <a16:creationId xmlns:a16="http://schemas.microsoft.com/office/drawing/2014/main" id="{6061D7F1-8A5D-4D36-80AD-C84195E2A770}"/>
                </a:ext>
              </a:extLst>
            </p:cNvPr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꺾인 연결선 106">
              <a:extLst>
                <a:ext uri="{FF2B5EF4-FFF2-40B4-BE49-F238E27FC236}">
                  <a16:creationId xmlns:a16="http://schemas.microsoft.com/office/drawing/2014/main" id="{56FD2C89-0FCE-49DC-A166-C164695A33C2}"/>
                </a:ext>
              </a:extLst>
            </p:cNvPr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88082DE4-C149-437D-93A3-921420ADEAD0}"/>
              </a:ext>
            </a:extLst>
          </p:cNvPr>
          <p:cNvGrpSpPr/>
          <p:nvPr/>
        </p:nvGrpSpPr>
        <p:grpSpPr>
          <a:xfrm>
            <a:off x="696415" y="6246037"/>
            <a:ext cx="492385" cy="366110"/>
            <a:chOff x="1291017" y="1052397"/>
            <a:chExt cx="492385" cy="366110"/>
          </a:xfrm>
        </p:grpSpPr>
        <p:cxnSp>
          <p:nvCxnSpPr>
            <p:cNvPr id="115" name="꺾인 연결선 102">
              <a:extLst>
                <a:ext uri="{FF2B5EF4-FFF2-40B4-BE49-F238E27FC236}">
                  <a16:creationId xmlns:a16="http://schemas.microsoft.com/office/drawing/2014/main" id="{89B8E180-280F-44C5-B676-B14C7168DC94}"/>
                </a:ext>
              </a:extLst>
            </p:cNvPr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꺾인 연결선 103">
              <a:extLst>
                <a:ext uri="{FF2B5EF4-FFF2-40B4-BE49-F238E27FC236}">
                  <a16:creationId xmlns:a16="http://schemas.microsoft.com/office/drawing/2014/main" id="{BEFBA878-0740-4CB9-B7E5-FBE4ED0101BB}"/>
                </a:ext>
              </a:extLst>
            </p:cNvPr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82250B5A-0F00-43EE-930A-0371193AFDA4}"/>
              </a:ext>
            </a:extLst>
          </p:cNvPr>
          <p:cNvGrpSpPr/>
          <p:nvPr/>
        </p:nvGrpSpPr>
        <p:grpSpPr>
          <a:xfrm>
            <a:off x="1258830" y="6246037"/>
            <a:ext cx="492385" cy="366110"/>
            <a:chOff x="1291017" y="1052397"/>
            <a:chExt cx="492385" cy="366110"/>
          </a:xfrm>
        </p:grpSpPr>
        <p:cxnSp>
          <p:nvCxnSpPr>
            <p:cNvPr id="118" name="꺾인 연결선 105">
              <a:extLst>
                <a:ext uri="{FF2B5EF4-FFF2-40B4-BE49-F238E27FC236}">
                  <a16:creationId xmlns:a16="http://schemas.microsoft.com/office/drawing/2014/main" id="{E597BA93-D0B0-4A92-BFD4-FCF4BA04AE88}"/>
                </a:ext>
              </a:extLst>
            </p:cNvPr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꺾인 연결선 106">
              <a:extLst>
                <a:ext uri="{FF2B5EF4-FFF2-40B4-BE49-F238E27FC236}">
                  <a16:creationId xmlns:a16="http://schemas.microsoft.com/office/drawing/2014/main" id="{6B05F65E-4760-4B26-8A5B-11308ABD1B61}"/>
                </a:ext>
              </a:extLst>
            </p:cNvPr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3103D312-7CE4-48B6-81A1-1D2E554334EA}"/>
              </a:ext>
            </a:extLst>
          </p:cNvPr>
          <p:cNvGrpSpPr/>
          <p:nvPr/>
        </p:nvGrpSpPr>
        <p:grpSpPr>
          <a:xfrm>
            <a:off x="1827977" y="6250673"/>
            <a:ext cx="492385" cy="366110"/>
            <a:chOff x="1291017" y="1052397"/>
            <a:chExt cx="492385" cy="366110"/>
          </a:xfrm>
        </p:grpSpPr>
        <p:cxnSp>
          <p:nvCxnSpPr>
            <p:cNvPr id="121" name="꺾인 연결선 102">
              <a:extLst>
                <a:ext uri="{FF2B5EF4-FFF2-40B4-BE49-F238E27FC236}">
                  <a16:creationId xmlns:a16="http://schemas.microsoft.com/office/drawing/2014/main" id="{B658F57D-4635-4F2A-98D0-6CE7A958657E}"/>
                </a:ext>
              </a:extLst>
            </p:cNvPr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꺾인 연결선 103">
              <a:extLst>
                <a:ext uri="{FF2B5EF4-FFF2-40B4-BE49-F238E27FC236}">
                  <a16:creationId xmlns:a16="http://schemas.microsoft.com/office/drawing/2014/main" id="{3DCB6A28-C3C2-438B-BAE6-942FABBC9F7C}"/>
                </a:ext>
              </a:extLst>
            </p:cNvPr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33E2FC07-E1C5-4DB7-B63F-09E826C29F47}"/>
              </a:ext>
            </a:extLst>
          </p:cNvPr>
          <p:cNvGrpSpPr/>
          <p:nvPr/>
        </p:nvGrpSpPr>
        <p:grpSpPr>
          <a:xfrm>
            <a:off x="2390392" y="6250673"/>
            <a:ext cx="492385" cy="366110"/>
            <a:chOff x="1291017" y="1052397"/>
            <a:chExt cx="492385" cy="366110"/>
          </a:xfrm>
        </p:grpSpPr>
        <p:cxnSp>
          <p:nvCxnSpPr>
            <p:cNvPr id="124" name="꺾인 연결선 105">
              <a:extLst>
                <a:ext uri="{FF2B5EF4-FFF2-40B4-BE49-F238E27FC236}">
                  <a16:creationId xmlns:a16="http://schemas.microsoft.com/office/drawing/2014/main" id="{07579C1A-5C38-4A0B-90C0-FBDB3EDF93BB}"/>
                </a:ext>
              </a:extLst>
            </p:cNvPr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꺾인 연결선 106">
              <a:extLst>
                <a:ext uri="{FF2B5EF4-FFF2-40B4-BE49-F238E27FC236}">
                  <a16:creationId xmlns:a16="http://schemas.microsoft.com/office/drawing/2014/main" id="{2A729717-680A-4753-89D7-CA1A46CD96F2}"/>
                </a:ext>
              </a:extLst>
            </p:cNvPr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1C13D63-B432-4584-A3B6-66E988F34BAD}"/>
              </a:ext>
            </a:extLst>
          </p:cNvPr>
          <p:cNvCxnSpPr>
            <a:cxnSpLocks/>
            <a:endCxn id="127" idx="1"/>
          </p:cNvCxnSpPr>
          <p:nvPr/>
        </p:nvCxnSpPr>
        <p:spPr>
          <a:xfrm>
            <a:off x="5157164" y="1592323"/>
            <a:ext cx="3600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4AF232FA-631F-40B9-B763-AE688F1A5003}"/>
              </a:ext>
            </a:extLst>
          </p:cNvPr>
          <p:cNvSpPr txBox="1"/>
          <p:nvPr/>
        </p:nvSpPr>
        <p:spPr>
          <a:xfrm>
            <a:off x="5517232" y="1269157"/>
            <a:ext cx="131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Navigation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Bar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0" name="오른쪽 중괄호 129">
            <a:extLst>
              <a:ext uri="{FF2B5EF4-FFF2-40B4-BE49-F238E27FC236}">
                <a16:creationId xmlns:a16="http://schemas.microsoft.com/office/drawing/2014/main" id="{E4E23356-A5AC-4EC7-8E85-DBBE54CE99C7}"/>
              </a:ext>
            </a:extLst>
          </p:cNvPr>
          <p:cNvSpPr/>
          <p:nvPr/>
        </p:nvSpPr>
        <p:spPr>
          <a:xfrm>
            <a:off x="5157192" y="1835695"/>
            <a:ext cx="504056" cy="3736631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DBE136D-0EA5-4958-BCD0-53F3C3C69B2F}"/>
              </a:ext>
            </a:extLst>
          </p:cNvPr>
          <p:cNvSpPr txBox="1"/>
          <p:nvPr/>
        </p:nvSpPr>
        <p:spPr>
          <a:xfrm>
            <a:off x="5638389" y="349188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Contact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2" name="오른쪽 중괄호 131">
            <a:extLst>
              <a:ext uri="{FF2B5EF4-FFF2-40B4-BE49-F238E27FC236}">
                <a16:creationId xmlns:a16="http://schemas.microsoft.com/office/drawing/2014/main" id="{157909CB-5DDA-40A4-A123-E73937FF4A28}"/>
              </a:ext>
            </a:extLst>
          </p:cNvPr>
          <p:cNvSpPr/>
          <p:nvPr/>
        </p:nvSpPr>
        <p:spPr>
          <a:xfrm>
            <a:off x="5183600" y="5652120"/>
            <a:ext cx="504056" cy="108012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5F01F31-8DCD-4A8A-8C08-D9255EF7D7A7}"/>
              </a:ext>
            </a:extLst>
          </p:cNvPr>
          <p:cNvSpPr txBox="1"/>
          <p:nvPr/>
        </p:nvSpPr>
        <p:spPr>
          <a:xfrm>
            <a:off x="5687656" y="6012160"/>
            <a:ext cx="85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Footer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71854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232566" y="322132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318268" y="721593"/>
            <a:ext cx="2095831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92896" y="720074"/>
            <a:ext cx="4049589" cy="38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343630" y="8450527"/>
            <a:ext cx="3257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13780" y="292135"/>
            <a:ext cx="3602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와이어프레임 </a:t>
            </a:r>
            <a:r>
              <a:rPr lang="en-US" altLang="ko-KR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모바일 </a:t>
            </a:r>
            <a:r>
              <a:rPr lang="en-US" altLang="ko-KR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768px </a:t>
            </a:r>
            <a:r>
              <a:rPr lang="ko-KR" altLang="en-US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미만</a:t>
            </a:r>
            <a:r>
              <a:rPr lang="en-US" altLang="ko-KR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126C799-3982-4C5D-8241-DFE507352C36}"/>
              </a:ext>
            </a:extLst>
          </p:cNvPr>
          <p:cNvSpPr/>
          <p:nvPr/>
        </p:nvSpPr>
        <p:spPr>
          <a:xfrm>
            <a:off x="404664" y="1259632"/>
            <a:ext cx="4752528" cy="66247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D7018C8-6DF8-449B-9973-E185840F5473}"/>
              </a:ext>
            </a:extLst>
          </p:cNvPr>
          <p:cNvCxnSpPr/>
          <p:nvPr/>
        </p:nvCxnSpPr>
        <p:spPr>
          <a:xfrm>
            <a:off x="404664" y="1835696"/>
            <a:ext cx="47525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E7EF96-66B8-43A6-9FE5-1019162EAC20}"/>
              </a:ext>
            </a:extLst>
          </p:cNvPr>
          <p:cNvSpPr/>
          <p:nvPr/>
        </p:nvSpPr>
        <p:spPr>
          <a:xfrm>
            <a:off x="4609703" y="1331640"/>
            <a:ext cx="432048" cy="4320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30D35E-6431-4EBC-9B83-FC74F41A3A56}"/>
              </a:ext>
            </a:extLst>
          </p:cNvPr>
          <p:cNvSpPr/>
          <p:nvPr/>
        </p:nvSpPr>
        <p:spPr>
          <a:xfrm>
            <a:off x="472387" y="1331640"/>
            <a:ext cx="811613" cy="4320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Home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2362FC7-5388-494C-B871-ED3AB3FE0FD5}"/>
              </a:ext>
            </a:extLst>
          </p:cNvPr>
          <p:cNvCxnSpPr/>
          <p:nvPr/>
        </p:nvCxnSpPr>
        <p:spPr>
          <a:xfrm>
            <a:off x="4667428" y="1446515"/>
            <a:ext cx="31660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277F7652-523C-4EF4-82E7-121151904CDC}"/>
              </a:ext>
            </a:extLst>
          </p:cNvPr>
          <p:cNvCxnSpPr/>
          <p:nvPr/>
        </p:nvCxnSpPr>
        <p:spPr>
          <a:xfrm>
            <a:off x="4667428" y="1552427"/>
            <a:ext cx="31660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5EB00CD5-8354-4D25-92B1-13CA8D49D9E7}"/>
              </a:ext>
            </a:extLst>
          </p:cNvPr>
          <p:cNvCxnSpPr/>
          <p:nvPr/>
        </p:nvCxnSpPr>
        <p:spPr>
          <a:xfrm>
            <a:off x="4667428" y="1653013"/>
            <a:ext cx="31660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A691DAF-4FBA-430C-884E-6F2014E3C586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404664" y="4572000"/>
            <a:ext cx="4579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24398B9-FB1F-45EE-9C51-DC740F28FAF9}"/>
              </a:ext>
            </a:extLst>
          </p:cNvPr>
          <p:cNvSpPr/>
          <p:nvPr/>
        </p:nvSpPr>
        <p:spPr>
          <a:xfrm>
            <a:off x="3611054" y="2771800"/>
            <a:ext cx="1256721" cy="720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Welcome!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33E278E-9068-484F-93EF-D80F28D03578}"/>
              </a:ext>
            </a:extLst>
          </p:cNvPr>
          <p:cNvCxnSpPr>
            <a:cxnSpLocks/>
          </p:cNvCxnSpPr>
          <p:nvPr/>
        </p:nvCxnSpPr>
        <p:spPr>
          <a:xfrm>
            <a:off x="404664" y="1835696"/>
            <a:ext cx="4579371" cy="2736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62A16DB-16E7-4B90-BE83-CFFA9D41387F}"/>
              </a:ext>
            </a:extLst>
          </p:cNvPr>
          <p:cNvCxnSpPr>
            <a:cxnSpLocks/>
            <a:stCxn id="2" idx="1"/>
          </p:cNvCxnSpPr>
          <p:nvPr/>
        </p:nvCxnSpPr>
        <p:spPr>
          <a:xfrm flipV="1">
            <a:off x="404664" y="1835696"/>
            <a:ext cx="4579371" cy="2736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3F37C33-CB1F-4032-BFA5-1451DC58BEBF}"/>
              </a:ext>
            </a:extLst>
          </p:cNvPr>
          <p:cNvCxnSpPr>
            <a:cxnSpLocks/>
          </p:cNvCxnSpPr>
          <p:nvPr/>
        </p:nvCxnSpPr>
        <p:spPr>
          <a:xfrm>
            <a:off x="4984035" y="1835696"/>
            <a:ext cx="0" cy="6048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A089B34-C15D-440E-A207-FADD9664F4D5}"/>
              </a:ext>
            </a:extLst>
          </p:cNvPr>
          <p:cNvSpPr/>
          <p:nvPr/>
        </p:nvSpPr>
        <p:spPr>
          <a:xfrm>
            <a:off x="4984035" y="1835695"/>
            <a:ext cx="173129" cy="136815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F2A28ABF-3401-4407-A70D-BAD0B6ED5404}"/>
              </a:ext>
            </a:extLst>
          </p:cNvPr>
          <p:cNvGrpSpPr/>
          <p:nvPr/>
        </p:nvGrpSpPr>
        <p:grpSpPr>
          <a:xfrm>
            <a:off x="620688" y="5724128"/>
            <a:ext cx="1166815" cy="1152128"/>
            <a:chOff x="326639" y="4540450"/>
            <a:chExt cx="1166815" cy="1152128"/>
          </a:xfrm>
        </p:grpSpPr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4DE3A28E-AA9C-41D9-8252-10FC168BA48E}"/>
                </a:ext>
              </a:extLst>
            </p:cNvPr>
            <p:cNvSpPr/>
            <p:nvPr/>
          </p:nvSpPr>
          <p:spPr>
            <a:xfrm>
              <a:off x="326639" y="4540450"/>
              <a:ext cx="1166815" cy="11521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0" name="직선 연결선 219">
              <a:extLst>
                <a:ext uri="{FF2B5EF4-FFF2-40B4-BE49-F238E27FC236}">
                  <a16:creationId xmlns:a16="http://schemas.microsoft.com/office/drawing/2014/main" id="{253C9608-7020-4994-94E3-8E4A4AA34375}"/>
                </a:ext>
              </a:extLst>
            </p:cNvPr>
            <p:cNvCxnSpPr>
              <a:stCxn id="219" idx="7"/>
              <a:endCxn id="219" idx="3"/>
            </p:cNvCxnSpPr>
            <p:nvPr/>
          </p:nvCxnSpPr>
          <p:spPr>
            <a:xfrm flipH="1">
              <a:off x="497515" y="4709175"/>
              <a:ext cx="825063" cy="8146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FAE19F3F-7821-4057-AE91-FBA1BADD7BF5}"/>
                </a:ext>
              </a:extLst>
            </p:cNvPr>
            <p:cNvCxnSpPr>
              <a:stCxn id="219" idx="1"/>
            </p:cNvCxnSpPr>
            <p:nvPr/>
          </p:nvCxnSpPr>
          <p:spPr>
            <a:xfrm>
              <a:off x="497515" y="4709175"/>
              <a:ext cx="825063" cy="8146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18942847-2538-4CDA-804E-EFA6FBA0C395}"/>
              </a:ext>
            </a:extLst>
          </p:cNvPr>
          <p:cNvGrpSpPr/>
          <p:nvPr/>
        </p:nvGrpSpPr>
        <p:grpSpPr>
          <a:xfrm>
            <a:off x="2354896" y="5739534"/>
            <a:ext cx="2178846" cy="387147"/>
            <a:chOff x="1291017" y="1052397"/>
            <a:chExt cx="2178846" cy="387147"/>
          </a:xfrm>
        </p:grpSpPr>
        <p:grpSp>
          <p:nvGrpSpPr>
            <p:cNvPr id="223" name="그룹 222">
              <a:extLst>
                <a:ext uri="{FF2B5EF4-FFF2-40B4-BE49-F238E27FC236}">
                  <a16:creationId xmlns:a16="http://schemas.microsoft.com/office/drawing/2014/main" id="{1BF499CC-FD3A-43DC-BD21-61C0EE056145}"/>
                </a:ext>
              </a:extLst>
            </p:cNvPr>
            <p:cNvGrpSpPr/>
            <p:nvPr/>
          </p:nvGrpSpPr>
          <p:grpSpPr>
            <a:xfrm>
              <a:off x="1291017" y="1052397"/>
              <a:ext cx="1057863" cy="369145"/>
              <a:chOff x="1291017" y="1052397"/>
              <a:chExt cx="1057863" cy="369145"/>
            </a:xfrm>
          </p:grpSpPr>
          <p:grpSp>
            <p:nvGrpSpPr>
              <p:cNvPr id="231" name="그룹 230">
                <a:extLst>
                  <a:ext uri="{FF2B5EF4-FFF2-40B4-BE49-F238E27FC236}">
                    <a16:creationId xmlns:a16="http://schemas.microsoft.com/office/drawing/2014/main" id="{110AF718-37A2-4C60-A44F-F6E5D51C6923}"/>
                  </a:ext>
                </a:extLst>
              </p:cNvPr>
              <p:cNvGrpSpPr/>
              <p:nvPr/>
            </p:nvGrpSpPr>
            <p:grpSpPr>
              <a:xfrm>
                <a:off x="1291017" y="1052397"/>
                <a:ext cx="492385" cy="366110"/>
                <a:chOff x="1291017" y="1052397"/>
                <a:chExt cx="492385" cy="366110"/>
              </a:xfrm>
            </p:grpSpPr>
            <p:cxnSp>
              <p:nvCxnSpPr>
                <p:cNvPr id="235" name="꺾인 연결선 78">
                  <a:extLst>
                    <a:ext uri="{FF2B5EF4-FFF2-40B4-BE49-F238E27FC236}">
                      <a16:creationId xmlns:a16="http://schemas.microsoft.com/office/drawing/2014/main" id="{275DA292-7B3A-4B8C-9EB5-99E310A6BE47}"/>
                    </a:ext>
                  </a:extLst>
                </p:cNvPr>
                <p:cNvCxnSpPr/>
                <p:nvPr/>
              </p:nvCxnSpPr>
              <p:spPr>
                <a:xfrm rot="18621032">
                  <a:off x="1219009" y="112440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꺾인 연결선 79">
                  <a:extLst>
                    <a:ext uri="{FF2B5EF4-FFF2-40B4-BE49-F238E27FC236}">
                      <a16:creationId xmlns:a16="http://schemas.microsoft.com/office/drawing/2014/main" id="{72FBB647-E730-4230-9D3B-210ACE23B779}"/>
                    </a:ext>
                  </a:extLst>
                </p:cNvPr>
                <p:cNvCxnSpPr/>
                <p:nvPr/>
              </p:nvCxnSpPr>
              <p:spPr>
                <a:xfrm rot="18621032">
                  <a:off x="1495370" y="113047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그룹 231">
                <a:extLst>
                  <a:ext uri="{FF2B5EF4-FFF2-40B4-BE49-F238E27FC236}">
                    <a16:creationId xmlns:a16="http://schemas.microsoft.com/office/drawing/2014/main" id="{2701D398-EBD7-489A-8028-3ECFA267E2BC}"/>
                  </a:ext>
                </a:extLst>
              </p:cNvPr>
              <p:cNvGrpSpPr/>
              <p:nvPr/>
            </p:nvGrpSpPr>
            <p:grpSpPr>
              <a:xfrm>
                <a:off x="1856495" y="1055432"/>
                <a:ext cx="492385" cy="366110"/>
                <a:chOff x="1291017" y="1052397"/>
                <a:chExt cx="492385" cy="366110"/>
              </a:xfrm>
            </p:grpSpPr>
            <p:cxnSp>
              <p:nvCxnSpPr>
                <p:cNvPr id="233" name="꺾인 연결선 76">
                  <a:extLst>
                    <a:ext uri="{FF2B5EF4-FFF2-40B4-BE49-F238E27FC236}">
                      <a16:creationId xmlns:a16="http://schemas.microsoft.com/office/drawing/2014/main" id="{E6EFF36A-053B-42BC-82C0-D84E68B147FC}"/>
                    </a:ext>
                  </a:extLst>
                </p:cNvPr>
                <p:cNvCxnSpPr/>
                <p:nvPr/>
              </p:nvCxnSpPr>
              <p:spPr>
                <a:xfrm rot="18621032">
                  <a:off x="1219009" y="112440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꺾인 연결선 77">
                  <a:extLst>
                    <a:ext uri="{FF2B5EF4-FFF2-40B4-BE49-F238E27FC236}">
                      <a16:creationId xmlns:a16="http://schemas.microsoft.com/office/drawing/2014/main" id="{4F1A2602-D6D5-40EF-A5C6-5D873303AD29}"/>
                    </a:ext>
                  </a:extLst>
                </p:cNvPr>
                <p:cNvCxnSpPr/>
                <p:nvPr/>
              </p:nvCxnSpPr>
              <p:spPr>
                <a:xfrm rot="18621032">
                  <a:off x="1495370" y="113047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id="{A200B8C8-4244-485C-8D8D-F6924DBC3B2E}"/>
                </a:ext>
              </a:extLst>
            </p:cNvPr>
            <p:cNvGrpSpPr/>
            <p:nvPr/>
          </p:nvGrpSpPr>
          <p:grpSpPr>
            <a:xfrm>
              <a:off x="2412000" y="1070399"/>
              <a:ext cx="1057863" cy="369145"/>
              <a:chOff x="1291017" y="1052397"/>
              <a:chExt cx="1057863" cy="369145"/>
            </a:xfrm>
          </p:grpSpPr>
          <p:grpSp>
            <p:nvGrpSpPr>
              <p:cNvPr id="225" name="그룹 224">
                <a:extLst>
                  <a:ext uri="{FF2B5EF4-FFF2-40B4-BE49-F238E27FC236}">
                    <a16:creationId xmlns:a16="http://schemas.microsoft.com/office/drawing/2014/main" id="{4FA258DA-6E07-4DAB-9F89-3C3AFF9BFFB1}"/>
                  </a:ext>
                </a:extLst>
              </p:cNvPr>
              <p:cNvGrpSpPr/>
              <p:nvPr/>
            </p:nvGrpSpPr>
            <p:grpSpPr>
              <a:xfrm>
                <a:off x="1291017" y="1052397"/>
                <a:ext cx="492385" cy="366110"/>
                <a:chOff x="1291017" y="1052397"/>
                <a:chExt cx="492385" cy="366110"/>
              </a:xfrm>
            </p:grpSpPr>
            <p:cxnSp>
              <p:nvCxnSpPr>
                <p:cNvPr id="229" name="꺾인 연결선 72">
                  <a:extLst>
                    <a:ext uri="{FF2B5EF4-FFF2-40B4-BE49-F238E27FC236}">
                      <a16:creationId xmlns:a16="http://schemas.microsoft.com/office/drawing/2014/main" id="{C14C64F2-0EEF-496A-96FE-395D3BE4FBDA}"/>
                    </a:ext>
                  </a:extLst>
                </p:cNvPr>
                <p:cNvCxnSpPr/>
                <p:nvPr/>
              </p:nvCxnSpPr>
              <p:spPr>
                <a:xfrm rot="18621032">
                  <a:off x="1219009" y="112440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꺾인 연결선 73">
                  <a:extLst>
                    <a:ext uri="{FF2B5EF4-FFF2-40B4-BE49-F238E27FC236}">
                      <a16:creationId xmlns:a16="http://schemas.microsoft.com/office/drawing/2014/main" id="{0DA4DE86-2013-4EA2-BECB-51DA6A4B4815}"/>
                    </a:ext>
                  </a:extLst>
                </p:cNvPr>
                <p:cNvCxnSpPr/>
                <p:nvPr/>
              </p:nvCxnSpPr>
              <p:spPr>
                <a:xfrm rot="18621032">
                  <a:off x="1495370" y="113047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그룹 225">
                <a:extLst>
                  <a:ext uri="{FF2B5EF4-FFF2-40B4-BE49-F238E27FC236}">
                    <a16:creationId xmlns:a16="http://schemas.microsoft.com/office/drawing/2014/main" id="{A030B648-D754-40E7-AB20-2B3C15EE89D8}"/>
                  </a:ext>
                </a:extLst>
              </p:cNvPr>
              <p:cNvGrpSpPr/>
              <p:nvPr/>
            </p:nvGrpSpPr>
            <p:grpSpPr>
              <a:xfrm>
                <a:off x="1856495" y="1055432"/>
                <a:ext cx="492385" cy="366110"/>
                <a:chOff x="1291017" y="1052397"/>
                <a:chExt cx="492385" cy="366110"/>
              </a:xfrm>
            </p:grpSpPr>
            <p:cxnSp>
              <p:nvCxnSpPr>
                <p:cNvPr id="227" name="꺾인 연결선 70">
                  <a:extLst>
                    <a:ext uri="{FF2B5EF4-FFF2-40B4-BE49-F238E27FC236}">
                      <a16:creationId xmlns:a16="http://schemas.microsoft.com/office/drawing/2014/main" id="{1D5A6FE4-86D1-4C3C-A454-AA61C83C35C4}"/>
                    </a:ext>
                  </a:extLst>
                </p:cNvPr>
                <p:cNvCxnSpPr/>
                <p:nvPr/>
              </p:nvCxnSpPr>
              <p:spPr>
                <a:xfrm rot="18621032">
                  <a:off x="1219009" y="112440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꺾인 연결선 71">
                  <a:extLst>
                    <a:ext uri="{FF2B5EF4-FFF2-40B4-BE49-F238E27FC236}">
                      <a16:creationId xmlns:a16="http://schemas.microsoft.com/office/drawing/2014/main" id="{AE448295-1CC4-49F4-AA21-325E0D91BF6F}"/>
                    </a:ext>
                  </a:extLst>
                </p:cNvPr>
                <p:cNvCxnSpPr/>
                <p:nvPr/>
              </p:nvCxnSpPr>
              <p:spPr>
                <a:xfrm rot="18621032">
                  <a:off x="1495370" y="113047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9540907E-D783-4FE2-AC24-843114219F4B}"/>
              </a:ext>
            </a:extLst>
          </p:cNvPr>
          <p:cNvGrpSpPr/>
          <p:nvPr/>
        </p:nvGrpSpPr>
        <p:grpSpPr>
          <a:xfrm>
            <a:off x="2361814" y="6106620"/>
            <a:ext cx="2178846" cy="387147"/>
            <a:chOff x="1291017" y="1052397"/>
            <a:chExt cx="2178846" cy="387147"/>
          </a:xfrm>
        </p:grpSpPr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36D60738-B420-46FB-801A-1A5A6CBF0274}"/>
                </a:ext>
              </a:extLst>
            </p:cNvPr>
            <p:cNvGrpSpPr/>
            <p:nvPr/>
          </p:nvGrpSpPr>
          <p:grpSpPr>
            <a:xfrm>
              <a:off x="1291017" y="1052397"/>
              <a:ext cx="1057863" cy="369145"/>
              <a:chOff x="1291017" y="1052397"/>
              <a:chExt cx="1057863" cy="369145"/>
            </a:xfrm>
          </p:grpSpPr>
          <p:grpSp>
            <p:nvGrpSpPr>
              <p:cNvPr id="246" name="그룹 245">
                <a:extLst>
                  <a:ext uri="{FF2B5EF4-FFF2-40B4-BE49-F238E27FC236}">
                    <a16:creationId xmlns:a16="http://schemas.microsoft.com/office/drawing/2014/main" id="{2FD39885-F3B9-49F5-94A5-2545CD7A374C}"/>
                  </a:ext>
                </a:extLst>
              </p:cNvPr>
              <p:cNvGrpSpPr/>
              <p:nvPr/>
            </p:nvGrpSpPr>
            <p:grpSpPr>
              <a:xfrm>
                <a:off x="1291017" y="1052397"/>
                <a:ext cx="492385" cy="366110"/>
                <a:chOff x="1291017" y="1052397"/>
                <a:chExt cx="492385" cy="366110"/>
              </a:xfrm>
            </p:grpSpPr>
            <p:cxnSp>
              <p:nvCxnSpPr>
                <p:cNvPr id="250" name="꺾인 연결선 93">
                  <a:extLst>
                    <a:ext uri="{FF2B5EF4-FFF2-40B4-BE49-F238E27FC236}">
                      <a16:creationId xmlns:a16="http://schemas.microsoft.com/office/drawing/2014/main" id="{05B23E6A-CF65-4789-86A1-8B45EEA5F2D7}"/>
                    </a:ext>
                  </a:extLst>
                </p:cNvPr>
                <p:cNvCxnSpPr/>
                <p:nvPr/>
              </p:nvCxnSpPr>
              <p:spPr>
                <a:xfrm rot="18621032">
                  <a:off x="1219009" y="112440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꺾인 연결선 94">
                  <a:extLst>
                    <a:ext uri="{FF2B5EF4-FFF2-40B4-BE49-F238E27FC236}">
                      <a16:creationId xmlns:a16="http://schemas.microsoft.com/office/drawing/2014/main" id="{51327978-1149-47F0-8E25-CC3A5204FB4D}"/>
                    </a:ext>
                  </a:extLst>
                </p:cNvPr>
                <p:cNvCxnSpPr/>
                <p:nvPr/>
              </p:nvCxnSpPr>
              <p:spPr>
                <a:xfrm rot="18621032">
                  <a:off x="1495370" y="113047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그룹 246">
                <a:extLst>
                  <a:ext uri="{FF2B5EF4-FFF2-40B4-BE49-F238E27FC236}">
                    <a16:creationId xmlns:a16="http://schemas.microsoft.com/office/drawing/2014/main" id="{98CE39A5-3A0E-4031-899E-0A48F5F6DD3D}"/>
                  </a:ext>
                </a:extLst>
              </p:cNvPr>
              <p:cNvGrpSpPr/>
              <p:nvPr/>
            </p:nvGrpSpPr>
            <p:grpSpPr>
              <a:xfrm>
                <a:off x="1856495" y="1055432"/>
                <a:ext cx="492385" cy="366110"/>
                <a:chOff x="1291017" y="1052397"/>
                <a:chExt cx="492385" cy="366110"/>
              </a:xfrm>
            </p:grpSpPr>
            <p:cxnSp>
              <p:nvCxnSpPr>
                <p:cNvPr id="248" name="꺾인 연결선 91">
                  <a:extLst>
                    <a:ext uri="{FF2B5EF4-FFF2-40B4-BE49-F238E27FC236}">
                      <a16:creationId xmlns:a16="http://schemas.microsoft.com/office/drawing/2014/main" id="{6346144D-EE09-47B9-89AC-C59ED567A88E}"/>
                    </a:ext>
                  </a:extLst>
                </p:cNvPr>
                <p:cNvCxnSpPr/>
                <p:nvPr/>
              </p:nvCxnSpPr>
              <p:spPr>
                <a:xfrm rot="18621032">
                  <a:off x="1219009" y="112440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꺾인 연결선 92">
                  <a:extLst>
                    <a:ext uri="{FF2B5EF4-FFF2-40B4-BE49-F238E27FC236}">
                      <a16:creationId xmlns:a16="http://schemas.microsoft.com/office/drawing/2014/main" id="{4D61C741-8A59-4C59-83D3-7E2C9A04E744}"/>
                    </a:ext>
                  </a:extLst>
                </p:cNvPr>
                <p:cNvCxnSpPr/>
                <p:nvPr/>
              </p:nvCxnSpPr>
              <p:spPr>
                <a:xfrm rot="18621032">
                  <a:off x="1495370" y="113047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76D9278A-8C4F-431D-A920-E0D0E190B436}"/>
                </a:ext>
              </a:extLst>
            </p:cNvPr>
            <p:cNvGrpSpPr/>
            <p:nvPr/>
          </p:nvGrpSpPr>
          <p:grpSpPr>
            <a:xfrm>
              <a:off x="2412000" y="1070399"/>
              <a:ext cx="1057863" cy="369145"/>
              <a:chOff x="1291017" y="1052397"/>
              <a:chExt cx="1057863" cy="369145"/>
            </a:xfrm>
          </p:grpSpPr>
          <p:grpSp>
            <p:nvGrpSpPr>
              <p:cNvPr id="240" name="그룹 239">
                <a:extLst>
                  <a:ext uri="{FF2B5EF4-FFF2-40B4-BE49-F238E27FC236}">
                    <a16:creationId xmlns:a16="http://schemas.microsoft.com/office/drawing/2014/main" id="{EFB91928-7D90-4C58-B537-7F98E569B5BF}"/>
                  </a:ext>
                </a:extLst>
              </p:cNvPr>
              <p:cNvGrpSpPr/>
              <p:nvPr/>
            </p:nvGrpSpPr>
            <p:grpSpPr>
              <a:xfrm>
                <a:off x="1291017" y="1052397"/>
                <a:ext cx="492385" cy="366110"/>
                <a:chOff x="1291017" y="1052397"/>
                <a:chExt cx="492385" cy="366110"/>
              </a:xfrm>
            </p:grpSpPr>
            <p:cxnSp>
              <p:nvCxnSpPr>
                <p:cNvPr id="244" name="꺾인 연결선 87">
                  <a:extLst>
                    <a:ext uri="{FF2B5EF4-FFF2-40B4-BE49-F238E27FC236}">
                      <a16:creationId xmlns:a16="http://schemas.microsoft.com/office/drawing/2014/main" id="{F42DC2E5-93A2-4137-8C47-46471981E789}"/>
                    </a:ext>
                  </a:extLst>
                </p:cNvPr>
                <p:cNvCxnSpPr/>
                <p:nvPr/>
              </p:nvCxnSpPr>
              <p:spPr>
                <a:xfrm rot="18621032">
                  <a:off x="1219009" y="112440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꺾인 연결선 88">
                  <a:extLst>
                    <a:ext uri="{FF2B5EF4-FFF2-40B4-BE49-F238E27FC236}">
                      <a16:creationId xmlns:a16="http://schemas.microsoft.com/office/drawing/2014/main" id="{62A7761E-52EB-4DF5-900E-91DEF16BD29B}"/>
                    </a:ext>
                  </a:extLst>
                </p:cNvPr>
                <p:cNvCxnSpPr/>
                <p:nvPr/>
              </p:nvCxnSpPr>
              <p:spPr>
                <a:xfrm rot="18621032">
                  <a:off x="1495370" y="113047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그룹 240">
                <a:extLst>
                  <a:ext uri="{FF2B5EF4-FFF2-40B4-BE49-F238E27FC236}">
                    <a16:creationId xmlns:a16="http://schemas.microsoft.com/office/drawing/2014/main" id="{4E91F5E2-2D7A-4AB1-A572-6BA39A081ADF}"/>
                  </a:ext>
                </a:extLst>
              </p:cNvPr>
              <p:cNvGrpSpPr/>
              <p:nvPr/>
            </p:nvGrpSpPr>
            <p:grpSpPr>
              <a:xfrm>
                <a:off x="1856495" y="1055432"/>
                <a:ext cx="492385" cy="366110"/>
                <a:chOff x="1291017" y="1052397"/>
                <a:chExt cx="492385" cy="366110"/>
              </a:xfrm>
            </p:grpSpPr>
            <p:cxnSp>
              <p:nvCxnSpPr>
                <p:cNvPr id="242" name="꺾인 연결선 85">
                  <a:extLst>
                    <a:ext uri="{FF2B5EF4-FFF2-40B4-BE49-F238E27FC236}">
                      <a16:creationId xmlns:a16="http://schemas.microsoft.com/office/drawing/2014/main" id="{976361F2-46AE-468D-8421-02AC393FE014}"/>
                    </a:ext>
                  </a:extLst>
                </p:cNvPr>
                <p:cNvCxnSpPr/>
                <p:nvPr/>
              </p:nvCxnSpPr>
              <p:spPr>
                <a:xfrm rot="18621032">
                  <a:off x="1219009" y="112440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꺾인 연결선 86">
                  <a:extLst>
                    <a:ext uri="{FF2B5EF4-FFF2-40B4-BE49-F238E27FC236}">
                      <a16:creationId xmlns:a16="http://schemas.microsoft.com/office/drawing/2014/main" id="{DA930087-A1B1-4895-A2CC-D15068A94065}"/>
                    </a:ext>
                  </a:extLst>
                </p:cNvPr>
                <p:cNvCxnSpPr/>
                <p:nvPr/>
              </p:nvCxnSpPr>
              <p:spPr>
                <a:xfrm rot="18621032">
                  <a:off x="1495370" y="113047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34FFBC6D-65A5-4415-94A0-90F1E3CA73FE}"/>
              </a:ext>
            </a:extLst>
          </p:cNvPr>
          <p:cNvGrpSpPr/>
          <p:nvPr/>
        </p:nvGrpSpPr>
        <p:grpSpPr>
          <a:xfrm>
            <a:off x="2354615" y="6473460"/>
            <a:ext cx="2178846" cy="387147"/>
            <a:chOff x="1291017" y="1052397"/>
            <a:chExt cx="2178846" cy="387147"/>
          </a:xfrm>
        </p:grpSpPr>
        <p:grpSp>
          <p:nvGrpSpPr>
            <p:cNvPr id="253" name="그룹 252">
              <a:extLst>
                <a:ext uri="{FF2B5EF4-FFF2-40B4-BE49-F238E27FC236}">
                  <a16:creationId xmlns:a16="http://schemas.microsoft.com/office/drawing/2014/main" id="{F8DE3445-DCFC-41BE-A842-BC5562EFED9B}"/>
                </a:ext>
              </a:extLst>
            </p:cNvPr>
            <p:cNvGrpSpPr/>
            <p:nvPr/>
          </p:nvGrpSpPr>
          <p:grpSpPr>
            <a:xfrm>
              <a:off x="1291017" y="1052397"/>
              <a:ext cx="1057863" cy="369145"/>
              <a:chOff x="1291017" y="1052397"/>
              <a:chExt cx="1057863" cy="369145"/>
            </a:xfrm>
          </p:grpSpPr>
          <p:grpSp>
            <p:nvGrpSpPr>
              <p:cNvPr id="261" name="그룹 260">
                <a:extLst>
                  <a:ext uri="{FF2B5EF4-FFF2-40B4-BE49-F238E27FC236}">
                    <a16:creationId xmlns:a16="http://schemas.microsoft.com/office/drawing/2014/main" id="{C4B27837-1868-483F-8AEA-0BB486BEB6F2}"/>
                  </a:ext>
                </a:extLst>
              </p:cNvPr>
              <p:cNvGrpSpPr/>
              <p:nvPr/>
            </p:nvGrpSpPr>
            <p:grpSpPr>
              <a:xfrm>
                <a:off x="1291017" y="1052397"/>
                <a:ext cx="492385" cy="366110"/>
                <a:chOff x="1291017" y="1052397"/>
                <a:chExt cx="492385" cy="366110"/>
              </a:xfrm>
            </p:grpSpPr>
            <p:cxnSp>
              <p:nvCxnSpPr>
                <p:cNvPr id="265" name="꺾인 연결선 108">
                  <a:extLst>
                    <a:ext uri="{FF2B5EF4-FFF2-40B4-BE49-F238E27FC236}">
                      <a16:creationId xmlns:a16="http://schemas.microsoft.com/office/drawing/2014/main" id="{0DE5B855-3B44-4A66-9DCD-67E069CA61CE}"/>
                    </a:ext>
                  </a:extLst>
                </p:cNvPr>
                <p:cNvCxnSpPr/>
                <p:nvPr/>
              </p:nvCxnSpPr>
              <p:spPr>
                <a:xfrm rot="18621032">
                  <a:off x="1219009" y="112440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꺾인 연결선 109">
                  <a:extLst>
                    <a:ext uri="{FF2B5EF4-FFF2-40B4-BE49-F238E27FC236}">
                      <a16:creationId xmlns:a16="http://schemas.microsoft.com/office/drawing/2014/main" id="{A5C9E318-9EF2-4635-85E6-456573985370}"/>
                    </a:ext>
                  </a:extLst>
                </p:cNvPr>
                <p:cNvCxnSpPr/>
                <p:nvPr/>
              </p:nvCxnSpPr>
              <p:spPr>
                <a:xfrm rot="18621032">
                  <a:off x="1495370" y="113047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2" name="그룹 261">
                <a:extLst>
                  <a:ext uri="{FF2B5EF4-FFF2-40B4-BE49-F238E27FC236}">
                    <a16:creationId xmlns:a16="http://schemas.microsoft.com/office/drawing/2014/main" id="{C7408D6F-5955-42E1-B534-D9A2FF1140C1}"/>
                  </a:ext>
                </a:extLst>
              </p:cNvPr>
              <p:cNvGrpSpPr/>
              <p:nvPr/>
            </p:nvGrpSpPr>
            <p:grpSpPr>
              <a:xfrm>
                <a:off x="1856495" y="1055432"/>
                <a:ext cx="492385" cy="366110"/>
                <a:chOff x="1291017" y="1052397"/>
                <a:chExt cx="492385" cy="366110"/>
              </a:xfrm>
            </p:grpSpPr>
            <p:cxnSp>
              <p:nvCxnSpPr>
                <p:cNvPr id="263" name="꺾인 연결선 106">
                  <a:extLst>
                    <a:ext uri="{FF2B5EF4-FFF2-40B4-BE49-F238E27FC236}">
                      <a16:creationId xmlns:a16="http://schemas.microsoft.com/office/drawing/2014/main" id="{035467DD-3F83-4B68-9048-31BAC3C680E9}"/>
                    </a:ext>
                  </a:extLst>
                </p:cNvPr>
                <p:cNvCxnSpPr/>
                <p:nvPr/>
              </p:nvCxnSpPr>
              <p:spPr>
                <a:xfrm rot="18621032">
                  <a:off x="1219009" y="112440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꺾인 연결선 107">
                  <a:extLst>
                    <a:ext uri="{FF2B5EF4-FFF2-40B4-BE49-F238E27FC236}">
                      <a16:creationId xmlns:a16="http://schemas.microsoft.com/office/drawing/2014/main" id="{F485498B-22E1-4E30-8BE8-A2BCE314B471}"/>
                    </a:ext>
                  </a:extLst>
                </p:cNvPr>
                <p:cNvCxnSpPr/>
                <p:nvPr/>
              </p:nvCxnSpPr>
              <p:spPr>
                <a:xfrm rot="18621032">
                  <a:off x="1495370" y="113047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4" name="그룹 253">
              <a:extLst>
                <a:ext uri="{FF2B5EF4-FFF2-40B4-BE49-F238E27FC236}">
                  <a16:creationId xmlns:a16="http://schemas.microsoft.com/office/drawing/2014/main" id="{30B3D36F-603B-4640-9251-B936054E0A6E}"/>
                </a:ext>
              </a:extLst>
            </p:cNvPr>
            <p:cNvGrpSpPr/>
            <p:nvPr/>
          </p:nvGrpSpPr>
          <p:grpSpPr>
            <a:xfrm>
              <a:off x="2412000" y="1070399"/>
              <a:ext cx="1057863" cy="369145"/>
              <a:chOff x="1291017" y="1052397"/>
              <a:chExt cx="1057863" cy="369145"/>
            </a:xfrm>
          </p:grpSpPr>
          <p:grpSp>
            <p:nvGrpSpPr>
              <p:cNvPr id="255" name="그룹 254">
                <a:extLst>
                  <a:ext uri="{FF2B5EF4-FFF2-40B4-BE49-F238E27FC236}">
                    <a16:creationId xmlns:a16="http://schemas.microsoft.com/office/drawing/2014/main" id="{07AD28BC-EEA5-49A9-8E76-864D0DC2FCF0}"/>
                  </a:ext>
                </a:extLst>
              </p:cNvPr>
              <p:cNvGrpSpPr/>
              <p:nvPr/>
            </p:nvGrpSpPr>
            <p:grpSpPr>
              <a:xfrm>
                <a:off x="1291017" y="1052397"/>
                <a:ext cx="492385" cy="366110"/>
                <a:chOff x="1291017" y="1052397"/>
                <a:chExt cx="492385" cy="366110"/>
              </a:xfrm>
            </p:grpSpPr>
            <p:cxnSp>
              <p:nvCxnSpPr>
                <p:cNvPr id="259" name="꺾인 연결선 102">
                  <a:extLst>
                    <a:ext uri="{FF2B5EF4-FFF2-40B4-BE49-F238E27FC236}">
                      <a16:creationId xmlns:a16="http://schemas.microsoft.com/office/drawing/2014/main" id="{C21C1ACF-9B75-4765-BA21-38345C78B640}"/>
                    </a:ext>
                  </a:extLst>
                </p:cNvPr>
                <p:cNvCxnSpPr/>
                <p:nvPr/>
              </p:nvCxnSpPr>
              <p:spPr>
                <a:xfrm rot="18621032">
                  <a:off x="1219009" y="112440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꺾인 연결선 103">
                  <a:extLst>
                    <a:ext uri="{FF2B5EF4-FFF2-40B4-BE49-F238E27FC236}">
                      <a16:creationId xmlns:a16="http://schemas.microsoft.com/office/drawing/2014/main" id="{AABABD03-F1CD-40A2-ADF5-B982A4322D17}"/>
                    </a:ext>
                  </a:extLst>
                </p:cNvPr>
                <p:cNvCxnSpPr/>
                <p:nvPr/>
              </p:nvCxnSpPr>
              <p:spPr>
                <a:xfrm rot="18621032">
                  <a:off x="1495370" y="113047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6" name="그룹 255">
                <a:extLst>
                  <a:ext uri="{FF2B5EF4-FFF2-40B4-BE49-F238E27FC236}">
                    <a16:creationId xmlns:a16="http://schemas.microsoft.com/office/drawing/2014/main" id="{DF1DC56A-C89F-452E-ADDE-F9514C055718}"/>
                  </a:ext>
                </a:extLst>
              </p:cNvPr>
              <p:cNvGrpSpPr/>
              <p:nvPr/>
            </p:nvGrpSpPr>
            <p:grpSpPr>
              <a:xfrm>
                <a:off x="1856495" y="1055432"/>
                <a:ext cx="492385" cy="366110"/>
                <a:chOff x="1291017" y="1052397"/>
                <a:chExt cx="492385" cy="366110"/>
              </a:xfrm>
            </p:grpSpPr>
            <p:cxnSp>
              <p:nvCxnSpPr>
                <p:cNvPr id="257" name="꺾인 연결선 100">
                  <a:extLst>
                    <a:ext uri="{FF2B5EF4-FFF2-40B4-BE49-F238E27FC236}">
                      <a16:creationId xmlns:a16="http://schemas.microsoft.com/office/drawing/2014/main" id="{11EBA1C8-7493-4CFF-B157-1C1AE3EF586E}"/>
                    </a:ext>
                  </a:extLst>
                </p:cNvPr>
                <p:cNvCxnSpPr/>
                <p:nvPr/>
              </p:nvCxnSpPr>
              <p:spPr>
                <a:xfrm rot="18621032">
                  <a:off x="1219009" y="112440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꺾인 연결선 101">
                  <a:extLst>
                    <a:ext uri="{FF2B5EF4-FFF2-40B4-BE49-F238E27FC236}">
                      <a16:creationId xmlns:a16="http://schemas.microsoft.com/office/drawing/2014/main" id="{731543CF-FD1E-4668-B53F-148DD8CB2EA2}"/>
                    </a:ext>
                  </a:extLst>
                </p:cNvPr>
                <p:cNvCxnSpPr/>
                <p:nvPr/>
              </p:nvCxnSpPr>
              <p:spPr>
                <a:xfrm rot="18621032">
                  <a:off x="1495370" y="113047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31B65B-6EC5-4738-9443-F8A414B8DB90}"/>
              </a:ext>
            </a:extLst>
          </p:cNvPr>
          <p:cNvSpPr/>
          <p:nvPr/>
        </p:nvSpPr>
        <p:spPr>
          <a:xfrm>
            <a:off x="472387" y="4788024"/>
            <a:ext cx="1575344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! My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Intro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54ADF0D-D40C-40F0-9D4A-51148C2CB178}"/>
              </a:ext>
            </a:extLst>
          </p:cNvPr>
          <p:cNvSpPr/>
          <p:nvPr/>
        </p:nvSpPr>
        <p:spPr>
          <a:xfrm>
            <a:off x="1340768" y="1331639"/>
            <a:ext cx="3700983" cy="3888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5410DDD-223E-4028-A9C6-A9BA7C2AF90C}"/>
              </a:ext>
            </a:extLst>
          </p:cNvPr>
          <p:cNvSpPr/>
          <p:nvPr/>
        </p:nvSpPr>
        <p:spPr>
          <a:xfrm>
            <a:off x="4540870" y="1397298"/>
            <a:ext cx="432048" cy="4320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BC30918-5B00-4401-975D-747D6E64EDF5}"/>
              </a:ext>
            </a:extLst>
          </p:cNvPr>
          <p:cNvCxnSpPr>
            <a:cxnSpLocks/>
          </p:cNvCxnSpPr>
          <p:nvPr/>
        </p:nvCxnSpPr>
        <p:spPr>
          <a:xfrm>
            <a:off x="4613826" y="1475656"/>
            <a:ext cx="288030" cy="288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18D0904-8D93-40B8-9173-4893967D1287}"/>
              </a:ext>
            </a:extLst>
          </p:cNvPr>
          <p:cNvCxnSpPr>
            <a:cxnSpLocks/>
          </p:cNvCxnSpPr>
          <p:nvPr/>
        </p:nvCxnSpPr>
        <p:spPr>
          <a:xfrm rot="16200000">
            <a:off x="4605096" y="1478036"/>
            <a:ext cx="305490" cy="288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6FAAFAC-EEC3-4749-8D45-5B7F32A42F60}"/>
              </a:ext>
            </a:extLst>
          </p:cNvPr>
          <p:cNvSpPr/>
          <p:nvPr/>
        </p:nvSpPr>
        <p:spPr>
          <a:xfrm>
            <a:off x="3284984" y="1979712"/>
            <a:ext cx="1256721" cy="720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Welcome!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523A031-83EA-42F1-9D21-5B3041D65683}"/>
              </a:ext>
            </a:extLst>
          </p:cNvPr>
          <p:cNvSpPr/>
          <p:nvPr/>
        </p:nvSpPr>
        <p:spPr>
          <a:xfrm>
            <a:off x="2852936" y="2699792"/>
            <a:ext cx="1575344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! Intro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E0CD36F-FD92-4FDA-B9CD-59BEB8321FDE}"/>
              </a:ext>
            </a:extLst>
          </p:cNvPr>
          <p:cNvSpPr/>
          <p:nvPr/>
        </p:nvSpPr>
        <p:spPr>
          <a:xfrm>
            <a:off x="2852936" y="3275856"/>
            <a:ext cx="1575344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! Skills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405F11C-EAF5-4880-ACD9-6C317D974D7D}"/>
              </a:ext>
            </a:extLst>
          </p:cNvPr>
          <p:cNvSpPr/>
          <p:nvPr/>
        </p:nvSpPr>
        <p:spPr>
          <a:xfrm>
            <a:off x="2850105" y="3851920"/>
            <a:ext cx="15753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! Works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0FACA3D-0122-48BB-9D8A-700EE19273D3}"/>
              </a:ext>
            </a:extLst>
          </p:cNvPr>
          <p:cNvCxnSpPr>
            <a:cxnSpLocks/>
          </p:cNvCxnSpPr>
          <p:nvPr/>
        </p:nvCxnSpPr>
        <p:spPr>
          <a:xfrm>
            <a:off x="1340768" y="1979712"/>
            <a:ext cx="37009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53F40A1-EBB7-402F-84DB-15FA1728A643}"/>
              </a:ext>
            </a:extLst>
          </p:cNvPr>
          <p:cNvSpPr/>
          <p:nvPr/>
        </p:nvSpPr>
        <p:spPr>
          <a:xfrm>
            <a:off x="2852638" y="4419317"/>
            <a:ext cx="1575344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! Contact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2644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232566" y="322132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318268" y="721593"/>
            <a:ext cx="2095831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92896" y="720074"/>
            <a:ext cx="4049589" cy="38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343630" y="8450527"/>
            <a:ext cx="3257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46928" y="323528"/>
            <a:ext cx="391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와이어프레임 </a:t>
            </a:r>
            <a:r>
              <a:rPr lang="en-US" altLang="ko-KR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태블릿 </a:t>
            </a:r>
            <a:r>
              <a:rPr lang="en-US" altLang="ko-KR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768 ~ 1023px)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94771" y="899592"/>
            <a:ext cx="5012843" cy="7334911"/>
            <a:chOff x="94771" y="899592"/>
            <a:chExt cx="4846400" cy="7334911"/>
          </a:xfrm>
        </p:grpSpPr>
        <p:grpSp>
          <p:nvGrpSpPr>
            <p:cNvPr id="23" name="그룹 22"/>
            <p:cNvGrpSpPr/>
            <p:nvPr/>
          </p:nvGrpSpPr>
          <p:grpSpPr>
            <a:xfrm>
              <a:off x="94771" y="899592"/>
              <a:ext cx="4846400" cy="7334911"/>
              <a:chOff x="94771" y="899592"/>
              <a:chExt cx="4846400" cy="7334911"/>
            </a:xfrm>
          </p:grpSpPr>
          <p:grpSp>
            <p:nvGrpSpPr>
              <p:cNvPr id="29" name="Browser" descr="&lt;SmartSettings&gt;&lt;SmartResize enabled=&quot;True&quot; minWidth=&quot;140&quot; minHeight=&quot;50&quot; /&gt;&lt;/SmartSettings&gt;"/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94771" y="899592"/>
                <a:ext cx="4846400" cy="7334911"/>
                <a:chOff x="595685" y="1261242"/>
                <a:chExt cx="6668463" cy="4352544"/>
              </a:xfrm>
            </p:grpSpPr>
            <p:sp>
              <p:nvSpPr>
                <p:cNvPr id="31" name="Window Body" descr="&lt;SmartSettings&gt;&lt;SmartResize anchorLeft=&quot;Absolute&quot; anchorTop=&quot;Absolute&quot; anchorRight=&quot;Absolute&quot; anchorBottom=&quot;Absolute&quot; /&gt;&lt;/SmartSettings&gt;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595685" y="1578703"/>
                  <a:ext cx="6668462" cy="4035083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Title Bar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595686" y="1261242"/>
                  <a:ext cx="6668462" cy="318703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Browser</a:t>
                  </a:r>
                </a:p>
              </p:txBody>
            </p:sp>
            <p:sp>
              <p:nvSpPr>
                <p:cNvPr id="33" name="Menu Button" descr="&lt;SmartSettings&gt;&lt;SmartResize anchorLeft=&quot;None&quot; anchorTop=&quot;Absolute&quot; anchorRight=&quot;Absolut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6936831" y="1443748"/>
                  <a:ext cx="205328" cy="66884"/>
                </a:xfrm>
                <a:custGeom>
                  <a:avLst/>
                  <a:gdLst>
                    <a:gd name="T0" fmla="*/ 0 w 415"/>
                    <a:gd name="T1" fmla="*/ 309 h 309"/>
                    <a:gd name="T2" fmla="*/ 415 w 415"/>
                    <a:gd name="T3" fmla="*/ 309 h 309"/>
                    <a:gd name="T4" fmla="*/ 0 w 415"/>
                    <a:gd name="T5" fmla="*/ 155 h 309"/>
                    <a:gd name="T6" fmla="*/ 415 w 415"/>
                    <a:gd name="T7" fmla="*/ 155 h 309"/>
                    <a:gd name="T8" fmla="*/ 0 w 415"/>
                    <a:gd name="T9" fmla="*/ 0 h 309"/>
                    <a:gd name="T10" fmla="*/ 415 w 415"/>
                    <a:gd name="T11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15" h="309">
                      <a:moveTo>
                        <a:pt x="0" y="309"/>
                      </a:moveTo>
                      <a:lnTo>
                        <a:pt x="415" y="309"/>
                      </a:lnTo>
                      <a:moveTo>
                        <a:pt x="0" y="155"/>
                      </a:moveTo>
                      <a:lnTo>
                        <a:pt x="415" y="155"/>
                      </a:lnTo>
                      <a:moveTo>
                        <a:pt x="0" y="0"/>
                      </a:moveTo>
                      <a:lnTo>
                        <a:pt x="415" y="0"/>
                      </a:ln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4" name="Close Button" descr="&lt;SmartSettings&gt;&lt;SmartResize anchorLeft=&quot;None&quot; anchorTop=&quot;Absolute&quot; anchorRight=&quot;Absolute&quot; anchorBottom=&quot;None&quot; /&gt;&lt;/SmartSettings&gt;"/>
                <p:cNvSpPr>
                  <a:spLocks noEditPoints="1"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6973981" y="1303519"/>
                  <a:ext cx="135429" cy="56521"/>
                </a:xfrm>
                <a:custGeom>
                  <a:avLst/>
                  <a:gdLst>
                    <a:gd name="T0" fmla="*/ 254 w 254"/>
                    <a:gd name="T1" fmla="*/ 0 h 254"/>
                    <a:gd name="T2" fmla="*/ 0 w 254"/>
                    <a:gd name="T3" fmla="*/ 254 h 254"/>
                    <a:gd name="T4" fmla="*/ 0 w 254"/>
                    <a:gd name="T5" fmla="*/ 0 h 254"/>
                    <a:gd name="T6" fmla="*/ 254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254" y="0"/>
                      </a:moveTo>
                      <a:lnTo>
                        <a:pt x="0" y="254"/>
                      </a:lnTo>
                      <a:moveTo>
                        <a:pt x="0" y="0"/>
                      </a:moveTo>
                      <a:lnTo>
                        <a:pt x="254" y="254"/>
                      </a:lnTo>
                    </a:path>
                  </a:pathLst>
                </a:custGeom>
                <a:noFill/>
                <a:ln w="9525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5" name="Address Box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838062" y="1406651"/>
                  <a:ext cx="4976781" cy="141078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237744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www.example.com</a:t>
                  </a:r>
                </a:p>
              </p:txBody>
            </p:sp>
            <p:sp>
              <p:nvSpPr>
                <p:cNvPr id="36" name="Document Ic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1942807" y="1437625"/>
                  <a:ext cx="128877" cy="79130"/>
                </a:xfrm>
                <a:custGeom>
                  <a:avLst/>
                  <a:gdLst>
                    <a:gd name="T0" fmla="*/ 153 w 260"/>
                    <a:gd name="T1" fmla="*/ 7 h 367"/>
                    <a:gd name="T2" fmla="*/ 153 w 260"/>
                    <a:gd name="T3" fmla="*/ 108 h 367"/>
                    <a:gd name="T4" fmla="*/ 253 w 260"/>
                    <a:gd name="T5" fmla="*/ 108 h 367"/>
                    <a:gd name="T6" fmla="*/ 0 w 260"/>
                    <a:gd name="T7" fmla="*/ 0 h 367"/>
                    <a:gd name="T8" fmla="*/ 0 w 260"/>
                    <a:gd name="T9" fmla="*/ 367 h 367"/>
                    <a:gd name="T10" fmla="*/ 260 w 260"/>
                    <a:gd name="T11" fmla="*/ 367 h 367"/>
                    <a:gd name="T12" fmla="*/ 260 w 260"/>
                    <a:gd name="T13" fmla="*/ 100 h 367"/>
                    <a:gd name="T14" fmla="*/ 161 w 260"/>
                    <a:gd name="T15" fmla="*/ 1 h 367"/>
                    <a:gd name="T16" fmla="*/ 0 w 260"/>
                    <a:gd name="T17" fmla="*/ 0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0" h="367">
                      <a:moveTo>
                        <a:pt x="153" y="7"/>
                      </a:moveTo>
                      <a:lnTo>
                        <a:pt x="153" y="108"/>
                      </a:lnTo>
                      <a:lnTo>
                        <a:pt x="253" y="108"/>
                      </a:lnTo>
                      <a:moveTo>
                        <a:pt x="0" y="0"/>
                      </a:moveTo>
                      <a:lnTo>
                        <a:pt x="0" y="367"/>
                      </a:lnTo>
                      <a:lnTo>
                        <a:pt x="260" y="367"/>
                      </a:lnTo>
                      <a:lnTo>
                        <a:pt x="260" y="100"/>
                      </a:lnTo>
                      <a:lnTo>
                        <a:pt x="16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37" name="Navigation Buttons"/>
                <p:cNvGrpSpPr/>
                <p:nvPr/>
              </p:nvGrpSpPr>
              <p:grpSpPr>
                <a:xfrm>
                  <a:off x="768938" y="1425849"/>
                  <a:ext cx="882475" cy="102681"/>
                  <a:chOff x="768938" y="1425849"/>
                  <a:chExt cx="882475" cy="102681"/>
                </a:xfrm>
              </p:grpSpPr>
              <p:sp>
                <p:nvSpPr>
                  <p:cNvPr id="38" name="Back Button" descr="&lt;SmartSettings&gt;&lt;SmartResize anchorLeft=&quot;Absolute&quot; anchorTop=&quot;Absolute&quot; anchorRight=&quot;None&quot; anchorBottom=&quot;None&quot; /&gt;&lt;/SmartSettings&gt;"/>
                  <p:cNvSpPr>
                    <a:spLocks noChangeAspect="1" noEditPoints="1"/>
                  </p:cNvSpPr>
                  <p:nvPr>
                    <p:custDataLst>
                      <p:tags r:id="rId8"/>
                    </p:custDataLst>
                  </p:nvPr>
                </p:nvSpPr>
                <p:spPr bwMode="auto">
                  <a:xfrm>
                    <a:off x="768938" y="1441393"/>
                    <a:ext cx="209696" cy="71594"/>
                  </a:xfrm>
                  <a:custGeom>
                    <a:avLst/>
                    <a:gdLst>
                      <a:gd name="T0" fmla="*/ 159 w 423"/>
                      <a:gd name="T1" fmla="*/ 332 h 332"/>
                      <a:gd name="T2" fmla="*/ 0 w 423"/>
                      <a:gd name="T3" fmla="*/ 166 h 332"/>
                      <a:gd name="T4" fmla="*/ 159 w 423"/>
                      <a:gd name="T5" fmla="*/ 0 h 332"/>
                      <a:gd name="T6" fmla="*/ 15 w 423"/>
                      <a:gd name="T7" fmla="*/ 166 h 332"/>
                      <a:gd name="T8" fmla="*/ 423 w 423"/>
                      <a:gd name="T9" fmla="*/ 166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3" h="332">
                        <a:moveTo>
                          <a:pt x="159" y="332"/>
                        </a:moveTo>
                        <a:lnTo>
                          <a:pt x="0" y="166"/>
                        </a:lnTo>
                        <a:lnTo>
                          <a:pt x="159" y="0"/>
                        </a:lnTo>
                        <a:moveTo>
                          <a:pt x="15" y="166"/>
                        </a:moveTo>
                        <a:lnTo>
                          <a:pt x="423" y="166"/>
                        </a:lnTo>
                      </a:path>
                    </a:pathLst>
                  </a:custGeom>
                  <a:noFill/>
                  <a:ln w="6350" cap="sq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9" name="Forward Button" descr="&lt;SmartSettings&gt;&lt;SmartResize anchorLeft=&quot;Absolute&quot; anchorTop=&quot;Absolute&quot; anchorRight=&quot;None&quot; anchorBottom=&quot;None&quot; /&gt;&lt;/SmartSettings&gt;"/>
                  <p:cNvSpPr>
                    <a:spLocks noChangeAspect="1" noEditPoints="1"/>
                  </p:cNvSpPr>
                  <p:nvPr>
                    <p:custDataLst>
                      <p:tags r:id="rId9"/>
                    </p:custDataLst>
                  </p:nvPr>
                </p:nvSpPr>
                <p:spPr bwMode="auto">
                  <a:xfrm>
                    <a:off x="1100958" y="1441393"/>
                    <a:ext cx="209697" cy="71594"/>
                  </a:xfrm>
                  <a:custGeom>
                    <a:avLst/>
                    <a:gdLst>
                      <a:gd name="T0" fmla="*/ 265 w 423"/>
                      <a:gd name="T1" fmla="*/ 0 h 332"/>
                      <a:gd name="T2" fmla="*/ 423 w 423"/>
                      <a:gd name="T3" fmla="*/ 166 h 332"/>
                      <a:gd name="T4" fmla="*/ 265 w 423"/>
                      <a:gd name="T5" fmla="*/ 332 h 332"/>
                      <a:gd name="T6" fmla="*/ 408 w 423"/>
                      <a:gd name="T7" fmla="*/ 166 h 332"/>
                      <a:gd name="T8" fmla="*/ 0 w 423"/>
                      <a:gd name="T9" fmla="*/ 166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3" h="332">
                        <a:moveTo>
                          <a:pt x="265" y="0"/>
                        </a:moveTo>
                        <a:lnTo>
                          <a:pt x="423" y="166"/>
                        </a:lnTo>
                        <a:lnTo>
                          <a:pt x="265" y="332"/>
                        </a:lnTo>
                        <a:moveTo>
                          <a:pt x="408" y="166"/>
                        </a:moveTo>
                        <a:lnTo>
                          <a:pt x="0" y="166"/>
                        </a:lnTo>
                      </a:path>
                    </a:pathLst>
                  </a:custGeom>
                  <a:noFill/>
                  <a:ln w="6350" cap="sq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0" name="Reload Button" descr="&lt;SmartSettings&gt;&lt;SmartResize anchorLeft=&quot;Absolute&quot; anchorTop=&quot;Absolute&quot; anchorRight=&quot;None&quot; anchorBottom=&quot;None&quot; /&gt;&lt;/SmartSettings&gt;"/>
                  <p:cNvSpPr>
                    <a:spLocks noChangeAspect="1" noEditPoints="1"/>
                  </p:cNvSpPr>
                  <p:nvPr>
                    <p:custDataLst>
                      <p:tags r:id="rId10"/>
                    </p:custDataLst>
                  </p:nvPr>
                </p:nvSpPr>
                <p:spPr bwMode="auto">
                  <a:xfrm>
                    <a:off x="1432979" y="1425849"/>
                    <a:ext cx="218434" cy="102681"/>
                  </a:xfrm>
                  <a:custGeom>
                    <a:avLst/>
                    <a:gdLst>
                      <a:gd name="T0" fmla="*/ 441 w 441"/>
                      <a:gd name="T1" fmla="*/ 7 h 474"/>
                      <a:gd name="T2" fmla="*/ 441 w 441"/>
                      <a:gd name="T3" fmla="*/ 144 h 474"/>
                      <a:gd name="T4" fmla="*/ 296 w 441"/>
                      <a:gd name="T5" fmla="*/ 144 h 474"/>
                      <a:gd name="T6" fmla="*/ 438 w 441"/>
                      <a:gd name="T7" fmla="*/ 309 h 474"/>
                      <a:gd name="T8" fmla="*/ 166 w 441"/>
                      <a:gd name="T9" fmla="*/ 434 h 474"/>
                      <a:gd name="T10" fmla="*/ 41 w 441"/>
                      <a:gd name="T11" fmla="*/ 162 h 474"/>
                      <a:gd name="T12" fmla="*/ 313 w 441"/>
                      <a:gd name="T13" fmla="*/ 37 h 474"/>
                      <a:gd name="T14" fmla="*/ 428 w 441"/>
                      <a:gd name="T15" fmla="*/ 139 h 4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41" h="474">
                        <a:moveTo>
                          <a:pt x="441" y="7"/>
                        </a:moveTo>
                        <a:lnTo>
                          <a:pt x="441" y="144"/>
                        </a:lnTo>
                        <a:lnTo>
                          <a:pt x="296" y="144"/>
                        </a:lnTo>
                        <a:moveTo>
                          <a:pt x="438" y="309"/>
                        </a:moveTo>
                        <a:cubicBezTo>
                          <a:pt x="397" y="418"/>
                          <a:pt x="276" y="474"/>
                          <a:pt x="166" y="434"/>
                        </a:cubicBezTo>
                        <a:cubicBezTo>
                          <a:pt x="56" y="393"/>
                          <a:pt x="0" y="271"/>
                          <a:pt x="41" y="162"/>
                        </a:cubicBezTo>
                        <a:cubicBezTo>
                          <a:pt x="82" y="52"/>
                          <a:pt x="202" y="0"/>
                          <a:pt x="313" y="37"/>
                        </a:cubicBezTo>
                        <a:cubicBezTo>
                          <a:pt x="357" y="51"/>
                          <a:pt x="398" y="91"/>
                          <a:pt x="428" y="139"/>
                        </a:cubicBezTo>
                      </a:path>
                    </a:pathLst>
                  </a:cu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cxnSp>
            <p:nvCxnSpPr>
              <p:cNvPr id="30" name="Line"/>
              <p:cNvCxnSpPr>
                <a:cxnSpLocks/>
              </p:cNvCxnSpPr>
              <p:nvPr/>
            </p:nvCxnSpPr>
            <p:spPr bwMode="auto">
              <a:xfrm>
                <a:off x="113762" y="1763688"/>
                <a:ext cx="4827409" cy="0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Button"/>
            <p:cNvSpPr>
              <a:spLocks/>
            </p:cNvSpPr>
            <p:nvPr/>
          </p:nvSpPr>
          <p:spPr bwMode="auto">
            <a:xfrm>
              <a:off x="144204" y="1476311"/>
              <a:ext cx="486881" cy="241995"/>
            </a:xfrm>
            <a:prstGeom prst="roundRect">
              <a:avLst>
                <a:gd name="adj" fmla="val 8776"/>
              </a:avLst>
            </a:prstGeom>
            <a:solidFill>
              <a:schemeClr val="tx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Home</a:t>
              </a:r>
            </a:p>
          </p:txBody>
        </p:sp>
        <p:sp>
          <p:nvSpPr>
            <p:cNvPr id="25" name="Button"/>
            <p:cNvSpPr>
              <a:spLocks/>
            </p:cNvSpPr>
            <p:nvPr/>
          </p:nvSpPr>
          <p:spPr bwMode="auto">
            <a:xfrm>
              <a:off x="2492896" y="1476311"/>
              <a:ext cx="420531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Intro</a:t>
              </a:r>
            </a:p>
          </p:txBody>
        </p:sp>
        <p:sp>
          <p:nvSpPr>
            <p:cNvPr id="26" name="Button"/>
            <p:cNvSpPr>
              <a:spLocks/>
            </p:cNvSpPr>
            <p:nvPr/>
          </p:nvSpPr>
          <p:spPr bwMode="auto">
            <a:xfrm>
              <a:off x="3068960" y="1476311"/>
              <a:ext cx="383057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Skill</a:t>
              </a:r>
            </a:p>
          </p:txBody>
        </p:sp>
        <p:sp>
          <p:nvSpPr>
            <p:cNvPr id="27" name="Button"/>
            <p:cNvSpPr>
              <a:spLocks/>
            </p:cNvSpPr>
            <p:nvPr/>
          </p:nvSpPr>
          <p:spPr bwMode="auto">
            <a:xfrm>
              <a:off x="3611053" y="1476311"/>
              <a:ext cx="499519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Works</a:t>
              </a:r>
            </a:p>
          </p:txBody>
        </p:sp>
        <p:sp>
          <p:nvSpPr>
            <p:cNvPr id="28" name="Button"/>
            <p:cNvSpPr>
              <a:spLocks/>
            </p:cNvSpPr>
            <p:nvPr/>
          </p:nvSpPr>
          <p:spPr bwMode="auto">
            <a:xfrm>
              <a:off x="4206948" y="1476311"/>
              <a:ext cx="570607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Contact</a:t>
              </a:r>
            </a:p>
          </p:txBody>
        </p:sp>
      </p:grpSp>
      <p:cxnSp>
        <p:nvCxnSpPr>
          <p:cNvPr id="41" name="Line"/>
          <p:cNvCxnSpPr>
            <a:cxnSpLocks/>
          </p:cNvCxnSpPr>
          <p:nvPr/>
        </p:nvCxnSpPr>
        <p:spPr bwMode="auto">
          <a:xfrm>
            <a:off x="88105" y="4139952"/>
            <a:ext cx="4997079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Line"/>
          <p:cNvCxnSpPr>
            <a:cxnSpLocks/>
          </p:cNvCxnSpPr>
          <p:nvPr/>
        </p:nvCxnSpPr>
        <p:spPr bwMode="auto">
          <a:xfrm>
            <a:off x="88105" y="6084168"/>
            <a:ext cx="5019508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>
            <a:cxnSpLocks/>
            <a:endCxn id="48" idx="0"/>
          </p:cNvCxnSpPr>
          <p:nvPr/>
        </p:nvCxnSpPr>
        <p:spPr>
          <a:xfrm flipV="1">
            <a:off x="94771" y="1763688"/>
            <a:ext cx="4990413" cy="2376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cxnSpLocks/>
          </p:cNvCxnSpPr>
          <p:nvPr/>
        </p:nvCxnSpPr>
        <p:spPr>
          <a:xfrm>
            <a:off x="94771" y="1763688"/>
            <a:ext cx="4990413" cy="2376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오른쪽 중괄호 47"/>
          <p:cNvSpPr/>
          <p:nvPr/>
        </p:nvSpPr>
        <p:spPr>
          <a:xfrm>
            <a:off x="5085184" y="1763688"/>
            <a:ext cx="504056" cy="2376264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611054" y="2591781"/>
            <a:ext cx="1256721" cy="720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Welcome!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89242" y="276251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Home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4941170" y="1597308"/>
            <a:ext cx="6480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517232" y="1259632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Navigation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Bar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326640" y="4540450"/>
            <a:ext cx="1166815" cy="1152128"/>
            <a:chOff x="326639" y="4540450"/>
            <a:chExt cx="1166815" cy="1152128"/>
          </a:xfrm>
        </p:grpSpPr>
        <p:sp>
          <p:nvSpPr>
            <p:cNvPr id="57" name="타원 56"/>
            <p:cNvSpPr/>
            <p:nvPr/>
          </p:nvSpPr>
          <p:spPr>
            <a:xfrm>
              <a:off x="326639" y="4540450"/>
              <a:ext cx="1166815" cy="11521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직선 연결선 58"/>
            <p:cNvCxnSpPr>
              <a:stCxn id="57" idx="7"/>
              <a:endCxn id="57" idx="3"/>
            </p:cNvCxnSpPr>
            <p:nvPr/>
          </p:nvCxnSpPr>
          <p:spPr>
            <a:xfrm flipH="1">
              <a:off x="497515" y="4709175"/>
              <a:ext cx="825063" cy="8146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57" idx="1"/>
            </p:cNvCxnSpPr>
            <p:nvPr/>
          </p:nvCxnSpPr>
          <p:spPr>
            <a:xfrm>
              <a:off x="497515" y="4709175"/>
              <a:ext cx="825063" cy="8146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2060848" y="4555856"/>
            <a:ext cx="2178846" cy="387147"/>
            <a:chOff x="1291017" y="1052397"/>
            <a:chExt cx="2178846" cy="387147"/>
          </a:xfrm>
        </p:grpSpPr>
        <p:grpSp>
          <p:nvGrpSpPr>
            <p:cNvPr id="67" name="그룹 66"/>
            <p:cNvGrpSpPr/>
            <p:nvPr/>
          </p:nvGrpSpPr>
          <p:grpSpPr>
            <a:xfrm>
              <a:off x="1291017" y="1052397"/>
              <a:ext cx="1057863" cy="369145"/>
              <a:chOff x="1291017" y="1052397"/>
              <a:chExt cx="1057863" cy="369145"/>
            </a:xfrm>
          </p:grpSpPr>
          <p:grpSp>
            <p:nvGrpSpPr>
              <p:cNvPr id="75" name="그룹 74"/>
              <p:cNvGrpSpPr/>
              <p:nvPr/>
            </p:nvGrpSpPr>
            <p:grpSpPr>
              <a:xfrm>
                <a:off x="1291017" y="1052397"/>
                <a:ext cx="492385" cy="366110"/>
                <a:chOff x="1291017" y="1052397"/>
                <a:chExt cx="492385" cy="366110"/>
              </a:xfrm>
            </p:grpSpPr>
            <p:cxnSp>
              <p:nvCxnSpPr>
                <p:cNvPr id="79" name="꺾인 연결선 78"/>
                <p:cNvCxnSpPr/>
                <p:nvPr/>
              </p:nvCxnSpPr>
              <p:spPr>
                <a:xfrm rot="18621032">
                  <a:off x="1219009" y="112440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꺾인 연결선 79"/>
                <p:cNvCxnSpPr/>
                <p:nvPr/>
              </p:nvCxnSpPr>
              <p:spPr>
                <a:xfrm rot="18621032">
                  <a:off x="1495370" y="113047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그룹 75"/>
              <p:cNvGrpSpPr/>
              <p:nvPr/>
            </p:nvGrpSpPr>
            <p:grpSpPr>
              <a:xfrm>
                <a:off x="1856495" y="1055432"/>
                <a:ext cx="492385" cy="366110"/>
                <a:chOff x="1291017" y="1052397"/>
                <a:chExt cx="492385" cy="366110"/>
              </a:xfrm>
            </p:grpSpPr>
            <p:cxnSp>
              <p:nvCxnSpPr>
                <p:cNvPr id="77" name="꺾인 연결선 76"/>
                <p:cNvCxnSpPr/>
                <p:nvPr/>
              </p:nvCxnSpPr>
              <p:spPr>
                <a:xfrm rot="18621032">
                  <a:off x="1219009" y="112440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꺾인 연결선 77"/>
                <p:cNvCxnSpPr/>
                <p:nvPr/>
              </p:nvCxnSpPr>
              <p:spPr>
                <a:xfrm rot="18621032">
                  <a:off x="1495370" y="113047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8" name="그룹 67"/>
            <p:cNvGrpSpPr/>
            <p:nvPr/>
          </p:nvGrpSpPr>
          <p:grpSpPr>
            <a:xfrm>
              <a:off x="2412000" y="1070399"/>
              <a:ext cx="1057863" cy="369145"/>
              <a:chOff x="1291017" y="1052397"/>
              <a:chExt cx="1057863" cy="369145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1291017" y="1052397"/>
                <a:ext cx="492385" cy="366110"/>
                <a:chOff x="1291017" y="1052397"/>
                <a:chExt cx="492385" cy="366110"/>
              </a:xfrm>
            </p:grpSpPr>
            <p:cxnSp>
              <p:nvCxnSpPr>
                <p:cNvPr id="73" name="꺾인 연결선 72"/>
                <p:cNvCxnSpPr/>
                <p:nvPr/>
              </p:nvCxnSpPr>
              <p:spPr>
                <a:xfrm rot="18621032">
                  <a:off x="1219009" y="112440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꺾인 연결선 73"/>
                <p:cNvCxnSpPr/>
                <p:nvPr/>
              </p:nvCxnSpPr>
              <p:spPr>
                <a:xfrm rot="18621032">
                  <a:off x="1495370" y="113047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그룹 69"/>
              <p:cNvGrpSpPr/>
              <p:nvPr/>
            </p:nvGrpSpPr>
            <p:grpSpPr>
              <a:xfrm>
                <a:off x="1856495" y="1055432"/>
                <a:ext cx="492385" cy="366110"/>
                <a:chOff x="1291017" y="1052397"/>
                <a:chExt cx="492385" cy="366110"/>
              </a:xfrm>
            </p:grpSpPr>
            <p:cxnSp>
              <p:nvCxnSpPr>
                <p:cNvPr id="71" name="꺾인 연결선 70"/>
                <p:cNvCxnSpPr/>
                <p:nvPr/>
              </p:nvCxnSpPr>
              <p:spPr>
                <a:xfrm rot="18621032">
                  <a:off x="1219009" y="112440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꺾인 연결선 71"/>
                <p:cNvCxnSpPr/>
                <p:nvPr/>
              </p:nvCxnSpPr>
              <p:spPr>
                <a:xfrm rot="18621032">
                  <a:off x="1495370" y="113047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1" name="그룹 80"/>
          <p:cNvGrpSpPr/>
          <p:nvPr/>
        </p:nvGrpSpPr>
        <p:grpSpPr>
          <a:xfrm>
            <a:off x="2067766" y="4922942"/>
            <a:ext cx="2178846" cy="387147"/>
            <a:chOff x="1291017" y="1052397"/>
            <a:chExt cx="2178846" cy="387147"/>
          </a:xfrm>
        </p:grpSpPr>
        <p:grpSp>
          <p:nvGrpSpPr>
            <p:cNvPr id="82" name="그룹 81"/>
            <p:cNvGrpSpPr/>
            <p:nvPr/>
          </p:nvGrpSpPr>
          <p:grpSpPr>
            <a:xfrm>
              <a:off x="1291017" y="1052397"/>
              <a:ext cx="1057863" cy="369145"/>
              <a:chOff x="1291017" y="1052397"/>
              <a:chExt cx="1057863" cy="369145"/>
            </a:xfrm>
          </p:grpSpPr>
          <p:grpSp>
            <p:nvGrpSpPr>
              <p:cNvPr id="90" name="그룹 89"/>
              <p:cNvGrpSpPr/>
              <p:nvPr/>
            </p:nvGrpSpPr>
            <p:grpSpPr>
              <a:xfrm>
                <a:off x="1291017" y="1052397"/>
                <a:ext cx="492385" cy="366110"/>
                <a:chOff x="1291017" y="1052397"/>
                <a:chExt cx="492385" cy="366110"/>
              </a:xfrm>
            </p:grpSpPr>
            <p:cxnSp>
              <p:nvCxnSpPr>
                <p:cNvPr id="94" name="꺾인 연결선 93"/>
                <p:cNvCxnSpPr/>
                <p:nvPr/>
              </p:nvCxnSpPr>
              <p:spPr>
                <a:xfrm rot="18621032">
                  <a:off x="1219009" y="112440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꺾인 연결선 94"/>
                <p:cNvCxnSpPr/>
                <p:nvPr/>
              </p:nvCxnSpPr>
              <p:spPr>
                <a:xfrm rot="18621032">
                  <a:off x="1495370" y="113047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그룹 90"/>
              <p:cNvGrpSpPr/>
              <p:nvPr/>
            </p:nvGrpSpPr>
            <p:grpSpPr>
              <a:xfrm>
                <a:off x="1856495" y="1055432"/>
                <a:ext cx="492385" cy="366110"/>
                <a:chOff x="1291017" y="1052397"/>
                <a:chExt cx="492385" cy="366110"/>
              </a:xfrm>
            </p:grpSpPr>
            <p:cxnSp>
              <p:nvCxnSpPr>
                <p:cNvPr id="92" name="꺾인 연결선 91"/>
                <p:cNvCxnSpPr/>
                <p:nvPr/>
              </p:nvCxnSpPr>
              <p:spPr>
                <a:xfrm rot="18621032">
                  <a:off x="1219009" y="112440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꺾인 연결선 92"/>
                <p:cNvCxnSpPr/>
                <p:nvPr/>
              </p:nvCxnSpPr>
              <p:spPr>
                <a:xfrm rot="18621032">
                  <a:off x="1495370" y="113047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3" name="그룹 82"/>
            <p:cNvGrpSpPr/>
            <p:nvPr/>
          </p:nvGrpSpPr>
          <p:grpSpPr>
            <a:xfrm>
              <a:off x="2412000" y="1070399"/>
              <a:ext cx="1057863" cy="369145"/>
              <a:chOff x="1291017" y="1052397"/>
              <a:chExt cx="1057863" cy="369145"/>
            </a:xfrm>
          </p:grpSpPr>
          <p:grpSp>
            <p:nvGrpSpPr>
              <p:cNvPr id="84" name="그룹 83"/>
              <p:cNvGrpSpPr/>
              <p:nvPr/>
            </p:nvGrpSpPr>
            <p:grpSpPr>
              <a:xfrm>
                <a:off x="1291017" y="1052397"/>
                <a:ext cx="492385" cy="366110"/>
                <a:chOff x="1291017" y="1052397"/>
                <a:chExt cx="492385" cy="366110"/>
              </a:xfrm>
            </p:grpSpPr>
            <p:cxnSp>
              <p:nvCxnSpPr>
                <p:cNvPr id="88" name="꺾인 연결선 87"/>
                <p:cNvCxnSpPr/>
                <p:nvPr/>
              </p:nvCxnSpPr>
              <p:spPr>
                <a:xfrm rot="18621032">
                  <a:off x="1219009" y="112440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꺾인 연결선 88"/>
                <p:cNvCxnSpPr/>
                <p:nvPr/>
              </p:nvCxnSpPr>
              <p:spPr>
                <a:xfrm rot="18621032">
                  <a:off x="1495370" y="113047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그룹 84"/>
              <p:cNvGrpSpPr/>
              <p:nvPr/>
            </p:nvGrpSpPr>
            <p:grpSpPr>
              <a:xfrm>
                <a:off x="1856495" y="1055432"/>
                <a:ext cx="492385" cy="366110"/>
                <a:chOff x="1291017" y="1052397"/>
                <a:chExt cx="492385" cy="366110"/>
              </a:xfrm>
            </p:grpSpPr>
            <p:cxnSp>
              <p:nvCxnSpPr>
                <p:cNvPr id="86" name="꺾인 연결선 85"/>
                <p:cNvCxnSpPr/>
                <p:nvPr/>
              </p:nvCxnSpPr>
              <p:spPr>
                <a:xfrm rot="18621032">
                  <a:off x="1219009" y="112440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꺾인 연결선 86"/>
                <p:cNvCxnSpPr/>
                <p:nvPr/>
              </p:nvCxnSpPr>
              <p:spPr>
                <a:xfrm rot="18621032">
                  <a:off x="1495370" y="113047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96" name="그룹 95"/>
          <p:cNvGrpSpPr/>
          <p:nvPr/>
        </p:nvGrpSpPr>
        <p:grpSpPr>
          <a:xfrm>
            <a:off x="2060567" y="5289782"/>
            <a:ext cx="2178846" cy="387147"/>
            <a:chOff x="1291017" y="1052397"/>
            <a:chExt cx="2178846" cy="387147"/>
          </a:xfrm>
        </p:grpSpPr>
        <p:grpSp>
          <p:nvGrpSpPr>
            <p:cNvPr id="97" name="그룹 96"/>
            <p:cNvGrpSpPr/>
            <p:nvPr/>
          </p:nvGrpSpPr>
          <p:grpSpPr>
            <a:xfrm>
              <a:off x="1291017" y="1052397"/>
              <a:ext cx="1057863" cy="369145"/>
              <a:chOff x="1291017" y="1052397"/>
              <a:chExt cx="1057863" cy="369145"/>
            </a:xfrm>
          </p:grpSpPr>
          <p:grpSp>
            <p:nvGrpSpPr>
              <p:cNvPr id="105" name="그룹 104"/>
              <p:cNvGrpSpPr/>
              <p:nvPr/>
            </p:nvGrpSpPr>
            <p:grpSpPr>
              <a:xfrm>
                <a:off x="1291017" y="1052397"/>
                <a:ext cx="492385" cy="366110"/>
                <a:chOff x="1291017" y="1052397"/>
                <a:chExt cx="492385" cy="366110"/>
              </a:xfrm>
            </p:grpSpPr>
            <p:cxnSp>
              <p:nvCxnSpPr>
                <p:cNvPr id="109" name="꺾인 연결선 108"/>
                <p:cNvCxnSpPr/>
                <p:nvPr/>
              </p:nvCxnSpPr>
              <p:spPr>
                <a:xfrm rot="18621032">
                  <a:off x="1219009" y="112440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꺾인 연결선 109"/>
                <p:cNvCxnSpPr/>
                <p:nvPr/>
              </p:nvCxnSpPr>
              <p:spPr>
                <a:xfrm rot="18621032">
                  <a:off x="1495370" y="113047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그룹 105"/>
              <p:cNvGrpSpPr/>
              <p:nvPr/>
            </p:nvGrpSpPr>
            <p:grpSpPr>
              <a:xfrm>
                <a:off x="1856495" y="1055432"/>
                <a:ext cx="492385" cy="366110"/>
                <a:chOff x="1291017" y="1052397"/>
                <a:chExt cx="492385" cy="366110"/>
              </a:xfrm>
            </p:grpSpPr>
            <p:cxnSp>
              <p:nvCxnSpPr>
                <p:cNvPr id="107" name="꺾인 연결선 106"/>
                <p:cNvCxnSpPr/>
                <p:nvPr/>
              </p:nvCxnSpPr>
              <p:spPr>
                <a:xfrm rot="18621032">
                  <a:off x="1219009" y="112440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꺾인 연결선 107"/>
                <p:cNvCxnSpPr/>
                <p:nvPr/>
              </p:nvCxnSpPr>
              <p:spPr>
                <a:xfrm rot="18621032">
                  <a:off x="1495370" y="113047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8" name="그룹 97"/>
            <p:cNvGrpSpPr/>
            <p:nvPr/>
          </p:nvGrpSpPr>
          <p:grpSpPr>
            <a:xfrm>
              <a:off x="2412000" y="1070399"/>
              <a:ext cx="1057863" cy="369145"/>
              <a:chOff x="1291017" y="1052397"/>
              <a:chExt cx="1057863" cy="369145"/>
            </a:xfrm>
          </p:grpSpPr>
          <p:grpSp>
            <p:nvGrpSpPr>
              <p:cNvPr id="99" name="그룹 98"/>
              <p:cNvGrpSpPr/>
              <p:nvPr/>
            </p:nvGrpSpPr>
            <p:grpSpPr>
              <a:xfrm>
                <a:off x="1291017" y="1052397"/>
                <a:ext cx="492385" cy="366110"/>
                <a:chOff x="1291017" y="1052397"/>
                <a:chExt cx="492385" cy="366110"/>
              </a:xfrm>
            </p:grpSpPr>
            <p:cxnSp>
              <p:nvCxnSpPr>
                <p:cNvPr id="103" name="꺾인 연결선 102"/>
                <p:cNvCxnSpPr/>
                <p:nvPr/>
              </p:nvCxnSpPr>
              <p:spPr>
                <a:xfrm rot="18621032">
                  <a:off x="1219009" y="112440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꺾인 연결선 103"/>
                <p:cNvCxnSpPr/>
                <p:nvPr/>
              </p:nvCxnSpPr>
              <p:spPr>
                <a:xfrm rot="18621032">
                  <a:off x="1495370" y="113047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그룹 99"/>
              <p:cNvGrpSpPr/>
              <p:nvPr/>
            </p:nvGrpSpPr>
            <p:grpSpPr>
              <a:xfrm>
                <a:off x="1856495" y="1055432"/>
                <a:ext cx="492385" cy="366110"/>
                <a:chOff x="1291017" y="1052397"/>
                <a:chExt cx="492385" cy="366110"/>
              </a:xfrm>
            </p:grpSpPr>
            <p:cxnSp>
              <p:nvCxnSpPr>
                <p:cNvPr id="101" name="꺾인 연결선 100"/>
                <p:cNvCxnSpPr/>
                <p:nvPr/>
              </p:nvCxnSpPr>
              <p:spPr>
                <a:xfrm rot="18621032">
                  <a:off x="1219009" y="112440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꺾인 연결선 101"/>
                <p:cNvCxnSpPr/>
                <p:nvPr/>
              </p:nvCxnSpPr>
              <p:spPr>
                <a:xfrm rot="18621032">
                  <a:off x="1495370" y="113047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2" name="오른쪽 중괄호 111"/>
          <p:cNvSpPr/>
          <p:nvPr/>
        </p:nvSpPr>
        <p:spPr>
          <a:xfrm>
            <a:off x="5085184" y="4281668"/>
            <a:ext cx="504056" cy="1658484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5638946" y="4924366"/>
            <a:ext cx="67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Intro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39" name="그룹 138"/>
          <p:cNvGrpSpPr/>
          <p:nvPr/>
        </p:nvGrpSpPr>
        <p:grpSpPr>
          <a:xfrm>
            <a:off x="399106" y="6300193"/>
            <a:ext cx="1021880" cy="936104"/>
            <a:chOff x="399106" y="6444208"/>
            <a:chExt cx="1021880" cy="936104"/>
          </a:xfrm>
        </p:grpSpPr>
        <p:sp>
          <p:nvSpPr>
            <p:cNvPr id="130" name="직사각형 129"/>
            <p:cNvSpPr/>
            <p:nvPr/>
          </p:nvSpPr>
          <p:spPr>
            <a:xfrm>
              <a:off x="399106" y="6444208"/>
              <a:ext cx="1021880" cy="93610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2" name="직선 연결선 131"/>
            <p:cNvCxnSpPr/>
            <p:nvPr/>
          </p:nvCxnSpPr>
          <p:spPr>
            <a:xfrm flipH="1">
              <a:off x="399106" y="6444208"/>
              <a:ext cx="1021880" cy="93610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>
              <a:off x="399106" y="6444208"/>
              <a:ext cx="1021880" cy="93610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0" name="그룹 139"/>
          <p:cNvGrpSpPr/>
          <p:nvPr/>
        </p:nvGrpSpPr>
        <p:grpSpPr>
          <a:xfrm>
            <a:off x="1941199" y="7020274"/>
            <a:ext cx="1021880" cy="936104"/>
            <a:chOff x="399106" y="6444208"/>
            <a:chExt cx="1021880" cy="936104"/>
          </a:xfrm>
        </p:grpSpPr>
        <p:sp>
          <p:nvSpPr>
            <p:cNvPr id="141" name="직사각형 140"/>
            <p:cNvSpPr/>
            <p:nvPr/>
          </p:nvSpPr>
          <p:spPr>
            <a:xfrm>
              <a:off x="399106" y="6444208"/>
              <a:ext cx="1021880" cy="93610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2" name="직선 연결선 141"/>
            <p:cNvCxnSpPr/>
            <p:nvPr/>
          </p:nvCxnSpPr>
          <p:spPr>
            <a:xfrm flipH="1">
              <a:off x="399106" y="6444208"/>
              <a:ext cx="1021880" cy="93610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399106" y="6444208"/>
              <a:ext cx="1021880" cy="93610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4" name="그룹 143"/>
          <p:cNvGrpSpPr/>
          <p:nvPr/>
        </p:nvGrpSpPr>
        <p:grpSpPr>
          <a:xfrm>
            <a:off x="3465174" y="6300193"/>
            <a:ext cx="1021880" cy="936104"/>
            <a:chOff x="399106" y="6444208"/>
            <a:chExt cx="1021880" cy="936104"/>
          </a:xfrm>
        </p:grpSpPr>
        <p:sp>
          <p:nvSpPr>
            <p:cNvPr id="145" name="직사각형 144"/>
            <p:cNvSpPr/>
            <p:nvPr/>
          </p:nvSpPr>
          <p:spPr>
            <a:xfrm>
              <a:off x="399106" y="6444208"/>
              <a:ext cx="1021880" cy="93610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6" name="직선 연결선 145"/>
            <p:cNvCxnSpPr/>
            <p:nvPr/>
          </p:nvCxnSpPr>
          <p:spPr>
            <a:xfrm flipH="1">
              <a:off x="399106" y="6444208"/>
              <a:ext cx="1021880" cy="93610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>
              <a:off x="399106" y="6444208"/>
              <a:ext cx="1021880" cy="93610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8" name="그룹 147"/>
          <p:cNvGrpSpPr/>
          <p:nvPr/>
        </p:nvGrpSpPr>
        <p:grpSpPr>
          <a:xfrm>
            <a:off x="1972079" y="6399101"/>
            <a:ext cx="1057863" cy="369145"/>
            <a:chOff x="1291017" y="1052397"/>
            <a:chExt cx="1057863" cy="369145"/>
          </a:xfrm>
        </p:grpSpPr>
        <p:grpSp>
          <p:nvGrpSpPr>
            <p:cNvPr id="149" name="그룹 148"/>
            <p:cNvGrpSpPr/>
            <p:nvPr/>
          </p:nvGrpSpPr>
          <p:grpSpPr>
            <a:xfrm>
              <a:off x="1291017" y="1052397"/>
              <a:ext cx="492385" cy="366110"/>
              <a:chOff x="1291017" y="1052397"/>
              <a:chExt cx="492385" cy="366110"/>
            </a:xfrm>
          </p:grpSpPr>
          <p:cxnSp>
            <p:nvCxnSpPr>
              <p:cNvPr id="153" name="꺾인 연결선 152"/>
              <p:cNvCxnSpPr/>
              <p:nvPr/>
            </p:nvCxnSpPr>
            <p:spPr>
              <a:xfrm rot="18621032">
                <a:off x="1219009" y="1124405"/>
                <a:ext cx="360040" cy="216024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꺾인 연결선 153"/>
              <p:cNvCxnSpPr/>
              <p:nvPr/>
            </p:nvCxnSpPr>
            <p:spPr>
              <a:xfrm rot="18621032">
                <a:off x="1495370" y="1130475"/>
                <a:ext cx="360040" cy="216024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그룹 149"/>
            <p:cNvGrpSpPr/>
            <p:nvPr/>
          </p:nvGrpSpPr>
          <p:grpSpPr>
            <a:xfrm>
              <a:off x="1856495" y="1055432"/>
              <a:ext cx="492385" cy="366110"/>
              <a:chOff x="1291017" y="1052397"/>
              <a:chExt cx="492385" cy="366110"/>
            </a:xfrm>
          </p:grpSpPr>
          <p:cxnSp>
            <p:nvCxnSpPr>
              <p:cNvPr id="151" name="꺾인 연결선 150"/>
              <p:cNvCxnSpPr/>
              <p:nvPr/>
            </p:nvCxnSpPr>
            <p:spPr>
              <a:xfrm rot="18621032">
                <a:off x="1219009" y="1124405"/>
                <a:ext cx="360040" cy="216024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꺾인 연결선 151"/>
              <p:cNvCxnSpPr/>
              <p:nvPr/>
            </p:nvCxnSpPr>
            <p:spPr>
              <a:xfrm rot="18621032">
                <a:off x="1495370" y="1130475"/>
                <a:ext cx="360040" cy="216024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5" name="그룹 154"/>
          <p:cNvGrpSpPr/>
          <p:nvPr/>
        </p:nvGrpSpPr>
        <p:grpSpPr>
          <a:xfrm>
            <a:off x="406958" y="7488324"/>
            <a:ext cx="1057863" cy="369145"/>
            <a:chOff x="1291017" y="1052397"/>
            <a:chExt cx="1057863" cy="369145"/>
          </a:xfrm>
        </p:grpSpPr>
        <p:grpSp>
          <p:nvGrpSpPr>
            <p:cNvPr id="156" name="그룹 155"/>
            <p:cNvGrpSpPr/>
            <p:nvPr/>
          </p:nvGrpSpPr>
          <p:grpSpPr>
            <a:xfrm>
              <a:off x="1291017" y="1052397"/>
              <a:ext cx="492385" cy="366110"/>
              <a:chOff x="1291017" y="1052397"/>
              <a:chExt cx="492385" cy="366110"/>
            </a:xfrm>
          </p:grpSpPr>
          <p:cxnSp>
            <p:nvCxnSpPr>
              <p:cNvPr id="160" name="꺾인 연결선 159"/>
              <p:cNvCxnSpPr/>
              <p:nvPr/>
            </p:nvCxnSpPr>
            <p:spPr>
              <a:xfrm rot="18621032">
                <a:off x="1219009" y="1124405"/>
                <a:ext cx="360040" cy="216024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꺾인 연결선 160"/>
              <p:cNvCxnSpPr/>
              <p:nvPr/>
            </p:nvCxnSpPr>
            <p:spPr>
              <a:xfrm rot="18621032">
                <a:off x="1495370" y="1130475"/>
                <a:ext cx="360040" cy="216024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그룹 156"/>
            <p:cNvGrpSpPr/>
            <p:nvPr/>
          </p:nvGrpSpPr>
          <p:grpSpPr>
            <a:xfrm>
              <a:off x="1856495" y="1055432"/>
              <a:ext cx="492385" cy="366110"/>
              <a:chOff x="1291017" y="1052397"/>
              <a:chExt cx="492385" cy="366110"/>
            </a:xfrm>
          </p:grpSpPr>
          <p:cxnSp>
            <p:nvCxnSpPr>
              <p:cNvPr id="158" name="꺾인 연결선 157"/>
              <p:cNvCxnSpPr/>
              <p:nvPr/>
            </p:nvCxnSpPr>
            <p:spPr>
              <a:xfrm rot="18621032">
                <a:off x="1219009" y="1124405"/>
                <a:ext cx="360040" cy="216024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꺾인 연결선 158"/>
              <p:cNvCxnSpPr/>
              <p:nvPr/>
            </p:nvCxnSpPr>
            <p:spPr>
              <a:xfrm rot="18621032">
                <a:off x="1495370" y="1130475"/>
                <a:ext cx="360040" cy="216024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2" name="그룹 161"/>
          <p:cNvGrpSpPr/>
          <p:nvPr/>
        </p:nvGrpSpPr>
        <p:grpSpPr>
          <a:xfrm>
            <a:off x="3465173" y="7506326"/>
            <a:ext cx="1057863" cy="369145"/>
            <a:chOff x="1291017" y="1052397"/>
            <a:chExt cx="1057863" cy="369145"/>
          </a:xfrm>
        </p:grpSpPr>
        <p:grpSp>
          <p:nvGrpSpPr>
            <p:cNvPr id="163" name="그룹 162"/>
            <p:cNvGrpSpPr/>
            <p:nvPr/>
          </p:nvGrpSpPr>
          <p:grpSpPr>
            <a:xfrm>
              <a:off x="1291017" y="1052397"/>
              <a:ext cx="492385" cy="366110"/>
              <a:chOff x="1291017" y="1052397"/>
              <a:chExt cx="492385" cy="366110"/>
            </a:xfrm>
          </p:grpSpPr>
          <p:cxnSp>
            <p:nvCxnSpPr>
              <p:cNvPr id="167" name="꺾인 연결선 166"/>
              <p:cNvCxnSpPr/>
              <p:nvPr/>
            </p:nvCxnSpPr>
            <p:spPr>
              <a:xfrm rot="18621032">
                <a:off x="1219009" y="1124405"/>
                <a:ext cx="360040" cy="216024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꺾인 연결선 167"/>
              <p:cNvCxnSpPr/>
              <p:nvPr/>
            </p:nvCxnSpPr>
            <p:spPr>
              <a:xfrm rot="18621032">
                <a:off x="1495370" y="1130475"/>
                <a:ext cx="360040" cy="216024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그룹 163"/>
            <p:cNvGrpSpPr/>
            <p:nvPr/>
          </p:nvGrpSpPr>
          <p:grpSpPr>
            <a:xfrm>
              <a:off x="1856495" y="1055432"/>
              <a:ext cx="492385" cy="366110"/>
              <a:chOff x="1291017" y="1052397"/>
              <a:chExt cx="492385" cy="366110"/>
            </a:xfrm>
          </p:grpSpPr>
          <p:cxnSp>
            <p:nvCxnSpPr>
              <p:cNvPr id="165" name="꺾인 연결선 164"/>
              <p:cNvCxnSpPr/>
              <p:nvPr/>
            </p:nvCxnSpPr>
            <p:spPr>
              <a:xfrm rot="18621032">
                <a:off x="1219009" y="1124405"/>
                <a:ext cx="360040" cy="216024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꺾인 연결선 165"/>
              <p:cNvCxnSpPr/>
              <p:nvPr/>
            </p:nvCxnSpPr>
            <p:spPr>
              <a:xfrm rot="18621032">
                <a:off x="1495370" y="1130475"/>
                <a:ext cx="360040" cy="216024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70" name="오른쪽 중괄호 169"/>
          <p:cNvSpPr/>
          <p:nvPr/>
        </p:nvSpPr>
        <p:spPr>
          <a:xfrm>
            <a:off x="5085184" y="6156177"/>
            <a:ext cx="504056" cy="2016224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5607910" y="696350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Skills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88219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232566" y="322132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318268" y="721593"/>
            <a:ext cx="2095831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92896" y="720074"/>
            <a:ext cx="4049589" cy="38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343630" y="8661648"/>
            <a:ext cx="3257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46928" y="323528"/>
            <a:ext cx="391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와이어프레임 </a:t>
            </a:r>
            <a:r>
              <a:rPr lang="en-US" altLang="ko-KR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태블릿 </a:t>
            </a:r>
            <a:r>
              <a:rPr lang="en-US" altLang="ko-KR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768 ~ 1023px)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773" y="836486"/>
            <a:ext cx="4846400" cy="8200011"/>
            <a:chOff x="94771" y="939092"/>
            <a:chExt cx="4846400" cy="7295412"/>
          </a:xfrm>
        </p:grpSpPr>
        <p:grpSp>
          <p:nvGrpSpPr>
            <p:cNvPr id="3" name="그룹 2"/>
            <p:cNvGrpSpPr/>
            <p:nvPr/>
          </p:nvGrpSpPr>
          <p:grpSpPr>
            <a:xfrm>
              <a:off x="94771" y="939092"/>
              <a:ext cx="4846400" cy="7295412"/>
              <a:chOff x="94771" y="939092"/>
              <a:chExt cx="4846400" cy="7295412"/>
            </a:xfrm>
          </p:grpSpPr>
          <p:grpSp>
            <p:nvGrpSpPr>
              <p:cNvPr id="8" name="Browser" descr="&lt;SmartSettings&gt;&lt;SmartResize enabled=&quot;True&quot; minWidth=&quot;140&quot; minHeight=&quot;50&quot; /&gt;&lt;/SmartSettings&gt;"/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94771" y="939092"/>
                <a:ext cx="4846400" cy="7295412"/>
                <a:chOff x="595685" y="1284681"/>
                <a:chExt cx="6668463" cy="4329105"/>
              </a:xfrm>
            </p:grpSpPr>
            <p:sp>
              <p:nvSpPr>
                <p:cNvPr id="9" name="Window Body" descr="&lt;SmartSettings&gt;&lt;SmartResize anchorLeft=&quot;Absolute&quot; anchorTop=&quot;Absolute&quot; anchorRight=&quot;Absolute&quot; anchorBottom=&quot;Absolute&quot; /&gt;&lt;/SmartSettings&gt;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595685" y="1578703"/>
                  <a:ext cx="6668462" cy="4035083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Title Bar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595686" y="1284681"/>
                  <a:ext cx="6668462" cy="318703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Browser</a:t>
                  </a:r>
                </a:p>
              </p:txBody>
            </p:sp>
            <p:sp>
              <p:nvSpPr>
                <p:cNvPr id="11" name="Menu Button" descr="&lt;SmartSettings&gt;&lt;SmartResize anchorLeft=&quot;None&quot; anchorTop=&quot;Absolute&quot; anchorRight=&quot;Absolut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6936831" y="1443748"/>
                  <a:ext cx="205328" cy="66884"/>
                </a:xfrm>
                <a:custGeom>
                  <a:avLst/>
                  <a:gdLst>
                    <a:gd name="T0" fmla="*/ 0 w 415"/>
                    <a:gd name="T1" fmla="*/ 309 h 309"/>
                    <a:gd name="T2" fmla="*/ 415 w 415"/>
                    <a:gd name="T3" fmla="*/ 309 h 309"/>
                    <a:gd name="T4" fmla="*/ 0 w 415"/>
                    <a:gd name="T5" fmla="*/ 155 h 309"/>
                    <a:gd name="T6" fmla="*/ 415 w 415"/>
                    <a:gd name="T7" fmla="*/ 155 h 309"/>
                    <a:gd name="T8" fmla="*/ 0 w 415"/>
                    <a:gd name="T9" fmla="*/ 0 h 309"/>
                    <a:gd name="T10" fmla="*/ 415 w 415"/>
                    <a:gd name="T11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15" h="309">
                      <a:moveTo>
                        <a:pt x="0" y="309"/>
                      </a:moveTo>
                      <a:lnTo>
                        <a:pt x="415" y="309"/>
                      </a:lnTo>
                      <a:moveTo>
                        <a:pt x="0" y="155"/>
                      </a:moveTo>
                      <a:lnTo>
                        <a:pt x="415" y="155"/>
                      </a:lnTo>
                      <a:moveTo>
                        <a:pt x="0" y="0"/>
                      </a:moveTo>
                      <a:lnTo>
                        <a:pt x="415" y="0"/>
                      </a:ln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" name="Close Button" descr="&lt;SmartSettings&gt;&lt;SmartResize anchorLeft=&quot;None&quot; anchorTop=&quot;Absolute&quot; anchorRight=&quot;Absolute&quot; anchorBottom=&quot;None&quot; /&gt;&lt;/SmartSettings&gt;"/>
                <p:cNvSpPr>
                  <a:spLocks noEditPoints="1"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6973981" y="1303519"/>
                  <a:ext cx="135429" cy="56521"/>
                </a:xfrm>
                <a:custGeom>
                  <a:avLst/>
                  <a:gdLst>
                    <a:gd name="T0" fmla="*/ 254 w 254"/>
                    <a:gd name="T1" fmla="*/ 0 h 254"/>
                    <a:gd name="T2" fmla="*/ 0 w 254"/>
                    <a:gd name="T3" fmla="*/ 254 h 254"/>
                    <a:gd name="T4" fmla="*/ 0 w 254"/>
                    <a:gd name="T5" fmla="*/ 0 h 254"/>
                    <a:gd name="T6" fmla="*/ 254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254" y="0"/>
                      </a:moveTo>
                      <a:lnTo>
                        <a:pt x="0" y="254"/>
                      </a:lnTo>
                      <a:moveTo>
                        <a:pt x="0" y="0"/>
                      </a:moveTo>
                      <a:lnTo>
                        <a:pt x="254" y="254"/>
                      </a:lnTo>
                    </a:path>
                  </a:pathLst>
                </a:custGeom>
                <a:noFill/>
                <a:ln w="9525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Address Box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838062" y="1406651"/>
                  <a:ext cx="4976781" cy="141078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237744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www.example.com</a:t>
                  </a:r>
                </a:p>
              </p:txBody>
            </p:sp>
            <p:sp>
              <p:nvSpPr>
                <p:cNvPr id="18" name="Document Ic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1942807" y="1437625"/>
                  <a:ext cx="128877" cy="79130"/>
                </a:xfrm>
                <a:custGeom>
                  <a:avLst/>
                  <a:gdLst>
                    <a:gd name="T0" fmla="*/ 153 w 260"/>
                    <a:gd name="T1" fmla="*/ 7 h 367"/>
                    <a:gd name="T2" fmla="*/ 153 w 260"/>
                    <a:gd name="T3" fmla="*/ 108 h 367"/>
                    <a:gd name="T4" fmla="*/ 253 w 260"/>
                    <a:gd name="T5" fmla="*/ 108 h 367"/>
                    <a:gd name="T6" fmla="*/ 0 w 260"/>
                    <a:gd name="T7" fmla="*/ 0 h 367"/>
                    <a:gd name="T8" fmla="*/ 0 w 260"/>
                    <a:gd name="T9" fmla="*/ 367 h 367"/>
                    <a:gd name="T10" fmla="*/ 260 w 260"/>
                    <a:gd name="T11" fmla="*/ 367 h 367"/>
                    <a:gd name="T12" fmla="*/ 260 w 260"/>
                    <a:gd name="T13" fmla="*/ 100 h 367"/>
                    <a:gd name="T14" fmla="*/ 161 w 260"/>
                    <a:gd name="T15" fmla="*/ 1 h 367"/>
                    <a:gd name="T16" fmla="*/ 0 w 260"/>
                    <a:gd name="T17" fmla="*/ 0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0" h="367">
                      <a:moveTo>
                        <a:pt x="153" y="7"/>
                      </a:moveTo>
                      <a:lnTo>
                        <a:pt x="153" y="108"/>
                      </a:lnTo>
                      <a:lnTo>
                        <a:pt x="253" y="108"/>
                      </a:lnTo>
                      <a:moveTo>
                        <a:pt x="0" y="0"/>
                      </a:moveTo>
                      <a:lnTo>
                        <a:pt x="0" y="367"/>
                      </a:lnTo>
                      <a:lnTo>
                        <a:pt x="260" y="367"/>
                      </a:lnTo>
                      <a:lnTo>
                        <a:pt x="260" y="100"/>
                      </a:lnTo>
                      <a:lnTo>
                        <a:pt x="16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9" name="Navigation Buttons"/>
                <p:cNvGrpSpPr/>
                <p:nvPr/>
              </p:nvGrpSpPr>
              <p:grpSpPr>
                <a:xfrm>
                  <a:off x="768938" y="1425849"/>
                  <a:ext cx="882475" cy="102681"/>
                  <a:chOff x="768938" y="1425849"/>
                  <a:chExt cx="882475" cy="102681"/>
                </a:xfrm>
              </p:grpSpPr>
              <p:sp>
                <p:nvSpPr>
                  <p:cNvPr id="20" name="Back Button" descr="&lt;SmartSettings&gt;&lt;SmartResize anchorLeft=&quot;Absolute&quot; anchorTop=&quot;Absolute&quot; anchorRight=&quot;None&quot; anchorBottom=&quot;None&quot; /&gt;&lt;/SmartSettings&gt;"/>
                  <p:cNvSpPr>
                    <a:spLocks noChangeAspect="1" noEditPoints="1"/>
                  </p:cNvSpPr>
                  <p:nvPr>
                    <p:custDataLst>
                      <p:tags r:id="rId8"/>
                    </p:custDataLst>
                  </p:nvPr>
                </p:nvSpPr>
                <p:spPr bwMode="auto">
                  <a:xfrm>
                    <a:off x="768938" y="1441393"/>
                    <a:ext cx="209696" cy="71594"/>
                  </a:xfrm>
                  <a:custGeom>
                    <a:avLst/>
                    <a:gdLst>
                      <a:gd name="T0" fmla="*/ 159 w 423"/>
                      <a:gd name="T1" fmla="*/ 332 h 332"/>
                      <a:gd name="T2" fmla="*/ 0 w 423"/>
                      <a:gd name="T3" fmla="*/ 166 h 332"/>
                      <a:gd name="T4" fmla="*/ 159 w 423"/>
                      <a:gd name="T5" fmla="*/ 0 h 332"/>
                      <a:gd name="T6" fmla="*/ 15 w 423"/>
                      <a:gd name="T7" fmla="*/ 166 h 332"/>
                      <a:gd name="T8" fmla="*/ 423 w 423"/>
                      <a:gd name="T9" fmla="*/ 166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3" h="332">
                        <a:moveTo>
                          <a:pt x="159" y="332"/>
                        </a:moveTo>
                        <a:lnTo>
                          <a:pt x="0" y="166"/>
                        </a:lnTo>
                        <a:lnTo>
                          <a:pt x="159" y="0"/>
                        </a:lnTo>
                        <a:moveTo>
                          <a:pt x="15" y="166"/>
                        </a:moveTo>
                        <a:lnTo>
                          <a:pt x="423" y="166"/>
                        </a:lnTo>
                      </a:path>
                    </a:pathLst>
                  </a:custGeom>
                  <a:noFill/>
                  <a:ln w="6350" cap="sq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1" name="Forward Button" descr="&lt;SmartSettings&gt;&lt;SmartResize anchorLeft=&quot;Absolute&quot; anchorTop=&quot;Absolute&quot; anchorRight=&quot;None&quot; anchorBottom=&quot;None&quot; /&gt;&lt;/SmartSettings&gt;"/>
                  <p:cNvSpPr>
                    <a:spLocks noChangeAspect="1" noEditPoints="1"/>
                  </p:cNvSpPr>
                  <p:nvPr>
                    <p:custDataLst>
                      <p:tags r:id="rId9"/>
                    </p:custDataLst>
                  </p:nvPr>
                </p:nvSpPr>
                <p:spPr bwMode="auto">
                  <a:xfrm>
                    <a:off x="1100958" y="1441393"/>
                    <a:ext cx="209697" cy="71594"/>
                  </a:xfrm>
                  <a:custGeom>
                    <a:avLst/>
                    <a:gdLst>
                      <a:gd name="T0" fmla="*/ 265 w 423"/>
                      <a:gd name="T1" fmla="*/ 0 h 332"/>
                      <a:gd name="T2" fmla="*/ 423 w 423"/>
                      <a:gd name="T3" fmla="*/ 166 h 332"/>
                      <a:gd name="T4" fmla="*/ 265 w 423"/>
                      <a:gd name="T5" fmla="*/ 332 h 332"/>
                      <a:gd name="T6" fmla="*/ 408 w 423"/>
                      <a:gd name="T7" fmla="*/ 166 h 332"/>
                      <a:gd name="T8" fmla="*/ 0 w 423"/>
                      <a:gd name="T9" fmla="*/ 166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3" h="332">
                        <a:moveTo>
                          <a:pt x="265" y="0"/>
                        </a:moveTo>
                        <a:lnTo>
                          <a:pt x="423" y="166"/>
                        </a:lnTo>
                        <a:lnTo>
                          <a:pt x="265" y="332"/>
                        </a:lnTo>
                        <a:moveTo>
                          <a:pt x="408" y="166"/>
                        </a:moveTo>
                        <a:lnTo>
                          <a:pt x="0" y="166"/>
                        </a:lnTo>
                      </a:path>
                    </a:pathLst>
                  </a:custGeom>
                  <a:noFill/>
                  <a:ln w="6350" cap="sq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2" name="Reload Button" descr="&lt;SmartSettings&gt;&lt;SmartResize anchorLeft=&quot;Absolute&quot; anchorTop=&quot;Absolute&quot; anchorRight=&quot;None&quot; anchorBottom=&quot;None&quot; /&gt;&lt;/SmartSettings&gt;"/>
                  <p:cNvSpPr>
                    <a:spLocks noChangeAspect="1" noEditPoints="1"/>
                  </p:cNvSpPr>
                  <p:nvPr>
                    <p:custDataLst>
                      <p:tags r:id="rId10"/>
                    </p:custDataLst>
                  </p:nvPr>
                </p:nvSpPr>
                <p:spPr bwMode="auto">
                  <a:xfrm>
                    <a:off x="1432979" y="1425849"/>
                    <a:ext cx="218434" cy="102681"/>
                  </a:xfrm>
                  <a:custGeom>
                    <a:avLst/>
                    <a:gdLst>
                      <a:gd name="T0" fmla="*/ 441 w 441"/>
                      <a:gd name="T1" fmla="*/ 7 h 474"/>
                      <a:gd name="T2" fmla="*/ 441 w 441"/>
                      <a:gd name="T3" fmla="*/ 144 h 474"/>
                      <a:gd name="T4" fmla="*/ 296 w 441"/>
                      <a:gd name="T5" fmla="*/ 144 h 474"/>
                      <a:gd name="T6" fmla="*/ 438 w 441"/>
                      <a:gd name="T7" fmla="*/ 309 h 474"/>
                      <a:gd name="T8" fmla="*/ 166 w 441"/>
                      <a:gd name="T9" fmla="*/ 434 h 474"/>
                      <a:gd name="T10" fmla="*/ 41 w 441"/>
                      <a:gd name="T11" fmla="*/ 162 h 474"/>
                      <a:gd name="T12" fmla="*/ 313 w 441"/>
                      <a:gd name="T13" fmla="*/ 37 h 474"/>
                      <a:gd name="T14" fmla="*/ 428 w 441"/>
                      <a:gd name="T15" fmla="*/ 139 h 4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41" h="474">
                        <a:moveTo>
                          <a:pt x="441" y="7"/>
                        </a:moveTo>
                        <a:lnTo>
                          <a:pt x="441" y="144"/>
                        </a:lnTo>
                        <a:lnTo>
                          <a:pt x="296" y="144"/>
                        </a:lnTo>
                        <a:moveTo>
                          <a:pt x="438" y="309"/>
                        </a:moveTo>
                        <a:cubicBezTo>
                          <a:pt x="397" y="418"/>
                          <a:pt x="276" y="474"/>
                          <a:pt x="166" y="434"/>
                        </a:cubicBezTo>
                        <a:cubicBezTo>
                          <a:pt x="56" y="393"/>
                          <a:pt x="0" y="271"/>
                          <a:pt x="41" y="162"/>
                        </a:cubicBezTo>
                        <a:cubicBezTo>
                          <a:pt x="82" y="52"/>
                          <a:pt x="202" y="0"/>
                          <a:pt x="313" y="37"/>
                        </a:cubicBezTo>
                        <a:cubicBezTo>
                          <a:pt x="357" y="51"/>
                          <a:pt x="398" y="91"/>
                          <a:pt x="428" y="139"/>
                        </a:cubicBezTo>
                      </a:path>
                    </a:pathLst>
                  </a:cu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cxnSp>
            <p:nvCxnSpPr>
              <p:cNvPr id="27" name="Line"/>
              <p:cNvCxnSpPr>
                <a:cxnSpLocks/>
              </p:cNvCxnSpPr>
              <p:nvPr/>
            </p:nvCxnSpPr>
            <p:spPr bwMode="auto">
              <a:xfrm>
                <a:off x="113762" y="1763688"/>
                <a:ext cx="4827409" cy="0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Button"/>
            <p:cNvSpPr>
              <a:spLocks/>
            </p:cNvSpPr>
            <p:nvPr/>
          </p:nvSpPr>
          <p:spPr bwMode="auto">
            <a:xfrm>
              <a:off x="144204" y="1489661"/>
              <a:ext cx="503602" cy="215299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Home</a:t>
              </a:r>
            </a:p>
          </p:txBody>
        </p:sp>
        <p:sp>
          <p:nvSpPr>
            <p:cNvPr id="31" name="Button"/>
            <p:cNvSpPr>
              <a:spLocks/>
            </p:cNvSpPr>
            <p:nvPr/>
          </p:nvSpPr>
          <p:spPr bwMode="auto">
            <a:xfrm>
              <a:off x="2492896" y="1489661"/>
              <a:ext cx="434974" cy="215299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Intro</a:t>
              </a:r>
            </a:p>
          </p:txBody>
        </p:sp>
        <p:sp>
          <p:nvSpPr>
            <p:cNvPr id="32" name="Button"/>
            <p:cNvSpPr>
              <a:spLocks/>
            </p:cNvSpPr>
            <p:nvPr/>
          </p:nvSpPr>
          <p:spPr bwMode="auto">
            <a:xfrm>
              <a:off x="3068960" y="1489661"/>
              <a:ext cx="396213" cy="215299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Skill</a:t>
              </a:r>
            </a:p>
          </p:txBody>
        </p:sp>
        <p:sp>
          <p:nvSpPr>
            <p:cNvPr id="33" name="Button"/>
            <p:cNvSpPr>
              <a:spLocks/>
            </p:cNvSpPr>
            <p:nvPr/>
          </p:nvSpPr>
          <p:spPr bwMode="auto">
            <a:xfrm>
              <a:off x="3611053" y="1486010"/>
              <a:ext cx="516674" cy="215299"/>
            </a:xfrm>
            <a:prstGeom prst="roundRect">
              <a:avLst>
                <a:gd name="adj" fmla="val 8776"/>
              </a:avLst>
            </a:prstGeom>
            <a:solidFill>
              <a:schemeClr val="tx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Works</a:t>
              </a:r>
            </a:p>
          </p:txBody>
        </p:sp>
        <p:sp>
          <p:nvSpPr>
            <p:cNvPr id="34" name="Button"/>
            <p:cNvSpPr>
              <a:spLocks/>
            </p:cNvSpPr>
            <p:nvPr/>
          </p:nvSpPr>
          <p:spPr bwMode="auto">
            <a:xfrm>
              <a:off x="4206948" y="1489661"/>
              <a:ext cx="590204" cy="215299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Contact</a:t>
              </a:r>
            </a:p>
          </p:txBody>
        </p:sp>
      </p:grpSp>
      <p:cxnSp>
        <p:nvCxnSpPr>
          <p:cNvPr id="39" name="Line"/>
          <p:cNvCxnSpPr>
            <a:cxnSpLocks/>
          </p:cNvCxnSpPr>
          <p:nvPr/>
        </p:nvCxnSpPr>
        <p:spPr bwMode="auto">
          <a:xfrm>
            <a:off x="88105" y="5868144"/>
            <a:ext cx="4853066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332656" y="2123728"/>
            <a:ext cx="1021880" cy="936104"/>
            <a:chOff x="399106" y="6444208"/>
            <a:chExt cx="1021880" cy="936104"/>
          </a:xfrm>
        </p:grpSpPr>
        <p:sp>
          <p:nvSpPr>
            <p:cNvPr id="41" name="직사각형 40"/>
            <p:cNvSpPr/>
            <p:nvPr/>
          </p:nvSpPr>
          <p:spPr>
            <a:xfrm>
              <a:off x="399106" y="6444208"/>
              <a:ext cx="1021880" cy="93610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 flipH="1">
              <a:off x="399106" y="6444208"/>
              <a:ext cx="1021880" cy="93610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99106" y="6444208"/>
              <a:ext cx="1021880" cy="93610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346425" y="4164234"/>
            <a:ext cx="1021880" cy="936104"/>
            <a:chOff x="399106" y="6444208"/>
            <a:chExt cx="1021880" cy="936104"/>
          </a:xfrm>
        </p:grpSpPr>
        <p:sp>
          <p:nvSpPr>
            <p:cNvPr id="45" name="직사각형 44"/>
            <p:cNvSpPr/>
            <p:nvPr/>
          </p:nvSpPr>
          <p:spPr>
            <a:xfrm>
              <a:off x="399106" y="6444208"/>
              <a:ext cx="1021880" cy="93610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>
            <a:xfrm flipH="1">
              <a:off x="399106" y="6444208"/>
              <a:ext cx="1021880" cy="93610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399106" y="6444208"/>
              <a:ext cx="1021880" cy="93610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2722689" y="2123728"/>
            <a:ext cx="1021880" cy="936104"/>
            <a:chOff x="399106" y="6444208"/>
            <a:chExt cx="1021880" cy="936104"/>
          </a:xfrm>
        </p:grpSpPr>
        <p:sp>
          <p:nvSpPr>
            <p:cNvPr id="49" name="직사각형 48"/>
            <p:cNvSpPr/>
            <p:nvPr/>
          </p:nvSpPr>
          <p:spPr>
            <a:xfrm>
              <a:off x="399106" y="6444208"/>
              <a:ext cx="1021880" cy="93610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>
            <a:xfrm flipH="1">
              <a:off x="399106" y="6444208"/>
              <a:ext cx="1021880" cy="93610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99106" y="6444208"/>
              <a:ext cx="1021880" cy="93610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2722689" y="4164234"/>
            <a:ext cx="1021880" cy="936104"/>
            <a:chOff x="399106" y="6444208"/>
            <a:chExt cx="1021880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399106" y="6444208"/>
              <a:ext cx="1021880" cy="93610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직선 연결선 53"/>
            <p:cNvCxnSpPr/>
            <p:nvPr/>
          </p:nvCxnSpPr>
          <p:spPr>
            <a:xfrm flipH="1">
              <a:off x="399106" y="6444208"/>
              <a:ext cx="1021880" cy="93610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399106" y="6444208"/>
              <a:ext cx="1021880" cy="93610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>
            <a:off x="1654241" y="2051721"/>
            <a:ext cx="492385" cy="366110"/>
            <a:chOff x="1291017" y="1052397"/>
            <a:chExt cx="492385" cy="366110"/>
          </a:xfrm>
        </p:grpSpPr>
        <p:cxnSp>
          <p:nvCxnSpPr>
            <p:cNvPr id="69" name="꺾인 연결선 68"/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꺾인 연결선 69"/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" name="그룹 70"/>
          <p:cNvGrpSpPr/>
          <p:nvPr/>
        </p:nvGrpSpPr>
        <p:grpSpPr>
          <a:xfrm>
            <a:off x="1654241" y="2261883"/>
            <a:ext cx="492385" cy="366110"/>
            <a:chOff x="1291017" y="1052397"/>
            <a:chExt cx="492385" cy="366110"/>
          </a:xfrm>
        </p:grpSpPr>
        <p:cxnSp>
          <p:nvCxnSpPr>
            <p:cNvPr id="72" name="꺾인 연결선 71"/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꺾인 연결선 72"/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그룹 73"/>
          <p:cNvGrpSpPr/>
          <p:nvPr/>
        </p:nvGrpSpPr>
        <p:grpSpPr>
          <a:xfrm>
            <a:off x="4018834" y="2081863"/>
            <a:ext cx="492385" cy="366110"/>
            <a:chOff x="1291017" y="1052397"/>
            <a:chExt cx="492385" cy="366110"/>
          </a:xfrm>
        </p:grpSpPr>
        <p:cxnSp>
          <p:nvCxnSpPr>
            <p:cNvPr id="75" name="꺾인 연결선 74"/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꺾인 연결선 75"/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>
            <a:off x="4018834" y="2292025"/>
            <a:ext cx="492385" cy="366110"/>
            <a:chOff x="1291017" y="1052397"/>
            <a:chExt cx="492385" cy="366110"/>
          </a:xfrm>
        </p:grpSpPr>
        <p:cxnSp>
          <p:nvCxnSpPr>
            <p:cNvPr id="78" name="꺾인 연결선 77"/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꺾인 연결선 78"/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그룹 79"/>
          <p:cNvGrpSpPr/>
          <p:nvPr/>
        </p:nvGrpSpPr>
        <p:grpSpPr>
          <a:xfrm>
            <a:off x="4030505" y="4142988"/>
            <a:ext cx="492385" cy="366110"/>
            <a:chOff x="1291017" y="1052397"/>
            <a:chExt cx="492385" cy="366110"/>
          </a:xfrm>
        </p:grpSpPr>
        <p:cxnSp>
          <p:nvCxnSpPr>
            <p:cNvPr id="81" name="꺾인 연결선 80"/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꺾인 연결선 81"/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그룹 82"/>
          <p:cNvGrpSpPr/>
          <p:nvPr/>
        </p:nvGrpSpPr>
        <p:grpSpPr>
          <a:xfrm>
            <a:off x="4030505" y="4353150"/>
            <a:ext cx="492385" cy="366110"/>
            <a:chOff x="1291017" y="1052397"/>
            <a:chExt cx="492385" cy="366110"/>
          </a:xfrm>
        </p:grpSpPr>
        <p:cxnSp>
          <p:nvCxnSpPr>
            <p:cNvPr id="84" name="꺾인 연결선 83"/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꺾인 연결선 84"/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그룹 85"/>
          <p:cNvGrpSpPr/>
          <p:nvPr/>
        </p:nvGrpSpPr>
        <p:grpSpPr>
          <a:xfrm>
            <a:off x="1654241" y="4139953"/>
            <a:ext cx="492385" cy="366110"/>
            <a:chOff x="1291017" y="1052397"/>
            <a:chExt cx="492385" cy="366110"/>
          </a:xfrm>
        </p:grpSpPr>
        <p:cxnSp>
          <p:nvCxnSpPr>
            <p:cNvPr id="87" name="꺾인 연결선 86"/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그룹 88"/>
          <p:cNvGrpSpPr/>
          <p:nvPr/>
        </p:nvGrpSpPr>
        <p:grpSpPr>
          <a:xfrm>
            <a:off x="1654241" y="4350115"/>
            <a:ext cx="492385" cy="366110"/>
            <a:chOff x="1291017" y="1052397"/>
            <a:chExt cx="492385" cy="366110"/>
          </a:xfrm>
        </p:grpSpPr>
        <p:cxnSp>
          <p:nvCxnSpPr>
            <p:cNvPr id="90" name="꺾인 연결선 89"/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꺾인 연결선 90"/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2" name="Button"/>
          <p:cNvSpPr>
            <a:spLocks/>
          </p:cNvSpPr>
          <p:nvPr/>
        </p:nvSpPr>
        <p:spPr bwMode="auto">
          <a:xfrm>
            <a:off x="3874816" y="2699794"/>
            <a:ext cx="799866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 B Link</a:t>
            </a:r>
          </a:p>
        </p:txBody>
      </p:sp>
      <p:sp>
        <p:nvSpPr>
          <p:cNvPr id="93" name="Button"/>
          <p:cNvSpPr>
            <a:spLocks/>
          </p:cNvSpPr>
          <p:nvPr/>
        </p:nvSpPr>
        <p:spPr bwMode="auto">
          <a:xfrm>
            <a:off x="1556793" y="2685244"/>
            <a:ext cx="807958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 A Link</a:t>
            </a:r>
          </a:p>
        </p:txBody>
      </p:sp>
      <p:sp>
        <p:nvSpPr>
          <p:cNvPr id="94" name="Button"/>
          <p:cNvSpPr>
            <a:spLocks/>
          </p:cNvSpPr>
          <p:nvPr/>
        </p:nvSpPr>
        <p:spPr bwMode="auto">
          <a:xfrm>
            <a:off x="1556309" y="4730406"/>
            <a:ext cx="806340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 C Link</a:t>
            </a:r>
          </a:p>
        </p:txBody>
      </p:sp>
      <p:sp>
        <p:nvSpPr>
          <p:cNvPr id="95" name="Button"/>
          <p:cNvSpPr>
            <a:spLocks/>
          </p:cNvSpPr>
          <p:nvPr/>
        </p:nvSpPr>
        <p:spPr bwMode="auto">
          <a:xfrm>
            <a:off x="3874817" y="4746369"/>
            <a:ext cx="81443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 D Link</a:t>
            </a:r>
          </a:p>
        </p:txBody>
      </p:sp>
      <p:sp>
        <p:nvSpPr>
          <p:cNvPr id="96" name="오른쪽 중괄호 95"/>
          <p:cNvSpPr/>
          <p:nvPr/>
        </p:nvSpPr>
        <p:spPr>
          <a:xfrm>
            <a:off x="5085184" y="1763688"/>
            <a:ext cx="504056" cy="4032448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577985" y="3585077"/>
            <a:ext cx="8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Works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88540" y="6228184"/>
            <a:ext cx="2608412" cy="14401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0" rtlCol="0" anchor="t" anchorCtr="0"/>
          <a:lstStyle/>
          <a:p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chemeClr val="tx1"/>
                </a:solidFill>
              </a:rPr>
              <a:t>Phone : </a:t>
            </a: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chemeClr val="tx1"/>
                </a:solidFill>
              </a:rPr>
              <a:t>Email :</a:t>
            </a: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 err="1">
                <a:solidFill>
                  <a:schemeClr val="tx1"/>
                </a:solidFill>
              </a:rPr>
              <a:t>Github</a:t>
            </a:r>
            <a:r>
              <a:rPr lang="en-US" altLang="ko-KR" sz="1100" b="1" dirty="0">
                <a:solidFill>
                  <a:schemeClr val="tx1"/>
                </a:solidFill>
              </a:rPr>
              <a:t> : 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3435263" y="6372201"/>
            <a:ext cx="1166815" cy="1152128"/>
            <a:chOff x="326639" y="4540450"/>
            <a:chExt cx="1166815" cy="1152128"/>
          </a:xfrm>
        </p:grpSpPr>
        <p:sp>
          <p:nvSpPr>
            <p:cNvPr id="99" name="타원 98"/>
            <p:cNvSpPr/>
            <p:nvPr/>
          </p:nvSpPr>
          <p:spPr>
            <a:xfrm>
              <a:off x="326639" y="4540450"/>
              <a:ext cx="1166815" cy="11521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직선 연결선 99"/>
            <p:cNvCxnSpPr>
              <a:stCxn id="99" idx="7"/>
              <a:endCxn id="99" idx="3"/>
            </p:cNvCxnSpPr>
            <p:nvPr/>
          </p:nvCxnSpPr>
          <p:spPr>
            <a:xfrm flipH="1">
              <a:off x="497515" y="4709175"/>
              <a:ext cx="825063" cy="8146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>
              <a:stCxn id="99" idx="1"/>
            </p:cNvCxnSpPr>
            <p:nvPr/>
          </p:nvCxnSpPr>
          <p:spPr>
            <a:xfrm>
              <a:off x="497515" y="4709175"/>
              <a:ext cx="825063" cy="8146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그룹 101"/>
          <p:cNvGrpSpPr/>
          <p:nvPr/>
        </p:nvGrpSpPr>
        <p:grpSpPr>
          <a:xfrm>
            <a:off x="1446555" y="6357871"/>
            <a:ext cx="492385" cy="366110"/>
            <a:chOff x="1291017" y="1052397"/>
            <a:chExt cx="492385" cy="366110"/>
          </a:xfrm>
        </p:grpSpPr>
        <p:cxnSp>
          <p:nvCxnSpPr>
            <p:cNvPr id="103" name="꺾인 연결선 102"/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꺾인 연결선 103"/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그룹 104"/>
          <p:cNvGrpSpPr/>
          <p:nvPr/>
        </p:nvGrpSpPr>
        <p:grpSpPr>
          <a:xfrm>
            <a:off x="2008970" y="6357871"/>
            <a:ext cx="492385" cy="366110"/>
            <a:chOff x="1291017" y="1052397"/>
            <a:chExt cx="492385" cy="366110"/>
          </a:xfrm>
        </p:grpSpPr>
        <p:cxnSp>
          <p:nvCxnSpPr>
            <p:cNvPr id="106" name="꺾인 연결선 105"/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꺾인 연결선 106"/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그룹 107"/>
          <p:cNvGrpSpPr/>
          <p:nvPr/>
        </p:nvGrpSpPr>
        <p:grpSpPr>
          <a:xfrm>
            <a:off x="1446555" y="6660232"/>
            <a:ext cx="492385" cy="366110"/>
            <a:chOff x="1291017" y="1052397"/>
            <a:chExt cx="492385" cy="366110"/>
          </a:xfrm>
        </p:grpSpPr>
        <p:cxnSp>
          <p:nvCxnSpPr>
            <p:cNvPr id="109" name="꺾인 연결선 108"/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그룹 110"/>
          <p:cNvGrpSpPr/>
          <p:nvPr/>
        </p:nvGrpSpPr>
        <p:grpSpPr>
          <a:xfrm>
            <a:off x="2000513" y="6681270"/>
            <a:ext cx="492385" cy="366110"/>
            <a:chOff x="1291017" y="1052397"/>
            <a:chExt cx="492385" cy="366110"/>
          </a:xfrm>
        </p:grpSpPr>
        <p:cxnSp>
          <p:nvCxnSpPr>
            <p:cNvPr id="112" name="꺾인 연결선 111"/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꺾인 연결선 112"/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4" name="그룹 113"/>
          <p:cNvGrpSpPr/>
          <p:nvPr/>
        </p:nvGrpSpPr>
        <p:grpSpPr>
          <a:xfrm>
            <a:off x="1446555" y="6989494"/>
            <a:ext cx="492385" cy="366110"/>
            <a:chOff x="1291017" y="1052397"/>
            <a:chExt cx="492385" cy="366110"/>
          </a:xfrm>
        </p:grpSpPr>
        <p:cxnSp>
          <p:nvCxnSpPr>
            <p:cNvPr id="115" name="꺾인 연결선 114"/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꺾인 연결선 115"/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7" name="그룹 116"/>
          <p:cNvGrpSpPr/>
          <p:nvPr/>
        </p:nvGrpSpPr>
        <p:grpSpPr>
          <a:xfrm>
            <a:off x="1996462" y="7004974"/>
            <a:ext cx="492385" cy="366110"/>
            <a:chOff x="1291017" y="1052397"/>
            <a:chExt cx="492385" cy="366110"/>
          </a:xfrm>
        </p:grpSpPr>
        <p:cxnSp>
          <p:nvCxnSpPr>
            <p:cNvPr id="118" name="꺾인 연결선 117"/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꺾인 연결선 118"/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그룹 119"/>
          <p:cNvGrpSpPr/>
          <p:nvPr/>
        </p:nvGrpSpPr>
        <p:grpSpPr>
          <a:xfrm>
            <a:off x="400406" y="6711287"/>
            <a:ext cx="330202" cy="308173"/>
            <a:chOff x="326639" y="4540450"/>
            <a:chExt cx="1166815" cy="1152128"/>
          </a:xfrm>
        </p:grpSpPr>
        <p:sp>
          <p:nvSpPr>
            <p:cNvPr id="121" name="타원 120"/>
            <p:cNvSpPr/>
            <p:nvPr/>
          </p:nvSpPr>
          <p:spPr>
            <a:xfrm>
              <a:off x="326639" y="4540450"/>
              <a:ext cx="1166815" cy="11521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직선 연결선 121"/>
            <p:cNvCxnSpPr>
              <a:stCxn id="121" idx="7"/>
              <a:endCxn id="121" idx="3"/>
            </p:cNvCxnSpPr>
            <p:nvPr/>
          </p:nvCxnSpPr>
          <p:spPr>
            <a:xfrm flipH="1">
              <a:off x="497515" y="4709175"/>
              <a:ext cx="825063" cy="8146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>
              <a:stCxn id="121" idx="1"/>
            </p:cNvCxnSpPr>
            <p:nvPr/>
          </p:nvCxnSpPr>
          <p:spPr>
            <a:xfrm>
              <a:off x="497515" y="4709175"/>
              <a:ext cx="825063" cy="8146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4" name="그룹 123"/>
          <p:cNvGrpSpPr/>
          <p:nvPr/>
        </p:nvGrpSpPr>
        <p:grpSpPr>
          <a:xfrm>
            <a:off x="403781" y="7064411"/>
            <a:ext cx="330202" cy="308173"/>
            <a:chOff x="326639" y="4540450"/>
            <a:chExt cx="1166815" cy="1152128"/>
          </a:xfrm>
        </p:grpSpPr>
        <p:sp>
          <p:nvSpPr>
            <p:cNvPr id="125" name="타원 124"/>
            <p:cNvSpPr/>
            <p:nvPr/>
          </p:nvSpPr>
          <p:spPr>
            <a:xfrm>
              <a:off x="326639" y="4540450"/>
              <a:ext cx="1166815" cy="11521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6" name="직선 연결선 125"/>
            <p:cNvCxnSpPr>
              <a:stCxn id="125" idx="7"/>
              <a:endCxn id="125" idx="3"/>
            </p:cNvCxnSpPr>
            <p:nvPr/>
          </p:nvCxnSpPr>
          <p:spPr>
            <a:xfrm flipH="1">
              <a:off x="497515" y="4709175"/>
              <a:ext cx="825063" cy="8146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>
              <a:stCxn id="125" idx="1"/>
            </p:cNvCxnSpPr>
            <p:nvPr/>
          </p:nvCxnSpPr>
          <p:spPr>
            <a:xfrm>
              <a:off x="497515" y="4709175"/>
              <a:ext cx="825063" cy="8146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8" name="오른쪽 중괄호 127"/>
          <p:cNvSpPr/>
          <p:nvPr/>
        </p:nvSpPr>
        <p:spPr>
          <a:xfrm>
            <a:off x="5085184" y="5968197"/>
            <a:ext cx="504056" cy="2060188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566381" y="680425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Contact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0" name="Line">
            <a:extLst>
              <a:ext uri="{FF2B5EF4-FFF2-40B4-BE49-F238E27FC236}">
                <a16:creationId xmlns:a16="http://schemas.microsoft.com/office/drawing/2014/main" id="{E3A9F069-10BF-42A7-9306-DED494D39761}"/>
              </a:ext>
            </a:extLst>
          </p:cNvPr>
          <p:cNvCxnSpPr>
            <a:cxnSpLocks/>
          </p:cNvCxnSpPr>
          <p:nvPr/>
        </p:nvCxnSpPr>
        <p:spPr bwMode="auto">
          <a:xfrm>
            <a:off x="66363" y="8028384"/>
            <a:ext cx="4853066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36303300-62AB-41DA-8778-613B0B2F1E21}"/>
              </a:ext>
            </a:extLst>
          </p:cNvPr>
          <p:cNvGrpSpPr/>
          <p:nvPr/>
        </p:nvGrpSpPr>
        <p:grpSpPr>
          <a:xfrm>
            <a:off x="461985" y="8118784"/>
            <a:ext cx="492385" cy="366110"/>
            <a:chOff x="1291017" y="1052397"/>
            <a:chExt cx="492385" cy="366110"/>
          </a:xfrm>
        </p:grpSpPr>
        <p:cxnSp>
          <p:nvCxnSpPr>
            <p:cNvPr id="132" name="꺾인 연결선 102">
              <a:extLst>
                <a:ext uri="{FF2B5EF4-FFF2-40B4-BE49-F238E27FC236}">
                  <a16:creationId xmlns:a16="http://schemas.microsoft.com/office/drawing/2014/main" id="{1089C3C2-FF30-44D0-AE0F-399F472DCDA4}"/>
                </a:ext>
              </a:extLst>
            </p:cNvPr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꺾인 연결선 103">
              <a:extLst>
                <a:ext uri="{FF2B5EF4-FFF2-40B4-BE49-F238E27FC236}">
                  <a16:creationId xmlns:a16="http://schemas.microsoft.com/office/drawing/2014/main" id="{A2E2A04D-9534-4C31-B817-5C41CA83E90B}"/>
                </a:ext>
              </a:extLst>
            </p:cNvPr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696C0AA5-4EA1-4F9B-98FB-90F4D7A4BE00}"/>
              </a:ext>
            </a:extLst>
          </p:cNvPr>
          <p:cNvGrpSpPr/>
          <p:nvPr/>
        </p:nvGrpSpPr>
        <p:grpSpPr>
          <a:xfrm>
            <a:off x="1024400" y="8118784"/>
            <a:ext cx="492385" cy="366110"/>
            <a:chOff x="1291017" y="1052397"/>
            <a:chExt cx="492385" cy="366110"/>
          </a:xfrm>
        </p:grpSpPr>
        <p:cxnSp>
          <p:nvCxnSpPr>
            <p:cNvPr id="135" name="꺾인 연결선 105">
              <a:extLst>
                <a:ext uri="{FF2B5EF4-FFF2-40B4-BE49-F238E27FC236}">
                  <a16:creationId xmlns:a16="http://schemas.microsoft.com/office/drawing/2014/main" id="{7A61A774-48C2-42AF-BB59-4D0014522DC9}"/>
                </a:ext>
              </a:extLst>
            </p:cNvPr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꺾인 연결선 106">
              <a:extLst>
                <a:ext uri="{FF2B5EF4-FFF2-40B4-BE49-F238E27FC236}">
                  <a16:creationId xmlns:a16="http://schemas.microsoft.com/office/drawing/2014/main" id="{B8CE6CEC-26E3-43F0-9E8B-766AA053B343}"/>
                </a:ext>
              </a:extLst>
            </p:cNvPr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2FC227CF-327E-469E-AC5B-51B3BC625999}"/>
              </a:ext>
            </a:extLst>
          </p:cNvPr>
          <p:cNvGrpSpPr/>
          <p:nvPr/>
        </p:nvGrpSpPr>
        <p:grpSpPr>
          <a:xfrm>
            <a:off x="1593547" y="8123420"/>
            <a:ext cx="492385" cy="366110"/>
            <a:chOff x="1291017" y="1052397"/>
            <a:chExt cx="492385" cy="366110"/>
          </a:xfrm>
        </p:grpSpPr>
        <p:cxnSp>
          <p:nvCxnSpPr>
            <p:cNvPr id="138" name="꺾인 연결선 102">
              <a:extLst>
                <a:ext uri="{FF2B5EF4-FFF2-40B4-BE49-F238E27FC236}">
                  <a16:creationId xmlns:a16="http://schemas.microsoft.com/office/drawing/2014/main" id="{26531FF7-08C6-43A9-A42B-56ED3E972EB7}"/>
                </a:ext>
              </a:extLst>
            </p:cNvPr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꺾인 연결선 103">
              <a:extLst>
                <a:ext uri="{FF2B5EF4-FFF2-40B4-BE49-F238E27FC236}">
                  <a16:creationId xmlns:a16="http://schemas.microsoft.com/office/drawing/2014/main" id="{829A470F-C167-4AF9-B4B2-7DE97FA06521}"/>
                </a:ext>
              </a:extLst>
            </p:cNvPr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9DBAAA4D-7221-470D-9D5D-92D6A1423316}"/>
              </a:ext>
            </a:extLst>
          </p:cNvPr>
          <p:cNvGrpSpPr/>
          <p:nvPr/>
        </p:nvGrpSpPr>
        <p:grpSpPr>
          <a:xfrm>
            <a:off x="2155962" y="8123420"/>
            <a:ext cx="492385" cy="366110"/>
            <a:chOff x="1291017" y="1052397"/>
            <a:chExt cx="492385" cy="366110"/>
          </a:xfrm>
        </p:grpSpPr>
        <p:cxnSp>
          <p:nvCxnSpPr>
            <p:cNvPr id="141" name="꺾인 연결선 105">
              <a:extLst>
                <a:ext uri="{FF2B5EF4-FFF2-40B4-BE49-F238E27FC236}">
                  <a16:creationId xmlns:a16="http://schemas.microsoft.com/office/drawing/2014/main" id="{48EB78A8-817A-4FA3-9170-0EB9F16896CC}"/>
                </a:ext>
              </a:extLst>
            </p:cNvPr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꺾인 연결선 106">
              <a:extLst>
                <a:ext uri="{FF2B5EF4-FFF2-40B4-BE49-F238E27FC236}">
                  <a16:creationId xmlns:a16="http://schemas.microsoft.com/office/drawing/2014/main" id="{E434A50A-9288-4428-AD5D-DAD5318F778D}"/>
                </a:ext>
              </a:extLst>
            </p:cNvPr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704A71A8-81BC-487C-8D2B-3E9D7194B019}"/>
              </a:ext>
            </a:extLst>
          </p:cNvPr>
          <p:cNvGrpSpPr/>
          <p:nvPr/>
        </p:nvGrpSpPr>
        <p:grpSpPr>
          <a:xfrm>
            <a:off x="476672" y="8480645"/>
            <a:ext cx="492385" cy="366110"/>
            <a:chOff x="1291017" y="1052397"/>
            <a:chExt cx="492385" cy="366110"/>
          </a:xfrm>
        </p:grpSpPr>
        <p:cxnSp>
          <p:nvCxnSpPr>
            <p:cNvPr id="144" name="꺾인 연결선 102">
              <a:extLst>
                <a:ext uri="{FF2B5EF4-FFF2-40B4-BE49-F238E27FC236}">
                  <a16:creationId xmlns:a16="http://schemas.microsoft.com/office/drawing/2014/main" id="{1CFCCC9B-54AA-4269-897C-5C0DFFE76362}"/>
                </a:ext>
              </a:extLst>
            </p:cNvPr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꺾인 연결선 103">
              <a:extLst>
                <a:ext uri="{FF2B5EF4-FFF2-40B4-BE49-F238E27FC236}">
                  <a16:creationId xmlns:a16="http://schemas.microsoft.com/office/drawing/2014/main" id="{5A710299-50A4-4FDB-A18B-A77968FD71B3}"/>
                </a:ext>
              </a:extLst>
            </p:cNvPr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814CD6E5-D177-4F71-8C6B-3D7675E0E8DB}"/>
              </a:ext>
            </a:extLst>
          </p:cNvPr>
          <p:cNvGrpSpPr/>
          <p:nvPr/>
        </p:nvGrpSpPr>
        <p:grpSpPr>
          <a:xfrm>
            <a:off x="1039087" y="8480645"/>
            <a:ext cx="492385" cy="366110"/>
            <a:chOff x="1291017" y="1052397"/>
            <a:chExt cx="492385" cy="366110"/>
          </a:xfrm>
        </p:grpSpPr>
        <p:cxnSp>
          <p:nvCxnSpPr>
            <p:cNvPr id="147" name="꺾인 연결선 105">
              <a:extLst>
                <a:ext uri="{FF2B5EF4-FFF2-40B4-BE49-F238E27FC236}">
                  <a16:creationId xmlns:a16="http://schemas.microsoft.com/office/drawing/2014/main" id="{45F61B2D-E2BB-468D-834D-C48C6FDAF000}"/>
                </a:ext>
              </a:extLst>
            </p:cNvPr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꺾인 연결선 106">
              <a:extLst>
                <a:ext uri="{FF2B5EF4-FFF2-40B4-BE49-F238E27FC236}">
                  <a16:creationId xmlns:a16="http://schemas.microsoft.com/office/drawing/2014/main" id="{C0342D08-51F5-4839-BF3E-A5A5BB9A43AC}"/>
                </a:ext>
              </a:extLst>
            </p:cNvPr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5B25F8DB-0773-4628-9590-4C28ADCABD28}"/>
              </a:ext>
            </a:extLst>
          </p:cNvPr>
          <p:cNvGrpSpPr/>
          <p:nvPr/>
        </p:nvGrpSpPr>
        <p:grpSpPr>
          <a:xfrm>
            <a:off x="1608234" y="8485281"/>
            <a:ext cx="492385" cy="366110"/>
            <a:chOff x="1291017" y="1052397"/>
            <a:chExt cx="492385" cy="366110"/>
          </a:xfrm>
        </p:grpSpPr>
        <p:cxnSp>
          <p:nvCxnSpPr>
            <p:cNvPr id="150" name="꺾인 연결선 102">
              <a:extLst>
                <a:ext uri="{FF2B5EF4-FFF2-40B4-BE49-F238E27FC236}">
                  <a16:creationId xmlns:a16="http://schemas.microsoft.com/office/drawing/2014/main" id="{231755AD-DEB0-488F-A051-E36B11BCB969}"/>
                </a:ext>
              </a:extLst>
            </p:cNvPr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꺾인 연결선 103">
              <a:extLst>
                <a:ext uri="{FF2B5EF4-FFF2-40B4-BE49-F238E27FC236}">
                  <a16:creationId xmlns:a16="http://schemas.microsoft.com/office/drawing/2014/main" id="{BC665DE9-5593-4312-A15B-090333ABD289}"/>
                </a:ext>
              </a:extLst>
            </p:cNvPr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6D99F6B9-735A-4A2B-BE83-F76F81552D50}"/>
              </a:ext>
            </a:extLst>
          </p:cNvPr>
          <p:cNvGrpSpPr/>
          <p:nvPr/>
        </p:nvGrpSpPr>
        <p:grpSpPr>
          <a:xfrm>
            <a:off x="2170649" y="8485281"/>
            <a:ext cx="492385" cy="366110"/>
            <a:chOff x="1291017" y="1052397"/>
            <a:chExt cx="492385" cy="366110"/>
          </a:xfrm>
        </p:grpSpPr>
        <p:cxnSp>
          <p:nvCxnSpPr>
            <p:cNvPr id="153" name="꺾인 연결선 105">
              <a:extLst>
                <a:ext uri="{FF2B5EF4-FFF2-40B4-BE49-F238E27FC236}">
                  <a16:creationId xmlns:a16="http://schemas.microsoft.com/office/drawing/2014/main" id="{D4539361-4031-4E0E-93FF-B0DAA04CBE0D}"/>
                </a:ext>
              </a:extLst>
            </p:cNvPr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꺾인 연결선 106">
              <a:extLst>
                <a:ext uri="{FF2B5EF4-FFF2-40B4-BE49-F238E27FC236}">
                  <a16:creationId xmlns:a16="http://schemas.microsoft.com/office/drawing/2014/main" id="{18760C4A-BC58-418D-9EF2-4338AB9DFD2A}"/>
                </a:ext>
              </a:extLst>
            </p:cNvPr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5" name="오른쪽 중괄호 154">
            <a:extLst>
              <a:ext uri="{FF2B5EF4-FFF2-40B4-BE49-F238E27FC236}">
                <a16:creationId xmlns:a16="http://schemas.microsoft.com/office/drawing/2014/main" id="{C0701699-1D40-4EC1-82FA-66BC1CF20567}"/>
              </a:ext>
            </a:extLst>
          </p:cNvPr>
          <p:cNvSpPr/>
          <p:nvPr/>
        </p:nvSpPr>
        <p:spPr>
          <a:xfrm>
            <a:off x="5111592" y="8091677"/>
            <a:ext cx="504056" cy="896396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C57AFCF-CFA7-40EF-B858-5E0D69593F55}"/>
              </a:ext>
            </a:extLst>
          </p:cNvPr>
          <p:cNvSpPr txBox="1"/>
          <p:nvPr/>
        </p:nvSpPr>
        <p:spPr>
          <a:xfrm>
            <a:off x="5615648" y="8331971"/>
            <a:ext cx="85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Footer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25591607-A11B-40E9-AD5D-0EE50ABA28F0}"/>
              </a:ext>
            </a:extLst>
          </p:cNvPr>
          <p:cNvGrpSpPr/>
          <p:nvPr/>
        </p:nvGrpSpPr>
        <p:grpSpPr>
          <a:xfrm>
            <a:off x="404664" y="6362675"/>
            <a:ext cx="330202" cy="308173"/>
            <a:chOff x="326639" y="4540450"/>
            <a:chExt cx="1166815" cy="1152128"/>
          </a:xfrm>
        </p:grpSpPr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06BC358D-630A-4C53-B5CF-212CA1D637C2}"/>
                </a:ext>
              </a:extLst>
            </p:cNvPr>
            <p:cNvSpPr/>
            <p:nvPr/>
          </p:nvSpPr>
          <p:spPr>
            <a:xfrm>
              <a:off x="326639" y="4540450"/>
              <a:ext cx="1166815" cy="11521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FA3B9BE9-1CD9-485C-A801-44744B3CA089}"/>
                </a:ext>
              </a:extLst>
            </p:cNvPr>
            <p:cNvCxnSpPr>
              <a:stCxn id="162" idx="7"/>
              <a:endCxn id="162" idx="3"/>
            </p:cNvCxnSpPr>
            <p:nvPr/>
          </p:nvCxnSpPr>
          <p:spPr>
            <a:xfrm flipH="1">
              <a:off x="497515" y="4709175"/>
              <a:ext cx="825063" cy="8146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C3244DC-313C-404B-A9AC-1839F1A15864}"/>
                </a:ext>
              </a:extLst>
            </p:cNvPr>
            <p:cNvCxnSpPr>
              <a:stCxn id="162" idx="1"/>
            </p:cNvCxnSpPr>
            <p:nvPr/>
          </p:nvCxnSpPr>
          <p:spPr>
            <a:xfrm>
              <a:off x="497515" y="4709175"/>
              <a:ext cx="825063" cy="8146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665D29E5-9DEC-4635-B2AD-937FEFAFCE3C}"/>
              </a:ext>
            </a:extLst>
          </p:cNvPr>
          <p:cNvCxnSpPr/>
          <p:nvPr/>
        </p:nvCxnSpPr>
        <p:spPr>
          <a:xfrm>
            <a:off x="4941170" y="1597308"/>
            <a:ext cx="6480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F4ADAC28-34D8-4075-A0BF-5D20A6E5DF5A}"/>
              </a:ext>
            </a:extLst>
          </p:cNvPr>
          <p:cNvSpPr txBox="1"/>
          <p:nvPr/>
        </p:nvSpPr>
        <p:spPr>
          <a:xfrm>
            <a:off x="5517232" y="1259632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Navigation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Bar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6822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232566" y="322132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318268" y="721593"/>
            <a:ext cx="2095831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92896" y="720074"/>
            <a:ext cx="4049589" cy="38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343630" y="8450527"/>
            <a:ext cx="3257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46928" y="323528"/>
            <a:ext cx="391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와이어프레임 </a:t>
            </a:r>
            <a:r>
              <a:rPr lang="en-US" altLang="ko-KR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데스크탑 </a:t>
            </a:r>
            <a:r>
              <a:rPr lang="en-US" altLang="ko-KR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1024px</a:t>
            </a:r>
            <a:r>
              <a:rPr lang="ko-KR" altLang="en-US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이상</a:t>
            </a:r>
            <a:r>
              <a:rPr lang="en-US" altLang="ko-KR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94771" y="899592"/>
            <a:ext cx="5012843" cy="7334911"/>
            <a:chOff x="94771" y="899592"/>
            <a:chExt cx="4846400" cy="7334911"/>
          </a:xfrm>
        </p:grpSpPr>
        <p:grpSp>
          <p:nvGrpSpPr>
            <p:cNvPr id="23" name="그룹 22"/>
            <p:cNvGrpSpPr/>
            <p:nvPr/>
          </p:nvGrpSpPr>
          <p:grpSpPr>
            <a:xfrm>
              <a:off x="94771" y="899592"/>
              <a:ext cx="4846400" cy="7334911"/>
              <a:chOff x="94771" y="899592"/>
              <a:chExt cx="4846400" cy="7334911"/>
            </a:xfrm>
          </p:grpSpPr>
          <p:grpSp>
            <p:nvGrpSpPr>
              <p:cNvPr id="29" name="Browser" descr="&lt;SmartSettings&gt;&lt;SmartResize enabled=&quot;True&quot; minWidth=&quot;140&quot; minHeight=&quot;50&quot; /&gt;&lt;/SmartSettings&gt;"/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94771" y="899592"/>
                <a:ext cx="4846400" cy="7334911"/>
                <a:chOff x="595685" y="1261242"/>
                <a:chExt cx="6668463" cy="4352544"/>
              </a:xfrm>
            </p:grpSpPr>
            <p:sp>
              <p:nvSpPr>
                <p:cNvPr id="31" name="Window Body" descr="&lt;SmartSettings&gt;&lt;SmartResize anchorLeft=&quot;Absolute&quot; anchorTop=&quot;Absolute&quot; anchorRight=&quot;Absolute&quot; anchorBottom=&quot;Absolute&quot; /&gt;&lt;/SmartSettings&gt;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595685" y="1578703"/>
                  <a:ext cx="6668462" cy="4035083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Title Bar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595686" y="1261242"/>
                  <a:ext cx="6668462" cy="318703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Browser</a:t>
                  </a:r>
                </a:p>
              </p:txBody>
            </p:sp>
            <p:sp>
              <p:nvSpPr>
                <p:cNvPr id="33" name="Menu Button" descr="&lt;SmartSettings&gt;&lt;SmartResize anchorLeft=&quot;None&quot; anchorTop=&quot;Absolute&quot; anchorRight=&quot;Absolut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6936831" y="1443748"/>
                  <a:ext cx="205328" cy="66884"/>
                </a:xfrm>
                <a:custGeom>
                  <a:avLst/>
                  <a:gdLst>
                    <a:gd name="T0" fmla="*/ 0 w 415"/>
                    <a:gd name="T1" fmla="*/ 309 h 309"/>
                    <a:gd name="T2" fmla="*/ 415 w 415"/>
                    <a:gd name="T3" fmla="*/ 309 h 309"/>
                    <a:gd name="T4" fmla="*/ 0 w 415"/>
                    <a:gd name="T5" fmla="*/ 155 h 309"/>
                    <a:gd name="T6" fmla="*/ 415 w 415"/>
                    <a:gd name="T7" fmla="*/ 155 h 309"/>
                    <a:gd name="T8" fmla="*/ 0 w 415"/>
                    <a:gd name="T9" fmla="*/ 0 h 309"/>
                    <a:gd name="T10" fmla="*/ 415 w 415"/>
                    <a:gd name="T11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15" h="309">
                      <a:moveTo>
                        <a:pt x="0" y="309"/>
                      </a:moveTo>
                      <a:lnTo>
                        <a:pt x="415" y="309"/>
                      </a:lnTo>
                      <a:moveTo>
                        <a:pt x="0" y="155"/>
                      </a:moveTo>
                      <a:lnTo>
                        <a:pt x="415" y="155"/>
                      </a:lnTo>
                      <a:moveTo>
                        <a:pt x="0" y="0"/>
                      </a:moveTo>
                      <a:lnTo>
                        <a:pt x="415" y="0"/>
                      </a:ln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4" name="Close Button" descr="&lt;SmartSettings&gt;&lt;SmartResize anchorLeft=&quot;None&quot; anchorTop=&quot;Absolute&quot; anchorRight=&quot;Absolute&quot; anchorBottom=&quot;None&quot; /&gt;&lt;/SmartSettings&gt;"/>
                <p:cNvSpPr>
                  <a:spLocks noEditPoints="1"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6973981" y="1303519"/>
                  <a:ext cx="135429" cy="56521"/>
                </a:xfrm>
                <a:custGeom>
                  <a:avLst/>
                  <a:gdLst>
                    <a:gd name="T0" fmla="*/ 254 w 254"/>
                    <a:gd name="T1" fmla="*/ 0 h 254"/>
                    <a:gd name="T2" fmla="*/ 0 w 254"/>
                    <a:gd name="T3" fmla="*/ 254 h 254"/>
                    <a:gd name="T4" fmla="*/ 0 w 254"/>
                    <a:gd name="T5" fmla="*/ 0 h 254"/>
                    <a:gd name="T6" fmla="*/ 254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254" y="0"/>
                      </a:moveTo>
                      <a:lnTo>
                        <a:pt x="0" y="254"/>
                      </a:lnTo>
                      <a:moveTo>
                        <a:pt x="0" y="0"/>
                      </a:moveTo>
                      <a:lnTo>
                        <a:pt x="254" y="254"/>
                      </a:lnTo>
                    </a:path>
                  </a:pathLst>
                </a:custGeom>
                <a:noFill/>
                <a:ln w="9525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5" name="Address Box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838062" y="1406651"/>
                  <a:ext cx="4976781" cy="141078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237744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www.example.com</a:t>
                  </a:r>
                </a:p>
              </p:txBody>
            </p:sp>
            <p:sp>
              <p:nvSpPr>
                <p:cNvPr id="36" name="Document Ic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1942807" y="1437625"/>
                  <a:ext cx="128877" cy="79130"/>
                </a:xfrm>
                <a:custGeom>
                  <a:avLst/>
                  <a:gdLst>
                    <a:gd name="T0" fmla="*/ 153 w 260"/>
                    <a:gd name="T1" fmla="*/ 7 h 367"/>
                    <a:gd name="T2" fmla="*/ 153 w 260"/>
                    <a:gd name="T3" fmla="*/ 108 h 367"/>
                    <a:gd name="T4" fmla="*/ 253 w 260"/>
                    <a:gd name="T5" fmla="*/ 108 h 367"/>
                    <a:gd name="T6" fmla="*/ 0 w 260"/>
                    <a:gd name="T7" fmla="*/ 0 h 367"/>
                    <a:gd name="T8" fmla="*/ 0 w 260"/>
                    <a:gd name="T9" fmla="*/ 367 h 367"/>
                    <a:gd name="T10" fmla="*/ 260 w 260"/>
                    <a:gd name="T11" fmla="*/ 367 h 367"/>
                    <a:gd name="T12" fmla="*/ 260 w 260"/>
                    <a:gd name="T13" fmla="*/ 100 h 367"/>
                    <a:gd name="T14" fmla="*/ 161 w 260"/>
                    <a:gd name="T15" fmla="*/ 1 h 367"/>
                    <a:gd name="T16" fmla="*/ 0 w 260"/>
                    <a:gd name="T17" fmla="*/ 0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0" h="367">
                      <a:moveTo>
                        <a:pt x="153" y="7"/>
                      </a:moveTo>
                      <a:lnTo>
                        <a:pt x="153" y="108"/>
                      </a:lnTo>
                      <a:lnTo>
                        <a:pt x="253" y="108"/>
                      </a:lnTo>
                      <a:moveTo>
                        <a:pt x="0" y="0"/>
                      </a:moveTo>
                      <a:lnTo>
                        <a:pt x="0" y="367"/>
                      </a:lnTo>
                      <a:lnTo>
                        <a:pt x="260" y="367"/>
                      </a:lnTo>
                      <a:lnTo>
                        <a:pt x="260" y="100"/>
                      </a:lnTo>
                      <a:lnTo>
                        <a:pt x="16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37" name="Navigation Buttons"/>
                <p:cNvGrpSpPr/>
                <p:nvPr/>
              </p:nvGrpSpPr>
              <p:grpSpPr>
                <a:xfrm>
                  <a:off x="768938" y="1425849"/>
                  <a:ext cx="882475" cy="102681"/>
                  <a:chOff x="768938" y="1425849"/>
                  <a:chExt cx="882475" cy="102681"/>
                </a:xfrm>
              </p:grpSpPr>
              <p:sp>
                <p:nvSpPr>
                  <p:cNvPr id="38" name="Back Button" descr="&lt;SmartSettings&gt;&lt;SmartResize anchorLeft=&quot;Absolute&quot; anchorTop=&quot;Absolute&quot; anchorRight=&quot;None&quot; anchorBottom=&quot;None&quot; /&gt;&lt;/SmartSettings&gt;"/>
                  <p:cNvSpPr>
                    <a:spLocks noChangeAspect="1" noEditPoints="1"/>
                  </p:cNvSpPr>
                  <p:nvPr>
                    <p:custDataLst>
                      <p:tags r:id="rId8"/>
                    </p:custDataLst>
                  </p:nvPr>
                </p:nvSpPr>
                <p:spPr bwMode="auto">
                  <a:xfrm>
                    <a:off x="768938" y="1441393"/>
                    <a:ext cx="209696" cy="71594"/>
                  </a:xfrm>
                  <a:custGeom>
                    <a:avLst/>
                    <a:gdLst>
                      <a:gd name="T0" fmla="*/ 159 w 423"/>
                      <a:gd name="T1" fmla="*/ 332 h 332"/>
                      <a:gd name="T2" fmla="*/ 0 w 423"/>
                      <a:gd name="T3" fmla="*/ 166 h 332"/>
                      <a:gd name="T4" fmla="*/ 159 w 423"/>
                      <a:gd name="T5" fmla="*/ 0 h 332"/>
                      <a:gd name="T6" fmla="*/ 15 w 423"/>
                      <a:gd name="T7" fmla="*/ 166 h 332"/>
                      <a:gd name="T8" fmla="*/ 423 w 423"/>
                      <a:gd name="T9" fmla="*/ 166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3" h="332">
                        <a:moveTo>
                          <a:pt x="159" y="332"/>
                        </a:moveTo>
                        <a:lnTo>
                          <a:pt x="0" y="166"/>
                        </a:lnTo>
                        <a:lnTo>
                          <a:pt x="159" y="0"/>
                        </a:lnTo>
                        <a:moveTo>
                          <a:pt x="15" y="166"/>
                        </a:moveTo>
                        <a:lnTo>
                          <a:pt x="423" y="166"/>
                        </a:lnTo>
                      </a:path>
                    </a:pathLst>
                  </a:custGeom>
                  <a:noFill/>
                  <a:ln w="6350" cap="sq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9" name="Forward Button" descr="&lt;SmartSettings&gt;&lt;SmartResize anchorLeft=&quot;Absolute&quot; anchorTop=&quot;Absolute&quot; anchorRight=&quot;None&quot; anchorBottom=&quot;None&quot; /&gt;&lt;/SmartSettings&gt;"/>
                  <p:cNvSpPr>
                    <a:spLocks noChangeAspect="1" noEditPoints="1"/>
                  </p:cNvSpPr>
                  <p:nvPr>
                    <p:custDataLst>
                      <p:tags r:id="rId9"/>
                    </p:custDataLst>
                  </p:nvPr>
                </p:nvSpPr>
                <p:spPr bwMode="auto">
                  <a:xfrm>
                    <a:off x="1100958" y="1441393"/>
                    <a:ext cx="209697" cy="71594"/>
                  </a:xfrm>
                  <a:custGeom>
                    <a:avLst/>
                    <a:gdLst>
                      <a:gd name="T0" fmla="*/ 265 w 423"/>
                      <a:gd name="T1" fmla="*/ 0 h 332"/>
                      <a:gd name="T2" fmla="*/ 423 w 423"/>
                      <a:gd name="T3" fmla="*/ 166 h 332"/>
                      <a:gd name="T4" fmla="*/ 265 w 423"/>
                      <a:gd name="T5" fmla="*/ 332 h 332"/>
                      <a:gd name="T6" fmla="*/ 408 w 423"/>
                      <a:gd name="T7" fmla="*/ 166 h 332"/>
                      <a:gd name="T8" fmla="*/ 0 w 423"/>
                      <a:gd name="T9" fmla="*/ 166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3" h="332">
                        <a:moveTo>
                          <a:pt x="265" y="0"/>
                        </a:moveTo>
                        <a:lnTo>
                          <a:pt x="423" y="166"/>
                        </a:lnTo>
                        <a:lnTo>
                          <a:pt x="265" y="332"/>
                        </a:lnTo>
                        <a:moveTo>
                          <a:pt x="408" y="166"/>
                        </a:moveTo>
                        <a:lnTo>
                          <a:pt x="0" y="166"/>
                        </a:lnTo>
                      </a:path>
                    </a:pathLst>
                  </a:custGeom>
                  <a:noFill/>
                  <a:ln w="6350" cap="sq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0" name="Reload Button" descr="&lt;SmartSettings&gt;&lt;SmartResize anchorLeft=&quot;Absolute&quot; anchorTop=&quot;Absolute&quot; anchorRight=&quot;None&quot; anchorBottom=&quot;None&quot; /&gt;&lt;/SmartSettings&gt;"/>
                  <p:cNvSpPr>
                    <a:spLocks noChangeAspect="1" noEditPoints="1"/>
                  </p:cNvSpPr>
                  <p:nvPr>
                    <p:custDataLst>
                      <p:tags r:id="rId10"/>
                    </p:custDataLst>
                  </p:nvPr>
                </p:nvSpPr>
                <p:spPr bwMode="auto">
                  <a:xfrm>
                    <a:off x="1432979" y="1425849"/>
                    <a:ext cx="218434" cy="102681"/>
                  </a:xfrm>
                  <a:custGeom>
                    <a:avLst/>
                    <a:gdLst>
                      <a:gd name="T0" fmla="*/ 441 w 441"/>
                      <a:gd name="T1" fmla="*/ 7 h 474"/>
                      <a:gd name="T2" fmla="*/ 441 w 441"/>
                      <a:gd name="T3" fmla="*/ 144 h 474"/>
                      <a:gd name="T4" fmla="*/ 296 w 441"/>
                      <a:gd name="T5" fmla="*/ 144 h 474"/>
                      <a:gd name="T6" fmla="*/ 438 w 441"/>
                      <a:gd name="T7" fmla="*/ 309 h 474"/>
                      <a:gd name="T8" fmla="*/ 166 w 441"/>
                      <a:gd name="T9" fmla="*/ 434 h 474"/>
                      <a:gd name="T10" fmla="*/ 41 w 441"/>
                      <a:gd name="T11" fmla="*/ 162 h 474"/>
                      <a:gd name="T12" fmla="*/ 313 w 441"/>
                      <a:gd name="T13" fmla="*/ 37 h 474"/>
                      <a:gd name="T14" fmla="*/ 428 w 441"/>
                      <a:gd name="T15" fmla="*/ 139 h 4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41" h="474">
                        <a:moveTo>
                          <a:pt x="441" y="7"/>
                        </a:moveTo>
                        <a:lnTo>
                          <a:pt x="441" y="144"/>
                        </a:lnTo>
                        <a:lnTo>
                          <a:pt x="296" y="144"/>
                        </a:lnTo>
                        <a:moveTo>
                          <a:pt x="438" y="309"/>
                        </a:moveTo>
                        <a:cubicBezTo>
                          <a:pt x="397" y="418"/>
                          <a:pt x="276" y="474"/>
                          <a:pt x="166" y="434"/>
                        </a:cubicBezTo>
                        <a:cubicBezTo>
                          <a:pt x="56" y="393"/>
                          <a:pt x="0" y="271"/>
                          <a:pt x="41" y="162"/>
                        </a:cubicBezTo>
                        <a:cubicBezTo>
                          <a:pt x="82" y="52"/>
                          <a:pt x="202" y="0"/>
                          <a:pt x="313" y="37"/>
                        </a:cubicBezTo>
                        <a:cubicBezTo>
                          <a:pt x="357" y="51"/>
                          <a:pt x="398" y="91"/>
                          <a:pt x="428" y="139"/>
                        </a:cubicBezTo>
                      </a:path>
                    </a:pathLst>
                  </a:cu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cxnSp>
            <p:nvCxnSpPr>
              <p:cNvPr id="30" name="Line"/>
              <p:cNvCxnSpPr>
                <a:cxnSpLocks/>
              </p:cNvCxnSpPr>
              <p:nvPr/>
            </p:nvCxnSpPr>
            <p:spPr bwMode="auto">
              <a:xfrm>
                <a:off x="113762" y="1763688"/>
                <a:ext cx="4827409" cy="0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Button"/>
            <p:cNvSpPr>
              <a:spLocks/>
            </p:cNvSpPr>
            <p:nvPr/>
          </p:nvSpPr>
          <p:spPr bwMode="auto">
            <a:xfrm>
              <a:off x="144204" y="1476311"/>
              <a:ext cx="486881" cy="241995"/>
            </a:xfrm>
            <a:prstGeom prst="roundRect">
              <a:avLst>
                <a:gd name="adj" fmla="val 8776"/>
              </a:avLst>
            </a:prstGeom>
            <a:solidFill>
              <a:schemeClr val="tx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Home</a:t>
              </a:r>
            </a:p>
          </p:txBody>
        </p:sp>
        <p:sp>
          <p:nvSpPr>
            <p:cNvPr id="25" name="Button"/>
            <p:cNvSpPr>
              <a:spLocks/>
            </p:cNvSpPr>
            <p:nvPr/>
          </p:nvSpPr>
          <p:spPr bwMode="auto">
            <a:xfrm>
              <a:off x="2492896" y="1476311"/>
              <a:ext cx="420531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Intro</a:t>
              </a:r>
            </a:p>
          </p:txBody>
        </p:sp>
        <p:sp>
          <p:nvSpPr>
            <p:cNvPr id="26" name="Button"/>
            <p:cNvSpPr>
              <a:spLocks/>
            </p:cNvSpPr>
            <p:nvPr/>
          </p:nvSpPr>
          <p:spPr bwMode="auto">
            <a:xfrm>
              <a:off x="3068960" y="1476311"/>
              <a:ext cx="383057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Skill</a:t>
              </a:r>
            </a:p>
          </p:txBody>
        </p:sp>
        <p:sp>
          <p:nvSpPr>
            <p:cNvPr id="27" name="Button"/>
            <p:cNvSpPr>
              <a:spLocks/>
            </p:cNvSpPr>
            <p:nvPr/>
          </p:nvSpPr>
          <p:spPr bwMode="auto">
            <a:xfrm>
              <a:off x="3611053" y="1476311"/>
              <a:ext cx="499519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Works</a:t>
              </a:r>
            </a:p>
          </p:txBody>
        </p:sp>
        <p:sp>
          <p:nvSpPr>
            <p:cNvPr id="28" name="Button"/>
            <p:cNvSpPr>
              <a:spLocks/>
            </p:cNvSpPr>
            <p:nvPr/>
          </p:nvSpPr>
          <p:spPr bwMode="auto">
            <a:xfrm>
              <a:off x="4206948" y="1476311"/>
              <a:ext cx="570607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Contact</a:t>
              </a:r>
            </a:p>
          </p:txBody>
        </p:sp>
      </p:grpSp>
      <p:cxnSp>
        <p:nvCxnSpPr>
          <p:cNvPr id="41" name="Line"/>
          <p:cNvCxnSpPr>
            <a:cxnSpLocks/>
          </p:cNvCxnSpPr>
          <p:nvPr/>
        </p:nvCxnSpPr>
        <p:spPr bwMode="auto">
          <a:xfrm>
            <a:off x="88105" y="4139952"/>
            <a:ext cx="4997079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Line"/>
          <p:cNvCxnSpPr>
            <a:cxnSpLocks/>
          </p:cNvCxnSpPr>
          <p:nvPr/>
        </p:nvCxnSpPr>
        <p:spPr bwMode="auto">
          <a:xfrm>
            <a:off x="88105" y="6084168"/>
            <a:ext cx="5019508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>
            <a:cxnSpLocks/>
            <a:endCxn id="48" idx="0"/>
          </p:cNvCxnSpPr>
          <p:nvPr/>
        </p:nvCxnSpPr>
        <p:spPr>
          <a:xfrm flipV="1">
            <a:off x="94771" y="1763688"/>
            <a:ext cx="4990413" cy="2376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cxnSpLocks/>
          </p:cNvCxnSpPr>
          <p:nvPr/>
        </p:nvCxnSpPr>
        <p:spPr>
          <a:xfrm>
            <a:off x="94771" y="1763688"/>
            <a:ext cx="4990413" cy="2376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오른쪽 중괄호 47"/>
          <p:cNvSpPr/>
          <p:nvPr/>
        </p:nvSpPr>
        <p:spPr>
          <a:xfrm>
            <a:off x="5085184" y="1763688"/>
            <a:ext cx="504056" cy="2376264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611054" y="2591781"/>
            <a:ext cx="1256721" cy="720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Welcome!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89242" y="276251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Home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4941170" y="1597308"/>
            <a:ext cx="6480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517232" y="1259632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Navigation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Bar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326640" y="4540450"/>
            <a:ext cx="1166815" cy="1152128"/>
            <a:chOff x="326639" y="4540450"/>
            <a:chExt cx="1166815" cy="1152128"/>
          </a:xfrm>
        </p:grpSpPr>
        <p:sp>
          <p:nvSpPr>
            <p:cNvPr id="57" name="타원 56"/>
            <p:cNvSpPr/>
            <p:nvPr/>
          </p:nvSpPr>
          <p:spPr>
            <a:xfrm>
              <a:off x="326639" y="4540450"/>
              <a:ext cx="1166815" cy="11521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직선 연결선 58"/>
            <p:cNvCxnSpPr>
              <a:stCxn id="57" idx="7"/>
              <a:endCxn id="57" idx="3"/>
            </p:cNvCxnSpPr>
            <p:nvPr/>
          </p:nvCxnSpPr>
          <p:spPr>
            <a:xfrm flipH="1">
              <a:off x="497515" y="4709175"/>
              <a:ext cx="825063" cy="8146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57" idx="1"/>
            </p:cNvCxnSpPr>
            <p:nvPr/>
          </p:nvCxnSpPr>
          <p:spPr>
            <a:xfrm>
              <a:off x="497515" y="4709175"/>
              <a:ext cx="825063" cy="8146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2060848" y="4555856"/>
            <a:ext cx="2178846" cy="387147"/>
            <a:chOff x="1291017" y="1052397"/>
            <a:chExt cx="2178846" cy="387147"/>
          </a:xfrm>
        </p:grpSpPr>
        <p:grpSp>
          <p:nvGrpSpPr>
            <p:cNvPr id="67" name="그룹 66"/>
            <p:cNvGrpSpPr/>
            <p:nvPr/>
          </p:nvGrpSpPr>
          <p:grpSpPr>
            <a:xfrm>
              <a:off x="1291017" y="1052397"/>
              <a:ext cx="1057863" cy="369145"/>
              <a:chOff x="1291017" y="1052397"/>
              <a:chExt cx="1057863" cy="369145"/>
            </a:xfrm>
          </p:grpSpPr>
          <p:grpSp>
            <p:nvGrpSpPr>
              <p:cNvPr id="75" name="그룹 74"/>
              <p:cNvGrpSpPr/>
              <p:nvPr/>
            </p:nvGrpSpPr>
            <p:grpSpPr>
              <a:xfrm>
                <a:off x="1291017" y="1052397"/>
                <a:ext cx="492385" cy="366110"/>
                <a:chOff x="1291017" y="1052397"/>
                <a:chExt cx="492385" cy="366110"/>
              </a:xfrm>
            </p:grpSpPr>
            <p:cxnSp>
              <p:nvCxnSpPr>
                <p:cNvPr id="79" name="꺾인 연결선 78"/>
                <p:cNvCxnSpPr/>
                <p:nvPr/>
              </p:nvCxnSpPr>
              <p:spPr>
                <a:xfrm rot="18621032">
                  <a:off x="1219009" y="112440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꺾인 연결선 79"/>
                <p:cNvCxnSpPr/>
                <p:nvPr/>
              </p:nvCxnSpPr>
              <p:spPr>
                <a:xfrm rot="18621032">
                  <a:off x="1495370" y="113047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그룹 75"/>
              <p:cNvGrpSpPr/>
              <p:nvPr/>
            </p:nvGrpSpPr>
            <p:grpSpPr>
              <a:xfrm>
                <a:off x="1856495" y="1055432"/>
                <a:ext cx="492385" cy="366110"/>
                <a:chOff x="1291017" y="1052397"/>
                <a:chExt cx="492385" cy="366110"/>
              </a:xfrm>
            </p:grpSpPr>
            <p:cxnSp>
              <p:nvCxnSpPr>
                <p:cNvPr id="77" name="꺾인 연결선 76"/>
                <p:cNvCxnSpPr/>
                <p:nvPr/>
              </p:nvCxnSpPr>
              <p:spPr>
                <a:xfrm rot="18621032">
                  <a:off x="1219009" y="112440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꺾인 연결선 77"/>
                <p:cNvCxnSpPr/>
                <p:nvPr/>
              </p:nvCxnSpPr>
              <p:spPr>
                <a:xfrm rot="18621032">
                  <a:off x="1495370" y="113047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8" name="그룹 67"/>
            <p:cNvGrpSpPr/>
            <p:nvPr/>
          </p:nvGrpSpPr>
          <p:grpSpPr>
            <a:xfrm>
              <a:off x="2412000" y="1070399"/>
              <a:ext cx="1057863" cy="369145"/>
              <a:chOff x="1291017" y="1052397"/>
              <a:chExt cx="1057863" cy="369145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1291017" y="1052397"/>
                <a:ext cx="492385" cy="366110"/>
                <a:chOff x="1291017" y="1052397"/>
                <a:chExt cx="492385" cy="366110"/>
              </a:xfrm>
            </p:grpSpPr>
            <p:cxnSp>
              <p:nvCxnSpPr>
                <p:cNvPr id="73" name="꺾인 연결선 72"/>
                <p:cNvCxnSpPr/>
                <p:nvPr/>
              </p:nvCxnSpPr>
              <p:spPr>
                <a:xfrm rot="18621032">
                  <a:off x="1219009" y="112440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꺾인 연결선 73"/>
                <p:cNvCxnSpPr/>
                <p:nvPr/>
              </p:nvCxnSpPr>
              <p:spPr>
                <a:xfrm rot="18621032">
                  <a:off x="1495370" y="113047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그룹 69"/>
              <p:cNvGrpSpPr/>
              <p:nvPr/>
            </p:nvGrpSpPr>
            <p:grpSpPr>
              <a:xfrm>
                <a:off x="1856495" y="1055432"/>
                <a:ext cx="492385" cy="366110"/>
                <a:chOff x="1291017" y="1052397"/>
                <a:chExt cx="492385" cy="366110"/>
              </a:xfrm>
            </p:grpSpPr>
            <p:cxnSp>
              <p:nvCxnSpPr>
                <p:cNvPr id="71" name="꺾인 연결선 70"/>
                <p:cNvCxnSpPr/>
                <p:nvPr/>
              </p:nvCxnSpPr>
              <p:spPr>
                <a:xfrm rot="18621032">
                  <a:off x="1219009" y="112440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꺾인 연결선 71"/>
                <p:cNvCxnSpPr/>
                <p:nvPr/>
              </p:nvCxnSpPr>
              <p:spPr>
                <a:xfrm rot="18621032">
                  <a:off x="1495370" y="113047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1" name="그룹 80"/>
          <p:cNvGrpSpPr/>
          <p:nvPr/>
        </p:nvGrpSpPr>
        <p:grpSpPr>
          <a:xfrm>
            <a:off x="2067766" y="4922942"/>
            <a:ext cx="2178846" cy="387147"/>
            <a:chOff x="1291017" y="1052397"/>
            <a:chExt cx="2178846" cy="387147"/>
          </a:xfrm>
        </p:grpSpPr>
        <p:grpSp>
          <p:nvGrpSpPr>
            <p:cNvPr id="82" name="그룹 81"/>
            <p:cNvGrpSpPr/>
            <p:nvPr/>
          </p:nvGrpSpPr>
          <p:grpSpPr>
            <a:xfrm>
              <a:off x="1291017" y="1052397"/>
              <a:ext cx="1057863" cy="369145"/>
              <a:chOff x="1291017" y="1052397"/>
              <a:chExt cx="1057863" cy="369145"/>
            </a:xfrm>
          </p:grpSpPr>
          <p:grpSp>
            <p:nvGrpSpPr>
              <p:cNvPr id="90" name="그룹 89"/>
              <p:cNvGrpSpPr/>
              <p:nvPr/>
            </p:nvGrpSpPr>
            <p:grpSpPr>
              <a:xfrm>
                <a:off x="1291017" y="1052397"/>
                <a:ext cx="492385" cy="366110"/>
                <a:chOff x="1291017" y="1052397"/>
                <a:chExt cx="492385" cy="366110"/>
              </a:xfrm>
            </p:grpSpPr>
            <p:cxnSp>
              <p:nvCxnSpPr>
                <p:cNvPr id="94" name="꺾인 연결선 93"/>
                <p:cNvCxnSpPr/>
                <p:nvPr/>
              </p:nvCxnSpPr>
              <p:spPr>
                <a:xfrm rot="18621032">
                  <a:off x="1219009" y="112440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꺾인 연결선 94"/>
                <p:cNvCxnSpPr/>
                <p:nvPr/>
              </p:nvCxnSpPr>
              <p:spPr>
                <a:xfrm rot="18621032">
                  <a:off x="1495370" y="113047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그룹 90"/>
              <p:cNvGrpSpPr/>
              <p:nvPr/>
            </p:nvGrpSpPr>
            <p:grpSpPr>
              <a:xfrm>
                <a:off x="1856495" y="1055432"/>
                <a:ext cx="492385" cy="366110"/>
                <a:chOff x="1291017" y="1052397"/>
                <a:chExt cx="492385" cy="366110"/>
              </a:xfrm>
            </p:grpSpPr>
            <p:cxnSp>
              <p:nvCxnSpPr>
                <p:cNvPr id="92" name="꺾인 연결선 91"/>
                <p:cNvCxnSpPr/>
                <p:nvPr/>
              </p:nvCxnSpPr>
              <p:spPr>
                <a:xfrm rot="18621032">
                  <a:off x="1219009" y="112440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꺾인 연결선 92"/>
                <p:cNvCxnSpPr/>
                <p:nvPr/>
              </p:nvCxnSpPr>
              <p:spPr>
                <a:xfrm rot="18621032">
                  <a:off x="1495370" y="113047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3" name="그룹 82"/>
            <p:cNvGrpSpPr/>
            <p:nvPr/>
          </p:nvGrpSpPr>
          <p:grpSpPr>
            <a:xfrm>
              <a:off x="2412000" y="1070399"/>
              <a:ext cx="1057863" cy="369145"/>
              <a:chOff x="1291017" y="1052397"/>
              <a:chExt cx="1057863" cy="369145"/>
            </a:xfrm>
          </p:grpSpPr>
          <p:grpSp>
            <p:nvGrpSpPr>
              <p:cNvPr id="84" name="그룹 83"/>
              <p:cNvGrpSpPr/>
              <p:nvPr/>
            </p:nvGrpSpPr>
            <p:grpSpPr>
              <a:xfrm>
                <a:off x="1291017" y="1052397"/>
                <a:ext cx="492385" cy="366110"/>
                <a:chOff x="1291017" y="1052397"/>
                <a:chExt cx="492385" cy="366110"/>
              </a:xfrm>
            </p:grpSpPr>
            <p:cxnSp>
              <p:nvCxnSpPr>
                <p:cNvPr id="88" name="꺾인 연결선 87"/>
                <p:cNvCxnSpPr/>
                <p:nvPr/>
              </p:nvCxnSpPr>
              <p:spPr>
                <a:xfrm rot="18621032">
                  <a:off x="1219009" y="112440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꺾인 연결선 88"/>
                <p:cNvCxnSpPr/>
                <p:nvPr/>
              </p:nvCxnSpPr>
              <p:spPr>
                <a:xfrm rot="18621032">
                  <a:off x="1495370" y="113047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그룹 84"/>
              <p:cNvGrpSpPr/>
              <p:nvPr/>
            </p:nvGrpSpPr>
            <p:grpSpPr>
              <a:xfrm>
                <a:off x="1856495" y="1055432"/>
                <a:ext cx="492385" cy="366110"/>
                <a:chOff x="1291017" y="1052397"/>
                <a:chExt cx="492385" cy="366110"/>
              </a:xfrm>
            </p:grpSpPr>
            <p:cxnSp>
              <p:nvCxnSpPr>
                <p:cNvPr id="86" name="꺾인 연결선 85"/>
                <p:cNvCxnSpPr/>
                <p:nvPr/>
              </p:nvCxnSpPr>
              <p:spPr>
                <a:xfrm rot="18621032">
                  <a:off x="1219009" y="112440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꺾인 연결선 86"/>
                <p:cNvCxnSpPr/>
                <p:nvPr/>
              </p:nvCxnSpPr>
              <p:spPr>
                <a:xfrm rot="18621032">
                  <a:off x="1495370" y="113047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96" name="그룹 95"/>
          <p:cNvGrpSpPr/>
          <p:nvPr/>
        </p:nvGrpSpPr>
        <p:grpSpPr>
          <a:xfrm>
            <a:off x="2060567" y="5289782"/>
            <a:ext cx="2178846" cy="387147"/>
            <a:chOff x="1291017" y="1052397"/>
            <a:chExt cx="2178846" cy="387147"/>
          </a:xfrm>
        </p:grpSpPr>
        <p:grpSp>
          <p:nvGrpSpPr>
            <p:cNvPr id="97" name="그룹 96"/>
            <p:cNvGrpSpPr/>
            <p:nvPr/>
          </p:nvGrpSpPr>
          <p:grpSpPr>
            <a:xfrm>
              <a:off x="1291017" y="1052397"/>
              <a:ext cx="1057863" cy="369145"/>
              <a:chOff x="1291017" y="1052397"/>
              <a:chExt cx="1057863" cy="369145"/>
            </a:xfrm>
          </p:grpSpPr>
          <p:grpSp>
            <p:nvGrpSpPr>
              <p:cNvPr id="105" name="그룹 104"/>
              <p:cNvGrpSpPr/>
              <p:nvPr/>
            </p:nvGrpSpPr>
            <p:grpSpPr>
              <a:xfrm>
                <a:off x="1291017" y="1052397"/>
                <a:ext cx="492385" cy="366110"/>
                <a:chOff x="1291017" y="1052397"/>
                <a:chExt cx="492385" cy="366110"/>
              </a:xfrm>
            </p:grpSpPr>
            <p:cxnSp>
              <p:nvCxnSpPr>
                <p:cNvPr id="109" name="꺾인 연결선 108"/>
                <p:cNvCxnSpPr/>
                <p:nvPr/>
              </p:nvCxnSpPr>
              <p:spPr>
                <a:xfrm rot="18621032">
                  <a:off x="1219009" y="112440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꺾인 연결선 109"/>
                <p:cNvCxnSpPr/>
                <p:nvPr/>
              </p:nvCxnSpPr>
              <p:spPr>
                <a:xfrm rot="18621032">
                  <a:off x="1495370" y="113047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그룹 105"/>
              <p:cNvGrpSpPr/>
              <p:nvPr/>
            </p:nvGrpSpPr>
            <p:grpSpPr>
              <a:xfrm>
                <a:off x="1856495" y="1055432"/>
                <a:ext cx="492385" cy="366110"/>
                <a:chOff x="1291017" y="1052397"/>
                <a:chExt cx="492385" cy="366110"/>
              </a:xfrm>
            </p:grpSpPr>
            <p:cxnSp>
              <p:nvCxnSpPr>
                <p:cNvPr id="107" name="꺾인 연결선 106"/>
                <p:cNvCxnSpPr/>
                <p:nvPr/>
              </p:nvCxnSpPr>
              <p:spPr>
                <a:xfrm rot="18621032">
                  <a:off x="1219009" y="112440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꺾인 연결선 107"/>
                <p:cNvCxnSpPr/>
                <p:nvPr/>
              </p:nvCxnSpPr>
              <p:spPr>
                <a:xfrm rot="18621032">
                  <a:off x="1495370" y="113047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8" name="그룹 97"/>
            <p:cNvGrpSpPr/>
            <p:nvPr/>
          </p:nvGrpSpPr>
          <p:grpSpPr>
            <a:xfrm>
              <a:off x="2412000" y="1070399"/>
              <a:ext cx="1057863" cy="369145"/>
              <a:chOff x="1291017" y="1052397"/>
              <a:chExt cx="1057863" cy="369145"/>
            </a:xfrm>
          </p:grpSpPr>
          <p:grpSp>
            <p:nvGrpSpPr>
              <p:cNvPr id="99" name="그룹 98"/>
              <p:cNvGrpSpPr/>
              <p:nvPr/>
            </p:nvGrpSpPr>
            <p:grpSpPr>
              <a:xfrm>
                <a:off x="1291017" y="1052397"/>
                <a:ext cx="492385" cy="366110"/>
                <a:chOff x="1291017" y="1052397"/>
                <a:chExt cx="492385" cy="366110"/>
              </a:xfrm>
            </p:grpSpPr>
            <p:cxnSp>
              <p:nvCxnSpPr>
                <p:cNvPr id="103" name="꺾인 연결선 102"/>
                <p:cNvCxnSpPr/>
                <p:nvPr/>
              </p:nvCxnSpPr>
              <p:spPr>
                <a:xfrm rot="18621032">
                  <a:off x="1219009" y="112440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꺾인 연결선 103"/>
                <p:cNvCxnSpPr/>
                <p:nvPr/>
              </p:nvCxnSpPr>
              <p:spPr>
                <a:xfrm rot="18621032">
                  <a:off x="1495370" y="113047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그룹 99"/>
              <p:cNvGrpSpPr/>
              <p:nvPr/>
            </p:nvGrpSpPr>
            <p:grpSpPr>
              <a:xfrm>
                <a:off x="1856495" y="1055432"/>
                <a:ext cx="492385" cy="366110"/>
                <a:chOff x="1291017" y="1052397"/>
                <a:chExt cx="492385" cy="366110"/>
              </a:xfrm>
            </p:grpSpPr>
            <p:cxnSp>
              <p:nvCxnSpPr>
                <p:cNvPr id="101" name="꺾인 연결선 100"/>
                <p:cNvCxnSpPr/>
                <p:nvPr/>
              </p:nvCxnSpPr>
              <p:spPr>
                <a:xfrm rot="18621032">
                  <a:off x="1219009" y="112440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꺾인 연결선 101"/>
                <p:cNvCxnSpPr/>
                <p:nvPr/>
              </p:nvCxnSpPr>
              <p:spPr>
                <a:xfrm rot="18621032">
                  <a:off x="1495370" y="1130475"/>
                  <a:ext cx="360040" cy="216024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2" name="오른쪽 중괄호 111"/>
          <p:cNvSpPr/>
          <p:nvPr/>
        </p:nvSpPr>
        <p:spPr>
          <a:xfrm>
            <a:off x="5085184" y="4281668"/>
            <a:ext cx="504056" cy="1658484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5638946" y="4924366"/>
            <a:ext cx="67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Intro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39" name="그룹 138"/>
          <p:cNvGrpSpPr/>
          <p:nvPr/>
        </p:nvGrpSpPr>
        <p:grpSpPr>
          <a:xfrm>
            <a:off x="399106" y="6300193"/>
            <a:ext cx="1021880" cy="936104"/>
            <a:chOff x="399106" y="6444208"/>
            <a:chExt cx="1021880" cy="936104"/>
          </a:xfrm>
        </p:grpSpPr>
        <p:sp>
          <p:nvSpPr>
            <p:cNvPr id="130" name="직사각형 129"/>
            <p:cNvSpPr/>
            <p:nvPr/>
          </p:nvSpPr>
          <p:spPr>
            <a:xfrm>
              <a:off x="399106" y="6444208"/>
              <a:ext cx="1021880" cy="93610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2" name="직선 연결선 131"/>
            <p:cNvCxnSpPr/>
            <p:nvPr/>
          </p:nvCxnSpPr>
          <p:spPr>
            <a:xfrm flipH="1">
              <a:off x="399106" y="6444208"/>
              <a:ext cx="1021880" cy="93610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>
              <a:off x="399106" y="6444208"/>
              <a:ext cx="1021880" cy="93610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0" name="그룹 139"/>
          <p:cNvGrpSpPr/>
          <p:nvPr/>
        </p:nvGrpSpPr>
        <p:grpSpPr>
          <a:xfrm>
            <a:off x="1941199" y="7020274"/>
            <a:ext cx="1021880" cy="936104"/>
            <a:chOff x="399106" y="6444208"/>
            <a:chExt cx="1021880" cy="936104"/>
          </a:xfrm>
        </p:grpSpPr>
        <p:sp>
          <p:nvSpPr>
            <p:cNvPr id="141" name="직사각형 140"/>
            <p:cNvSpPr/>
            <p:nvPr/>
          </p:nvSpPr>
          <p:spPr>
            <a:xfrm>
              <a:off x="399106" y="6444208"/>
              <a:ext cx="1021880" cy="93610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2" name="직선 연결선 141"/>
            <p:cNvCxnSpPr/>
            <p:nvPr/>
          </p:nvCxnSpPr>
          <p:spPr>
            <a:xfrm flipH="1">
              <a:off x="399106" y="6444208"/>
              <a:ext cx="1021880" cy="93610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399106" y="6444208"/>
              <a:ext cx="1021880" cy="93610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4" name="그룹 143"/>
          <p:cNvGrpSpPr/>
          <p:nvPr/>
        </p:nvGrpSpPr>
        <p:grpSpPr>
          <a:xfrm>
            <a:off x="3465174" y="6300193"/>
            <a:ext cx="1021880" cy="936104"/>
            <a:chOff x="399106" y="6444208"/>
            <a:chExt cx="1021880" cy="936104"/>
          </a:xfrm>
        </p:grpSpPr>
        <p:sp>
          <p:nvSpPr>
            <p:cNvPr id="145" name="직사각형 144"/>
            <p:cNvSpPr/>
            <p:nvPr/>
          </p:nvSpPr>
          <p:spPr>
            <a:xfrm>
              <a:off x="399106" y="6444208"/>
              <a:ext cx="1021880" cy="93610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6" name="직선 연결선 145"/>
            <p:cNvCxnSpPr/>
            <p:nvPr/>
          </p:nvCxnSpPr>
          <p:spPr>
            <a:xfrm flipH="1">
              <a:off x="399106" y="6444208"/>
              <a:ext cx="1021880" cy="93610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>
              <a:off x="399106" y="6444208"/>
              <a:ext cx="1021880" cy="93610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8" name="그룹 147"/>
          <p:cNvGrpSpPr/>
          <p:nvPr/>
        </p:nvGrpSpPr>
        <p:grpSpPr>
          <a:xfrm>
            <a:off x="1972079" y="6399101"/>
            <a:ext cx="1057863" cy="369145"/>
            <a:chOff x="1291017" y="1052397"/>
            <a:chExt cx="1057863" cy="369145"/>
          </a:xfrm>
        </p:grpSpPr>
        <p:grpSp>
          <p:nvGrpSpPr>
            <p:cNvPr id="149" name="그룹 148"/>
            <p:cNvGrpSpPr/>
            <p:nvPr/>
          </p:nvGrpSpPr>
          <p:grpSpPr>
            <a:xfrm>
              <a:off x="1291017" y="1052397"/>
              <a:ext cx="492385" cy="366110"/>
              <a:chOff x="1291017" y="1052397"/>
              <a:chExt cx="492385" cy="366110"/>
            </a:xfrm>
          </p:grpSpPr>
          <p:cxnSp>
            <p:nvCxnSpPr>
              <p:cNvPr id="153" name="꺾인 연결선 152"/>
              <p:cNvCxnSpPr/>
              <p:nvPr/>
            </p:nvCxnSpPr>
            <p:spPr>
              <a:xfrm rot="18621032">
                <a:off x="1219009" y="1124405"/>
                <a:ext cx="360040" cy="216024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꺾인 연결선 153"/>
              <p:cNvCxnSpPr/>
              <p:nvPr/>
            </p:nvCxnSpPr>
            <p:spPr>
              <a:xfrm rot="18621032">
                <a:off x="1495370" y="1130475"/>
                <a:ext cx="360040" cy="216024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그룹 149"/>
            <p:cNvGrpSpPr/>
            <p:nvPr/>
          </p:nvGrpSpPr>
          <p:grpSpPr>
            <a:xfrm>
              <a:off x="1856495" y="1055432"/>
              <a:ext cx="492385" cy="366110"/>
              <a:chOff x="1291017" y="1052397"/>
              <a:chExt cx="492385" cy="366110"/>
            </a:xfrm>
          </p:grpSpPr>
          <p:cxnSp>
            <p:nvCxnSpPr>
              <p:cNvPr id="151" name="꺾인 연결선 150"/>
              <p:cNvCxnSpPr/>
              <p:nvPr/>
            </p:nvCxnSpPr>
            <p:spPr>
              <a:xfrm rot="18621032">
                <a:off x="1219009" y="1124405"/>
                <a:ext cx="360040" cy="216024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꺾인 연결선 151"/>
              <p:cNvCxnSpPr/>
              <p:nvPr/>
            </p:nvCxnSpPr>
            <p:spPr>
              <a:xfrm rot="18621032">
                <a:off x="1495370" y="1130475"/>
                <a:ext cx="360040" cy="216024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5" name="그룹 154"/>
          <p:cNvGrpSpPr/>
          <p:nvPr/>
        </p:nvGrpSpPr>
        <p:grpSpPr>
          <a:xfrm>
            <a:off x="406958" y="7488324"/>
            <a:ext cx="1057863" cy="369145"/>
            <a:chOff x="1291017" y="1052397"/>
            <a:chExt cx="1057863" cy="369145"/>
          </a:xfrm>
        </p:grpSpPr>
        <p:grpSp>
          <p:nvGrpSpPr>
            <p:cNvPr id="156" name="그룹 155"/>
            <p:cNvGrpSpPr/>
            <p:nvPr/>
          </p:nvGrpSpPr>
          <p:grpSpPr>
            <a:xfrm>
              <a:off x="1291017" y="1052397"/>
              <a:ext cx="492385" cy="366110"/>
              <a:chOff x="1291017" y="1052397"/>
              <a:chExt cx="492385" cy="366110"/>
            </a:xfrm>
          </p:grpSpPr>
          <p:cxnSp>
            <p:nvCxnSpPr>
              <p:cNvPr id="160" name="꺾인 연결선 159"/>
              <p:cNvCxnSpPr/>
              <p:nvPr/>
            </p:nvCxnSpPr>
            <p:spPr>
              <a:xfrm rot="18621032">
                <a:off x="1219009" y="1124405"/>
                <a:ext cx="360040" cy="216024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꺾인 연결선 160"/>
              <p:cNvCxnSpPr/>
              <p:nvPr/>
            </p:nvCxnSpPr>
            <p:spPr>
              <a:xfrm rot="18621032">
                <a:off x="1495370" y="1130475"/>
                <a:ext cx="360040" cy="216024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그룹 156"/>
            <p:cNvGrpSpPr/>
            <p:nvPr/>
          </p:nvGrpSpPr>
          <p:grpSpPr>
            <a:xfrm>
              <a:off x="1856495" y="1055432"/>
              <a:ext cx="492385" cy="366110"/>
              <a:chOff x="1291017" y="1052397"/>
              <a:chExt cx="492385" cy="366110"/>
            </a:xfrm>
          </p:grpSpPr>
          <p:cxnSp>
            <p:nvCxnSpPr>
              <p:cNvPr id="158" name="꺾인 연결선 157"/>
              <p:cNvCxnSpPr/>
              <p:nvPr/>
            </p:nvCxnSpPr>
            <p:spPr>
              <a:xfrm rot="18621032">
                <a:off x="1219009" y="1124405"/>
                <a:ext cx="360040" cy="216024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꺾인 연결선 158"/>
              <p:cNvCxnSpPr/>
              <p:nvPr/>
            </p:nvCxnSpPr>
            <p:spPr>
              <a:xfrm rot="18621032">
                <a:off x="1495370" y="1130475"/>
                <a:ext cx="360040" cy="216024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2" name="그룹 161"/>
          <p:cNvGrpSpPr/>
          <p:nvPr/>
        </p:nvGrpSpPr>
        <p:grpSpPr>
          <a:xfrm>
            <a:off x="3465173" y="7506326"/>
            <a:ext cx="1057863" cy="369145"/>
            <a:chOff x="1291017" y="1052397"/>
            <a:chExt cx="1057863" cy="369145"/>
          </a:xfrm>
        </p:grpSpPr>
        <p:grpSp>
          <p:nvGrpSpPr>
            <p:cNvPr id="163" name="그룹 162"/>
            <p:cNvGrpSpPr/>
            <p:nvPr/>
          </p:nvGrpSpPr>
          <p:grpSpPr>
            <a:xfrm>
              <a:off x="1291017" y="1052397"/>
              <a:ext cx="492385" cy="366110"/>
              <a:chOff x="1291017" y="1052397"/>
              <a:chExt cx="492385" cy="366110"/>
            </a:xfrm>
          </p:grpSpPr>
          <p:cxnSp>
            <p:nvCxnSpPr>
              <p:cNvPr id="167" name="꺾인 연결선 166"/>
              <p:cNvCxnSpPr/>
              <p:nvPr/>
            </p:nvCxnSpPr>
            <p:spPr>
              <a:xfrm rot="18621032">
                <a:off x="1219009" y="1124405"/>
                <a:ext cx="360040" cy="216024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꺾인 연결선 167"/>
              <p:cNvCxnSpPr/>
              <p:nvPr/>
            </p:nvCxnSpPr>
            <p:spPr>
              <a:xfrm rot="18621032">
                <a:off x="1495370" y="1130475"/>
                <a:ext cx="360040" cy="216024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그룹 163"/>
            <p:cNvGrpSpPr/>
            <p:nvPr/>
          </p:nvGrpSpPr>
          <p:grpSpPr>
            <a:xfrm>
              <a:off x="1856495" y="1055432"/>
              <a:ext cx="492385" cy="366110"/>
              <a:chOff x="1291017" y="1052397"/>
              <a:chExt cx="492385" cy="366110"/>
            </a:xfrm>
          </p:grpSpPr>
          <p:cxnSp>
            <p:nvCxnSpPr>
              <p:cNvPr id="165" name="꺾인 연결선 164"/>
              <p:cNvCxnSpPr/>
              <p:nvPr/>
            </p:nvCxnSpPr>
            <p:spPr>
              <a:xfrm rot="18621032">
                <a:off x="1219009" y="1124405"/>
                <a:ext cx="360040" cy="216024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꺾인 연결선 165"/>
              <p:cNvCxnSpPr/>
              <p:nvPr/>
            </p:nvCxnSpPr>
            <p:spPr>
              <a:xfrm rot="18621032">
                <a:off x="1495370" y="1130475"/>
                <a:ext cx="360040" cy="216024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70" name="오른쪽 중괄호 169"/>
          <p:cNvSpPr/>
          <p:nvPr/>
        </p:nvSpPr>
        <p:spPr>
          <a:xfrm>
            <a:off x="5085184" y="6156177"/>
            <a:ext cx="504056" cy="2016224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5607910" y="696350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Skills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98085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232566" y="322132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318268" y="721593"/>
            <a:ext cx="2095831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92896" y="720074"/>
            <a:ext cx="4049589" cy="38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343630" y="8661648"/>
            <a:ext cx="3257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46928" y="323528"/>
            <a:ext cx="391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와이어프레임 </a:t>
            </a:r>
            <a:r>
              <a:rPr lang="en-US" altLang="ko-KR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데스크탑 </a:t>
            </a:r>
            <a:r>
              <a:rPr lang="en-US" altLang="ko-KR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1024px</a:t>
            </a:r>
            <a:r>
              <a:rPr lang="ko-KR" altLang="en-US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이상</a:t>
            </a:r>
            <a:r>
              <a:rPr lang="en-US" altLang="ko-KR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773" y="836486"/>
            <a:ext cx="4846400" cy="8200011"/>
            <a:chOff x="94771" y="939092"/>
            <a:chExt cx="4846400" cy="7295412"/>
          </a:xfrm>
        </p:grpSpPr>
        <p:grpSp>
          <p:nvGrpSpPr>
            <p:cNvPr id="3" name="그룹 2"/>
            <p:cNvGrpSpPr/>
            <p:nvPr/>
          </p:nvGrpSpPr>
          <p:grpSpPr>
            <a:xfrm>
              <a:off x="94771" y="939092"/>
              <a:ext cx="4846400" cy="7295412"/>
              <a:chOff x="94771" y="939092"/>
              <a:chExt cx="4846400" cy="7295412"/>
            </a:xfrm>
          </p:grpSpPr>
          <p:grpSp>
            <p:nvGrpSpPr>
              <p:cNvPr id="8" name="Browser" descr="&lt;SmartSettings&gt;&lt;SmartResize enabled=&quot;True&quot; minWidth=&quot;140&quot; minHeight=&quot;50&quot; /&gt;&lt;/SmartSettings&gt;"/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94771" y="939092"/>
                <a:ext cx="4846400" cy="7295412"/>
                <a:chOff x="595685" y="1284681"/>
                <a:chExt cx="6668463" cy="4329105"/>
              </a:xfrm>
            </p:grpSpPr>
            <p:sp>
              <p:nvSpPr>
                <p:cNvPr id="9" name="Window Body" descr="&lt;SmartSettings&gt;&lt;SmartResize anchorLeft=&quot;Absolute&quot; anchorTop=&quot;Absolute&quot; anchorRight=&quot;Absolute&quot; anchorBottom=&quot;Absolute&quot; /&gt;&lt;/SmartSettings&gt;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595685" y="1578703"/>
                  <a:ext cx="6668462" cy="4035083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Title Bar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595686" y="1284681"/>
                  <a:ext cx="6668462" cy="318703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Browser</a:t>
                  </a:r>
                </a:p>
              </p:txBody>
            </p:sp>
            <p:sp>
              <p:nvSpPr>
                <p:cNvPr id="11" name="Menu Button" descr="&lt;SmartSettings&gt;&lt;SmartResize anchorLeft=&quot;None&quot; anchorTop=&quot;Absolute&quot; anchorRight=&quot;Absolut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6936831" y="1443748"/>
                  <a:ext cx="205328" cy="66884"/>
                </a:xfrm>
                <a:custGeom>
                  <a:avLst/>
                  <a:gdLst>
                    <a:gd name="T0" fmla="*/ 0 w 415"/>
                    <a:gd name="T1" fmla="*/ 309 h 309"/>
                    <a:gd name="T2" fmla="*/ 415 w 415"/>
                    <a:gd name="T3" fmla="*/ 309 h 309"/>
                    <a:gd name="T4" fmla="*/ 0 w 415"/>
                    <a:gd name="T5" fmla="*/ 155 h 309"/>
                    <a:gd name="T6" fmla="*/ 415 w 415"/>
                    <a:gd name="T7" fmla="*/ 155 h 309"/>
                    <a:gd name="T8" fmla="*/ 0 w 415"/>
                    <a:gd name="T9" fmla="*/ 0 h 309"/>
                    <a:gd name="T10" fmla="*/ 415 w 415"/>
                    <a:gd name="T11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15" h="309">
                      <a:moveTo>
                        <a:pt x="0" y="309"/>
                      </a:moveTo>
                      <a:lnTo>
                        <a:pt x="415" y="309"/>
                      </a:lnTo>
                      <a:moveTo>
                        <a:pt x="0" y="155"/>
                      </a:moveTo>
                      <a:lnTo>
                        <a:pt x="415" y="155"/>
                      </a:lnTo>
                      <a:moveTo>
                        <a:pt x="0" y="0"/>
                      </a:moveTo>
                      <a:lnTo>
                        <a:pt x="415" y="0"/>
                      </a:ln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" name="Close Button" descr="&lt;SmartSettings&gt;&lt;SmartResize anchorLeft=&quot;None&quot; anchorTop=&quot;Absolute&quot; anchorRight=&quot;Absolute&quot; anchorBottom=&quot;None&quot; /&gt;&lt;/SmartSettings&gt;"/>
                <p:cNvSpPr>
                  <a:spLocks noEditPoints="1"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6973981" y="1303519"/>
                  <a:ext cx="135429" cy="56521"/>
                </a:xfrm>
                <a:custGeom>
                  <a:avLst/>
                  <a:gdLst>
                    <a:gd name="T0" fmla="*/ 254 w 254"/>
                    <a:gd name="T1" fmla="*/ 0 h 254"/>
                    <a:gd name="T2" fmla="*/ 0 w 254"/>
                    <a:gd name="T3" fmla="*/ 254 h 254"/>
                    <a:gd name="T4" fmla="*/ 0 w 254"/>
                    <a:gd name="T5" fmla="*/ 0 h 254"/>
                    <a:gd name="T6" fmla="*/ 254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254" y="0"/>
                      </a:moveTo>
                      <a:lnTo>
                        <a:pt x="0" y="254"/>
                      </a:lnTo>
                      <a:moveTo>
                        <a:pt x="0" y="0"/>
                      </a:moveTo>
                      <a:lnTo>
                        <a:pt x="254" y="254"/>
                      </a:lnTo>
                    </a:path>
                  </a:pathLst>
                </a:custGeom>
                <a:noFill/>
                <a:ln w="9525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Address Box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838062" y="1406651"/>
                  <a:ext cx="4976781" cy="141078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237744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www.example.com</a:t>
                  </a:r>
                </a:p>
              </p:txBody>
            </p:sp>
            <p:sp>
              <p:nvSpPr>
                <p:cNvPr id="18" name="Document Ic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1942807" y="1437625"/>
                  <a:ext cx="128877" cy="79130"/>
                </a:xfrm>
                <a:custGeom>
                  <a:avLst/>
                  <a:gdLst>
                    <a:gd name="T0" fmla="*/ 153 w 260"/>
                    <a:gd name="T1" fmla="*/ 7 h 367"/>
                    <a:gd name="T2" fmla="*/ 153 w 260"/>
                    <a:gd name="T3" fmla="*/ 108 h 367"/>
                    <a:gd name="T4" fmla="*/ 253 w 260"/>
                    <a:gd name="T5" fmla="*/ 108 h 367"/>
                    <a:gd name="T6" fmla="*/ 0 w 260"/>
                    <a:gd name="T7" fmla="*/ 0 h 367"/>
                    <a:gd name="T8" fmla="*/ 0 w 260"/>
                    <a:gd name="T9" fmla="*/ 367 h 367"/>
                    <a:gd name="T10" fmla="*/ 260 w 260"/>
                    <a:gd name="T11" fmla="*/ 367 h 367"/>
                    <a:gd name="T12" fmla="*/ 260 w 260"/>
                    <a:gd name="T13" fmla="*/ 100 h 367"/>
                    <a:gd name="T14" fmla="*/ 161 w 260"/>
                    <a:gd name="T15" fmla="*/ 1 h 367"/>
                    <a:gd name="T16" fmla="*/ 0 w 260"/>
                    <a:gd name="T17" fmla="*/ 0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0" h="367">
                      <a:moveTo>
                        <a:pt x="153" y="7"/>
                      </a:moveTo>
                      <a:lnTo>
                        <a:pt x="153" y="108"/>
                      </a:lnTo>
                      <a:lnTo>
                        <a:pt x="253" y="108"/>
                      </a:lnTo>
                      <a:moveTo>
                        <a:pt x="0" y="0"/>
                      </a:moveTo>
                      <a:lnTo>
                        <a:pt x="0" y="367"/>
                      </a:lnTo>
                      <a:lnTo>
                        <a:pt x="260" y="367"/>
                      </a:lnTo>
                      <a:lnTo>
                        <a:pt x="260" y="100"/>
                      </a:lnTo>
                      <a:lnTo>
                        <a:pt x="16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9" name="Navigation Buttons"/>
                <p:cNvGrpSpPr/>
                <p:nvPr/>
              </p:nvGrpSpPr>
              <p:grpSpPr>
                <a:xfrm>
                  <a:off x="768938" y="1425849"/>
                  <a:ext cx="882475" cy="102681"/>
                  <a:chOff x="768938" y="1425849"/>
                  <a:chExt cx="882475" cy="102681"/>
                </a:xfrm>
              </p:grpSpPr>
              <p:sp>
                <p:nvSpPr>
                  <p:cNvPr id="20" name="Back Button" descr="&lt;SmartSettings&gt;&lt;SmartResize anchorLeft=&quot;Absolute&quot; anchorTop=&quot;Absolute&quot; anchorRight=&quot;None&quot; anchorBottom=&quot;None&quot; /&gt;&lt;/SmartSettings&gt;"/>
                  <p:cNvSpPr>
                    <a:spLocks noChangeAspect="1" noEditPoints="1"/>
                  </p:cNvSpPr>
                  <p:nvPr>
                    <p:custDataLst>
                      <p:tags r:id="rId8"/>
                    </p:custDataLst>
                  </p:nvPr>
                </p:nvSpPr>
                <p:spPr bwMode="auto">
                  <a:xfrm>
                    <a:off x="768938" y="1441393"/>
                    <a:ext cx="209696" cy="71594"/>
                  </a:xfrm>
                  <a:custGeom>
                    <a:avLst/>
                    <a:gdLst>
                      <a:gd name="T0" fmla="*/ 159 w 423"/>
                      <a:gd name="T1" fmla="*/ 332 h 332"/>
                      <a:gd name="T2" fmla="*/ 0 w 423"/>
                      <a:gd name="T3" fmla="*/ 166 h 332"/>
                      <a:gd name="T4" fmla="*/ 159 w 423"/>
                      <a:gd name="T5" fmla="*/ 0 h 332"/>
                      <a:gd name="T6" fmla="*/ 15 w 423"/>
                      <a:gd name="T7" fmla="*/ 166 h 332"/>
                      <a:gd name="T8" fmla="*/ 423 w 423"/>
                      <a:gd name="T9" fmla="*/ 166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3" h="332">
                        <a:moveTo>
                          <a:pt x="159" y="332"/>
                        </a:moveTo>
                        <a:lnTo>
                          <a:pt x="0" y="166"/>
                        </a:lnTo>
                        <a:lnTo>
                          <a:pt x="159" y="0"/>
                        </a:lnTo>
                        <a:moveTo>
                          <a:pt x="15" y="166"/>
                        </a:moveTo>
                        <a:lnTo>
                          <a:pt x="423" y="166"/>
                        </a:lnTo>
                      </a:path>
                    </a:pathLst>
                  </a:custGeom>
                  <a:noFill/>
                  <a:ln w="6350" cap="sq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1" name="Forward Button" descr="&lt;SmartSettings&gt;&lt;SmartResize anchorLeft=&quot;Absolute&quot; anchorTop=&quot;Absolute&quot; anchorRight=&quot;None&quot; anchorBottom=&quot;None&quot; /&gt;&lt;/SmartSettings&gt;"/>
                  <p:cNvSpPr>
                    <a:spLocks noChangeAspect="1" noEditPoints="1"/>
                  </p:cNvSpPr>
                  <p:nvPr>
                    <p:custDataLst>
                      <p:tags r:id="rId9"/>
                    </p:custDataLst>
                  </p:nvPr>
                </p:nvSpPr>
                <p:spPr bwMode="auto">
                  <a:xfrm>
                    <a:off x="1100958" y="1441393"/>
                    <a:ext cx="209697" cy="71594"/>
                  </a:xfrm>
                  <a:custGeom>
                    <a:avLst/>
                    <a:gdLst>
                      <a:gd name="T0" fmla="*/ 265 w 423"/>
                      <a:gd name="T1" fmla="*/ 0 h 332"/>
                      <a:gd name="T2" fmla="*/ 423 w 423"/>
                      <a:gd name="T3" fmla="*/ 166 h 332"/>
                      <a:gd name="T4" fmla="*/ 265 w 423"/>
                      <a:gd name="T5" fmla="*/ 332 h 332"/>
                      <a:gd name="T6" fmla="*/ 408 w 423"/>
                      <a:gd name="T7" fmla="*/ 166 h 332"/>
                      <a:gd name="T8" fmla="*/ 0 w 423"/>
                      <a:gd name="T9" fmla="*/ 166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3" h="332">
                        <a:moveTo>
                          <a:pt x="265" y="0"/>
                        </a:moveTo>
                        <a:lnTo>
                          <a:pt x="423" y="166"/>
                        </a:lnTo>
                        <a:lnTo>
                          <a:pt x="265" y="332"/>
                        </a:lnTo>
                        <a:moveTo>
                          <a:pt x="408" y="166"/>
                        </a:moveTo>
                        <a:lnTo>
                          <a:pt x="0" y="166"/>
                        </a:lnTo>
                      </a:path>
                    </a:pathLst>
                  </a:custGeom>
                  <a:noFill/>
                  <a:ln w="6350" cap="sq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2" name="Reload Button" descr="&lt;SmartSettings&gt;&lt;SmartResize anchorLeft=&quot;Absolute&quot; anchorTop=&quot;Absolute&quot; anchorRight=&quot;None&quot; anchorBottom=&quot;None&quot; /&gt;&lt;/SmartSettings&gt;"/>
                  <p:cNvSpPr>
                    <a:spLocks noChangeAspect="1" noEditPoints="1"/>
                  </p:cNvSpPr>
                  <p:nvPr>
                    <p:custDataLst>
                      <p:tags r:id="rId10"/>
                    </p:custDataLst>
                  </p:nvPr>
                </p:nvSpPr>
                <p:spPr bwMode="auto">
                  <a:xfrm>
                    <a:off x="1432979" y="1425849"/>
                    <a:ext cx="218434" cy="102681"/>
                  </a:xfrm>
                  <a:custGeom>
                    <a:avLst/>
                    <a:gdLst>
                      <a:gd name="T0" fmla="*/ 441 w 441"/>
                      <a:gd name="T1" fmla="*/ 7 h 474"/>
                      <a:gd name="T2" fmla="*/ 441 w 441"/>
                      <a:gd name="T3" fmla="*/ 144 h 474"/>
                      <a:gd name="T4" fmla="*/ 296 w 441"/>
                      <a:gd name="T5" fmla="*/ 144 h 474"/>
                      <a:gd name="T6" fmla="*/ 438 w 441"/>
                      <a:gd name="T7" fmla="*/ 309 h 474"/>
                      <a:gd name="T8" fmla="*/ 166 w 441"/>
                      <a:gd name="T9" fmla="*/ 434 h 474"/>
                      <a:gd name="T10" fmla="*/ 41 w 441"/>
                      <a:gd name="T11" fmla="*/ 162 h 474"/>
                      <a:gd name="T12" fmla="*/ 313 w 441"/>
                      <a:gd name="T13" fmla="*/ 37 h 474"/>
                      <a:gd name="T14" fmla="*/ 428 w 441"/>
                      <a:gd name="T15" fmla="*/ 139 h 4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41" h="474">
                        <a:moveTo>
                          <a:pt x="441" y="7"/>
                        </a:moveTo>
                        <a:lnTo>
                          <a:pt x="441" y="144"/>
                        </a:lnTo>
                        <a:lnTo>
                          <a:pt x="296" y="144"/>
                        </a:lnTo>
                        <a:moveTo>
                          <a:pt x="438" y="309"/>
                        </a:moveTo>
                        <a:cubicBezTo>
                          <a:pt x="397" y="418"/>
                          <a:pt x="276" y="474"/>
                          <a:pt x="166" y="434"/>
                        </a:cubicBezTo>
                        <a:cubicBezTo>
                          <a:pt x="56" y="393"/>
                          <a:pt x="0" y="271"/>
                          <a:pt x="41" y="162"/>
                        </a:cubicBezTo>
                        <a:cubicBezTo>
                          <a:pt x="82" y="52"/>
                          <a:pt x="202" y="0"/>
                          <a:pt x="313" y="37"/>
                        </a:cubicBezTo>
                        <a:cubicBezTo>
                          <a:pt x="357" y="51"/>
                          <a:pt x="398" y="91"/>
                          <a:pt x="428" y="139"/>
                        </a:cubicBezTo>
                      </a:path>
                    </a:pathLst>
                  </a:cu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cxnSp>
            <p:nvCxnSpPr>
              <p:cNvPr id="27" name="Line"/>
              <p:cNvCxnSpPr>
                <a:cxnSpLocks/>
              </p:cNvCxnSpPr>
              <p:nvPr/>
            </p:nvCxnSpPr>
            <p:spPr bwMode="auto">
              <a:xfrm>
                <a:off x="113762" y="1763688"/>
                <a:ext cx="4827409" cy="0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Button"/>
            <p:cNvSpPr>
              <a:spLocks/>
            </p:cNvSpPr>
            <p:nvPr/>
          </p:nvSpPr>
          <p:spPr bwMode="auto">
            <a:xfrm>
              <a:off x="144204" y="1489661"/>
              <a:ext cx="503602" cy="215299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Home</a:t>
              </a:r>
            </a:p>
          </p:txBody>
        </p:sp>
        <p:sp>
          <p:nvSpPr>
            <p:cNvPr id="31" name="Button"/>
            <p:cNvSpPr>
              <a:spLocks/>
            </p:cNvSpPr>
            <p:nvPr/>
          </p:nvSpPr>
          <p:spPr bwMode="auto">
            <a:xfrm>
              <a:off x="2492896" y="1489661"/>
              <a:ext cx="434974" cy="215299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Intro</a:t>
              </a:r>
            </a:p>
          </p:txBody>
        </p:sp>
        <p:sp>
          <p:nvSpPr>
            <p:cNvPr id="32" name="Button"/>
            <p:cNvSpPr>
              <a:spLocks/>
            </p:cNvSpPr>
            <p:nvPr/>
          </p:nvSpPr>
          <p:spPr bwMode="auto">
            <a:xfrm>
              <a:off x="3068960" y="1489661"/>
              <a:ext cx="396213" cy="215299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Skill</a:t>
              </a:r>
            </a:p>
          </p:txBody>
        </p:sp>
        <p:sp>
          <p:nvSpPr>
            <p:cNvPr id="33" name="Button"/>
            <p:cNvSpPr>
              <a:spLocks/>
            </p:cNvSpPr>
            <p:nvPr/>
          </p:nvSpPr>
          <p:spPr bwMode="auto">
            <a:xfrm>
              <a:off x="3611053" y="1486010"/>
              <a:ext cx="516674" cy="215299"/>
            </a:xfrm>
            <a:prstGeom prst="roundRect">
              <a:avLst>
                <a:gd name="adj" fmla="val 8776"/>
              </a:avLst>
            </a:prstGeom>
            <a:solidFill>
              <a:schemeClr val="tx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Works</a:t>
              </a:r>
            </a:p>
          </p:txBody>
        </p:sp>
        <p:sp>
          <p:nvSpPr>
            <p:cNvPr id="34" name="Button"/>
            <p:cNvSpPr>
              <a:spLocks/>
            </p:cNvSpPr>
            <p:nvPr/>
          </p:nvSpPr>
          <p:spPr bwMode="auto">
            <a:xfrm>
              <a:off x="4206948" y="1489661"/>
              <a:ext cx="590204" cy="215299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Contact</a:t>
              </a:r>
            </a:p>
          </p:txBody>
        </p:sp>
      </p:grpSp>
      <p:cxnSp>
        <p:nvCxnSpPr>
          <p:cNvPr id="39" name="Line"/>
          <p:cNvCxnSpPr>
            <a:cxnSpLocks/>
          </p:cNvCxnSpPr>
          <p:nvPr/>
        </p:nvCxnSpPr>
        <p:spPr bwMode="auto">
          <a:xfrm>
            <a:off x="88105" y="5868144"/>
            <a:ext cx="4853066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704779" y="2843815"/>
            <a:ext cx="2276303" cy="2016217"/>
            <a:chOff x="399106" y="6444208"/>
            <a:chExt cx="1021880" cy="936104"/>
          </a:xfrm>
        </p:grpSpPr>
        <p:sp>
          <p:nvSpPr>
            <p:cNvPr id="41" name="직사각형 40"/>
            <p:cNvSpPr/>
            <p:nvPr/>
          </p:nvSpPr>
          <p:spPr>
            <a:xfrm>
              <a:off x="399106" y="6444208"/>
              <a:ext cx="1021880" cy="93610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 flipH="1">
              <a:off x="399106" y="6444208"/>
              <a:ext cx="1021880" cy="93610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99106" y="6444208"/>
              <a:ext cx="1021880" cy="93610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>
            <a:off x="836712" y="2476282"/>
            <a:ext cx="492385" cy="366110"/>
            <a:chOff x="1291017" y="1052397"/>
            <a:chExt cx="492385" cy="366110"/>
          </a:xfrm>
        </p:grpSpPr>
        <p:cxnSp>
          <p:nvCxnSpPr>
            <p:cNvPr id="69" name="꺾인 연결선 68"/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꺾인 연결선 69"/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" name="그룹 70"/>
          <p:cNvGrpSpPr/>
          <p:nvPr/>
        </p:nvGrpSpPr>
        <p:grpSpPr>
          <a:xfrm>
            <a:off x="1837081" y="2477698"/>
            <a:ext cx="492385" cy="366110"/>
            <a:chOff x="1291017" y="1052397"/>
            <a:chExt cx="492385" cy="366110"/>
          </a:xfrm>
        </p:grpSpPr>
        <p:cxnSp>
          <p:nvCxnSpPr>
            <p:cNvPr id="72" name="꺾인 연결선 71"/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꺾인 연결선 72"/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3" name="Button"/>
          <p:cNvSpPr>
            <a:spLocks/>
          </p:cNvSpPr>
          <p:nvPr/>
        </p:nvSpPr>
        <p:spPr bwMode="auto">
          <a:xfrm>
            <a:off x="3557146" y="4551964"/>
            <a:ext cx="807958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 A Link</a:t>
            </a:r>
          </a:p>
        </p:txBody>
      </p:sp>
      <p:sp>
        <p:nvSpPr>
          <p:cNvPr id="96" name="오른쪽 중괄호 95"/>
          <p:cNvSpPr/>
          <p:nvPr/>
        </p:nvSpPr>
        <p:spPr>
          <a:xfrm>
            <a:off x="5085184" y="1763688"/>
            <a:ext cx="504056" cy="4032448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577985" y="3585077"/>
            <a:ext cx="8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Works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88540" y="6228184"/>
            <a:ext cx="2608412" cy="14401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0" rtlCol="0" anchor="t" anchorCtr="0"/>
          <a:lstStyle/>
          <a:p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chemeClr val="tx1"/>
                </a:solidFill>
              </a:rPr>
              <a:t>Phone : </a:t>
            </a: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chemeClr val="tx1"/>
                </a:solidFill>
              </a:rPr>
              <a:t>Email :</a:t>
            </a: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 err="1">
                <a:solidFill>
                  <a:schemeClr val="tx1"/>
                </a:solidFill>
              </a:rPr>
              <a:t>Github</a:t>
            </a:r>
            <a:r>
              <a:rPr lang="en-US" altLang="ko-KR" sz="1100" b="1" dirty="0">
                <a:solidFill>
                  <a:schemeClr val="tx1"/>
                </a:solidFill>
              </a:rPr>
              <a:t> : 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3435263" y="6372201"/>
            <a:ext cx="1166815" cy="1152128"/>
            <a:chOff x="326639" y="4540450"/>
            <a:chExt cx="1166815" cy="1152128"/>
          </a:xfrm>
        </p:grpSpPr>
        <p:sp>
          <p:nvSpPr>
            <p:cNvPr id="99" name="타원 98"/>
            <p:cNvSpPr/>
            <p:nvPr/>
          </p:nvSpPr>
          <p:spPr>
            <a:xfrm>
              <a:off x="326639" y="4540450"/>
              <a:ext cx="1166815" cy="11521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직선 연결선 99"/>
            <p:cNvCxnSpPr>
              <a:stCxn id="99" idx="7"/>
              <a:endCxn id="99" idx="3"/>
            </p:cNvCxnSpPr>
            <p:nvPr/>
          </p:nvCxnSpPr>
          <p:spPr>
            <a:xfrm flipH="1">
              <a:off x="497515" y="4709175"/>
              <a:ext cx="825063" cy="8146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>
              <a:stCxn id="99" idx="1"/>
            </p:cNvCxnSpPr>
            <p:nvPr/>
          </p:nvCxnSpPr>
          <p:spPr>
            <a:xfrm>
              <a:off x="497515" y="4709175"/>
              <a:ext cx="825063" cy="8146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그룹 101"/>
          <p:cNvGrpSpPr/>
          <p:nvPr/>
        </p:nvGrpSpPr>
        <p:grpSpPr>
          <a:xfrm>
            <a:off x="1446555" y="6357871"/>
            <a:ext cx="492385" cy="366110"/>
            <a:chOff x="1291017" y="1052397"/>
            <a:chExt cx="492385" cy="366110"/>
          </a:xfrm>
        </p:grpSpPr>
        <p:cxnSp>
          <p:nvCxnSpPr>
            <p:cNvPr id="103" name="꺾인 연결선 102"/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꺾인 연결선 103"/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그룹 104"/>
          <p:cNvGrpSpPr/>
          <p:nvPr/>
        </p:nvGrpSpPr>
        <p:grpSpPr>
          <a:xfrm>
            <a:off x="2008970" y="6357871"/>
            <a:ext cx="492385" cy="366110"/>
            <a:chOff x="1291017" y="1052397"/>
            <a:chExt cx="492385" cy="366110"/>
          </a:xfrm>
        </p:grpSpPr>
        <p:cxnSp>
          <p:nvCxnSpPr>
            <p:cNvPr id="106" name="꺾인 연결선 105"/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꺾인 연결선 106"/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그룹 107"/>
          <p:cNvGrpSpPr/>
          <p:nvPr/>
        </p:nvGrpSpPr>
        <p:grpSpPr>
          <a:xfrm>
            <a:off x="1446555" y="6660232"/>
            <a:ext cx="492385" cy="366110"/>
            <a:chOff x="1291017" y="1052397"/>
            <a:chExt cx="492385" cy="366110"/>
          </a:xfrm>
        </p:grpSpPr>
        <p:cxnSp>
          <p:nvCxnSpPr>
            <p:cNvPr id="109" name="꺾인 연결선 108"/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그룹 110"/>
          <p:cNvGrpSpPr/>
          <p:nvPr/>
        </p:nvGrpSpPr>
        <p:grpSpPr>
          <a:xfrm>
            <a:off x="2000513" y="6681270"/>
            <a:ext cx="492385" cy="366110"/>
            <a:chOff x="1291017" y="1052397"/>
            <a:chExt cx="492385" cy="366110"/>
          </a:xfrm>
        </p:grpSpPr>
        <p:cxnSp>
          <p:nvCxnSpPr>
            <p:cNvPr id="112" name="꺾인 연결선 111"/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꺾인 연결선 112"/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4" name="그룹 113"/>
          <p:cNvGrpSpPr/>
          <p:nvPr/>
        </p:nvGrpSpPr>
        <p:grpSpPr>
          <a:xfrm>
            <a:off x="1446555" y="6989494"/>
            <a:ext cx="492385" cy="366110"/>
            <a:chOff x="1291017" y="1052397"/>
            <a:chExt cx="492385" cy="366110"/>
          </a:xfrm>
        </p:grpSpPr>
        <p:cxnSp>
          <p:nvCxnSpPr>
            <p:cNvPr id="115" name="꺾인 연결선 114"/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꺾인 연결선 115"/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7" name="그룹 116"/>
          <p:cNvGrpSpPr/>
          <p:nvPr/>
        </p:nvGrpSpPr>
        <p:grpSpPr>
          <a:xfrm>
            <a:off x="1996462" y="7004974"/>
            <a:ext cx="492385" cy="366110"/>
            <a:chOff x="1291017" y="1052397"/>
            <a:chExt cx="492385" cy="366110"/>
          </a:xfrm>
        </p:grpSpPr>
        <p:cxnSp>
          <p:nvCxnSpPr>
            <p:cNvPr id="118" name="꺾인 연결선 117"/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꺾인 연결선 118"/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그룹 119"/>
          <p:cNvGrpSpPr/>
          <p:nvPr/>
        </p:nvGrpSpPr>
        <p:grpSpPr>
          <a:xfrm>
            <a:off x="400406" y="6711287"/>
            <a:ext cx="330202" cy="308173"/>
            <a:chOff x="326639" y="4540450"/>
            <a:chExt cx="1166815" cy="1152128"/>
          </a:xfrm>
        </p:grpSpPr>
        <p:sp>
          <p:nvSpPr>
            <p:cNvPr id="121" name="타원 120"/>
            <p:cNvSpPr/>
            <p:nvPr/>
          </p:nvSpPr>
          <p:spPr>
            <a:xfrm>
              <a:off x="326639" y="4540450"/>
              <a:ext cx="1166815" cy="11521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직선 연결선 121"/>
            <p:cNvCxnSpPr>
              <a:stCxn id="121" idx="7"/>
              <a:endCxn id="121" idx="3"/>
            </p:cNvCxnSpPr>
            <p:nvPr/>
          </p:nvCxnSpPr>
          <p:spPr>
            <a:xfrm flipH="1">
              <a:off x="497515" y="4709175"/>
              <a:ext cx="825063" cy="8146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>
              <a:stCxn id="121" idx="1"/>
            </p:cNvCxnSpPr>
            <p:nvPr/>
          </p:nvCxnSpPr>
          <p:spPr>
            <a:xfrm>
              <a:off x="497515" y="4709175"/>
              <a:ext cx="825063" cy="8146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4" name="그룹 123"/>
          <p:cNvGrpSpPr/>
          <p:nvPr/>
        </p:nvGrpSpPr>
        <p:grpSpPr>
          <a:xfrm>
            <a:off x="403781" y="7064411"/>
            <a:ext cx="330202" cy="308173"/>
            <a:chOff x="326639" y="4540450"/>
            <a:chExt cx="1166815" cy="1152128"/>
          </a:xfrm>
        </p:grpSpPr>
        <p:sp>
          <p:nvSpPr>
            <p:cNvPr id="125" name="타원 124"/>
            <p:cNvSpPr/>
            <p:nvPr/>
          </p:nvSpPr>
          <p:spPr>
            <a:xfrm>
              <a:off x="326639" y="4540450"/>
              <a:ext cx="1166815" cy="11521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6" name="직선 연결선 125"/>
            <p:cNvCxnSpPr>
              <a:stCxn id="125" idx="7"/>
              <a:endCxn id="125" idx="3"/>
            </p:cNvCxnSpPr>
            <p:nvPr/>
          </p:nvCxnSpPr>
          <p:spPr>
            <a:xfrm flipH="1">
              <a:off x="497515" y="4709175"/>
              <a:ext cx="825063" cy="8146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>
              <a:stCxn id="125" idx="1"/>
            </p:cNvCxnSpPr>
            <p:nvPr/>
          </p:nvCxnSpPr>
          <p:spPr>
            <a:xfrm>
              <a:off x="497515" y="4709175"/>
              <a:ext cx="825063" cy="8146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8" name="오른쪽 중괄호 127"/>
          <p:cNvSpPr/>
          <p:nvPr/>
        </p:nvSpPr>
        <p:spPr>
          <a:xfrm>
            <a:off x="5085184" y="5968197"/>
            <a:ext cx="504056" cy="2060188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566381" y="680425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Contact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0" name="Line">
            <a:extLst>
              <a:ext uri="{FF2B5EF4-FFF2-40B4-BE49-F238E27FC236}">
                <a16:creationId xmlns:a16="http://schemas.microsoft.com/office/drawing/2014/main" id="{E3A9F069-10BF-42A7-9306-DED494D39761}"/>
              </a:ext>
            </a:extLst>
          </p:cNvPr>
          <p:cNvCxnSpPr>
            <a:cxnSpLocks/>
          </p:cNvCxnSpPr>
          <p:nvPr/>
        </p:nvCxnSpPr>
        <p:spPr bwMode="auto">
          <a:xfrm>
            <a:off x="66363" y="8028384"/>
            <a:ext cx="4853066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36303300-62AB-41DA-8778-613B0B2F1E21}"/>
              </a:ext>
            </a:extLst>
          </p:cNvPr>
          <p:cNvGrpSpPr/>
          <p:nvPr/>
        </p:nvGrpSpPr>
        <p:grpSpPr>
          <a:xfrm>
            <a:off x="461985" y="8118784"/>
            <a:ext cx="492385" cy="366110"/>
            <a:chOff x="1291017" y="1052397"/>
            <a:chExt cx="492385" cy="366110"/>
          </a:xfrm>
        </p:grpSpPr>
        <p:cxnSp>
          <p:nvCxnSpPr>
            <p:cNvPr id="132" name="꺾인 연결선 102">
              <a:extLst>
                <a:ext uri="{FF2B5EF4-FFF2-40B4-BE49-F238E27FC236}">
                  <a16:creationId xmlns:a16="http://schemas.microsoft.com/office/drawing/2014/main" id="{1089C3C2-FF30-44D0-AE0F-399F472DCDA4}"/>
                </a:ext>
              </a:extLst>
            </p:cNvPr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꺾인 연결선 103">
              <a:extLst>
                <a:ext uri="{FF2B5EF4-FFF2-40B4-BE49-F238E27FC236}">
                  <a16:creationId xmlns:a16="http://schemas.microsoft.com/office/drawing/2014/main" id="{A2E2A04D-9534-4C31-B817-5C41CA83E90B}"/>
                </a:ext>
              </a:extLst>
            </p:cNvPr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696C0AA5-4EA1-4F9B-98FB-90F4D7A4BE00}"/>
              </a:ext>
            </a:extLst>
          </p:cNvPr>
          <p:cNvGrpSpPr/>
          <p:nvPr/>
        </p:nvGrpSpPr>
        <p:grpSpPr>
          <a:xfrm>
            <a:off x="1024400" y="8118784"/>
            <a:ext cx="492385" cy="366110"/>
            <a:chOff x="1291017" y="1052397"/>
            <a:chExt cx="492385" cy="366110"/>
          </a:xfrm>
        </p:grpSpPr>
        <p:cxnSp>
          <p:nvCxnSpPr>
            <p:cNvPr id="135" name="꺾인 연결선 105">
              <a:extLst>
                <a:ext uri="{FF2B5EF4-FFF2-40B4-BE49-F238E27FC236}">
                  <a16:creationId xmlns:a16="http://schemas.microsoft.com/office/drawing/2014/main" id="{7A61A774-48C2-42AF-BB59-4D0014522DC9}"/>
                </a:ext>
              </a:extLst>
            </p:cNvPr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꺾인 연결선 106">
              <a:extLst>
                <a:ext uri="{FF2B5EF4-FFF2-40B4-BE49-F238E27FC236}">
                  <a16:creationId xmlns:a16="http://schemas.microsoft.com/office/drawing/2014/main" id="{B8CE6CEC-26E3-43F0-9E8B-766AA053B343}"/>
                </a:ext>
              </a:extLst>
            </p:cNvPr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2FC227CF-327E-469E-AC5B-51B3BC625999}"/>
              </a:ext>
            </a:extLst>
          </p:cNvPr>
          <p:cNvGrpSpPr/>
          <p:nvPr/>
        </p:nvGrpSpPr>
        <p:grpSpPr>
          <a:xfrm>
            <a:off x="1593547" y="8123420"/>
            <a:ext cx="492385" cy="366110"/>
            <a:chOff x="1291017" y="1052397"/>
            <a:chExt cx="492385" cy="366110"/>
          </a:xfrm>
        </p:grpSpPr>
        <p:cxnSp>
          <p:nvCxnSpPr>
            <p:cNvPr id="138" name="꺾인 연결선 102">
              <a:extLst>
                <a:ext uri="{FF2B5EF4-FFF2-40B4-BE49-F238E27FC236}">
                  <a16:creationId xmlns:a16="http://schemas.microsoft.com/office/drawing/2014/main" id="{26531FF7-08C6-43A9-A42B-56ED3E972EB7}"/>
                </a:ext>
              </a:extLst>
            </p:cNvPr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꺾인 연결선 103">
              <a:extLst>
                <a:ext uri="{FF2B5EF4-FFF2-40B4-BE49-F238E27FC236}">
                  <a16:creationId xmlns:a16="http://schemas.microsoft.com/office/drawing/2014/main" id="{829A470F-C167-4AF9-B4B2-7DE97FA06521}"/>
                </a:ext>
              </a:extLst>
            </p:cNvPr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9DBAAA4D-7221-470D-9D5D-92D6A1423316}"/>
              </a:ext>
            </a:extLst>
          </p:cNvPr>
          <p:cNvGrpSpPr/>
          <p:nvPr/>
        </p:nvGrpSpPr>
        <p:grpSpPr>
          <a:xfrm>
            <a:off x="2155962" y="8123420"/>
            <a:ext cx="492385" cy="366110"/>
            <a:chOff x="1291017" y="1052397"/>
            <a:chExt cx="492385" cy="366110"/>
          </a:xfrm>
        </p:grpSpPr>
        <p:cxnSp>
          <p:nvCxnSpPr>
            <p:cNvPr id="141" name="꺾인 연결선 105">
              <a:extLst>
                <a:ext uri="{FF2B5EF4-FFF2-40B4-BE49-F238E27FC236}">
                  <a16:creationId xmlns:a16="http://schemas.microsoft.com/office/drawing/2014/main" id="{48EB78A8-817A-4FA3-9170-0EB9F16896CC}"/>
                </a:ext>
              </a:extLst>
            </p:cNvPr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꺾인 연결선 106">
              <a:extLst>
                <a:ext uri="{FF2B5EF4-FFF2-40B4-BE49-F238E27FC236}">
                  <a16:creationId xmlns:a16="http://schemas.microsoft.com/office/drawing/2014/main" id="{E434A50A-9288-4428-AD5D-DAD5318F778D}"/>
                </a:ext>
              </a:extLst>
            </p:cNvPr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704A71A8-81BC-487C-8D2B-3E9D7194B019}"/>
              </a:ext>
            </a:extLst>
          </p:cNvPr>
          <p:cNvGrpSpPr/>
          <p:nvPr/>
        </p:nvGrpSpPr>
        <p:grpSpPr>
          <a:xfrm>
            <a:off x="476672" y="8480645"/>
            <a:ext cx="492385" cy="366110"/>
            <a:chOff x="1291017" y="1052397"/>
            <a:chExt cx="492385" cy="366110"/>
          </a:xfrm>
        </p:grpSpPr>
        <p:cxnSp>
          <p:nvCxnSpPr>
            <p:cNvPr id="144" name="꺾인 연결선 102">
              <a:extLst>
                <a:ext uri="{FF2B5EF4-FFF2-40B4-BE49-F238E27FC236}">
                  <a16:creationId xmlns:a16="http://schemas.microsoft.com/office/drawing/2014/main" id="{1CFCCC9B-54AA-4269-897C-5C0DFFE76362}"/>
                </a:ext>
              </a:extLst>
            </p:cNvPr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꺾인 연결선 103">
              <a:extLst>
                <a:ext uri="{FF2B5EF4-FFF2-40B4-BE49-F238E27FC236}">
                  <a16:creationId xmlns:a16="http://schemas.microsoft.com/office/drawing/2014/main" id="{5A710299-50A4-4FDB-A18B-A77968FD71B3}"/>
                </a:ext>
              </a:extLst>
            </p:cNvPr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814CD6E5-D177-4F71-8C6B-3D7675E0E8DB}"/>
              </a:ext>
            </a:extLst>
          </p:cNvPr>
          <p:cNvGrpSpPr/>
          <p:nvPr/>
        </p:nvGrpSpPr>
        <p:grpSpPr>
          <a:xfrm>
            <a:off x="1039087" y="8480645"/>
            <a:ext cx="492385" cy="366110"/>
            <a:chOff x="1291017" y="1052397"/>
            <a:chExt cx="492385" cy="366110"/>
          </a:xfrm>
        </p:grpSpPr>
        <p:cxnSp>
          <p:nvCxnSpPr>
            <p:cNvPr id="147" name="꺾인 연결선 105">
              <a:extLst>
                <a:ext uri="{FF2B5EF4-FFF2-40B4-BE49-F238E27FC236}">
                  <a16:creationId xmlns:a16="http://schemas.microsoft.com/office/drawing/2014/main" id="{45F61B2D-E2BB-468D-834D-C48C6FDAF000}"/>
                </a:ext>
              </a:extLst>
            </p:cNvPr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꺾인 연결선 106">
              <a:extLst>
                <a:ext uri="{FF2B5EF4-FFF2-40B4-BE49-F238E27FC236}">
                  <a16:creationId xmlns:a16="http://schemas.microsoft.com/office/drawing/2014/main" id="{C0342D08-51F5-4839-BF3E-A5A5BB9A43AC}"/>
                </a:ext>
              </a:extLst>
            </p:cNvPr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5B25F8DB-0773-4628-9590-4C28ADCABD28}"/>
              </a:ext>
            </a:extLst>
          </p:cNvPr>
          <p:cNvGrpSpPr/>
          <p:nvPr/>
        </p:nvGrpSpPr>
        <p:grpSpPr>
          <a:xfrm>
            <a:off x="1608234" y="8485281"/>
            <a:ext cx="492385" cy="366110"/>
            <a:chOff x="1291017" y="1052397"/>
            <a:chExt cx="492385" cy="366110"/>
          </a:xfrm>
        </p:grpSpPr>
        <p:cxnSp>
          <p:nvCxnSpPr>
            <p:cNvPr id="150" name="꺾인 연결선 102">
              <a:extLst>
                <a:ext uri="{FF2B5EF4-FFF2-40B4-BE49-F238E27FC236}">
                  <a16:creationId xmlns:a16="http://schemas.microsoft.com/office/drawing/2014/main" id="{231755AD-DEB0-488F-A051-E36B11BCB969}"/>
                </a:ext>
              </a:extLst>
            </p:cNvPr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꺾인 연결선 103">
              <a:extLst>
                <a:ext uri="{FF2B5EF4-FFF2-40B4-BE49-F238E27FC236}">
                  <a16:creationId xmlns:a16="http://schemas.microsoft.com/office/drawing/2014/main" id="{BC665DE9-5593-4312-A15B-090333ABD289}"/>
                </a:ext>
              </a:extLst>
            </p:cNvPr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6D99F6B9-735A-4A2B-BE83-F76F81552D50}"/>
              </a:ext>
            </a:extLst>
          </p:cNvPr>
          <p:cNvGrpSpPr/>
          <p:nvPr/>
        </p:nvGrpSpPr>
        <p:grpSpPr>
          <a:xfrm>
            <a:off x="2170649" y="8485281"/>
            <a:ext cx="492385" cy="366110"/>
            <a:chOff x="1291017" y="1052397"/>
            <a:chExt cx="492385" cy="366110"/>
          </a:xfrm>
        </p:grpSpPr>
        <p:cxnSp>
          <p:nvCxnSpPr>
            <p:cNvPr id="153" name="꺾인 연결선 105">
              <a:extLst>
                <a:ext uri="{FF2B5EF4-FFF2-40B4-BE49-F238E27FC236}">
                  <a16:creationId xmlns:a16="http://schemas.microsoft.com/office/drawing/2014/main" id="{D4539361-4031-4E0E-93FF-B0DAA04CBE0D}"/>
                </a:ext>
              </a:extLst>
            </p:cNvPr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꺾인 연결선 106">
              <a:extLst>
                <a:ext uri="{FF2B5EF4-FFF2-40B4-BE49-F238E27FC236}">
                  <a16:creationId xmlns:a16="http://schemas.microsoft.com/office/drawing/2014/main" id="{18760C4A-BC58-418D-9EF2-4338AB9DFD2A}"/>
                </a:ext>
              </a:extLst>
            </p:cNvPr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5" name="오른쪽 중괄호 154">
            <a:extLst>
              <a:ext uri="{FF2B5EF4-FFF2-40B4-BE49-F238E27FC236}">
                <a16:creationId xmlns:a16="http://schemas.microsoft.com/office/drawing/2014/main" id="{C0701699-1D40-4EC1-82FA-66BC1CF20567}"/>
              </a:ext>
            </a:extLst>
          </p:cNvPr>
          <p:cNvSpPr/>
          <p:nvPr/>
        </p:nvSpPr>
        <p:spPr>
          <a:xfrm>
            <a:off x="5111592" y="8091677"/>
            <a:ext cx="504056" cy="896396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C57AFCF-CFA7-40EF-B858-5E0D69593F55}"/>
              </a:ext>
            </a:extLst>
          </p:cNvPr>
          <p:cNvSpPr txBox="1"/>
          <p:nvPr/>
        </p:nvSpPr>
        <p:spPr>
          <a:xfrm>
            <a:off x="5615648" y="8331971"/>
            <a:ext cx="85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Footer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25591607-A11B-40E9-AD5D-0EE50ABA28F0}"/>
              </a:ext>
            </a:extLst>
          </p:cNvPr>
          <p:cNvGrpSpPr/>
          <p:nvPr/>
        </p:nvGrpSpPr>
        <p:grpSpPr>
          <a:xfrm>
            <a:off x="404664" y="6362675"/>
            <a:ext cx="330202" cy="308173"/>
            <a:chOff x="326639" y="4540450"/>
            <a:chExt cx="1166815" cy="1152128"/>
          </a:xfrm>
        </p:grpSpPr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06BC358D-630A-4C53-B5CF-212CA1D637C2}"/>
                </a:ext>
              </a:extLst>
            </p:cNvPr>
            <p:cNvSpPr/>
            <p:nvPr/>
          </p:nvSpPr>
          <p:spPr>
            <a:xfrm>
              <a:off x="326639" y="4540450"/>
              <a:ext cx="1166815" cy="11521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FA3B9BE9-1CD9-485C-A801-44744B3CA089}"/>
                </a:ext>
              </a:extLst>
            </p:cNvPr>
            <p:cNvCxnSpPr>
              <a:stCxn id="162" idx="7"/>
              <a:endCxn id="162" idx="3"/>
            </p:cNvCxnSpPr>
            <p:nvPr/>
          </p:nvCxnSpPr>
          <p:spPr>
            <a:xfrm flipH="1">
              <a:off x="497515" y="4709175"/>
              <a:ext cx="825063" cy="8146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C3244DC-313C-404B-A9AC-1839F1A15864}"/>
                </a:ext>
              </a:extLst>
            </p:cNvPr>
            <p:cNvCxnSpPr>
              <a:stCxn id="162" idx="1"/>
            </p:cNvCxnSpPr>
            <p:nvPr/>
          </p:nvCxnSpPr>
          <p:spPr>
            <a:xfrm>
              <a:off x="497515" y="4709175"/>
              <a:ext cx="825063" cy="8146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6C00C28F-03D7-45DC-9C26-A18326586C73}"/>
              </a:ext>
            </a:extLst>
          </p:cNvPr>
          <p:cNvGrpSpPr/>
          <p:nvPr/>
        </p:nvGrpSpPr>
        <p:grpSpPr>
          <a:xfrm>
            <a:off x="3241900" y="2843815"/>
            <a:ext cx="492385" cy="366110"/>
            <a:chOff x="1291017" y="1052397"/>
            <a:chExt cx="492385" cy="366110"/>
          </a:xfrm>
        </p:grpSpPr>
        <p:cxnSp>
          <p:nvCxnSpPr>
            <p:cNvPr id="158" name="꺾인 연결선 71">
              <a:extLst>
                <a:ext uri="{FF2B5EF4-FFF2-40B4-BE49-F238E27FC236}">
                  <a16:creationId xmlns:a16="http://schemas.microsoft.com/office/drawing/2014/main" id="{415EA771-DAAC-463C-BC0F-618549848ED1}"/>
                </a:ext>
              </a:extLst>
            </p:cNvPr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꺾인 연결선 72">
              <a:extLst>
                <a:ext uri="{FF2B5EF4-FFF2-40B4-BE49-F238E27FC236}">
                  <a16:creationId xmlns:a16="http://schemas.microsoft.com/office/drawing/2014/main" id="{C972A606-C87D-494A-8FD3-DCBF166BA950}"/>
                </a:ext>
              </a:extLst>
            </p:cNvPr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4DF2B379-CEA5-41DD-82AB-BB356896AEDC}"/>
              </a:ext>
            </a:extLst>
          </p:cNvPr>
          <p:cNvGrpSpPr/>
          <p:nvPr/>
        </p:nvGrpSpPr>
        <p:grpSpPr>
          <a:xfrm>
            <a:off x="3803271" y="2853340"/>
            <a:ext cx="492385" cy="366110"/>
            <a:chOff x="1291017" y="1052397"/>
            <a:chExt cx="492385" cy="366110"/>
          </a:xfrm>
        </p:grpSpPr>
        <p:cxnSp>
          <p:nvCxnSpPr>
            <p:cNvPr id="165" name="꺾인 연결선 71">
              <a:extLst>
                <a:ext uri="{FF2B5EF4-FFF2-40B4-BE49-F238E27FC236}">
                  <a16:creationId xmlns:a16="http://schemas.microsoft.com/office/drawing/2014/main" id="{BA0464AC-7A86-4451-A083-EADE41ECC4ED}"/>
                </a:ext>
              </a:extLst>
            </p:cNvPr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꺾인 연결선 72">
              <a:extLst>
                <a:ext uri="{FF2B5EF4-FFF2-40B4-BE49-F238E27FC236}">
                  <a16:creationId xmlns:a16="http://schemas.microsoft.com/office/drawing/2014/main" id="{5DE657F2-2752-4589-A5F3-00569550311E}"/>
                </a:ext>
              </a:extLst>
            </p:cNvPr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DB595CE9-34B9-486E-BF5D-5E41B28BFE23}"/>
              </a:ext>
            </a:extLst>
          </p:cNvPr>
          <p:cNvGrpSpPr/>
          <p:nvPr/>
        </p:nvGrpSpPr>
        <p:grpSpPr>
          <a:xfrm>
            <a:off x="3241900" y="3131847"/>
            <a:ext cx="492385" cy="366110"/>
            <a:chOff x="1291017" y="1052397"/>
            <a:chExt cx="492385" cy="366110"/>
          </a:xfrm>
        </p:grpSpPr>
        <p:cxnSp>
          <p:nvCxnSpPr>
            <p:cNvPr id="168" name="꺾인 연결선 71">
              <a:extLst>
                <a:ext uri="{FF2B5EF4-FFF2-40B4-BE49-F238E27FC236}">
                  <a16:creationId xmlns:a16="http://schemas.microsoft.com/office/drawing/2014/main" id="{861C28E5-D7DF-4B41-80AA-50E50AA4F66F}"/>
                </a:ext>
              </a:extLst>
            </p:cNvPr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꺾인 연결선 72">
              <a:extLst>
                <a:ext uri="{FF2B5EF4-FFF2-40B4-BE49-F238E27FC236}">
                  <a16:creationId xmlns:a16="http://schemas.microsoft.com/office/drawing/2014/main" id="{BC927A95-8727-4BEC-BF5F-617F982E4ABF}"/>
                </a:ext>
              </a:extLst>
            </p:cNvPr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AA8AB8A9-0615-4054-B203-0FA6758CB7A8}"/>
              </a:ext>
            </a:extLst>
          </p:cNvPr>
          <p:cNvGrpSpPr/>
          <p:nvPr/>
        </p:nvGrpSpPr>
        <p:grpSpPr>
          <a:xfrm>
            <a:off x="3803271" y="3141372"/>
            <a:ext cx="492385" cy="366110"/>
            <a:chOff x="1291017" y="1052397"/>
            <a:chExt cx="492385" cy="366110"/>
          </a:xfrm>
        </p:grpSpPr>
        <p:cxnSp>
          <p:nvCxnSpPr>
            <p:cNvPr id="171" name="꺾인 연결선 71">
              <a:extLst>
                <a:ext uri="{FF2B5EF4-FFF2-40B4-BE49-F238E27FC236}">
                  <a16:creationId xmlns:a16="http://schemas.microsoft.com/office/drawing/2014/main" id="{4DD72866-D8E4-4CC9-ADD3-B27429CA8A86}"/>
                </a:ext>
              </a:extLst>
            </p:cNvPr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꺾인 연결선 72">
              <a:extLst>
                <a:ext uri="{FF2B5EF4-FFF2-40B4-BE49-F238E27FC236}">
                  <a16:creationId xmlns:a16="http://schemas.microsoft.com/office/drawing/2014/main" id="{1421CC05-E743-4AFC-AC4C-F070941AD4D0}"/>
                </a:ext>
              </a:extLst>
            </p:cNvPr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844DD944-93D3-4BD6-A4DA-97F18F84CA0A}"/>
              </a:ext>
            </a:extLst>
          </p:cNvPr>
          <p:cNvGrpSpPr/>
          <p:nvPr/>
        </p:nvGrpSpPr>
        <p:grpSpPr>
          <a:xfrm>
            <a:off x="3241900" y="3419879"/>
            <a:ext cx="492385" cy="366110"/>
            <a:chOff x="1291017" y="1052397"/>
            <a:chExt cx="492385" cy="366110"/>
          </a:xfrm>
        </p:grpSpPr>
        <p:cxnSp>
          <p:nvCxnSpPr>
            <p:cNvPr id="174" name="꺾인 연결선 71">
              <a:extLst>
                <a:ext uri="{FF2B5EF4-FFF2-40B4-BE49-F238E27FC236}">
                  <a16:creationId xmlns:a16="http://schemas.microsoft.com/office/drawing/2014/main" id="{4E14DEB7-04CD-4B37-BA40-68E25088D508}"/>
                </a:ext>
              </a:extLst>
            </p:cNvPr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꺾인 연결선 72">
              <a:extLst>
                <a:ext uri="{FF2B5EF4-FFF2-40B4-BE49-F238E27FC236}">
                  <a16:creationId xmlns:a16="http://schemas.microsoft.com/office/drawing/2014/main" id="{1753023C-C1D4-490E-94F6-9C638D1B7B3E}"/>
                </a:ext>
              </a:extLst>
            </p:cNvPr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441074E9-BEFC-4870-ABBB-A908E05DDF76}"/>
              </a:ext>
            </a:extLst>
          </p:cNvPr>
          <p:cNvGrpSpPr/>
          <p:nvPr/>
        </p:nvGrpSpPr>
        <p:grpSpPr>
          <a:xfrm>
            <a:off x="3803271" y="3429404"/>
            <a:ext cx="492385" cy="366110"/>
            <a:chOff x="1291017" y="1052397"/>
            <a:chExt cx="492385" cy="366110"/>
          </a:xfrm>
        </p:grpSpPr>
        <p:cxnSp>
          <p:nvCxnSpPr>
            <p:cNvPr id="177" name="꺾인 연결선 71">
              <a:extLst>
                <a:ext uri="{FF2B5EF4-FFF2-40B4-BE49-F238E27FC236}">
                  <a16:creationId xmlns:a16="http://schemas.microsoft.com/office/drawing/2014/main" id="{46648804-FA1B-4F8D-A72A-7555F7DE5740}"/>
                </a:ext>
              </a:extLst>
            </p:cNvPr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꺾인 연결선 72">
              <a:extLst>
                <a:ext uri="{FF2B5EF4-FFF2-40B4-BE49-F238E27FC236}">
                  <a16:creationId xmlns:a16="http://schemas.microsoft.com/office/drawing/2014/main" id="{6CC13D18-8669-4685-9EB8-BC2974BD774A}"/>
                </a:ext>
              </a:extLst>
            </p:cNvPr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5AA19B26-AE4F-4E97-B29A-B8F0BCFCADCE}"/>
              </a:ext>
            </a:extLst>
          </p:cNvPr>
          <p:cNvGrpSpPr/>
          <p:nvPr/>
        </p:nvGrpSpPr>
        <p:grpSpPr>
          <a:xfrm>
            <a:off x="3241900" y="3697569"/>
            <a:ext cx="492385" cy="366110"/>
            <a:chOff x="1291017" y="1052397"/>
            <a:chExt cx="492385" cy="366110"/>
          </a:xfrm>
        </p:grpSpPr>
        <p:cxnSp>
          <p:nvCxnSpPr>
            <p:cNvPr id="180" name="꺾인 연결선 71">
              <a:extLst>
                <a:ext uri="{FF2B5EF4-FFF2-40B4-BE49-F238E27FC236}">
                  <a16:creationId xmlns:a16="http://schemas.microsoft.com/office/drawing/2014/main" id="{B611B0B0-9A86-43E3-A5D3-06EDF219DE88}"/>
                </a:ext>
              </a:extLst>
            </p:cNvPr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꺾인 연결선 72">
              <a:extLst>
                <a:ext uri="{FF2B5EF4-FFF2-40B4-BE49-F238E27FC236}">
                  <a16:creationId xmlns:a16="http://schemas.microsoft.com/office/drawing/2014/main" id="{5093E0BE-14AA-4DCA-AF1B-FE81EF90FBE5}"/>
                </a:ext>
              </a:extLst>
            </p:cNvPr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46550D8E-961E-4A32-BD57-1E84B9765DF8}"/>
              </a:ext>
            </a:extLst>
          </p:cNvPr>
          <p:cNvGrpSpPr/>
          <p:nvPr/>
        </p:nvGrpSpPr>
        <p:grpSpPr>
          <a:xfrm>
            <a:off x="3803271" y="3707094"/>
            <a:ext cx="492385" cy="366110"/>
            <a:chOff x="1291017" y="1052397"/>
            <a:chExt cx="492385" cy="366110"/>
          </a:xfrm>
        </p:grpSpPr>
        <p:cxnSp>
          <p:nvCxnSpPr>
            <p:cNvPr id="183" name="꺾인 연결선 71">
              <a:extLst>
                <a:ext uri="{FF2B5EF4-FFF2-40B4-BE49-F238E27FC236}">
                  <a16:creationId xmlns:a16="http://schemas.microsoft.com/office/drawing/2014/main" id="{40336E55-DF30-48D5-B530-B5B4C267E88B}"/>
                </a:ext>
              </a:extLst>
            </p:cNvPr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꺾인 연결선 72">
              <a:extLst>
                <a:ext uri="{FF2B5EF4-FFF2-40B4-BE49-F238E27FC236}">
                  <a16:creationId xmlns:a16="http://schemas.microsoft.com/office/drawing/2014/main" id="{F48D8C3E-4060-4CFC-9A09-C02BFFA7A032}"/>
                </a:ext>
              </a:extLst>
            </p:cNvPr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DBCBEAD7-953B-4A68-AAF8-2A4B87E4A29D}"/>
              </a:ext>
            </a:extLst>
          </p:cNvPr>
          <p:cNvGrpSpPr/>
          <p:nvPr/>
        </p:nvGrpSpPr>
        <p:grpSpPr>
          <a:xfrm>
            <a:off x="3241900" y="3995943"/>
            <a:ext cx="492385" cy="366110"/>
            <a:chOff x="1291017" y="1052397"/>
            <a:chExt cx="492385" cy="366110"/>
          </a:xfrm>
        </p:grpSpPr>
        <p:cxnSp>
          <p:nvCxnSpPr>
            <p:cNvPr id="186" name="꺾인 연결선 71">
              <a:extLst>
                <a:ext uri="{FF2B5EF4-FFF2-40B4-BE49-F238E27FC236}">
                  <a16:creationId xmlns:a16="http://schemas.microsoft.com/office/drawing/2014/main" id="{BC4DE940-1D4A-4B81-861F-EC9D3FC9DC4A}"/>
                </a:ext>
              </a:extLst>
            </p:cNvPr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꺾인 연결선 72">
              <a:extLst>
                <a:ext uri="{FF2B5EF4-FFF2-40B4-BE49-F238E27FC236}">
                  <a16:creationId xmlns:a16="http://schemas.microsoft.com/office/drawing/2014/main" id="{50395C5C-C713-49B2-843E-1379D809BFCA}"/>
                </a:ext>
              </a:extLst>
            </p:cNvPr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F321F312-22F6-4576-9778-0CDE467B654D}"/>
              </a:ext>
            </a:extLst>
          </p:cNvPr>
          <p:cNvGrpSpPr/>
          <p:nvPr/>
        </p:nvGrpSpPr>
        <p:grpSpPr>
          <a:xfrm>
            <a:off x="3803271" y="4005468"/>
            <a:ext cx="492385" cy="366110"/>
            <a:chOff x="1291017" y="1052397"/>
            <a:chExt cx="492385" cy="366110"/>
          </a:xfrm>
        </p:grpSpPr>
        <p:cxnSp>
          <p:nvCxnSpPr>
            <p:cNvPr id="189" name="꺾인 연결선 71">
              <a:extLst>
                <a:ext uri="{FF2B5EF4-FFF2-40B4-BE49-F238E27FC236}">
                  <a16:creationId xmlns:a16="http://schemas.microsoft.com/office/drawing/2014/main" id="{907D84A4-F846-409C-B472-E3F19666A9A2}"/>
                </a:ext>
              </a:extLst>
            </p:cNvPr>
            <p:cNvCxnSpPr/>
            <p:nvPr/>
          </p:nvCxnSpPr>
          <p:spPr>
            <a:xfrm rot="18621032">
              <a:off x="1219009" y="112440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꺾인 연결선 72">
              <a:extLst>
                <a:ext uri="{FF2B5EF4-FFF2-40B4-BE49-F238E27FC236}">
                  <a16:creationId xmlns:a16="http://schemas.microsoft.com/office/drawing/2014/main" id="{11B9A876-5D55-493D-999E-D0755709F1F4}"/>
                </a:ext>
              </a:extLst>
            </p:cNvPr>
            <p:cNvCxnSpPr/>
            <p:nvPr/>
          </p:nvCxnSpPr>
          <p:spPr>
            <a:xfrm rot="18621032">
              <a:off x="1495370" y="1130475"/>
              <a:ext cx="360040" cy="2160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1" name="타원 190">
            <a:extLst>
              <a:ext uri="{FF2B5EF4-FFF2-40B4-BE49-F238E27FC236}">
                <a16:creationId xmlns:a16="http://schemas.microsoft.com/office/drawing/2014/main" id="{A06799C3-AE06-4A90-BC67-FEF2E48688F1}"/>
              </a:ext>
            </a:extLst>
          </p:cNvPr>
          <p:cNvSpPr/>
          <p:nvPr/>
        </p:nvSpPr>
        <p:spPr>
          <a:xfrm>
            <a:off x="4437112" y="3563888"/>
            <a:ext cx="479990" cy="50405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7B2E41ED-016B-48DC-99F6-C44F6ACC8402}"/>
              </a:ext>
            </a:extLst>
          </p:cNvPr>
          <p:cNvSpPr/>
          <p:nvPr/>
        </p:nvSpPr>
        <p:spPr>
          <a:xfrm>
            <a:off x="140698" y="3516190"/>
            <a:ext cx="479990" cy="50405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4F21AF0-C6AE-4E84-A85F-E6253183414D}"/>
              </a:ext>
            </a:extLst>
          </p:cNvPr>
          <p:cNvSpPr/>
          <p:nvPr/>
        </p:nvSpPr>
        <p:spPr>
          <a:xfrm>
            <a:off x="2060848" y="5060889"/>
            <a:ext cx="154210" cy="145530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B8D5A4B1-C882-4165-98D5-458B08F7980D}"/>
              </a:ext>
            </a:extLst>
          </p:cNvPr>
          <p:cNvSpPr/>
          <p:nvPr/>
        </p:nvSpPr>
        <p:spPr>
          <a:xfrm>
            <a:off x="2360815" y="5068465"/>
            <a:ext cx="154210" cy="14553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F1836BC0-7F43-4314-AA2E-DF3DA4391E85}"/>
              </a:ext>
            </a:extLst>
          </p:cNvPr>
          <p:cNvSpPr/>
          <p:nvPr/>
        </p:nvSpPr>
        <p:spPr>
          <a:xfrm>
            <a:off x="2658289" y="5068465"/>
            <a:ext cx="154210" cy="14553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E2205882-7897-4F1B-A481-5DB363AF01F2}"/>
              </a:ext>
            </a:extLst>
          </p:cNvPr>
          <p:cNvSpPr/>
          <p:nvPr/>
        </p:nvSpPr>
        <p:spPr>
          <a:xfrm>
            <a:off x="2955763" y="5068465"/>
            <a:ext cx="154210" cy="14553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3F7483D8-C8DB-482C-A927-6A36E6A619CD}"/>
              </a:ext>
            </a:extLst>
          </p:cNvPr>
          <p:cNvCxnSpPr/>
          <p:nvPr/>
        </p:nvCxnSpPr>
        <p:spPr>
          <a:xfrm>
            <a:off x="4941170" y="1597308"/>
            <a:ext cx="6480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AB623DFF-500A-4269-AB73-2399A6B0315B}"/>
              </a:ext>
            </a:extLst>
          </p:cNvPr>
          <p:cNvSpPr txBox="1"/>
          <p:nvPr/>
        </p:nvSpPr>
        <p:spPr>
          <a:xfrm>
            <a:off x="5517232" y="1259632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Navigation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Bar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124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414099" y="1251758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1. Navigation Bar</a:t>
            </a:r>
            <a:endParaRPr lang="en-US" altLang="ko-KR" sz="1600" b="1" kern="0" spc="-30" dirty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2566" y="322132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318268" y="721593"/>
            <a:ext cx="2095831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92896" y="720074"/>
            <a:ext cx="4049589" cy="38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343630" y="8450527"/>
            <a:ext cx="3257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241175" y="1247498"/>
            <a:ext cx="2172923" cy="1960033"/>
          </a:xfrm>
        </p:spPr>
        <p:txBody>
          <a:bodyPr anchor="t">
            <a:normAutofit/>
          </a:bodyPr>
          <a:lstStyle/>
          <a:p>
            <a:r>
              <a:rPr lang="ko-KR" altLang="en-US" sz="1800" spc="-50" dirty="0"/>
              <a:t>와이어프레임 </a:t>
            </a:r>
            <a:br>
              <a:rPr lang="en-US" altLang="ko-KR" sz="1800" spc="-50" dirty="0"/>
            </a:br>
            <a:br>
              <a:rPr lang="en-US" altLang="ko-KR" sz="1800" spc="-50" dirty="0"/>
            </a:br>
            <a:r>
              <a:rPr lang="ko-KR" altLang="en-US" sz="1800" spc="-50" dirty="0"/>
              <a:t>전체 설명</a:t>
            </a:r>
            <a:endParaRPr lang="en-US" altLang="ko-KR" sz="1800" spc="-50" dirty="0"/>
          </a:p>
        </p:txBody>
      </p:sp>
      <p:sp>
        <p:nvSpPr>
          <p:cNvPr id="22" name="직사각형 21"/>
          <p:cNvSpPr/>
          <p:nvPr/>
        </p:nvSpPr>
        <p:spPr>
          <a:xfrm>
            <a:off x="2475755" y="1619672"/>
            <a:ext cx="4049589" cy="875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48" indent="-17144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항상 표시</a:t>
            </a:r>
            <a:endParaRPr lang="en-US" altLang="ko-KR" sz="12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48" indent="-17144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각 버튼을 누를 시 해당 </a:t>
            </a:r>
            <a:r>
              <a:rPr lang="ko-KR" altLang="en-US" sz="12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컨텐츠가</a:t>
            </a: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화면 최상에 표시</a:t>
            </a:r>
            <a:endParaRPr lang="en-US" altLang="ko-KR" sz="12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48" indent="-171448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46928" y="323528"/>
            <a:ext cx="2400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와이어프레임 부가 설명</a:t>
            </a:r>
            <a:endParaRPr lang="en-US" altLang="ko-KR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14099" y="2596093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2. Home</a:t>
            </a:r>
            <a:endParaRPr lang="en-US" altLang="ko-KR" sz="1600" b="1" kern="0" spc="-30" dirty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75757" y="2964007"/>
            <a:ext cx="4049589" cy="875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48" indent="-17144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과도한 효과 사용 안 함</a:t>
            </a:r>
            <a:endParaRPr lang="en-US" altLang="ko-KR" sz="12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48" indent="-17144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배경 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+ </a:t>
            </a: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환영메시지 출력</a:t>
            </a:r>
            <a:endParaRPr lang="en-US" altLang="ko-KR" sz="12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48" indent="-171448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22454" y="3667264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3. Intro</a:t>
            </a:r>
            <a:endParaRPr lang="en-US" altLang="ko-KR" sz="1600" b="1" kern="0" spc="-30" dirty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484112" y="4035179"/>
            <a:ext cx="4049589" cy="1152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48" indent="-17144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자신의 사진과 간단한 소개 기입</a:t>
            </a:r>
            <a:endParaRPr lang="en-US" altLang="ko-KR" sz="12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48" indent="-171448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48" indent="-171448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48" indent="-171448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23372" y="4705667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4.Skills </a:t>
            </a:r>
            <a:endParaRPr lang="en-US" altLang="ko-KR" sz="1600" b="1" kern="0" spc="-30" dirty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85030" y="5073583"/>
            <a:ext cx="4049589" cy="875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48" indent="-17144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해당하는 기술에 대한 마크 삽입</a:t>
            </a:r>
            <a:endParaRPr lang="en-US" altLang="ko-KR" sz="12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48" indent="-17144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기술명과 간단한 설명 기입</a:t>
            </a:r>
            <a:endParaRPr lang="en-US" altLang="ko-KR" sz="12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48" indent="-171448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14098" y="5802610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5.Works</a:t>
            </a:r>
            <a:endParaRPr lang="en-US" altLang="ko-KR" sz="1600" b="1" kern="0" spc="-30" dirty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475755" y="6170526"/>
            <a:ext cx="4049589" cy="1152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48" indent="-17144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사용한 대표 기술 해시태그로 기입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  ex)#HTML, #JavaScript</a:t>
            </a:r>
          </a:p>
          <a:p>
            <a:pPr marL="171448" indent="-17144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해시태그 밑 해당 </a:t>
            </a:r>
            <a:r>
              <a:rPr lang="ko-KR" altLang="en-US" sz="12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작업물</a:t>
            </a: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링크</a:t>
            </a:r>
            <a:endParaRPr lang="en-US" altLang="ko-KR" sz="12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48" indent="-171448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14098" y="7147487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6.Contact</a:t>
            </a:r>
            <a:endParaRPr lang="en-US" altLang="ko-KR" sz="1600" b="1" kern="0" spc="-30" dirty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75754" y="7515401"/>
            <a:ext cx="4193606" cy="5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48" indent="-17144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주소들 앞에 링크를 통해서 바로 연결 가능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메일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깃허브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1C7B34-A680-49FB-8471-7E890A3FCA6D}"/>
              </a:ext>
            </a:extLst>
          </p:cNvPr>
          <p:cNvSpPr txBox="1"/>
          <p:nvPr/>
        </p:nvSpPr>
        <p:spPr>
          <a:xfrm>
            <a:off x="2414098" y="7973853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7.Footer</a:t>
            </a:r>
            <a:endParaRPr lang="en-US" altLang="ko-KR" sz="1600" b="1" kern="0" spc="-30" dirty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3FFB2E-C7A0-40AB-8962-8DC3AC112E47}"/>
              </a:ext>
            </a:extLst>
          </p:cNvPr>
          <p:cNvSpPr/>
          <p:nvPr/>
        </p:nvSpPr>
        <p:spPr>
          <a:xfrm>
            <a:off x="2475754" y="8341767"/>
            <a:ext cx="4193606" cy="5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48" indent="-17144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포트폴리오 용도와 전화번호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만든이를</a:t>
            </a: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기입</a:t>
            </a:r>
            <a:endParaRPr lang="en-US" altLang="ko-KR" sz="12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422767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1731094" y="1693347"/>
            <a:ext cx="3282082" cy="321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1-1   </a:t>
            </a:r>
            <a:r>
              <a:rPr lang="ko-KR" altLang="en-US" sz="120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김보배씨</a:t>
            </a:r>
            <a:r>
              <a:rPr lang="ko-KR" altLang="en-US" sz="12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포트폴리오 벤치마킹 분석</a:t>
            </a:r>
            <a:endParaRPr lang="en-US" altLang="ko-KR" sz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734239" y="1253425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1.  </a:t>
            </a:r>
            <a:r>
              <a:rPr lang="ko-KR" altLang="en-US" sz="1600" b="1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벤치마킹 분석</a:t>
            </a:r>
            <a:endParaRPr lang="en-US" altLang="ko-KR" sz="1600" b="1" dirty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734239" y="2802296"/>
            <a:ext cx="1944216" cy="776024"/>
            <a:chOff x="2312318" y="2101721"/>
            <a:chExt cx="2592288" cy="582018"/>
          </a:xfrm>
        </p:grpSpPr>
        <p:sp>
          <p:nvSpPr>
            <p:cNvPr id="35" name="TextBox 34"/>
            <p:cNvSpPr txBox="1"/>
            <p:nvPr/>
          </p:nvSpPr>
          <p:spPr>
            <a:xfrm>
              <a:off x="2312318" y="2101721"/>
              <a:ext cx="259228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2.  </a:t>
              </a:r>
              <a:r>
                <a:rPr lang="ko-KR" altLang="en-US" sz="1600" b="1" dirty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페르소나 모델</a:t>
              </a:r>
              <a:endParaRPr lang="en-US" altLang="ko-KR" sz="1600" b="1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317651" y="2442711"/>
              <a:ext cx="2376264" cy="2410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2-1  </a:t>
              </a:r>
              <a:r>
                <a:rPr lang="ko-KR" altLang="en-US" sz="12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페르소나</a:t>
              </a:r>
              <a:r>
                <a:rPr lang="en-US" altLang="ko-KR" sz="12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31096" y="4379977"/>
            <a:ext cx="1946504" cy="784312"/>
            <a:chOff x="2308126" y="3973929"/>
            <a:chExt cx="2595339" cy="588234"/>
          </a:xfrm>
        </p:grpSpPr>
        <p:sp>
          <p:nvSpPr>
            <p:cNvPr id="39" name="TextBox 38"/>
            <p:cNvSpPr txBox="1"/>
            <p:nvPr/>
          </p:nvSpPr>
          <p:spPr>
            <a:xfrm>
              <a:off x="2311177" y="3973929"/>
              <a:ext cx="259228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3.  </a:t>
              </a:r>
              <a:r>
                <a:rPr lang="ko-KR" altLang="en-US" sz="1600" b="1" dirty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정보구조도</a:t>
              </a:r>
              <a:endParaRPr lang="en-US" altLang="ko-KR" sz="1400" b="1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308126" y="4321135"/>
              <a:ext cx="2376264" cy="2410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3-1   </a:t>
              </a:r>
              <a:r>
                <a:rPr lang="ko-KR" altLang="en-US" sz="12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정보구조도</a:t>
              </a:r>
              <a:endParaRPr lang="en-US" altLang="ko-KR" sz="12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738240" y="6012162"/>
            <a:ext cx="3418953" cy="1607021"/>
            <a:chOff x="5464671" y="939671"/>
            <a:chExt cx="3022434" cy="1205265"/>
          </a:xfrm>
        </p:grpSpPr>
        <p:sp>
          <p:nvSpPr>
            <p:cNvPr id="41" name="TextBox 40"/>
            <p:cNvSpPr txBox="1"/>
            <p:nvPr/>
          </p:nvSpPr>
          <p:spPr>
            <a:xfrm>
              <a:off x="5464671" y="939671"/>
              <a:ext cx="2592288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4.  </a:t>
              </a:r>
              <a:r>
                <a:rPr lang="ko-KR" altLang="en-US" sz="1600" b="1" dirty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와이어프레임</a:t>
              </a:r>
              <a:endParaRPr lang="en-US" altLang="ko-KR" sz="1600" b="1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470004" y="1280661"/>
              <a:ext cx="3017101" cy="864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4-1   </a:t>
              </a:r>
              <a:r>
                <a:rPr lang="ko-KR" altLang="en-US" sz="12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와이어프레임 </a:t>
              </a:r>
              <a:r>
                <a:rPr lang="en-US" altLang="ko-KR" sz="12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12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모바일 </a:t>
              </a:r>
              <a:r>
                <a:rPr lang="en-US" altLang="ko-KR" sz="12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/ 768px </a:t>
              </a:r>
              <a:r>
                <a:rPr lang="ko-KR" altLang="en-US" sz="12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미만</a:t>
              </a:r>
              <a:r>
                <a:rPr lang="en-US" altLang="ko-KR" sz="12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4-2   </a:t>
              </a:r>
              <a:r>
                <a:rPr lang="ko-KR" altLang="en-US" sz="12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와이어프레임 </a:t>
              </a:r>
              <a:r>
                <a:rPr lang="en-US" altLang="ko-KR" sz="12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12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태블릿 </a:t>
              </a:r>
              <a:r>
                <a:rPr lang="en-US" altLang="ko-KR" sz="12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/ 768~1023px)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4-3   </a:t>
              </a:r>
              <a:r>
                <a:rPr lang="ko-KR" altLang="en-US" sz="12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와이어프레임 </a:t>
              </a:r>
              <a:r>
                <a:rPr lang="en-US" altLang="ko-KR" sz="12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12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데스크탑 </a:t>
              </a:r>
              <a:r>
                <a:rPr lang="en-US" altLang="ko-KR" sz="12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/ 1024px </a:t>
              </a:r>
              <a:r>
                <a:rPr lang="ko-KR" altLang="en-US" sz="12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이상</a:t>
              </a:r>
              <a:r>
                <a:rPr lang="en-US" altLang="ko-KR" sz="12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4-4   </a:t>
              </a:r>
              <a:r>
                <a:rPr lang="ko-KR" altLang="en-US" sz="12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와이어프레임 부가설명</a:t>
              </a:r>
              <a:endParaRPr lang="en-US" altLang="ko-KR" sz="12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9" name="제목 18"/>
          <p:cNvSpPr>
            <a:spLocks noGrp="1"/>
          </p:cNvSpPr>
          <p:nvPr>
            <p:ph type="ctrTitle"/>
          </p:nvPr>
        </p:nvSpPr>
        <p:spPr>
          <a:xfrm>
            <a:off x="370334" y="1191308"/>
            <a:ext cx="1186458" cy="196003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dirty="0"/>
              <a:t>차례</a:t>
            </a:r>
          </a:p>
        </p:txBody>
      </p:sp>
    </p:spTree>
    <p:extLst>
      <p:ext uri="{BB962C8B-B14F-4D97-AF65-F5344CB8AC3E}">
        <p14:creationId xmlns:p14="http://schemas.microsoft.com/office/powerpoint/2010/main" val="314192107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414099" y="1251758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1. Navigation Bar</a:t>
            </a:r>
            <a:endParaRPr lang="en-US" altLang="ko-KR" sz="1600" b="1" kern="0" spc="-30" dirty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2566" y="322132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318268" y="721593"/>
            <a:ext cx="2095831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92896" y="720074"/>
            <a:ext cx="4049589" cy="38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343630" y="8450527"/>
            <a:ext cx="3257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241175" y="1247498"/>
            <a:ext cx="2172923" cy="1960033"/>
          </a:xfrm>
        </p:spPr>
        <p:txBody>
          <a:bodyPr anchor="t">
            <a:normAutofit/>
          </a:bodyPr>
          <a:lstStyle/>
          <a:p>
            <a:r>
              <a:rPr lang="ko-KR" altLang="en-US" sz="1800" spc="-50" dirty="0"/>
              <a:t>와이어프레임 </a:t>
            </a:r>
            <a:br>
              <a:rPr lang="en-US" altLang="ko-KR" sz="1800" spc="-50" dirty="0"/>
            </a:br>
            <a:br>
              <a:rPr lang="en-US" altLang="ko-KR" sz="1800" spc="-50" dirty="0"/>
            </a:br>
            <a:r>
              <a:rPr lang="ko-KR" altLang="en-US" sz="1800" spc="-50" dirty="0"/>
              <a:t>각 해상도</a:t>
            </a:r>
            <a:br>
              <a:rPr lang="en-US" altLang="ko-KR" sz="1800" spc="-50" dirty="0"/>
            </a:br>
            <a:br>
              <a:rPr lang="en-US" altLang="ko-KR" sz="1800" spc="-50" dirty="0"/>
            </a:br>
            <a:r>
              <a:rPr lang="ko-KR" altLang="en-US" sz="1800" spc="-50" dirty="0"/>
              <a:t>추가 설명</a:t>
            </a:r>
            <a:endParaRPr lang="en-US" altLang="ko-KR" sz="1800" spc="-50" dirty="0"/>
          </a:p>
        </p:txBody>
      </p:sp>
      <p:sp>
        <p:nvSpPr>
          <p:cNvPr id="22" name="직사각형 21"/>
          <p:cNvSpPr/>
          <p:nvPr/>
        </p:nvSpPr>
        <p:spPr>
          <a:xfrm>
            <a:off x="2475755" y="1619672"/>
            <a:ext cx="4049589" cy="1706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48" indent="-17144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모바일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버전에서는 메뉴 박스로 별로도 표시</a:t>
            </a:r>
            <a:b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버튼 클릭 시 맨 위로 이동할 수 있는 네비게이션 메뉴가</a:t>
            </a:r>
            <a:b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출력이 된다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.)</a:t>
            </a:r>
          </a:p>
          <a:p>
            <a:pPr marL="171448" indent="-17144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태블릿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데스크탑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버전에서는 현재 위치를 </a:t>
            </a:r>
            <a:b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네비게이션 메뉴의 배경색을 다르게 하여 사용자가 </a:t>
            </a:r>
            <a:b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현재 위치를 알 수 있게 함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446928" y="323528"/>
            <a:ext cx="2400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와이어프레임 부가 설명</a:t>
            </a:r>
            <a:endParaRPr lang="en-US" altLang="ko-KR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22454" y="3491880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2. Intro</a:t>
            </a:r>
            <a:endParaRPr lang="en-US" altLang="ko-KR" sz="1600" b="1" kern="0" spc="-30" dirty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484112" y="3859795"/>
            <a:ext cx="4049589" cy="875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48" indent="-17144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모바일 버전은 태블릿과 데스크탑 버전에 비해서</a:t>
            </a:r>
            <a:b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글꼴의 크기나 사진 크기를 크게 조정한다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48" indent="-171448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23372" y="4716016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3.Skills </a:t>
            </a:r>
            <a:endParaRPr lang="en-US" altLang="ko-KR" sz="1600" b="1" kern="0" spc="-30" dirty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85030" y="5083932"/>
            <a:ext cx="4049589" cy="875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48" indent="-17144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모바일 버전은 태블릿과 데스크탑 버전에 비해</a:t>
            </a:r>
            <a:b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가로화면이 작으므로 사진과 설명을</a:t>
            </a:r>
            <a:b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개로 표시하게 한다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14098" y="6084168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4.Works</a:t>
            </a:r>
            <a:endParaRPr lang="en-US" altLang="ko-KR" sz="1600" b="1" kern="0" spc="-30" dirty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475755" y="6452084"/>
            <a:ext cx="4193605" cy="1429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48" indent="-17144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모바일 버전에서는 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개씩 사용한 기술을 해시태그 형식으로</a:t>
            </a:r>
            <a:b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기입한다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48" indent="-17144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태블릿 버전에서는 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개씩 기입을 하며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간단한 설명만 기입</a:t>
            </a:r>
            <a:endParaRPr lang="en-US" altLang="ko-KR" sz="12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48" indent="-17144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데스크탑 버전에서는 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개씩 표현하며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모바일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태블릿 버전에</a:t>
            </a:r>
            <a:b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비해서 자세한 설명을 기입하고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슬라이드로 표현한다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414098" y="7926197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5.etc</a:t>
            </a:r>
            <a:endParaRPr lang="en-US" altLang="ko-KR" sz="1600" b="1" kern="0" spc="-30" dirty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75754" y="8294111"/>
            <a:ext cx="4193606" cy="5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48" indent="-17144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모바일 버전에서만 세로 방향 스크롤을 표시</a:t>
            </a:r>
            <a:endParaRPr lang="en-US" altLang="ko-KR" sz="12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제목 12">
            <a:extLst>
              <a:ext uri="{FF2B5EF4-FFF2-40B4-BE49-F238E27FC236}">
                <a16:creationId xmlns:a16="http://schemas.microsoft.com/office/drawing/2014/main" id="{64E818A2-0FED-4F40-9F6A-E7C06884E56C}"/>
              </a:ext>
            </a:extLst>
          </p:cNvPr>
          <p:cNvSpPr txBox="1">
            <a:spLocks/>
          </p:cNvSpPr>
          <p:nvPr/>
        </p:nvSpPr>
        <p:spPr>
          <a:xfrm>
            <a:off x="1" y="3661157"/>
            <a:ext cx="2414098" cy="19600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914388" rtl="0" eaLnBrk="1" latinLnBrk="1" hangingPunct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800" spc="-50" dirty="0"/>
              <a:t>해상도 정의</a:t>
            </a:r>
            <a:endParaRPr lang="en-US" altLang="ko-KR" sz="1800" spc="-50" dirty="0"/>
          </a:p>
          <a:p>
            <a:pPr>
              <a:lnSpc>
                <a:spcPct val="150000"/>
              </a:lnSpc>
            </a:pPr>
            <a:endParaRPr lang="en-US" altLang="ko-KR" sz="1800" spc="-50" dirty="0"/>
          </a:p>
          <a:p>
            <a:pPr>
              <a:lnSpc>
                <a:spcPct val="150000"/>
              </a:lnSpc>
            </a:pPr>
            <a:r>
              <a:rPr lang="ko-KR" altLang="en-US" sz="1800" spc="-50" dirty="0"/>
              <a:t>모바일 </a:t>
            </a:r>
            <a:r>
              <a:rPr lang="en-US" altLang="ko-KR" sz="1800" spc="-50" dirty="0"/>
              <a:t>(768px</a:t>
            </a:r>
            <a:r>
              <a:rPr lang="ko-KR" altLang="en-US" sz="1800" spc="-50" dirty="0"/>
              <a:t>미만</a:t>
            </a:r>
            <a:r>
              <a:rPr lang="en-US" altLang="ko-KR" sz="1800" spc="-5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800" spc="-50" dirty="0"/>
              <a:t>태블릿 </a:t>
            </a:r>
            <a:r>
              <a:rPr lang="en-US" altLang="ko-KR" sz="1800" spc="-50" dirty="0"/>
              <a:t>(768~1023px)</a:t>
            </a:r>
          </a:p>
          <a:p>
            <a:pPr>
              <a:lnSpc>
                <a:spcPct val="150000"/>
              </a:lnSpc>
            </a:pPr>
            <a:r>
              <a:rPr lang="ko-KR" altLang="en-US" sz="1800" spc="-50" dirty="0"/>
              <a:t>데스크탑</a:t>
            </a:r>
            <a:r>
              <a:rPr lang="en-US" altLang="ko-KR" sz="1800" spc="-50" dirty="0"/>
              <a:t> (1024px</a:t>
            </a:r>
            <a:r>
              <a:rPr lang="ko-KR" altLang="en-US" sz="1800" spc="-50" dirty="0"/>
              <a:t>이상</a:t>
            </a:r>
            <a:r>
              <a:rPr lang="en-US" altLang="ko-KR" sz="1800" spc="-5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800" spc="-50" dirty="0"/>
          </a:p>
        </p:txBody>
      </p:sp>
    </p:spTree>
    <p:extLst>
      <p:ext uri="{BB962C8B-B14F-4D97-AF65-F5344CB8AC3E}">
        <p14:creationId xmlns:p14="http://schemas.microsoft.com/office/powerpoint/2010/main" val="263594889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182048" y="1115404"/>
            <a:ext cx="248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1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160748" y="1732321"/>
            <a:ext cx="4911198" cy="1960033"/>
          </a:xfrm>
        </p:spPr>
        <p:txBody>
          <a:bodyPr>
            <a:normAutofit/>
          </a:bodyPr>
          <a:lstStyle/>
          <a:p>
            <a:pPr algn="l"/>
            <a:r>
              <a:rPr lang="ko-KR" altLang="en-US" sz="3800" b="0" spc="-90" dirty="0"/>
              <a:t>벤치마킹 분석</a:t>
            </a:r>
          </a:p>
        </p:txBody>
      </p:sp>
    </p:spTree>
    <p:extLst>
      <p:ext uri="{BB962C8B-B14F-4D97-AF65-F5344CB8AC3E}">
        <p14:creationId xmlns:p14="http://schemas.microsoft.com/office/powerpoint/2010/main" val="353604443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414099" y="1251758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600" b="1" kern="0" spc="-30" dirty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장점</a:t>
            </a:r>
            <a:endParaRPr lang="en-US" altLang="ko-KR" sz="1600" b="1" kern="0" spc="-30" dirty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7747" y="3808487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0" spc="-30" dirty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2. </a:t>
            </a:r>
            <a:r>
              <a:rPr lang="ko-KR" altLang="en-US" sz="1600" b="1" kern="0" spc="-30" dirty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단점</a:t>
            </a:r>
            <a:endParaRPr lang="en-US" altLang="ko-KR" sz="1600" b="1" kern="0" spc="-30" dirty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2566" y="322132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318268" y="721593"/>
            <a:ext cx="2095831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92896" y="720074"/>
            <a:ext cx="4049589" cy="38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414162" y="8450527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241175" y="1247498"/>
            <a:ext cx="2172923" cy="1960033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err="1"/>
              <a:t>김보배씨</a:t>
            </a:r>
            <a:r>
              <a:rPr lang="ko-KR" altLang="en-US" sz="1800" dirty="0"/>
              <a:t> </a:t>
            </a:r>
            <a:br>
              <a:rPr lang="en-US" altLang="ko-KR" sz="1800" dirty="0"/>
            </a:br>
            <a:r>
              <a:rPr lang="ko-KR" altLang="en-US" sz="1800" dirty="0"/>
              <a:t>포트폴리오 </a:t>
            </a:r>
            <a:br>
              <a:rPr lang="en-US" altLang="ko-KR" sz="1800" dirty="0"/>
            </a:br>
            <a:r>
              <a:rPr lang="ko-KR" altLang="en-US" sz="1800" dirty="0"/>
              <a:t>벤치마킹 분석</a:t>
            </a:r>
            <a:endParaRPr lang="en-US" altLang="ko-KR" sz="1800" dirty="0"/>
          </a:p>
        </p:txBody>
      </p:sp>
      <p:sp>
        <p:nvSpPr>
          <p:cNvPr id="22" name="직사각형 21"/>
          <p:cNvSpPr/>
          <p:nvPr/>
        </p:nvSpPr>
        <p:spPr>
          <a:xfrm>
            <a:off x="2475755" y="1619672"/>
            <a:ext cx="4049589" cy="1429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48" indent="-17144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간결해서 </a:t>
            </a:r>
            <a:r>
              <a:rPr lang="ko-KR" altLang="en-US" sz="12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가독성이</a:t>
            </a: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높다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48" indent="-171448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48" indent="-17144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반응형 웹 페이지이며 가로 크기가 일정 크기 이하가 되면</a:t>
            </a:r>
            <a:b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스크롤 바가 활성화 되어 현재 위치를 알 수 있다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48" indent="-171448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492897" y="4276419"/>
            <a:ext cx="4049589" cy="3645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48" indent="-17144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가로 크기가 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768px </a:t>
            </a: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이하가 되면 부가자료로 사용되는 이미지가 없어진다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48" indent="-171448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48" indent="-17144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가로 크기가 일정 이상이 되면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태블릿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데스크탑 기준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b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메뉴버튼보다 네비게이션 바를 활용하는 것이 </a:t>
            </a:r>
            <a:b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현재 페이지의 위치를 나타내기에 더 적합하다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48" indent="-171448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48" indent="-17144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페이지의 주소에 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ID</a:t>
            </a: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의 값이 나오는데 페이지를</a:t>
            </a:r>
            <a:b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첫번째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두번째로 표기하였다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48" indent="-171448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48" indent="-17144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장점에 가로 크기가 일정 이하가 되면 스크롤이 생겨서 </a:t>
            </a:r>
            <a:b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위치를 알 수 있지만 가로 스크롤은 필요하지 않는데</a:t>
            </a:r>
            <a:b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표시가 된다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2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7250" y="8681359"/>
            <a:ext cx="4049589" cy="28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출처 </a:t>
            </a: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http://www.bobaekim1212.com/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F29411-EFF7-4015-A130-B5ACEB8C19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8121"/>
          <a:stretch/>
        </p:blipFill>
        <p:spPr>
          <a:xfrm>
            <a:off x="304002" y="3660824"/>
            <a:ext cx="1950524" cy="434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8728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182048" y="1115404"/>
            <a:ext cx="248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2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160748" y="1732321"/>
            <a:ext cx="4911198" cy="1960033"/>
          </a:xfrm>
        </p:spPr>
        <p:txBody>
          <a:bodyPr>
            <a:normAutofit/>
          </a:bodyPr>
          <a:lstStyle/>
          <a:p>
            <a:pPr algn="l"/>
            <a:r>
              <a:rPr lang="ko-KR" altLang="en-US" sz="3800" b="0" spc="-90" dirty="0"/>
              <a:t>페르소나 모델</a:t>
            </a:r>
          </a:p>
        </p:txBody>
      </p:sp>
    </p:spTree>
    <p:extLst>
      <p:ext uri="{BB962C8B-B14F-4D97-AF65-F5344CB8AC3E}">
        <p14:creationId xmlns:p14="http://schemas.microsoft.com/office/powerpoint/2010/main" val="349898469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232566" y="322132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318268" y="721593"/>
            <a:ext cx="2095831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92896" y="720074"/>
            <a:ext cx="4049589" cy="38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414162" y="8450527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75754" y="1101413"/>
            <a:ext cx="4265614" cy="3062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이름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:  </a:t>
            </a:r>
            <a:r>
              <a:rPr lang="ko-KR" altLang="en-US" sz="12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이과장</a:t>
            </a:r>
            <a:endParaRPr lang="en-US" altLang="ko-KR" sz="12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나이 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41</a:t>
            </a:r>
          </a:p>
          <a:p>
            <a:pPr>
              <a:lnSpc>
                <a:spcPct val="150000"/>
              </a:lnSpc>
            </a:pP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직업 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ㅁㅁ기업</a:t>
            </a: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인사과</a:t>
            </a:r>
            <a:endParaRPr lang="en-US" altLang="ko-KR" sz="12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거주지 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인천광역시 </a:t>
            </a:r>
            <a:endParaRPr lang="en-US" altLang="ko-KR" sz="12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자주 사용하는 기기 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모바일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태블릿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데스크탑</a:t>
            </a:r>
            <a:endParaRPr lang="en-US" altLang="ko-KR" sz="12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웹 페이지 이용 목적 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신입 채용</a:t>
            </a:r>
            <a:endParaRPr lang="en-US" altLang="ko-KR" sz="12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요구사항  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버벅거림이</a:t>
            </a: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없어야 하고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가독성이 좋아야 하며</a:t>
            </a:r>
            <a:endParaRPr lang="en-US" altLang="ko-KR" sz="12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                 </a:t>
            </a: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여러 사람의 웹페이지를 보기 때문에 피로도가</a:t>
            </a:r>
            <a:b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                 </a:t>
            </a: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적어야 한다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48" indent="-171448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5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46928" y="323528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페르소나</a:t>
            </a:r>
            <a:endParaRPr lang="en-US" altLang="ko-KR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0937" y="4716016"/>
            <a:ext cx="4206327" cy="3062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이름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: </a:t>
            </a:r>
            <a:r>
              <a:rPr lang="ko-KR" altLang="en-US" sz="12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김준비</a:t>
            </a:r>
            <a:endParaRPr lang="en-US" altLang="ko-KR" sz="12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나이 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27</a:t>
            </a:r>
          </a:p>
          <a:p>
            <a:pPr>
              <a:lnSpc>
                <a:spcPct val="150000"/>
              </a:lnSpc>
            </a:pP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직업 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취업준비생</a:t>
            </a:r>
            <a:endParaRPr lang="en-US" altLang="ko-KR" sz="12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거주지 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경기도 김포시</a:t>
            </a:r>
            <a:endParaRPr lang="en-US" altLang="ko-KR" sz="12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자주 사용하는 기기 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모바일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데스크탑</a:t>
            </a:r>
            <a:endParaRPr lang="en-US" altLang="ko-KR" sz="12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웹 페이지 이용 목적 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미디어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자료 참고</a:t>
            </a:r>
            <a:endParaRPr lang="en-US" altLang="ko-KR" sz="12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요구사항  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 </a:t>
            </a: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여러가지 기기를 사용함으로써 각각 기기에서도</a:t>
            </a:r>
            <a:b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                 </a:t>
            </a: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웹페이지가 잘 작동하여야 하고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로딩이 빨라야 한다</a:t>
            </a:r>
            <a:r>
              <a:rPr lang="en-US" altLang="ko-KR" sz="12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48" indent="-171448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5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7C261D-3FA1-4511-9809-6799192D0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68" y="1365286"/>
            <a:ext cx="1798985" cy="18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1115B5-3AB4-4819-8CB3-D6B8C9801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320" y="4860032"/>
            <a:ext cx="1800000" cy="193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8797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182048" y="1115404"/>
            <a:ext cx="248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3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160748" y="1732321"/>
            <a:ext cx="4911198" cy="1960033"/>
          </a:xfrm>
        </p:spPr>
        <p:txBody>
          <a:bodyPr>
            <a:normAutofit/>
          </a:bodyPr>
          <a:lstStyle/>
          <a:p>
            <a:pPr algn="l"/>
            <a:r>
              <a:rPr lang="ko-KR" altLang="en-US" sz="3800" b="0" spc="-90" dirty="0"/>
              <a:t>정보구조도</a:t>
            </a:r>
          </a:p>
        </p:txBody>
      </p:sp>
    </p:spTree>
    <p:extLst>
      <p:ext uri="{BB962C8B-B14F-4D97-AF65-F5344CB8AC3E}">
        <p14:creationId xmlns:p14="http://schemas.microsoft.com/office/powerpoint/2010/main" val="286950413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232566" y="322132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318268" y="721593"/>
            <a:ext cx="2095831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92896" y="720074"/>
            <a:ext cx="4049589" cy="38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414162" y="8450527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46928" y="323528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정보구조도</a:t>
            </a:r>
            <a:endParaRPr lang="en-US" altLang="ko-KR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4FFB0E99-2AF6-4732-A4BD-B7AD9A6E13DF}"/>
              </a:ext>
            </a:extLst>
          </p:cNvPr>
          <p:cNvSpPr/>
          <p:nvPr/>
        </p:nvSpPr>
        <p:spPr>
          <a:xfrm>
            <a:off x="564717" y="3885875"/>
            <a:ext cx="1477464" cy="738732"/>
          </a:xfrm>
          <a:custGeom>
            <a:avLst/>
            <a:gdLst>
              <a:gd name="connsiteX0" fmla="*/ 0 w 1477464"/>
              <a:gd name="connsiteY0" fmla="*/ 73873 h 738732"/>
              <a:gd name="connsiteX1" fmla="*/ 73873 w 1477464"/>
              <a:gd name="connsiteY1" fmla="*/ 0 h 738732"/>
              <a:gd name="connsiteX2" fmla="*/ 1403591 w 1477464"/>
              <a:gd name="connsiteY2" fmla="*/ 0 h 738732"/>
              <a:gd name="connsiteX3" fmla="*/ 1477464 w 1477464"/>
              <a:gd name="connsiteY3" fmla="*/ 73873 h 738732"/>
              <a:gd name="connsiteX4" fmla="*/ 1477464 w 1477464"/>
              <a:gd name="connsiteY4" fmla="*/ 664859 h 738732"/>
              <a:gd name="connsiteX5" fmla="*/ 1403591 w 1477464"/>
              <a:gd name="connsiteY5" fmla="*/ 738732 h 738732"/>
              <a:gd name="connsiteX6" fmla="*/ 73873 w 1477464"/>
              <a:gd name="connsiteY6" fmla="*/ 738732 h 738732"/>
              <a:gd name="connsiteX7" fmla="*/ 0 w 1477464"/>
              <a:gd name="connsiteY7" fmla="*/ 664859 h 738732"/>
              <a:gd name="connsiteX8" fmla="*/ 0 w 1477464"/>
              <a:gd name="connsiteY8" fmla="*/ 73873 h 73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464" h="738732">
                <a:moveTo>
                  <a:pt x="0" y="73873"/>
                </a:moveTo>
                <a:cubicBezTo>
                  <a:pt x="0" y="33074"/>
                  <a:pt x="33074" y="0"/>
                  <a:pt x="73873" y="0"/>
                </a:cubicBezTo>
                <a:lnTo>
                  <a:pt x="1403591" y="0"/>
                </a:lnTo>
                <a:cubicBezTo>
                  <a:pt x="1444390" y="0"/>
                  <a:pt x="1477464" y="33074"/>
                  <a:pt x="1477464" y="73873"/>
                </a:cubicBezTo>
                <a:lnTo>
                  <a:pt x="1477464" y="664859"/>
                </a:lnTo>
                <a:cubicBezTo>
                  <a:pt x="1477464" y="705658"/>
                  <a:pt x="1444390" y="738732"/>
                  <a:pt x="1403591" y="738732"/>
                </a:cubicBezTo>
                <a:lnTo>
                  <a:pt x="73873" y="738732"/>
                </a:lnTo>
                <a:cubicBezTo>
                  <a:pt x="33074" y="738732"/>
                  <a:pt x="0" y="705658"/>
                  <a:pt x="0" y="664859"/>
                </a:cubicBezTo>
                <a:lnTo>
                  <a:pt x="0" y="73873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8782" tIns="38782" rIns="38782" bIns="38782" numCol="1" spcCol="1270" anchor="ctr" anchorCtr="0">
            <a:noAutofit/>
          </a:bodyPr>
          <a:lstStyle/>
          <a:p>
            <a:pPr algn="ctr" defTabSz="120013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700" dirty="0"/>
              <a:t>홈</a:t>
            </a: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0F7546C0-8ACA-4CAF-A89E-C1A1A9A2E068}"/>
              </a:ext>
            </a:extLst>
          </p:cNvPr>
          <p:cNvSpPr/>
          <p:nvPr/>
        </p:nvSpPr>
        <p:spPr>
          <a:xfrm rot="17051759">
            <a:off x="1132760" y="3076508"/>
            <a:ext cx="2409831" cy="21225"/>
          </a:xfrm>
          <a:custGeom>
            <a:avLst/>
            <a:gdLst>
              <a:gd name="connsiteX0" fmla="*/ 0 w 2409831"/>
              <a:gd name="connsiteY0" fmla="*/ 10612 h 21225"/>
              <a:gd name="connsiteX1" fmla="*/ 2409831 w 2409831"/>
              <a:gd name="connsiteY1" fmla="*/ 10612 h 2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09831" h="21225">
                <a:moveTo>
                  <a:pt x="0" y="10612"/>
                </a:moveTo>
                <a:lnTo>
                  <a:pt x="2409831" y="10612"/>
                </a:lnTo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1157369" tIns="-49633" rIns="1157370" bIns="-49634" numCol="1" spcCol="1270" anchor="ctr" anchorCtr="0">
            <a:noAutofit/>
          </a:bodyPr>
          <a:lstStyle/>
          <a:p>
            <a:pPr algn="ctr" defTabSz="3111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700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2B51D787-8F59-400C-9EB4-88F702C0517C}"/>
              </a:ext>
            </a:extLst>
          </p:cNvPr>
          <p:cNvSpPr/>
          <p:nvPr/>
        </p:nvSpPr>
        <p:spPr>
          <a:xfrm>
            <a:off x="2633168" y="1549633"/>
            <a:ext cx="1477464" cy="738732"/>
          </a:xfrm>
          <a:custGeom>
            <a:avLst/>
            <a:gdLst>
              <a:gd name="connsiteX0" fmla="*/ 0 w 1477464"/>
              <a:gd name="connsiteY0" fmla="*/ 73873 h 738732"/>
              <a:gd name="connsiteX1" fmla="*/ 73873 w 1477464"/>
              <a:gd name="connsiteY1" fmla="*/ 0 h 738732"/>
              <a:gd name="connsiteX2" fmla="*/ 1403591 w 1477464"/>
              <a:gd name="connsiteY2" fmla="*/ 0 h 738732"/>
              <a:gd name="connsiteX3" fmla="*/ 1477464 w 1477464"/>
              <a:gd name="connsiteY3" fmla="*/ 73873 h 738732"/>
              <a:gd name="connsiteX4" fmla="*/ 1477464 w 1477464"/>
              <a:gd name="connsiteY4" fmla="*/ 664859 h 738732"/>
              <a:gd name="connsiteX5" fmla="*/ 1403591 w 1477464"/>
              <a:gd name="connsiteY5" fmla="*/ 738732 h 738732"/>
              <a:gd name="connsiteX6" fmla="*/ 73873 w 1477464"/>
              <a:gd name="connsiteY6" fmla="*/ 738732 h 738732"/>
              <a:gd name="connsiteX7" fmla="*/ 0 w 1477464"/>
              <a:gd name="connsiteY7" fmla="*/ 664859 h 738732"/>
              <a:gd name="connsiteX8" fmla="*/ 0 w 1477464"/>
              <a:gd name="connsiteY8" fmla="*/ 73873 h 73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464" h="738732">
                <a:moveTo>
                  <a:pt x="0" y="73873"/>
                </a:moveTo>
                <a:cubicBezTo>
                  <a:pt x="0" y="33074"/>
                  <a:pt x="33074" y="0"/>
                  <a:pt x="73873" y="0"/>
                </a:cubicBezTo>
                <a:lnTo>
                  <a:pt x="1403591" y="0"/>
                </a:lnTo>
                <a:cubicBezTo>
                  <a:pt x="1444390" y="0"/>
                  <a:pt x="1477464" y="33074"/>
                  <a:pt x="1477464" y="73873"/>
                </a:cubicBezTo>
                <a:lnTo>
                  <a:pt x="1477464" y="664859"/>
                </a:lnTo>
                <a:cubicBezTo>
                  <a:pt x="1477464" y="705658"/>
                  <a:pt x="1444390" y="738732"/>
                  <a:pt x="1403591" y="738732"/>
                </a:cubicBezTo>
                <a:lnTo>
                  <a:pt x="73873" y="738732"/>
                </a:lnTo>
                <a:cubicBezTo>
                  <a:pt x="33074" y="738732"/>
                  <a:pt x="0" y="705658"/>
                  <a:pt x="0" y="664859"/>
                </a:cubicBezTo>
                <a:lnTo>
                  <a:pt x="0" y="73873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8782" tIns="38782" rIns="38782" bIns="38782" numCol="1" spcCol="1270" anchor="ctr" anchorCtr="0">
            <a:noAutofit/>
          </a:bodyPr>
          <a:lstStyle/>
          <a:p>
            <a:pPr algn="ctr" defTabSz="120013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700" dirty="0"/>
              <a:t>자기소개</a:t>
            </a: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7B82A41A-9650-4358-B72E-1BC4316177DF}"/>
              </a:ext>
            </a:extLst>
          </p:cNvPr>
          <p:cNvSpPr/>
          <p:nvPr/>
        </p:nvSpPr>
        <p:spPr>
          <a:xfrm rot="17500715">
            <a:off x="1537748" y="3501280"/>
            <a:ext cx="1599855" cy="21225"/>
          </a:xfrm>
          <a:custGeom>
            <a:avLst/>
            <a:gdLst>
              <a:gd name="connsiteX0" fmla="*/ 0 w 1599855"/>
              <a:gd name="connsiteY0" fmla="*/ 10612 h 21225"/>
              <a:gd name="connsiteX1" fmla="*/ 1599855 w 1599855"/>
              <a:gd name="connsiteY1" fmla="*/ 10612 h 2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99855" h="21225">
                <a:moveTo>
                  <a:pt x="0" y="10612"/>
                </a:moveTo>
                <a:lnTo>
                  <a:pt x="1599855" y="10612"/>
                </a:lnTo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772631" tIns="-29384" rIns="772631" bIns="-29383" numCol="1" spcCol="1270" anchor="ctr" anchorCtr="0">
            <a:noAutofit/>
          </a:bodyPr>
          <a:lstStyle/>
          <a:p>
            <a:pPr algn="ctr" defTabSz="22224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46D4F0DE-372E-4F93-8A20-7B30967BA418}"/>
              </a:ext>
            </a:extLst>
          </p:cNvPr>
          <p:cNvSpPr/>
          <p:nvPr/>
        </p:nvSpPr>
        <p:spPr>
          <a:xfrm>
            <a:off x="2633168" y="2399175"/>
            <a:ext cx="1477464" cy="738732"/>
          </a:xfrm>
          <a:custGeom>
            <a:avLst/>
            <a:gdLst>
              <a:gd name="connsiteX0" fmla="*/ 0 w 1477464"/>
              <a:gd name="connsiteY0" fmla="*/ 73873 h 738732"/>
              <a:gd name="connsiteX1" fmla="*/ 73873 w 1477464"/>
              <a:gd name="connsiteY1" fmla="*/ 0 h 738732"/>
              <a:gd name="connsiteX2" fmla="*/ 1403591 w 1477464"/>
              <a:gd name="connsiteY2" fmla="*/ 0 h 738732"/>
              <a:gd name="connsiteX3" fmla="*/ 1477464 w 1477464"/>
              <a:gd name="connsiteY3" fmla="*/ 73873 h 738732"/>
              <a:gd name="connsiteX4" fmla="*/ 1477464 w 1477464"/>
              <a:gd name="connsiteY4" fmla="*/ 664859 h 738732"/>
              <a:gd name="connsiteX5" fmla="*/ 1403591 w 1477464"/>
              <a:gd name="connsiteY5" fmla="*/ 738732 h 738732"/>
              <a:gd name="connsiteX6" fmla="*/ 73873 w 1477464"/>
              <a:gd name="connsiteY6" fmla="*/ 738732 h 738732"/>
              <a:gd name="connsiteX7" fmla="*/ 0 w 1477464"/>
              <a:gd name="connsiteY7" fmla="*/ 664859 h 738732"/>
              <a:gd name="connsiteX8" fmla="*/ 0 w 1477464"/>
              <a:gd name="connsiteY8" fmla="*/ 73873 h 73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464" h="738732">
                <a:moveTo>
                  <a:pt x="0" y="73873"/>
                </a:moveTo>
                <a:cubicBezTo>
                  <a:pt x="0" y="33074"/>
                  <a:pt x="33074" y="0"/>
                  <a:pt x="73873" y="0"/>
                </a:cubicBezTo>
                <a:lnTo>
                  <a:pt x="1403591" y="0"/>
                </a:lnTo>
                <a:cubicBezTo>
                  <a:pt x="1444390" y="0"/>
                  <a:pt x="1477464" y="33074"/>
                  <a:pt x="1477464" y="73873"/>
                </a:cubicBezTo>
                <a:lnTo>
                  <a:pt x="1477464" y="664859"/>
                </a:lnTo>
                <a:cubicBezTo>
                  <a:pt x="1477464" y="705658"/>
                  <a:pt x="1444390" y="738732"/>
                  <a:pt x="1403591" y="738732"/>
                </a:cubicBezTo>
                <a:lnTo>
                  <a:pt x="73873" y="738732"/>
                </a:lnTo>
                <a:cubicBezTo>
                  <a:pt x="33074" y="738732"/>
                  <a:pt x="0" y="705658"/>
                  <a:pt x="0" y="664859"/>
                </a:cubicBezTo>
                <a:lnTo>
                  <a:pt x="0" y="73873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8782" tIns="38782" rIns="38782" bIns="38782" numCol="1" spcCol="1270" anchor="ctr" anchorCtr="0">
            <a:noAutofit/>
          </a:bodyPr>
          <a:lstStyle/>
          <a:p>
            <a:pPr algn="ctr" defTabSz="120013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700" dirty="0"/>
              <a:t>기술</a:t>
            </a: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B06CA572-6514-4EE7-BC8A-0B2E09295C4A}"/>
              </a:ext>
            </a:extLst>
          </p:cNvPr>
          <p:cNvSpPr/>
          <p:nvPr/>
        </p:nvSpPr>
        <p:spPr>
          <a:xfrm rot="18770822">
            <a:off x="1903156" y="3926051"/>
            <a:ext cx="869041" cy="21225"/>
          </a:xfrm>
          <a:custGeom>
            <a:avLst/>
            <a:gdLst>
              <a:gd name="connsiteX0" fmla="*/ 0 w 869041"/>
              <a:gd name="connsiteY0" fmla="*/ 10612 h 21225"/>
              <a:gd name="connsiteX1" fmla="*/ 869041 w 869041"/>
              <a:gd name="connsiteY1" fmla="*/ 10612 h 2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9041" h="21225">
                <a:moveTo>
                  <a:pt x="0" y="10612"/>
                </a:moveTo>
                <a:lnTo>
                  <a:pt x="869041" y="10612"/>
                </a:lnTo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425493" tIns="-11113" rIns="425495" bIns="-11115" numCol="1" spcCol="1270" anchor="ctr" anchorCtr="0">
            <a:noAutofit/>
          </a:bodyPr>
          <a:lstStyle/>
          <a:p>
            <a:pPr algn="ctr" defTabSz="22224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2C59A905-108B-449C-82F2-956D49448DEE}"/>
              </a:ext>
            </a:extLst>
          </p:cNvPr>
          <p:cNvSpPr/>
          <p:nvPr/>
        </p:nvSpPr>
        <p:spPr>
          <a:xfrm>
            <a:off x="2633168" y="3248717"/>
            <a:ext cx="1477464" cy="738732"/>
          </a:xfrm>
          <a:custGeom>
            <a:avLst/>
            <a:gdLst>
              <a:gd name="connsiteX0" fmla="*/ 0 w 1477464"/>
              <a:gd name="connsiteY0" fmla="*/ 73873 h 738732"/>
              <a:gd name="connsiteX1" fmla="*/ 73873 w 1477464"/>
              <a:gd name="connsiteY1" fmla="*/ 0 h 738732"/>
              <a:gd name="connsiteX2" fmla="*/ 1403591 w 1477464"/>
              <a:gd name="connsiteY2" fmla="*/ 0 h 738732"/>
              <a:gd name="connsiteX3" fmla="*/ 1477464 w 1477464"/>
              <a:gd name="connsiteY3" fmla="*/ 73873 h 738732"/>
              <a:gd name="connsiteX4" fmla="*/ 1477464 w 1477464"/>
              <a:gd name="connsiteY4" fmla="*/ 664859 h 738732"/>
              <a:gd name="connsiteX5" fmla="*/ 1403591 w 1477464"/>
              <a:gd name="connsiteY5" fmla="*/ 738732 h 738732"/>
              <a:gd name="connsiteX6" fmla="*/ 73873 w 1477464"/>
              <a:gd name="connsiteY6" fmla="*/ 738732 h 738732"/>
              <a:gd name="connsiteX7" fmla="*/ 0 w 1477464"/>
              <a:gd name="connsiteY7" fmla="*/ 664859 h 738732"/>
              <a:gd name="connsiteX8" fmla="*/ 0 w 1477464"/>
              <a:gd name="connsiteY8" fmla="*/ 73873 h 73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464" h="738732">
                <a:moveTo>
                  <a:pt x="0" y="73873"/>
                </a:moveTo>
                <a:cubicBezTo>
                  <a:pt x="0" y="33074"/>
                  <a:pt x="33074" y="0"/>
                  <a:pt x="73873" y="0"/>
                </a:cubicBezTo>
                <a:lnTo>
                  <a:pt x="1403591" y="0"/>
                </a:lnTo>
                <a:cubicBezTo>
                  <a:pt x="1444390" y="0"/>
                  <a:pt x="1477464" y="33074"/>
                  <a:pt x="1477464" y="73873"/>
                </a:cubicBezTo>
                <a:lnTo>
                  <a:pt x="1477464" y="664859"/>
                </a:lnTo>
                <a:cubicBezTo>
                  <a:pt x="1477464" y="705658"/>
                  <a:pt x="1444390" y="738732"/>
                  <a:pt x="1403591" y="738732"/>
                </a:cubicBezTo>
                <a:lnTo>
                  <a:pt x="73873" y="738732"/>
                </a:lnTo>
                <a:cubicBezTo>
                  <a:pt x="33074" y="738732"/>
                  <a:pt x="0" y="705658"/>
                  <a:pt x="0" y="664859"/>
                </a:cubicBezTo>
                <a:lnTo>
                  <a:pt x="0" y="73873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8782" tIns="38782" rIns="38782" bIns="38782" numCol="1" spcCol="1270" anchor="ctr" anchorCtr="0">
            <a:noAutofit/>
          </a:bodyPr>
          <a:lstStyle/>
          <a:p>
            <a:pPr algn="ctr" defTabSz="120013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700" dirty="0" err="1"/>
              <a:t>작업물</a:t>
            </a:r>
            <a:endParaRPr lang="ko-KR" altLang="en-US" sz="2700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D9CDE5ED-3AF0-4FC0-AE71-C0AE4C5083B2}"/>
              </a:ext>
            </a:extLst>
          </p:cNvPr>
          <p:cNvSpPr/>
          <p:nvPr/>
        </p:nvSpPr>
        <p:spPr>
          <a:xfrm rot="17692822">
            <a:off x="3703783" y="2970316"/>
            <a:ext cx="1404684" cy="21225"/>
          </a:xfrm>
          <a:custGeom>
            <a:avLst/>
            <a:gdLst>
              <a:gd name="connsiteX0" fmla="*/ 0 w 1404684"/>
              <a:gd name="connsiteY0" fmla="*/ 10612 h 21225"/>
              <a:gd name="connsiteX1" fmla="*/ 1404684 w 1404684"/>
              <a:gd name="connsiteY1" fmla="*/ 10612 h 2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4684" h="21225">
                <a:moveTo>
                  <a:pt x="0" y="10612"/>
                </a:moveTo>
                <a:lnTo>
                  <a:pt x="1404684" y="10612"/>
                </a:lnTo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679924" tIns="-24505" rIns="679925" bIns="-24505" numCol="1" spcCol="1270" anchor="ctr" anchorCtr="0">
            <a:noAutofit/>
          </a:bodyPr>
          <a:lstStyle/>
          <a:p>
            <a:pPr algn="ctr" defTabSz="22224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FA3BC64E-375E-47EB-B906-B9CCE7A55149}"/>
              </a:ext>
            </a:extLst>
          </p:cNvPr>
          <p:cNvSpPr/>
          <p:nvPr/>
        </p:nvSpPr>
        <p:spPr>
          <a:xfrm>
            <a:off x="4701618" y="1974404"/>
            <a:ext cx="1477464" cy="738732"/>
          </a:xfrm>
          <a:custGeom>
            <a:avLst/>
            <a:gdLst>
              <a:gd name="connsiteX0" fmla="*/ 0 w 1477464"/>
              <a:gd name="connsiteY0" fmla="*/ 73873 h 738732"/>
              <a:gd name="connsiteX1" fmla="*/ 73873 w 1477464"/>
              <a:gd name="connsiteY1" fmla="*/ 0 h 738732"/>
              <a:gd name="connsiteX2" fmla="*/ 1403591 w 1477464"/>
              <a:gd name="connsiteY2" fmla="*/ 0 h 738732"/>
              <a:gd name="connsiteX3" fmla="*/ 1477464 w 1477464"/>
              <a:gd name="connsiteY3" fmla="*/ 73873 h 738732"/>
              <a:gd name="connsiteX4" fmla="*/ 1477464 w 1477464"/>
              <a:gd name="connsiteY4" fmla="*/ 664859 h 738732"/>
              <a:gd name="connsiteX5" fmla="*/ 1403591 w 1477464"/>
              <a:gd name="connsiteY5" fmla="*/ 738732 h 738732"/>
              <a:gd name="connsiteX6" fmla="*/ 73873 w 1477464"/>
              <a:gd name="connsiteY6" fmla="*/ 738732 h 738732"/>
              <a:gd name="connsiteX7" fmla="*/ 0 w 1477464"/>
              <a:gd name="connsiteY7" fmla="*/ 664859 h 738732"/>
              <a:gd name="connsiteX8" fmla="*/ 0 w 1477464"/>
              <a:gd name="connsiteY8" fmla="*/ 73873 h 73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464" h="738732">
                <a:moveTo>
                  <a:pt x="0" y="73873"/>
                </a:moveTo>
                <a:cubicBezTo>
                  <a:pt x="0" y="33074"/>
                  <a:pt x="33074" y="0"/>
                  <a:pt x="73873" y="0"/>
                </a:cubicBezTo>
                <a:lnTo>
                  <a:pt x="1403591" y="0"/>
                </a:lnTo>
                <a:cubicBezTo>
                  <a:pt x="1444390" y="0"/>
                  <a:pt x="1477464" y="33074"/>
                  <a:pt x="1477464" y="73873"/>
                </a:cubicBezTo>
                <a:lnTo>
                  <a:pt x="1477464" y="664859"/>
                </a:lnTo>
                <a:cubicBezTo>
                  <a:pt x="1477464" y="705658"/>
                  <a:pt x="1444390" y="738732"/>
                  <a:pt x="1403591" y="738732"/>
                </a:cubicBezTo>
                <a:lnTo>
                  <a:pt x="73873" y="738732"/>
                </a:lnTo>
                <a:cubicBezTo>
                  <a:pt x="33074" y="738732"/>
                  <a:pt x="0" y="705658"/>
                  <a:pt x="0" y="664859"/>
                </a:cubicBezTo>
                <a:lnTo>
                  <a:pt x="0" y="73873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8782" tIns="38782" rIns="38782" bIns="38782" numCol="1" spcCol="1270" anchor="ctr" anchorCtr="0">
            <a:noAutofit/>
          </a:bodyPr>
          <a:lstStyle/>
          <a:p>
            <a:pPr algn="ctr" defTabSz="120013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700" dirty="0" err="1"/>
              <a:t>작업물</a:t>
            </a:r>
            <a:r>
              <a:rPr lang="en-US" altLang="ko-KR" sz="2700" dirty="0"/>
              <a:t>A</a:t>
            </a:r>
            <a:endParaRPr lang="ko-KR" altLang="en-US" sz="2700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97ECB771-3A15-433C-9139-9BDCF43D0CFE}"/>
              </a:ext>
            </a:extLst>
          </p:cNvPr>
          <p:cNvSpPr/>
          <p:nvPr/>
        </p:nvSpPr>
        <p:spPr>
          <a:xfrm rot="19457599">
            <a:off x="4042227" y="3395087"/>
            <a:ext cx="727801" cy="21225"/>
          </a:xfrm>
          <a:custGeom>
            <a:avLst/>
            <a:gdLst>
              <a:gd name="connsiteX0" fmla="*/ 0 w 727801"/>
              <a:gd name="connsiteY0" fmla="*/ 10612 h 21225"/>
              <a:gd name="connsiteX1" fmla="*/ 727801 w 727801"/>
              <a:gd name="connsiteY1" fmla="*/ 10612 h 2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7801" h="21225">
                <a:moveTo>
                  <a:pt x="0" y="10612"/>
                </a:moveTo>
                <a:lnTo>
                  <a:pt x="727801" y="10612"/>
                </a:lnTo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58404" tIns="-7583" rIns="358406" bIns="-7583" numCol="1" spcCol="1270" anchor="ctr" anchorCtr="0">
            <a:noAutofit/>
          </a:bodyPr>
          <a:lstStyle/>
          <a:p>
            <a:pPr algn="ctr" defTabSz="22224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2E136781-F864-4986-8DBD-80452AA06D63}"/>
              </a:ext>
            </a:extLst>
          </p:cNvPr>
          <p:cNvSpPr/>
          <p:nvPr/>
        </p:nvSpPr>
        <p:spPr>
          <a:xfrm>
            <a:off x="4701618" y="2823947"/>
            <a:ext cx="1477464" cy="738732"/>
          </a:xfrm>
          <a:custGeom>
            <a:avLst/>
            <a:gdLst>
              <a:gd name="connsiteX0" fmla="*/ 0 w 1477464"/>
              <a:gd name="connsiteY0" fmla="*/ 73873 h 738732"/>
              <a:gd name="connsiteX1" fmla="*/ 73873 w 1477464"/>
              <a:gd name="connsiteY1" fmla="*/ 0 h 738732"/>
              <a:gd name="connsiteX2" fmla="*/ 1403591 w 1477464"/>
              <a:gd name="connsiteY2" fmla="*/ 0 h 738732"/>
              <a:gd name="connsiteX3" fmla="*/ 1477464 w 1477464"/>
              <a:gd name="connsiteY3" fmla="*/ 73873 h 738732"/>
              <a:gd name="connsiteX4" fmla="*/ 1477464 w 1477464"/>
              <a:gd name="connsiteY4" fmla="*/ 664859 h 738732"/>
              <a:gd name="connsiteX5" fmla="*/ 1403591 w 1477464"/>
              <a:gd name="connsiteY5" fmla="*/ 738732 h 738732"/>
              <a:gd name="connsiteX6" fmla="*/ 73873 w 1477464"/>
              <a:gd name="connsiteY6" fmla="*/ 738732 h 738732"/>
              <a:gd name="connsiteX7" fmla="*/ 0 w 1477464"/>
              <a:gd name="connsiteY7" fmla="*/ 664859 h 738732"/>
              <a:gd name="connsiteX8" fmla="*/ 0 w 1477464"/>
              <a:gd name="connsiteY8" fmla="*/ 73873 h 73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464" h="738732">
                <a:moveTo>
                  <a:pt x="0" y="73873"/>
                </a:moveTo>
                <a:cubicBezTo>
                  <a:pt x="0" y="33074"/>
                  <a:pt x="33074" y="0"/>
                  <a:pt x="73873" y="0"/>
                </a:cubicBezTo>
                <a:lnTo>
                  <a:pt x="1403591" y="0"/>
                </a:lnTo>
                <a:cubicBezTo>
                  <a:pt x="1444390" y="0"/>
                  <a:pt x="1477464" y="33074"/>
                  <a:pt x="1477464" y="73873"/>
                </a:cubicBezTo>
                <a:lnTo>
                  <a:pt x="1477464" y="664859"/>
                </a:lnTo>
                <a:cubicBezTo>
                  <a:pt x="1477464" y="705658"/>
                  <a:pt x="1444390" y="738732"/>
                  <a:pt x="1403591" y="738732"/>
                </a:cubicBezTo>
                <a:lnTo>
                  <a:pt x="73873" y="738732"/>
                </a:lnTo>
                <a:cubicBezTo>
                  <a:pt x="33074" y="738732"/>
                  <a:pt x="0" y="705658"/>
                  <a:pt x="0" y="664859"/>
                </a:cubicBezTo>
                <a:lnTo>
                  <a:pt x="0" y="73873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8782" tIns="38782" rIns="38782" bIns="38782" numCol="1" spcCol="1270" anchor="ctr" anchorCtr="0">
            <a:noAutofit/>
          </a:bodyPr>
          <a:lstStyle/>
          <a:p>
            <a:pPr algn="ctr" defTabSz="120013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700" dirty="0" err="1"/>
              <a:t>작업물</a:t>
            </a:r>
            <a:r>
              <a:rPr lang="en-US" altLang="ko-KR" sz="2700" dirty="0"/>
              <a:t>B</a:t>
            </a:r>
            <a:endParaRPr lang="ko-KR" altLang="en-US" sz="2700" dirty="0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EA6D2D33-6DB0-47AE-BC93-C9754DD75B38}"/>
              </a:ext>
            </a:extLst>
          </p:cNvPr>
          <p:cNvSpPr/>
          <p:nvPr/>
        </p:nvSpPr>
        <p:spPr>
          <a:xfrm rot="2142401">
            <a:off x="4042227" y="3819857"/>
            <a:ext cx="727801" cy="21225"/>
          </a:xfrm>
          <a:custGeom>
            <a:avLst/>
            <a:gdLst>
              <a:gd name="connsiteX0" fmla="*/ 0 w 727801"/>
              <a:gd name="connsiteY0" fmla="*/ 10612 h 21225"/>
              <a:gd name="connsiteX1" fmla="*/ 727801 w 727801"/>
              <a:gd name="connsiteY1" fmla="*/ 10612 h 2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7801" h="21225">
                <a:moveTo>
                  <a:pt x="0" y="10612"/>
                </a:moveTo>
                <a:lnTo>
                  <a:pt x="727801" y="10612"/>
                </a:lnTo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58405" tIns="-7583" rIns="358405" bIns="-7583" numCol="1" spcCol="1270" anchor="ctr" anchorCtr="0">
            <a:noAutofit/>
          </a:bodyPr>
          <a:lstStyle/>
          <a:p>
            <a:pPr algn="ctr" defTabSz="22224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9586A836-0C3E-4DAD-9369-10F1FD90DA48}"/>
              </a:ext>
            </a:extLst>
          </p:cNvPr>
          <p:cNvSpPr/>
          <p:nvPr/>
        </p:nvSpPr>
        <p:spPr>
          <a:xfrm>
            <a:off x="4701618" y="3673489"/>
            <a:ext cx="1477464" cy="738732"/>
          </a:xfrm>
          <a:custGeom>
            <a:avLst/>
            <a:gdLst>
              <a:gd name="connsiteX0" fmla="*/ 0 w 1477464"/>
              <a:gd name="connsiteY0" fmla="*/ 73873 h 738732"/>
              <a:gd name="connsiteX1" fmla="*/ 73873 w 1477464"/>
              <a:gd name="connsiteY1" fmla="*/ 0 h 738732"/>
              <a:gd name="connsiteX2" fmla="*/ 1403591 w 1477464"/>
              <a:gd name="connsiteY2" fmla="*/ 0 h 738732"/>
              <a:gd name="connsiteX3" fmla="*/ 1477464 w 1477464"/>
              <a:gd name="connsiteY3" fmla="*/ 73873 h 738732"/>
              <a:gd name="connsiteX4" fmla="*/ 1477464 w 1477464"/>
              <a:gd name="connsiteY4" fmla="*/ 664859 h 738732"/>
              <a:gd name="connsiteX5" fmla="*/ 1403591 w 1477464"/>
              <a:gd name="connsiteY5" fmla="*/ 738732 h 738732"/>
              <a:gd name="connsiteX6" fmla="*/ 73873 w 1477464"/>
              <a:gd name="connsiteY6" fmla="*/ 738732 h 738732"/>
              <a:gd name="connsiteX7" fmla="*/ 0 w 1477464"/>
              <a:gd name="connsiteY7" fmla="*/ 664859 h 738732"/>
              <a:gd name="connsiteX8" fmla="*/ 0 w 1477464"/>
              <a:gd name="connsiteY8" fmla="*/ 73873 h 73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464" h="738732">
                <a:moveTo>
                  <a:pt x="0" y="73873"/>
                </a:moveTo>
                <a:cubicBezTo>
                  <a:pt x="0" y="33074"/>
                  <a:pt x="33074" y="0"/>
                  <a:pt x="73873" y="0"/>
                </a:cubicBezTo>
                <a:lnTo>
                  <a:pt x="1403591" y="0"/>
                </a:lnTo>
                <a:cubicBezTo>
                  <a:pt x="1444390" y="0"/>
                  <a:pt x="1477464" y="33074"/>
                  <a:pt x="1477464" y="73873"/>
                </a:cubicBezTo>
                <a:lnTo>
                  <a:pt x="1477464" y="664859"/>
                </a:lnTo>
                <a:cubicBezTo>
                  <a:pt x="1477464" y="705658"/>
                  <a:pt x="1444390" y="738732"/>
                  <a:pt x="1403591" y="738732"/>
                </a:cubicBezTo>
                <a:lnTo>
                  <a:pt x="73873" y="738732"/>
                </a:lnTo>
                <a:cubicBezTo>
                  <a:pt x="33074" y="738732"/>
                  <a:pt x="0" y="705658"/>
                  <a:pt x="0" y="664859"/>
                </a:cubicBezTo>
                <a:lnTo>
                  <a:pt x="0" y="73873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8782" tIns="38782" rIns="38782" bIns="38782" numCol="1" spcCol="1270" anchor="ctr" anchorCtr="0">
            <a:noAutofit/>
          </a:bodyPr>
          <a:lstStyle/>
          <a:p>
            <a:pPr algn="ctr" defTabSz="120013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700" dirty="0" err="1"/>
              <a:t>작업물</a:t>
            </a:r>
            <a:r>
              <a:rPr lang="en-US" altLang="ko-KR" sz="2700" dirty="0"/>
              <a:t>C</a:t>
            </a:r>
            <a:endParaRPr lang="ko-KR" altLang="en-US" sz="2700" dirty="0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4D331701-ED2F-4C4D-949F-28EFC84E40FF}"/>
              </a:ext>
            </a:extLst>
          </p:cNvPr>
          <p:cNvSpPr/>
          <p:nvPr/>
        </p:nvSpPr>
        <p:spPr>
          <a:xfrm rot="3907178">
            <a:off x="3703783" y="4244630"/>
            <a:ext cx="1404684" cy="21225"/>
          </a:xfrm>
          <a:custGeom>
            <a:avLst/>
            <a:gdLst>
              <a:gd name="connsiteX0" fmla="*/ 0 w 1404684"/>
              <a:gd name="connsiteY0" fmla="*/ 10612 h 21225"/>
              <a:gd name="connsiteX1" fmla="*/ 1404684 w 1404684"/>
              <a:gd name="connsiteY1" fmla="*/ 10612 h 2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4684" h="21225">
                <a:moveTo>
                  <a:pt x="0" y="10612"/>
                </a:moveTo>
                <a:lnTo>
                  <a:pt x="1404684" y="10612"/>
                </a:lnTo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679925" tIns="-24506" rIns="679924" bIns="-24504" numCol="1" spcCol="1270" anchor="ctr" anchorCtr="0">
            <a:noAutofit/>
          </a:bodyPr>
          <a:lstStyle/>
          <a:p>
            <a:pPr algn="ctr" defTabSz="22224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78F0384-0E4A-4F56-BEF4-FDDB00A42667}"/>
              </a:ext>
            </a:extLst>
          </p:cNvPr>
          <p:cNvSpPr/>
          <p:nvPr/>
        </p:nvSpPr>
        <p:spPr>
          <a:xfrm>
            <a:off x="4701618" y="4523031"/>
            <a:ext cx="1477464" cy="738732"/>
          </a:xfrm>
          <a:custGeom>
            <a:avLst/>
            <a:gdLst>
              <a:gd name="connsiteX0" fmla="*/ 0 w 1477464"/>
              <a:gd name="connsiteY0" fmla="*/ 73873 h 738732"/>
              <a:gd name="connsiteX1" fmla="*/ 73873 w 1477464"/>
              <a:gd name="connsiteY1" fmla="*/ 0 h 738732"/>
              <a:gd name="connsiteX2" fmla="*/ 1403591 w 1477464"/>
              <a:gd name="connsiteY2" fmla="*/ 0 h 738732"/>
              <a:gd name="connsiteX3" fmla="*/ 1477464 w 1477464"/>
              <a:gd name="connsiteY3" fmla="*/ 73873 h 738732"/>
              <a:gd name="connsiteX4" fmla="*/ 1477464 w 1477464"/>
              <a:gd name="connsiteY4" fmla="*/ 664859 h 738732"/>
              <a:gd name="connsiteX5" fmla="*/ 1403591 w 1477464"/>
              <a:gd name="connsiteY5" fmla="*/ 738732 h 738732"/>
              <a:gd name="connsiteX6" fmla="*/ 73873 w 1477464"/>
              <a:gd name="connsiteY6" fmla="*/ 738732 h 738732"/>
              <a:gd name="connsiteX7" fmla="*/ 0 w 1477464"/>
              <a:gd name="connsiteY7" fmla="*/ 664859 h 738732"/>
              <a:gd name="connsiteX8" fmla="*/ 0 w 1477464"/>
              <a:gd name="connsiteY8" fmla="*/ 73873 h 73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464" h="738732">
                <a:moveTo>
                  <a:pt x="0" y="73873"/>
                </a:moveTo>
                <a:cubicBezTo>
                  <a:pt x="0" y="33074"/>
                  <a:pt x="33074" y="0"/>
                  <a:pt x="73873" y="0"/>
                </a:cubicBezTo>
                <a:lnTo>
                  <a:pt x="1403591" y="0"/>
                </a:lnTo>
                <a:cubicBezTo>
                  <a:pt x="1444390" y="0"/>
                  <a:pt x="1477464" y="33074"/>
                  <a:pt x="1477464" y="73873"/>
                </a:cubicBezTo>
                <a:lnTo>
                  <a:pt x="1477464" y="664859"/>
                </a:lnTo>
                <a:cubicBezTo>
                  <a:pt x="1477464" y="705658"/>
                  <a:pt x="1444390" y="738732"/>
                  <a:pt x="1403591" y="738732"/>
                </a:cubicBezTo>
                <a:lnTo>
                  <a:pt x="73873" y="738732"/>
                </a:lnTo>
                <a:cubicBezTo>
                  <a:pt x="33074" y="738732"/>
                  <a:pt x="0" y="705658"/>
                  <a:pt x="0" y="664859"/>
                </a:cubicBezTo>
                <a:lnTo>
                  <a:pt x="0" y="73873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8782" tIns="38782" rIns="38782" bIns="38782" numCol="1" spcCol="1270" anchor="ctr" anchorCtr="0">
            <a:noAutofit/>
          </a:bodyPr>
          <a:lstStyle/>
          <a:p>
            <a:pPr algn="ctr" defTabSz="120013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700" dirty="0" err="1"/>
              <a:t>작업물</a:t>
            </a:r>
            <a:r>
              <a:rPr lang="en-US" altLang="ko-KR" sz="2700" dirty="0"/>
              <a:t>D</a:t>
            </a:r>
            <a:endParaRPr lang="ko-KR" altLang="en-US" sz="2700" dirty="0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5231A8C9-63F2-4E28-8476-D6B561FF53F3}"/>
              </a:ext>
            </a:extLst>
          </p:cNvPr>
          <p:cNvSpPr/>
          <p:nvPr/>
        </p:nvSpPr>
        <p:spPr>
          <a:xfrm rot="4548241">
            <a:off x="1132760" y="5412749"/>
            <a:ext cx="2409831" cy="21225"/>
          </a:xfrm>
          <a:custGeom>
            <a:avLst/>
            <a:gdLst>
              <a:gd name="connsiteX0" fmla="*/ 0 w 2409831"/>
              <a:gd name="connsiteY0" fmla="*/ 10612 h 21225"/>
              <a:gd name="connsiteX1" fmla="*/ 2409831 w 2409831"/>
              <a:gd name="connsiteY1" fmla="*/ 10612 h 2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09831" h="21225">
                <a:moveTo>
                  <a:pt x="0" y="10612"/>
                </a:moveTo>
                <a:lnTo>
                  <a:pt x="2409831" y="10612"/>
                </a:lnTo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1157370" tIns="-49634" rIns="1157369" bIns="-49633" numCol="1" spcCol="1270" anchor="ctr" anchorCtr="0">
            <a:noAutofit/>
          </a:bodyPr>
          <a:lstStyle/>
          <a:p>
            <a:pPr algn="ctr" defTabSz="3111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70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3AB89F17-11B1-4D9E-BCD6-8199362C5B03}"/>
              </a:ext>
            </a:extLst>
          </p:cNvPr>
          <p:cNvSpPr/>
          <p:nvPr/>
        </p:nvSpPr>
        <p:spPr>
          <a:xfrm>
            <a:off x="2633168" y="6222116"/>
            <a:ext cx="1477464" cy="738732"/>
          </a:xfrm>
          <a:custGeom>
            <a:avLst/>
            <a:gdLst>
              <a:gd name="connsiteX0" fmla="*/ 0 w 1477464"/>
              <a:gd name="connsiteY0" fmla="*/ 73873 h 738732"/>
              <a:gd name="connsiteX1" fmla="*/ 73873 w 1477464"/>
              <a:gd name="connsiteY1" fmla="*/ 0 h 738732"/>
              <a:gd name="connsiteX2" fmla="*/ 1403591 w 1477464"/>
              <a:gd name="connsiteY2" fmla="*/ 0 h 738732"/>
              <a:gd name="connsiteX3" fmla="*/ 1477464 w 1477464"/>
              <a:gd name="connsiteY3" fmla="*/ 73873 h 738732"/>
              <a:gd name="connsiteX4" fmla="*/ 1477464 w 1477464"/>
              <a:gd name="connsiteY4" fmla="*/ 664859 h 738732"/>
              <a:gd name="connsiteX5" fmla="*/ 1403591 w 1477464"/>
              <a:gd name="connsiteY5" fmla="*/ 738732 h 738732"/>
              <a:gd name="connsiteX6" fmla="*/ 73873 w 1477464"/>
              <a:gd name="connsiteY6" fmla="*/ 738732 h 738732"/>
              <a:gd name="connsiteX7" fmla="*/ 0 w 1477464"/>
              <a:gd name="connsiteY7" fmla="*/ 664859 h 738732"/>
              <a:gd name="connsiteX8" fmla="*/ 0 w 1477464"/>
              <a:gd name="connsiteY8" fmla="*/ 73873 h 73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464" h="738732">
                <a:moveTo>
                  <a:pt x="0" y="73873"/>
                </a:moveTo>
                <a:cubicBezTo>
                  <a:pt x="0" y="33074"/>
                  <a:pt x="33074" y="0"/>
                  <a:pt x="73873" y="0"/>
                </a:cubicBezTo>
                <a:lnTo>
                  <a:pt x="1403591" y="0"/>
                </a:lnTo>
                <a:cubicBezTo>
                  <a:pt x="1444390" y="0"/>
                  <a:pt x="1477464" y="33074"/>
                  <a:pt x="1477464" y="73873"/>
                </a:cubicBezTo>
                <a:lnTo>
                  <a:pt x="1477464" y="664859"/>
                </a:lnTo>
                <a:cubicBezTo>
                  <a:pt x="1477464" y="705658"/>
                  <a:pt x="1444390" y="738732"/>
                  <a:pt x="1403591" y="738732"/>
                </a:cubicBezTo>
                <a:lnTo>
                  <a:pt x="73873" y="738732"/>
                </a:lnTo>
                <a:cubicBezTo>
                  <a:pt x="33074" y="738732"/>
                  <a:pt x="0" y="705658"/>
                  <a:pt x="0" y="664859"/>
                </a:cubicBezTo>
                <a:lnTo>
                  <a:pt x="0" y="73873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8782" tIns="38782" rIns="38782" bIns="38782" numCol="1" spcCol="1270" anchor="ctr" anchorCtr="0">
            <a:noAutofit/>
          </a:bodyPr>
          <a:lstStyle/>
          <a:p>
            <a:pPr algn="ctr" defTabSz="120013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700" dirty="0"/>
              <a:t>문의</a:t>
            </a: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B7400DA0-8ED3-4711-BAD1-51C3A261EF65}"/>
              </a:ext>
            </a:extLst>
          </p:cNvPr>
          <p:cNvSpPr/>
          <p:nvPr/>
        </p:nvSpPr>
        <p:spPr>
          <a:xfrm>
            <a:off x="4712809" y="5791283"/>
            <a:ext cx="1477464" cy="738732"/>
          </a:xfrm>
          <a:custGeom>
            <a:avLst/>
            <a:gdLst>
              <a:gd name="connsiteX0" fmla="*/ 0 w 1477464"/>
              <a:gd name="connsiteY0" fmla="*/ 73873 h 738732"/>
              <a:gd name="connsiteX1" fmla="*/ 73873 w 1477464"/>
              <a:gd name="connsiteY1" fmla="*/ 0 h 738732"/>
              <a:gd name="connsiteX2" fmla="*/ 1403591 w 1477464"/>
              <a:gd name="connsiteY2" fmla="*/ 0 h 738732"/>
              <a:gd name="connsiteX3" fmla="*/ 1477464 w 1477464"/>
              <a:gd name="connsiteY3" fmla="*/ 73873 h 738732"/>
              <a:gd name="connsiteX4" fmla="*/ 1477464 w 1477464"/>
              <a:gd name="connsiteY4" fmla="*/ 664859 h 738732"/>
              <a:gd name="connsiteX5" fmla="*/ 1403591 w 1477464"/>
              <a:gd name="connsiteY5" fmla="*/ 738732 h 738732"/>
              <a:gd name="connsiteX6" fmla="*/ 73873 w 1477464"/>
              <a:gd name="connsiteY6" fmla="*/ 738732 h 738732"/>
              <a:gd name="connsiteX7" fmla="*/ 0 w 1477464"/>
              <a:gd name="connsiteY7" fmla="*/ 664859 h 738732"/>
              <a:gd name="connsiteX8" fmla="*/ 0 w 1477464"/>
              <a:gd name="connsiteY8" fmla="*/ 73873 h 73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464" h="738732">
                <a:moveTo>
                  <a:pt x="0" y="73873"/>
                </a:moveTo>
                <a:cubicBezTo>
                  <a:pt x="0" y="33074"/>
                  <a:pt x="33074" y="0"/>
                  <a:pt x="73873" y="0"/>
                </a:cubicBezTo>
                <a:lnTo>
                  <a:pt x="1403591" y="0"/>
                </a:lnTo>
                <a:cubicBezTo>
                  <a:pt x="1444390" y="0"/>
                  <a:pt x="1477464" y="33074"/>
                  <a:pt x="1477464" y="73873"/>
                </a:cubicBezTo>
                <a:lnTo>
                  <a:pt x="1477464" y="664859"/>
                </a:lnTo>
                <a:cubicBezTo>
                  <a:pt x="1477464" y="705658"/>
                  <a:pt x="1444390" y="738732"/>
                  <a:pt x="1403591" y="738732"/>
                </a:cubicBezTo>
                <a:lnTo>
                  <a:pt x="73873" y="738732"/>
                </a:lnTo>
                <a:cubicBezTo>
                  <a:pt x="33074" y="738732"/>
                  <a:pt x="0" y="705658"/>
                  <a:pt x="0" y="664859"/>
                </a:cubicBezTo>
                <a:lnTo>
                  <a:pt x="0" y="73873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8782" tIns="38782" rIns="38782" bIns="38782" numCol="1" spcCol="1270" anchor="ctr" anchorCtr="0">
            <a:noAutofit/>
          </a:bodyPr>
          <a:lstStyle/>
          <a:p>
            <a:pPr algn="ctr" defTabSz="120013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700" dirty="0"/>
              <a:t>E-Mail</a:t>
            </a:r>
            <a:endParaRPr lang="ko-KR" altLang="en-US" sz="2700" dirty="0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B600D1DE-5A70-44DB-BCB1-CEAD113F2F83}"/>
              </a:ext>
            </a:extLst>
          </p:cNvPr>
          <p:cNvSpPr/>
          <p:nvPr/>
        </p:nvSpPr>
        <p:spPr>
          <a:xfrm>
            <a:off x="4710330" y="6800230"/>
            <a:ext cx="1477464" cy="738732"/>
          </a:xfrm>
          <a:custGeom>
            <a:avLst/>
            <a:gdLst>
              <a:gd name="connsiteX0" fmla="*/ 0 w 1477464"/>
              <a:gd name="connsiteY0" fmla="*/ 73873 h 738732"/>
              <a:gd name="connsiteX1" fmla="*/ 73873 w 1477464"/>
              <a:gd name="connsiteY1" fmla="*/ 0 h 738732"/>
              <a:gd name="connsiteX2" fmla="*/ 1403591 w 1477464"/>
              <a:gd name="connsiteY2" fmla="*/ 0 h 738732"/>
              <a:gd name="connsiteX3" fmla="*/ 1477464 w 1477464"/>
              <a:gd name="connsiteY3" fmla="*/ 73873 h 738732"/>
              <a:gd name="connsiteX4" fmla="*/ 1477464 w 1477464"/>
              <a:gd name="connsiteY4" fmla="*/ 664859 h 738732"/>
              <a:gd name="connsiteX5" fmla="*/ 1403591 w 1477464"/>
              <a:gd name="connsiteY5" fmla="*/ 738732 h 738732"/>
              <a:gd name="connsiteX6" fmla="*/ 73873 w 1477464"/>
              <a:gd name="connsiteY6" fmla="*/ 738732 h 738732"/>
              <a:gd name="connsiteX7" fmla="*/ 0 w 1477464"/>
              <a:gd name="connsiteY7" fmla="*/ 664859 h 738732"/>
              <a:gd name="connsiteX8" fmla="*/ 0 w 1477464"/>
              <a:gd name="connsiteY8" fmla="*/ 73873 h 73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464" h="738732">
                <a:moveTo>
                  <a:pt x="0" y="73873"/>
                </a:moveTo>
                <a:cubicBezTo>
                  <a:pt x="0" y="33074"/>
                  <a:pt x="33074" y="0"/>
                  <a:pt x="73873" y="0"/>
                </a:cubicBezTo>
                <a:lnTo>
                  <a:pt x="1403591" y="0"/>
                </a:lnTo>
                <a:cubicBezTo>
                  <a:pt x="1444390" y="0"/>
                  <a:pt x="1477464" y="33074"/>
                  <a:pt x="1477464" y="73873"/>
                </a:cubicBezTo>
                <a:lnTo>
                  <a:pt x="1477464" y="664859"/>
                </a:lnTo>
                <a:cubicBezTo>
                  <a:pt x="1477464" y="705658"/>
                  <a:pt x="1444390" y="738732"/>
                  <a:pt x="1403591" y="738732"/>
                </a:cubicBezTo>
                <a:lnTo>
                  <a:pt x="73873" y="738732"/>
                </a:lnTo>
                <a:cubicBezTo>
                  <a:pt x="33074" y="738732"/>
                  <a:pt x="0" y="705658"/>
                  <a:pt x="0" y="664859"/>
                </a:cubicBezTo>
                <a:lnTo>
                  <a:pt x="0" y="73873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8782" tIns="38782" rIns="38782" bIns="38782" numCol="1" spcCol="1270" anchor="ctr" anchorCtr="0">
            <a:noAutofit/>
          </a:bodyPr>
          <a:lstStyle/>
          <a:p>
            <a:pPr algn="ctr" defTabSz="120013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700" dirty="0" err="1"/>
              <a:t>Github</a:t>
            </a:r>
            <a:endParaRPr lang="ko-KR" altLang="en-US" sz="2700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EA48657D-98C5-4766-9395-B63323B08812}"/>
              </a:ext>
            </a:extLst>
          </p:cNvPr>
          <p:cNvCxnSpPr/>
          <p:nvPr/>
        </p:nvCxnSpPr>
        <p:spPr>
          <a:xfrm flipV="1">
            <a:off x="4110633" y="6084169"/>
            <a:ext cx="599698" cy="507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8058ADED-5743-415F-AD5C-1547C9888E3D}"/>
              </a:ext>
            </a:extLst>
          </p:cNvPr>
          <p:cNvCxnSpPr/>
          <p:nvPr/>
        </p:nvCxnSpPr>
        <p:spPr>
          <a:xfrm>
            <a:off x="4110633" y="6591483"/>
            <a:ext cx="590986" cy="5781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22185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182048" y="1115404"/>
            <a:ext cx="248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4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160748" y="1732321"/>
            <a:ext cx="4911198" cy="1960033"/>
          </a:xfrm>
        </p:spPr>
        <p:txBody>
          <a:bodyPr>
            <a:normAutofit/>
          </a:bodyPr>
          <a:lstStyle/>
          <a:p>
            <a:pPr algn="l"/>
            <a:r>
              <a:rPr lang="ko-KR" altLang="en-US" sz="3800" b="0" spc="-90" dirty="0"/>
              <a:t>와이어프레임</a:t>
            </a:r>
          </a:p>
        </p:txBody>
      </p:sp>
    </p:spTree>
    <p:extLst>
      <p:ext uri="{BB962C8B-B14F-4D97-AF65-F5344CB8AC3E}">
        <p14:creationId xmlns:p14="http://schemas.microsoft.com/office/powerpoint/2010/main" val="275555092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테마1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595959"/>
      </a:folHlink>
    </a:clrScheme>
    <a:fontScheme name="나눔명조 ExtraBold">
      <a:majorFont>
        <a:latin typeface="나눔명조 ExtraBold"/>
        <a:ea typeface="나눔명조 ExtraBold"/>
        <a:cs typeface=""/>
      </a:majorFont>
      <a:minorFont>
        <a:latin typeface="나눔명조 ExtraBold"/>
        <a:ea typeface="나눔명조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1000">
              <a:srgbClr val="78DCF0"/>
            </a:gs>
            <a:gs pos="5000">
              <a:srgbClr val="30C9E8"/>
            </a:gs>
            <a:gs pos="70000">
              <a:srgbClr val="0D515F"/>
            </a:gs>
          </a:gsLst>
          <a:lin ang="2700000" scaled="1"/>
          <a:tileRect/>
        </a:gradFill>
        <a:ln>
          <a:noFill/>
        </a:ln>
        <a:effectLst>
          <a:outerShdw blurRad="101600" dist="76200" algn="tl" rotWithShape="0">
            <a:prstClr val="black">
              <a:alpha val="55000"/>
            </a:prstClr>
          </a:outerShdw>
        </a:effectLst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</TotalTime>
  <Words>850</Words>
  <Application>Microsoft Office PowerPoint</Application>
  <PresentationFormat>화면 슬라이드 쇼(4:3)</PresentationFormat>
  <Paragraphs>263</Paragraphs>
  <Slides>20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나눔고딕</vt:lpstr>
      <vt:lpstr>나눔고딕 ExtraBold</vt:lpstr>
      <vt:lpstr>나눔명조 ExtraBold</vt:lpstr>
      <vt:lpstr>맑은 고딕</vt:lpstr>
      <vt:lpstr>Arial</vt:lpstr>
      <vt:lpstr>Segoe UI</vt:lpstr>
      <vt:lpstr>테마1</vt:lpstr>
      <vt:lpstr>요구사항분석 </vt:lpstr>
      <vt:lpstr>차례</vt:lpstr>
      <vt:lpstr>벤치마킹 분석</vt:lpstr>
      <vt:lpstr>김보배씨  포트폴리오  벤치마킹 분석</vt:lpstr>
      <vt:lpstr>페르소나 모델</vt:lpstr>
      <vt:lpstr>PowerPoint 프레젠테이션</vt:lpstr>
      <vt:lpstr>정보구조도</vt:lpstr>
      <vt:lpstr>PowerPoint 프레젠테이션</vt:lpstr>
      <vt:lpstr>와이어프레임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와이어프레임   전체 설명</vt:lpstr>
      <vt:lpstr>와이어프레임   각 해상도  추가 설명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UIUX요구분석</dc:title>
  <dc:creator>504-4</dc:creator>
  <cp:lastModifiedBy>6-1</cp:lastModifiedBy>
  <cp:revision>92</cp:revision>
  <dcterms:created xsi:type="dcterms:W3CDTF">2021-12-02T05:54:03Z</dcterms:created>
  <dcterms:modified xsi:type="dcterms:W3CDTF">2022-02-21T06:36:43Z</dcterms:modified>
</cp:coreProperties>
</file>