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tEasLpNC1o" TargetMode="External"/><Relationship Id="rId4" Type="http://schemas.openxmlformats.org/officeDocument/2006/relationships/hyperlink" Target="https://www.youtube.com/watch?v=WtEasLpNC1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ko-KR" altLang="en-US" dirty="0"/>
              <a:t>시스템 최신기술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222294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5100" dirty="0" err="1"/>
              <a:t>Torcs</a:t>
            </a:r>
            <a:r>
              <a:rPr lang="en-US" altLang="ko-KR" sz="5100" dirty="0"/>
              <a:t> </a:t>
            </a:r>
            <a:r>
              <a:rPr lang="ko-KR" altLang="en-US" sz="5100" dirty="0"/>
              <a:t>자동주행</a:t>
            </a:r>
            <a:endParaRPr lang="en-US" altLang="ko-KR" sz="5100" dirty="0"/>
          </a:p>
          <a:p>
            <a:endParaRPr lang="en-US" altLang="ko-KR" dirty="0"/>
          </a:p>
          <a:p>
            <a:r>
              <a:rPr lang="ko-KR" altLang="en-US" sz="3300" dirty="0"/>
              <a:t>컴퓨터공학과 </a:t>
            </a:r>
            <a:r>
              <a:rPr lang="en-US" altLang="ko-KR" sz="3300" dirty="0"/>
              <a:t>4</a:t>
            </a:r>
            <a:r>
              <a:rPr lang="ko-KR" altLang="en-US" sz="3300" dirty="0"/>
              <a:t>학년</a:t>
            </a:r>
            <a:endParaRPr lang="en-US" altLang="ko-KR" sz="3300" dirty="0"/>
          </a:p>
          <a:p>
            <a:r>
              <a:rPr lang="en-US" altLang="ko-KR" sz="3300" dirty="0"/>
              <a:t>20103308 </a:t>
            </a:r>
            <a:r>
              <a:rPr lang="ko-KR" altLang="en-US" sz="3300" dirty="0"/>
              <a:t>김성곤</a:t>
            </a:r>
            <a:endParaRPr lang="en-US" altLang="ko-KR" sz="3300" dirty="0"/>
          </a:p>
          <a:p>
            <a:r>
              <a:rPr lang="en-US" altLang="ko-KR" sz="3300" dirty="0"/>
              <a:t>20143106 </a:t>
            </a:r>
            <a:r>
              <a:rPr lang="ko-KR" altLang="en-US" sz="3300" dirty="0"/>
              <a:t>진희상</a:t>
            </a:r>
          </a:p>
        </p:txBody>
      </p:sp>
    </p:spTree>
    <p:extLst>
      <p:ext uri="{BB962C8B-B14F-4D97-AF65-F5344CB8AC3E}">
        <p14:creationId xmlns:p14="http://schemas.microsoft.com/office/powerpoint/2010/main" val="253110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Cruise Control(CC)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03" y="1965960"/>
            <a:ext cx="4832637" cy="4295677"/>
          </a:xfrm>
        </p:spPr>
      </p:pic>
      <p:sp>
        <p:nvSpPr>
          <p:cNvPr id="7" name="TextBox 6"/>
          <p:cNvSpPr txBox="1"/>
          <p:nvPr/>
        </p:nvSpPr>
        <p:spPr>
          <a:xfrm>
            <a:off x="5730495" y="2629152"/>
            <a:ext cx="61478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현재 속도</a:t>
            </a:r>
            <a:r>
              <a:rPr lang="en-US" altLang="ko-KR" dirty="0"/>
              <a:t>(</a:t>
            </a:r>
            <a:r>
              <a:rPr lang="en-US" altLang="ko-KR" dirty="0" err="1"/>
              <a:t>current_speed</a:t>
            </a:r>
            <a:r>
              <a:rPr lang="en-US" altLang="ko-KR" dirty="0"/>
              <a:t>)</a:t>
            </a:r>
            <a:r>
              <a:rPr lang="ko-KR" altLang="en-US" dirty="0"/>
              <a:t>에 따라</a:t>
            </a:r>
            <a:r>
              <a:rPr lang="en-US" altLang="ko-KR" dirty="0"/>
              <a:t> Accel</a:t>
            </a:r>
            <a:r>
              <a:rPr lang="ko-KR" altLang="en-US" dirty="0"/>
              <a:t>을 제어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시속 </a:t>
            </a:r>
            <a:r>
              <a:rPr lang="en-US" altLang="ko-KR" dirty="0"/>
              <a:t>100km</a:t>
            </a:r>
            <a:r>
              <a:rPr lang="ko-KR" altLang="en-US" dirty="0"/>
              <a:t>에 맞게 조절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커브에서 속도가 소폭 감소하기 때문에</a:t>
            </a:r>
            <a:r>
              <a:rPr lang="en-US" altLang="ko-KR" dirty="0"/>
              <a:t> 100.7</a:t>
            </a:r>
            <a:r>
              <a:rPr lang="ko-KR" altLang="en-US" dirty="0"/>
              <a:t>에 맞춰 유지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100.7</a:t>
            </a:r>
            <a:r>
              <a:rPr lang="ko-KR" altLang="en-US" dirty="0"/>
              <a:t>을 넘어갈 경우 </a:t>
            </a:r>
            <a:r>
              <a:rPr lang="en-US" altLang="ko-KR" dirty="0"/>
              <a:t>accel</a:t>
            </a:r>
            <a:r>
              <a:rPr lang="ko-KR" altLang="en-US" dirty="0"/>
              <a:t>을 줄여 속도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678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Keeping Assist System(LKAS)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32" y="2066444"/>
            <a:ext cx="5834129" cy="3841987"/>
          </a:xfrm>
        </p:spPr>
      </p:pic>
      <p:sp>
        <p:nvSpPr>
          <p:cNvPr id="7" name="TextBox 6"/>
          <p:cNvSpPr txBox="1"/>
          <p:nvPr/>
        </p:nvSpPr>
        <p:spPr>
          <a:xfrm>
            <a:off x="6393686" y="2423330"/>
            <a:ext cx="5405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왼쪽 거리</a:t>
            </a:r>
            <a:r>
              <a:rPr lang="en-US" altLang="ko-KR" dirty="0"/>
              <a:t>(</a:t>
            </a:r>
            <a:r>
              <a:rPr lang="en-US" altLang="ko-KR" dirty="0" err="1"/>
              <a:t>toLeft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/>
              <a:t>angle </a:t>
            </a:r>
            <a:r>
              <a:rPr lang="ko-KR" altLang="en-US" dirty="0"/>
              <a:t>제어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왼쪽 거리가 </a:t>
            </a:r>
            <a:r>
              <a:rPr lang="en-US" altLang="ko-KR" dirty="0"/>
              <a:t>0~3.5, 3.5~6.5, 6.5~10</a:t>
            </a:r>
            <a:r>
              <a:rPr lang="ko-KR" altLang="en-US" dirty="0" err="1"/>
              <a:t>일때에</a:t>
            </a:r>
            <a:r>
              <a:rPr lang="ko-KR" altLang="en-US" dirty="0"/>
              <a:t> 따라</a:t>
            </a:r>
            <a:endParaRPr lang="en-US" altLang="ko-KR" dirty="0"/>
          </a:p>
          <a:p>
            <a:r>
              <a:rPr lang="en-US" altLang="ko-KR" dirty="0"/>
              <a:t>       angle </a:t>
            </a:r>
            <a:r>
              <a:rPr lang="ko-KR" altLang="en-US" dirty="0"/>
              <a:t>제어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Angle</a:t>
            </a:r>
            <a:r>
              <a:rPr lang="ko-KR" altLang="en-US" dirty="0"/>
              <a:t>차이가 위 </a:t>
            </a:r>
            <a:r>
              <a:rPr lang="en-US" altLang="ko-KR" dirty="0"/>
              <a:t>3</a:t>
            </a:r>
            <a:r>
              <a:rPr lang="ko-KR" altLang="en-US" dirty="0"/>
              <a:t>가지 경우에 따라 차이가 심하면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급격히 </a:t>
            </a:r>
            <a:r>
              <a:rPr lang="ko-KR" altLang="en-US" dirty="0" err="1"/>
              <a:t>꺽어</a:t>
            </a:r>
            <a:r>
              <a:rPr lang="ko-KR" altLang="en-US" dirty="0"/>
              <a:t> 잦은 </a:t>
            </a:r>
            <a:r>
              <a:rPr lang="ko-KR" altLang="en-US" dirty="0" err="1"/>
              <a:t>꺽힘</a:t>
            </a:r>
            <a:r>
              <a:rPr lang="ko-KR" altLang="en-US" dirty="0"/>
              <a:t> 현상이 일어나고 속도 유지</a:t>
            </a:r>
            <a:endParaRPr lang="en-US" altLang="ko-KR" dirty="0"/>
          </a:p>
          <a:p>
            <a:r>
              <a:rPr lang="ko-KR" altLang="en-US" dirty="0"/>
              <a:t>      가 </a:t>
            </a:r>
            <a:r>
              <a:rPr lang="ko-KR" altLang="en-US" dirty="0" err="1"/>
              <a:t>힘듬으로</a:t>
            </a:r>
            <a:r>
              <a:rPr lang="ko-KR" altLang="en-US" dirty="0"/>
              <a:t> </a:t>
            </a:r>
            <a:r>
              <a:rPr lang="en-US" altLang="ko-KR" dirty="0"/>
              <a:t>angle </a:t>
            </a:r>
            <a:r>
              <a:rPr lang="ko-KR" altLang="en-US" dirty="0"/>
              <a:t>변화를</a:t>
            </a:r>
            <a:r>
              <a:rPr lang="en-US" altLang="ko-KR" dirty="0"/>
              <a:t> </a:t>
            </a:r>
            <a:r>
              <a:rPr lang="ko-KR" altLang="en-US" dirty="0"/>
              <a:t>최소화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67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179205"/>
            <a:ext cx="1877602" cy="7351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시연동영상</a:t>
            </a:r>
          </a:p>
        </p:txBody>
      </p:sp>
      <p:pic>
        <p:nvPicPr>
          <p:cNvPr id="6" name="WtEasLpNC1o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1411" y="356024"/>
            <a:ext cx="7776635" cy="58324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0173" y="6188501"/>
            <a:ext cx="570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링크 </a:t>
            </a:r>
            <a:r>
              <a:rPr lang="en-US" altLang="ko-KR" dirty="0">
                <a:hlinkClick r:id="rId4"/>
              </a:rPr>
              <a:t>: </a:t>
            </a:r>
            <a:r>
              <a:rPr lang="ko-KR" altLang="en-US" dirty="0">
                <a:hlinkClick r:id="rId4"/>
              </a:rPr>
              <a:t>https://www.youtube.com/watch?v=WtEasLpNC1o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9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0312" y="2623335"/>
            <a:ext cx="4672173" cy="1356360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9521837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28</TotalTime>
  <Words>120</Words>
  <Application>Microsoft Office PowerPoint</Application>
  <PresentationFormat>와이드스크린</PresentationFormat>
  <Paragraphs>26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Corbel</vt:lpstr>
      <vt:lpstr>Wingdings</vt:lpstr>
      <vt:lpstr>기본</vt:lpstr>
      <vt:lpstr>시스템 최신기술</vt:lpstr>
      <vt:lpstr>Cruise Control(CC)</vt:lpstr>
      <vt:lpstr>Lane Keeping Assist System(LKAS)</vt:lpstr>
      <vt:lpstr>시연동영상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최신기술</dc:title>
  <dc:creator>(소프트웨어학부)김성곤</dc:creator>
  <cp:lastModifiedBy>(소프트웨어학부)김성곤</cp:lastModifiedBy>
  <cp:revision>4</cp:revision>
  <dcterms:created xsi:type="dcterms:W3CDTF">2017-06-06T14:28:30Z</dcterms:created>
  <dcterms:modified xsi:type="dcterms:W3CDTF">2017-06-06T14:59:51Z</dcterms:modified>
</cp:coreProperties>
</file>