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9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1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5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4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7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39A3-3FD3-469D-8ADE-8025F4F18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부동산 빅데이터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F5496-22A1-43BE-8659-D6476034C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모스키토르찌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81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94887-5CF0-43AD-81B2-82837BB8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부동산</a:t>
            </a:r>
            <a:br>
              <a:rPr lang="en-US" altLang="ko-KR" dirty="0"/>
            </a:br>
            <a:r>
              <a:rPr lang="ko-KR" altLang="en-US" dirty="0"/>
              <a:t>예측요인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C355E-34CE-4205-ADD8-3BC0B35D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통시적 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인구</a:t>
            </a:r>
            <a:r>
              <a:rPr lang="en-US" altLang="ko-KR" dirty="0"/>
              <a:t>,</a:t>
            </a:r>
            <a:r>
              <a:rPr lang="ko-KR" altLang="en-US" dirty="0" err="1"/>
              <a:t>세대수</a:t>
            </a:r>
            <a:r>
              <a:rPr lang="en-US" altLang="ko-KR" dirty="0"/>
              <a:t>,</a:t>
            </a:r>
            <a:r>
              <a:rPr lang="ko-KR" altLang="en-US" dirty="0"/>
              <a:t>혼인건수</a:t>
            </a:r>
            <a:r>
              <a:rPr lang="en-US" altLang="ko-KR" dirty="0"/>
              <a:t>, </a:t>
            </a:r>
            <a:r>
              <a:rPr lang="ko-KR" altLang="en-US" dirty="0"/>
              <a:t>경기 변동</a:t>
            </a:r>
            <a:r>
              <a:rPr lang="en-US" altLang="ko-KR" dirty="0"/>
              <a:t>, </a:t>
            </a:r>
            <a:r>
              <a:rPr lang="ko-KR" altLang="en-US" dirty="0"/>
              <a:t>주택공급량</a:t>
            </a:r>
            <a:r>
              <a:rPr lang="en-US" altLang="ko-KR" dirty="0"/>
              <a:t>,</a:t>
            </a:r>
            <a:r>
              <a:rPr lang="ko-KR" altLang="en-US" dirty="0"/>
              <a:t>교통구조</a:t>
            </a:r>
            <a:r>
              <a:rPr lang="en-US" altLang="ko-KR" dirty="0"/>
              <a:t>,</a:t>
            </a:r>
            <a:r>
              <a:rPr lang="ko-KR" altLang="en-US" dirty="0"/>
              <a:t>재개발</a:t>
            </a:r>
            <a:r>
              <a:rPr lang="en-US" altLang="ko-KR" dirty="0"/>
              <a:t>,</a:t>
            </a:r>
            <a:r>
              <a:rPr lang="ko-KR" altLang="en-US" dirty="0"/>
              <a:t>주변변화</a:t>
            </a:r>
            <a:r>
              <a:rPr lang="en-US" altLang="ko-KR" dirty="0"/>
              <a:t>,</a:t>
            </a:r>
            <a:r>
              <a:rPr lang="ko-KR" altLang="en-US" dirty="0"/>
              <a:t>부동산 정책변화</a:t>
            </a:r>
            <a:endParaRPr lang="en-US" altLang="ko-KR" dirty="0"/>
          </a:p>
          <a:p>
            <a:r>
              <a:rPr lang="ko-KR" altLang="en-US" dirty="0"/>
              <a:t>공시적 변수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단지특성 </a:t>
            </a:r>
            <a:r>
              <a:rPr lang="en-US" altLang="ko-KR" dirty="0"/>
              <a:t>: </a:t>
            </a:r>
            <a:r>
              <a:rPr lang="ko-KR" altLang="en-US" dirty="0"/>
              <a:t>면적</a:t>
            </a:r>
            <a:r>
              <a:rPr lang="en-US" altLang="ko-KR" dirty="0"/>
              <a:t>, </a:t>
            </a:r>
            <a:r>
              <a:rPr lang="ko-KR" altLang="en-US" dirty="0"/>
              <a:t>단지규모</a:t>
            </a:r>
            <a:r>
              <a:rPr lang="en-US" altLang="ko-KR" dirty="0"/>
              <a:t>,</a:t>
            </a:r>
            <a:r>
              <a:rPr lang="ko-KR" altLang="en-US" dirty="0"/>
              <a:t>브랜드</a:t>
            </a:r>
            <a:r>
              <a:rPr lang="en-US" altLang="ko-KR" dirty="0"/>
              <a:t>, </a:t>
            </a:r>
            <a:r>
              <a:rPr lang="ko-KR" altLang="en-US" dirty="0"/>
              <a:t>난방방식</a:t>
            </a:r>
            <a:r>
              <a:rPr lang="en-US" altLang="ko-KR" dirty="0"/>
              <a:t>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연식</a:t>
            </a:r>
            <a:r>
              <a:rPr lang="en-US" altLang="ko-KR" dirty="0"/>
              <a:t>,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확장여부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공간 특성</a:t>
            </a:r>
            <a:r>
              <a:rPr lang="en-US" altLang="ko-KR" dirty="0"/>
              <a:t>: </a:t>
            </a:r>
            <a:r>
              <a:rPr lang="ko-KR" altLang="en-US" dirty="0"/>
              <a:t>역세권</a:t>
            </a:r>
            <a:r>
              <a:rPr lang="en-US" altLang="ko-KR" dirty="0"/>
              <a:t>, </a:t>
            </a:r>
            <a:r>
              <a:rPr lang="ko-KR" altLang="en-US" dirty="0"/>
              <a:t>광역버스</a:t>
            </a:r>
            <a:r>
              <a:rPr lang="en-US" altLang="ko-KR" dirty="0"/>
              <a:t>, </a:t>
            </a:r>
            <a:r>
              <a:rPr lang="ko-KR" altLang="en-US" dirty="0"/>
              <a:t>마트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도심까지 거리</a:t>
            </a:r>
            <a:r>
              <a:rPr lang="en-US" altLang="ko-KR" dirty="0"/>
              <a:t>, </a:t>
            </a:r>
            <a:r>
              <a:rPr lang="ko-KR" altLang="en-US" dirty="0"/>
              <a:t>주변시설</a:t>
            </a:r>
            <a:r>
              <a:rPr lang="en-US" altLang="ko-KR" dirty="0"/>
              <a:t>/</a:t>
            </a:r>
            <a:r>
              <a:rPr lang="ko-KR" altLang="en-US" dirty="0"/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321720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7F13-65C4-4526-842E-BADA3F39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76826-56F0-40FE-9966-E16D029B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한국은행 기준금리</a:t>
            </a:r>
            <a:endParaRPr lang="en-US" altLang="ko-KR" dirty="0"/>
          </a:p>
          <a:p>
            <a:r>
              <a:rPr lang="ko-KR" altLang="en-US" dirty="0"/>
              <a:t>전월세 </a:t>
            </a:r>
            <a:r>
              <a:rPr lang="ko-KR" altLang="en-US" dirty="0" err="1"/>
              <a:t>전환률</a:t>
            </a:r>
            <a:endParaRPr lang="en-US" altLang="ko-KR" dirty="0"/>
          </a:p>
          <a:p>
            <a:r>
              <a:rPr lang="ko-KR" altLang="en-US" dirty="0"/>
              <a:t>아파트 매매수요</a:t>
            </a:r>
            <a:endParaRPr lang="en-US" altLang="ko-KR" dirty="0"/>
          </a:p>
          <a:p>
            <a:r>
              <a:rPr lang="ko-KR" altLang="en-US" dirty="0"/>
              <a:t>표준공시지가</a:t>
            </a:r>
            <a:endParaRPr lang="en-US" altLang="ko-KR" dirty="0"/>
          </a:p>
          <a:p>
            <a:r>
              <a:rPr lang="ko-KR" altLang="en-US" dirty="0"/>
              <a:t>토지정보 </a:t>
            </a:r>
            <a:r>
              <a:rPr lang="en-US" altLang="ko-KR" dirty="0"/>
              <a:t>(</a:t>
            </a:r>
            <a:r>
              <a:rPr lang="ko-KR" altLang="en-US" dirty="0"/>
              <a:t>주위환경</a:t>
            </a:r>
            <a:r>
              <a:rPr lang="en-US" altLang="ko-KR" dirty="0"/>
              <a:t>,</a:t>
            </a:r>
            <a:r>
              <a:rPr lang="ko-KR" altLang="en-US" dirty="0"/>
              <a:t>지세</a:t>
            </a:r>
            <a:r>
              <a:rPr lang="en-US" altLang="ko-KR" dirty="0"/>
              <a:t>,</a:t>
            </a:r>
            <a:r>
              <a:rPr lang="ko-KR" altLang="en-US" dirty="0"/>
              <a:t>교통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256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13EC6-7804-4BDB-853A-2EDBA40F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클리닝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ABC58-390A-4651-96E4-41B3E076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지역한정 </a:t>
            </a:r>
            <a:r>
              <a:rPr lang="en-US" altLang="ko-KR" dirty="0"/>
              <a:t>( </a:t>
            </a:r>
            <a:r>
              <a:rPr lang="ko-KR" altLang="en-US" dirty="0"/>
              <a:t>서울 한정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용도 한정 </a:t>
            </a:r>
            <a:r>
              <a:rPr lang="en-US" altLang="ko-KR" dirty="0"/>
              <a:t>(</a:t>
            </a:r>
            <a:r>
              <a:rPr lang="ko-KR" altLang="en-US" dirty="0"/>
              <a:t>상가 </a:t>
            </a:r>
            <a:r>
              <a:rPr lang="en-US" altLang="ko-KR" dirty="0"/>
              <a:t>, </a:t>
            </a:r>
            <a:r>
              <a:rPr lang="ko-KR" altLang="en-US" dirty="0"/>
              <a:t>공원 등의 자료 제거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1998~ 2016</a:t>
            </a:r>
            <a:r>
              <a:rPr lang="ko-KR" altLang="en-US" dirty="0"/>
              <a:t>년 한정 </a:t>
            </a:r>
            <a:r>
              <a:rPr lang="en-US" altLang="ko-KR" dirty="0"/>
              <a:t>(</a:t>
            </a:r>
            <a:r>
              <a:rPr lang="ko-KR" altLang="en-US" dirty="0"/>
              <a:t>자료수집 한정으로 인한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이상점</a:t>
            </a:r>
            <a:r>
              <a:rPr lang="ko-KR" altLang="en-US" dirty="0"/>
              <a:t> 제거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59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C161-64B1-4886-A7A2-5972D79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언어를 통한 학습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C6312E-33D9-4025-8819-B38920087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614" y="685636"/>
            <a:ext cx="6281738" cy="123053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8475EC-704B-4F7E-B141-C7872CB88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14" y="2463357"/>
            <a:ext cx="7000000" cy="4142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44ECA-92E8-4FF1-90C3-325C268FE4C4}"/>
              </a:ext>
            </a:extLst>
          </p:cNvPr>
          <p:cNvSpPr txBox="1"/>
          <p:nvPr/>
        </p:nvSpPr>
        <p:spPr>
          <a:xfrm>
            <a:off x="4690614" y="223154"/>
            <a:ext cx="28055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엑셀 파일 </a:t>
            </a:r>
            <a:r>
              <a:rPr lang="en-US" altLang="ko-KR" dirty="0">
                <a:solidFill>
                  <a:schemeClr val="accent1"/>
                </a:solidFill>
              </a:rPr>
              <a:t>R</a:t>
            </a:r>
            <a:r>
              <a:rPr lang="ko-KR" altLang="en-US" dirty="0">
                <a:solidFill>
                  <a:schemeClr val="accent1"/>
                </a:solidFill>
              </a:rPr>
              <a:t>에서 가져오기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4896E-6592-4A97-A9AA-869C86073BB9}"/>
              </a:ext>
            </a:extLst>
          </p:cNvPr>
          <p:cNvSpPr txBox="1"/>
          <p:nvPr/>
        </p:nvSpPr>
        <p:spPr>
          <a:xfrm>
            <a:off x="4690614" y="20093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데이터 통합</a:t>
            </a:r>
          </a:p>
        </p:txBody>
      </p:sp>
    </p:spTree>
    <p:extLst>
      <p:ext uri="{BB962C8B-B14F-4D97-AF65-F5344CB8AC3E}">
        <p14:creationId xmlns:p14="http://schemas.microsoft.com/office/powerpoint/2010/main" val="366196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ADFB-BDE8-4AFB-B94D-94B808E2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트레이닝 데이터 셋 분리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9A634-30AB-42D5-91E4-AA705B98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819045-2A1D-44E9-9BED-F05B86C7E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239661"/>
            <a:ext cx="5297101" cy="60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06B50-A7ED-40FE-9ED1-8414A3A4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부동산의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92780-1C8D-4D26-82DD-4CC2750A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국토 연구원</a:t>
            </a:r>
            <a:endParaRPr lang="en-US" altLang="ko-KR" dirty="0"/>
          </a:p>
          <a:p>
            <a:r>
              <a:rPr lang="en-US" altLang="ko-KR" dirty="0" err="1"/>
              <a:t>Lg</a:t>
            </a:r>
            <a:r>
              <a:rPr lang="en-US" altLang="ko-KR" dirty="0"/>
              <a:t> </a:t>
            </a:r>
            <a:r>
              <a:rPr lang="ko-KR" altLang="en-US" dirty="0"/>
              <a:t>경제연구원 </a:t>
            </a:r>
            <a:endParaRPr lang="en-US" altLang="ko-KR" dirty="0"/>
          </a:p>
          <a:p>
            <a:r>
              <a:rPr lang="ko-KR" altLang="en-US" dirty="0"/>
              <a:t>경제 기사 참고</a:t>
            </a:r>
          </a:p>
        </p:txBody>
      </p:sp>
    </p:spTree>
    <p:extLst>
      <p:ext uri="{BB962C8B-B14F-4D97-AF65-F5344CB8AC3E}">
        <p14:creationId xmlns:p14="http://schemas.microsoft.com/office/powerpoint/2010/main" val="89262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29EDB-05DF-4AEB-83A9-BB59CD2A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고민할점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C12-8B99-46C2-B03A-7A6B77B6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새롭게 주택시장에 대두 되고있는 문제에 대한 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가계부채</a:t>
            </a:r>
            <a:r>
              <a:rPr lang="en-US" altLang="ko-KR" dirty="0"/>
              <a:t>, </a:t>
            </a:r>
            <a:r>
              <a:rPr lang="ko-KR" altLang="en-US" dirty="0"/>
              <a:t>주택과잉 공급</a:t>
            </a:r>
            <a:r>
              <a:rPr lang="en-US" altLang="ko-KR" dirty="0"/>
              <a:t>,  </a:t>
            </a:r>
            <a:r>
              <a:rPr lang="ko-KR" altLang="en-US" dirty="0"/>
              <a:t>주택정책 </a:t>
            </a:r>
            <a:r>
              <a:rPr lang="en-US" altLang="ko-KR" dirty="0"/>
              <a:t>(</a:t>
            </a:r>
            <a:r>
              <a:rPr lang="ko-KR" altLang="en-US" dirty="0"/>
              <a:t>보금자리 주택</a:t>
            </a:r>
            <a:r>
              <a:rPr lang="en-US" altLang="ko-KR" dirty="0"/>
              <a:t>, </a:t>
            </a:r>
            <a:r>
              <a:rPr lang="ko-KR" altLang="en-US" dirty="0"/>
              <a:t>주택연금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수치로 표현되지 않는 데이터의 표현</a:t>
            </a:r>
            <a:endParaRPr lang="en-US" altLang="ko-KR" dirty="0"/>
          </a:p>
          <a:p>
            <a:r>
              <a:rPr lang="ko-KR" altLang="en-US" dirty="0"/>
              <a:t>데이터 부족</a:t>
            </a:r>
            <a:endParaRPr lang="en-US" altLang="ko-KR" dirty="0"/>
          </a:p>
          <a:p>
            <a:r>
              <a:rPr lang="ko-KR" altLang="en-US" dirty="0"/>
              <a:t>데이터로는 표현 할 수 없는 요소들</a:t>
            </a:r>
            <a:r>
              <a:rPr lang="en-US" altLang="ko-KR"/>
              <a:t>(ex:</a:t>
            </a:r>
            <a:r>
              <a:rPr lang="ko-KR" altLang="en-US"/>
              <a:t>정책</a:t>
            </a:r>
            <a:r>
              <a:rPr lang="en-US" altLang="ko-KR" dirty="0"/>
              <a:t>,</a:t>
            </a:r>
            <a:r>
              <a:rPr lang="ko-KR" altLang="en-US" dirty="0"/>
              <a:t>정세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4871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332</TotalTime>
  <Words>175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 Light</vt:lpstr>
      <vt:lpstr>Rockwell</vt:lpstr>
      <vt:lpstr>Wingdings</vt:lpstr>
      <vt:lpstr>Atlas</vt:lpstr>
      <vt:lpstr>부동산 빅데이터 예측</vt:lpstr>
      <vt:lpstr>부동산 예측요인</vt:lpstr>
      <vt:lpstr>자료선택</vt:lpstr>
      <vt:lpstr>데이터 클리닝</vt:lpstr>
      <vt:lpstr>R언어를 통한 학습 </vt:lpstr>
      <vt:lpstr>파이썬을 이용한 트레이닝 데이터 셋 분리</vt:lpstr>
      <vt:lpstr>부동산의 이해</vt:lpstr>
      <vt:lpstr>고민할점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부동산 빅데이터 예측</dc:title>
  <dc:creator>(소프트웨어학부)이식</dc:creator>
  <cp:lastModifiedBy>(소프트웨어학부)이식</cp:lastModifiedBy>
  <cp:revision>7</cp:revision>
  <dcterms:created xsi:type="dcterms:W3CDTF">2017-10-25T10:17:22Z</dcterms:created>
  <dcterms:modified xsi:type="dcterms:W3CDTF">2017-11-02T04:17:05Z</dcterms:modified>
</cp:coreProperties>
</file>