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340">
          <p15:clr>
            <a:srgbClr val="9AA0A6"/>
          </p15:clr>
        </p15:guide>
        <p15:guide id="3" pos="5329">
          <p15:clr>
            <a:srgbClr val="9AA0A6"/>
          </p15:clr>
        </p15:guide>
        <p15:guide id="4" orient="horz" pos="7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340"/>
        <p:guide pos="5329"/>
        <p:guide pos="71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d8f3b8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d8f3b8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d8f3b89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d8f3b89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d8f3b89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d8f3b89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d8f3b89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d8f3b89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d8f3b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d8f3b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6f985f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6f985f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16f985f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16f985f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d8f3b891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1d8f3b891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d8f3b891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d8f3b891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d8f3b891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d8f3b891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d8f3b8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d8f3b8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d8f3b8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1d8f3b8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d8f3b89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d8f3b89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Arial"/>
                <a:ea typeface="Arial"/>
                <a:cs typeface="Arial"/>
                <a:sym typeface="Arial"/>
              </a:rPr>
              <a:t>Веб-приложение для программно-инструментальной среды Rubius Event Manager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40000" y="2853525"/>
            <a:ext cx="24162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Алексей Абрамов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Сергей Полянский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Дмитрий Мошняков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Илья Ступин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Светлана Ким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Илья Колесник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69" name="Google Shape;69;p13"/>
          <p:cNvSpPr txBox="1"/>
          <p:nvPr/>
        </p:nvSpPr>
        <p:spPr>
          <a:xfrm>
            <a:off x="3072000" y="4449275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</a:rPr>
              <a:t>  		18.12.2020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29000" y="4696800"/>
            <a:ext cx="33135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Модуль партнеров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548125" y="4696800"/>
            <a:ext cx="217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Модуль документов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437125"/>
            <a:ext cx="4032000" cy="18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130075" y="11012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00" y="1391350"/>
            <a:ext cx="4277599" cy="19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400" y="2542179"/>
            <a:ext cx="4277599" cy="197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1200" y="728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Модуль интересных мест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40000" y="3457150"/>
            <a:ext cx="65670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</a:t>
            </a:r>
            <a:r>
              <a:rPr b="1" lang="ru" sz="1500"/>
              <a:t>ешены</a:t>
            </a:r>
            <a:r>
              <a:rPr b="1" lang="ru" sz="1500"/>
              <a:t> задачи:</a:t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Настройка роутинга между компонентами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Структура страницы (верстка хедера, футера)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Общая стилизация приложения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38" y="751725"/>
            <a:ext cx="5842713" cy="262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48150" y="757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Ильи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48150" y="978425"/>
            <a:ext cx="8656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Были реализованы модули:</a:t>
            </a:r>
            <a:endParaRPr b="1"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Расписание</a:t>
            </a:r>
            <a:endParaRPr sz="15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7" y="1777524"/>
            <a:ext cx="4038643" cy="21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3306" l="0" r="1671" t="0"/>
          <a:stretch/>
        </p:blipFill>
        <p:spPr>
          <a:xfrm>
            <a:off x="4572000" y="1075625"/>
            <a:ext cx="3888000" cy="202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5">
            <a:alphaModFix/>
          </a:blip>
          <a:srcRect b="8357" l="2585" r="2012" t="0"/>
          <a:stretch/>
        </p:blipFill>
        <p:spPr>
          <a:xfrm>
            <a:off x="4572000" y="2786400"/>
            <a:ext cx="3888000" cy="19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58600" y="534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Ильи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18000" y="1139700"/>
            <a:ext cx="43890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Авторизация на клиенте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Сервис обработки настроек приложения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Docker и Docker Compose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Исправление текущих багов и стилей</a:t>
            </a:r>
            <a:endParaRPr sz="1500"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15998" r="8535" t="0"/>
          <a:stretch/>
        </p:blipFill>
        <p:spPr>
          <a:xfrm>
            <a:off x="4572000" y="2198888"/>
            <a:ext cx="3888000" cy="23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0" y="829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453300" y="1021275"/>
            <a:ext cx="792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поставленные в рамках DevSauna задачи были выполнены.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Разработанный веб-клиент может служить альтернативным вариантом просмотра информации о мероприятиях.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Приложение может в дальнейшем расширяться, чтобы функциональные возможности веб-клиента соответствовали мобильному приложению. Этому способствует модульная структура разделов веб-приложения.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819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Состав команды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50950" y="1822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Алексей Абрамов - Project Manager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Сергей Полянский - TeamLead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Дмитрий Мошняков – ТГУ, 1 курс магистратуры, backend, ASP.NET Core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Илья Ступин – ТПУ, 1 курс магистратуры, backend, frontend, ASP.NET Core, Angular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Светлана Ким – frontend, Angular 10, SCSS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Илья Колесник – ТПУ, 6 курс специалитета, frontend, Angular 10, SCSS</a:t>
            </a:r>
            <a:endParaRPr b="1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73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Веб-приложение для программно-инструментальной среды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Rubius Event Manager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87225" y="1757850"/>
            <a:ext cx="79881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Rubius Event Manager – приложение, в котором есть возможность включать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 отключать авторизацию и различные модули (документы, интересные места)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зависимости от конфигурации с сервера.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50" y="2869600"/>
            <a:ext cx="3245700" cy="18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1642" r="0" t="0"/>
          <a:stretch/>
        </p:blipFill>
        <p:spPr>
          <a:xfrm>
            <a:off x="3820350" y="2869600"/>
            <a:ext cx="4654975" cy="1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889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Задачи, решаемые на стороне клиента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540000" y="1020900"/>
            <a:ext cx="4000200" cy="3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Модули:</a:t>
            </a:r>
            <a:br>
              <a:rPr b="1" lang="ru" sz="1500"/>
            </a:b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Расписание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Интересные места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Галерея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Участники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Партнёры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Документы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Сервисы</a:t>
            </a:r>
            <a:r>
              <a:rPr b="1" lang="ru" sz="1500"/>
              <a:t>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Сервис для работы с авторизацией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Сервис для работы с настройками приложения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4507500" y="1020900"/>
            <a:ext cx="38880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Дополнительные задачи:</a:t>
            </a:r>
            <a:br>
              <a:rPr b="1" lang="ru" sz="1500"/>
            </a:b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Docker и Docker Compose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Стилизация приложения </a:t>
            </a:r>
            <a:br>
              <a:rPr lang="ru" sz="1500"/>
            </a:br>
            <a:r>
              <a:rPr lang="ru" sz="1500"/>
              <a:t>(цвета, адаптив. элементы)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Исправление текущих багов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 стилей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Роутинг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Структура (шапка, подвал, основное содержание)</a:t>
            </a:r>
            <a:endParaRPr sz="15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645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Задачи, решаемые на стороне сервера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40000" y="1005150"/>
            <a:ext cx="415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Сервисы для</a:t>
            </a:r>
            <a:r>
              <a:rPr b="1" lang="ru" sz="1500"/>
              <a:t>:</a:t>
            </a:r>
            <a:endParaRPr b="1"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Расписания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Интересных мест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Галереи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Участников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Партнеров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Документов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Авторизации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Настроек приложения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Уведомлений</a:t>
            </a:r>
            <a:endParaRPr sz="1500"/>
          </a:p>
        </p:txBody>
      </p:sp>
      <p:sp>
        <p:nvSpPr>
          <p:cNvPr id="100" name="Google Shape;100;p17"/>
          <p:cNvSpPr txBox="1"/>
          <p:nvPr/>
        </p:nvSpPr>
        <p:spPr>
          <a:xfrm>
            <a:off x="4192450" y="1005150"/>
            <a:ext cx="44202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Дополнительные задачи:</a:t>
            </a:r>
            <a:endParaRPr b="1"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/>
              <a:t>Л</a:t>
            </a:r>
            <a:r>
              <a:rPr lang="ru" sz="1500"/>
              <a:t>огирование и общая обработка ошибок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Docker и Docker Compose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ru" sz="1500"/>
              <a:t>Swagger</a:t>
            </a:r>
            <a:endParaRPr sz="15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50" y="2707100"/>
            <a:ext cx="4141801" cy="198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647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Ильи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460950" y="1019375"/>
            <a:ext cx="82221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Сервисы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работы с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нтересными местами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Фотогалереей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Участниками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Спонсорами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Инфраструктурные задачи:</a:t>
            </a:r>
            <a:b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Написание и настройка Dockerfile и docker-compose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Исправление багов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Написание пагинации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75" y="1019375"/>
            <a:ext cx="4235124" cy="22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566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b="1" lang="ru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Дмитрия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460950" y="1015350"/>
            <a:ext cx="82221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Сервисы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работы с:</a:t>
            </a:r>
            <a:b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Авторизацией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Расписанием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Документами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Уведомлениями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Настройками приложения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Инфраструктурные задачи: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Написание и настройка Dockerfile и docker-compose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swagger (описание интерфейса api)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Добавление глобальной обработки ошибок и их логирования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86" y="1139700"/>
            <a:ext cx="3860940" cy="25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54800" y="740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Задачи 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Светланы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54800" y="838338"/>
            <a:ext cx="8656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Были реализованы следующие модули:</a:t>
            </a:r>
            <a:endParaRPr b="1"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Галерея</a:t>
            </a:r>
            <a:endParaRPr sz="15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900" y="2721075"/>
            <a:ext cx="4216100" cy="19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1543800"/>
            <a:ext cx="4742674" cy="2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0" y="466907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Модуль участников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-110790" r="110790" t="0"/>
          <a:stretch/>
        </p:blipFill>
        <p:spPr>
          <a:xfrm>
            <a:off x="152400" y="2650275"/>
            <a:ext cx="4085123" cy="189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793325" y="3290225"/>
            <a:ext cx="2135400" cy="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" y="636150"/>
            <a:ext cx="4621541" cy="2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225" y="2345512"/>
            <a:ext cx="4725776" cy="21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