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86" r:id="rId2"/>
    <p:sldId id="610" r:id="rId3"/>
    <p:sldId id="623" r:id="rId4"/>
    <p:sldId id="624" r:id="rId5"/>
    <p:sldId id="625" r:id="rId6"/>
    <p:sldId id="629" r:id="rId7"/>
    <p:sldId id="626" r:id="rId8"/>
    <p:sldId id="627" r:id="rId9"/>
    <p:sldId id="630" r:id="rId10"/>
    <p:sldId id="628" r:id="rId11"/>
    <p:sldId id="605" r:id="rId12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C44892"/>
    <a:srgbClr val="B86554"/>
    <a:srgbClr val="34D87E"/>
    <a:srgbClr val="604A7B"/>
    <a:srgbClr val="753C3B"/>
    <a:srgbClr val="969696"/>
    <a:srgbClr val="CA6C42"/>
    <a:srgbClr val="E46B28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86060" autoAdjust="0"/>
  </p:normalViewPr>
  <p:slideViewPr>
    <p:cSldViewPr>
      <p:cViewPr varScale="1">
        <p:scale>
          <a:sx n="88" d="100"/>
          <a:sy n="88" d="100"/>
        </p:scale>
        <p:origin x="16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ED1DE-DE35-40F9-BD76-1C93421D5BC6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DA97E-1BAB-44FE-A415-30F394887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854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809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37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5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5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2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3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36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56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16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98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9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492896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err="1"/>
              <a:t>대제목</a:t>
            </a:r>
            <a:r>
              <a:rPr lang="ko-KR" altLang="en-US" dirty="0"/>
              <a:t>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12976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rgbClr val="C5003D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/>
              <a:t>소제목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645471"/>
            <a:ext cx="9144000" cy="36036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소속 등 기타 추가 명시 내용 입력</a:t>
            </a:r>
          </a:p>
        </p:txBody>
      </p:sp>
      <p:sp>
        <p:nvSpPr>
          <p:cNvPr id="7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120610" y="2060848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각 삼각형 4"/>
          <p:cNvSpPr/>
          <p:nvPr userDrawn="1"/>
        </p:nvSpPr>
        <p:spPr>
          <a:xfrm rot="5400000">
            <a:off x="1763688" y="2060848"/>
            <a:ext cx="360040" cy="36004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간지 제목 스타일 편집</a:t>
            </a:r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3" name="직각 삼각형 2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 userDrawn="1"/>
        </p:nvSpPr>
        <p:spPr>
          <a:xfrm>
            <a:off x="72008" y="0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mtClean="0"/>
              <a:pPr algn="l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KimTaeyeoun/-Study/tree/master/%EC%A7%80%EB%8A%A5%20%EC%8B%9C%EC%8A%A4%ED%85%9C%20%EC%84%A4%EA%B3%84%20%EC%A4%91%EA%B0%84%EB%8C%80%EC%B2%B4%20%ED%94%84%EB%A1%9C%EC%A0%9D%ED%8A%B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5"/>
          <p:cNvSpPr txBox="1">
            <a:spLocks/>
          </p:cNvSpPr>
          <p:nvPr/>
        </p:nvSpPr>
        <p:spPr>
          <a:xfrm>
            <a:off x="166445" y="1530490"/>
            <a:ext cx="8856477" cy="114979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Unicode MS" panose="020B0604020202020204" pitchFamily="50" charset="-127"/>
              </a:rPr>
              <a:t>Performance Analysis According to The Number of Hidden Layers in MNIST Data Set</a:t>
            </a:r>
            <a:endParaRPr lang="ko-KR" altLang="en-US" sz="2800" b="1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22599" y="3426948"/>
            <a:ext cx="4501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Dept. of Information and Communication Engineering, </a:t>
            </a:r>
          </a:p>
          <a:p>
            <a:pPr algn="ctr"/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DGIST, Korea</a:t>
            </a: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71933" y="2878682"/>
            <a:ext cx="3045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201952004 Kim Taeyeoun (</a:t>
            </a:r>
            <a:r>
              <a:rPr lang="ko-KR" altLang="en-US" sz="14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김태연</a:t>
            </a:r>
            <a:r>
              <a:rPr lang="en-US" altLang="ko-KR" sz="14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ko-KR" altLang="en-US" sz="14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51675" y="10898"/>
            <a:ext cx="3770224" cy="6255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36095" y="97359"/>
            <a:ext cx="3707905" cy="104185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dgist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54"/>
          <a:stretch/>
        </p:blipFill>
        <p:spPr bwMode="auto">
          <a:xfrm>
            <a:off x="1943707" y="5056864"/>
            <a:ext cx="5328592" cy="1801135"/>
          </a:xfrm>
          <a:prstGeom prst="rect">
            <a:avLst/>
          </a:prstGeom>
          <a:ln>
            <a:noFill/>
          </a:ln>
          <a:effectLst>
            <a:reflection stA="0" endPos="65000" dist="508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81" y="244585"/>
            <a:ext cx="2953461" cy="4142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17872" y="3985378"/>
            <a:ext cx="33123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2019 / 04 / 22</a:t>
            </a:r>
            <a:endParaRPr lang="ko-KR" altLang="en-US" sz="11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983293" y="2813843"/>
            <a:ext cx="74168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940152" y="723377"/>
            <a:ext cx="32038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53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4918D1D-BB86-4924-8357-38FADC7FD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33" y="544208"/>
            <a:ext cx="7521900" cy="3824304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46676" y="8397"/>
            <a:ext cx="8886631" cy="10046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-11615" y="14198"/>
            <a:ext cx="541625" cy="518394"/>
          </a:xfrm>
          <a:prstGeom prst="rtTriangle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dvGulliv-R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973" y="0"/>
            <a:ext cx="518395" cy="365125"/>
          </a:xfrm>
        </p:spPr>
        <p:txBody>
          <a:bodyPr/>
          <a:lstStyle/>
          <a:p>
            <a:fld id="{4AB99C62-5B36-4737-8343-F84559F0D89E}" type="slidenum">
              <a:rPr lang="ko-KR" altLang="en-US" sz="1400" b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pPr/>
              <a:t>10</a:t>
            </a:fld>
            <a:endParaRPr lang="ko-KR" altLang="en-US" sz="1400" b="1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5209" y="6616862"/>
            <a:ext cx="74168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개체 틀 6"/>
          <p:cNvSpPr txBox="1">
            <a:spLocks/>
          </p:cNvSpPr>
          <p:nvPr/>
        </p:nvSpPr>
        <p:spPr>
          <a:xfrm>
            <a:off x="275132" y="65123"/>
            <a:ext cx="4584900" cy="539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Conclusion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78C0-B38A-49D4-A171-042D809E4F7F}"/>
              </a:ext>
            </a:extLst>
          </p:cNvPr>
          <p:cNvSpPr/>
          <p:nvPr/>
        </p:nvSpPr>
        <p:spPr>
          <a:xfrm>
            <a:off x="3493990" y="6616862"/>
            <a:ext cx="2392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Project Presentation 2019-04-22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C81F5B4-D53D-455F-9F8C-544B9C7F2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19882"/>
              </p:ext>
            </p:extLst>
          </p:nvPr>
        </p:nvGraphicFramePr>
        <p:xfrm>
          <a:off x="311984" y="4305949"/>
          <a:ext cx="8520031" cy="2108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32004">
                  <a:extLst>
                    <a:ext uri="{9D8B030D-6E8A-4147-A177-3AD203B41FA5}">
                      <a16:colId xmlns:a16="http://schemas.microsoft.com/office/drawing/2014/main" val="1205024583"/>
                    </a:ext>
                  </a:extLst>
                </a:gridCol>
                <a:gridCol w="1557407">
                  <a:extLst>
                    <a:ext uri="{9D8B030D-6E8A-4147-A177-3AD203B41FA5}">
                      <a16:colId xmlns:a16="http://schemas.microsoft.com/office/drawing/2014/main" val="2781761542"/>
                    </a:ext>
                  </a:extLst>
                </a:gridCol>
                <a:gridCol w="1950147">
                  <a:extLst>
                    <a:ext uri="{9D8B030D-6E8A-4147-A177-3AD203B41FA5}">
                      <a16:colId xmlns:a16="http://schemas.microsoft.com/office/drawing/2014/main" val="2187134845"/>
                    </a:ext>
                  </a:extLst>
                </a:gridCol>
                <a:gridCol w="1940738">
                  <a:extLst>
                    <a:ext uri="{9D8B030D-6E8A-4147-A177-3AD203B41FA5}">
                      <a16:colId xmlns:a16="http://schemas.microsoft.com/office/drawing/2014/main" val="2076897376"/>
                    </a:ext>
                  </a:extLst>
                </a:gridCol>
                <a:gridCol w="1739735">
                  <a:extLst>
                    <a:ext uri="{9D8B030D-6E8A-4147-A177-3AD203B41FA5}">
                      <a16:colId xmlns:a16="http://schemas.microsoft.com/office/drawing/2014/main" val="41512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4-Layer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6-Layer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1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97.33%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8min 2.4sec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42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0.01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97.83%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31min 55sec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97.98%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1h 37min 12.5sec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8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0.001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97.29%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1h 40min 12.5sec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97.07%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1h 16min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0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35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46676" y="8397"/>
            <a:ext cx="8886631" cy="10046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-11615" y="14198"/>
            <a:ext cx="541625" cy="518394"/>
          </a:xfrm>
          <a:prstGeom prst="rtTriangle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dvGulliv-R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973" y="0"/>
            <a:ext cx="459344" cy="365125"/>
          </a:xfrm>
        </p:spPr>
        <p:txBody>
          <a:bodyPr/>
          <a:lstStyle/>
          <a:p>
            <a:fld id="{4AB99C62-5B36-4737-8343-F84559F0D89E}" type="slidenum">
              <a:rPr lang="ko-KR" altLang="en-US" sz="1400" b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pPr/>
              <a:t>11</a:t>
            </a:fld>
            <a:endParaRPr lang="ko-KR" altLang="en-US" sz="1400" b="1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5209" y="6616862"/>
            <a:ext cx="74168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102" y="2972126"/>
            <a:ext cx="4343866" cy="6092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5F85F8-6AE0-4DD8-B109-F07350BDDA93}"/>
              </a:ext>
            </a:extLst>
          </p:cNvPr>
          <p:cNvSpPr/>
          <p:nvPr/>
        </p:nvSpPr>
        <p:spPr>
          <a:xfrm>
            <a:off x="3493990" y="6616862"/>
            <a:ext cx="2392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Project Presentation 2019-04-22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8857BC-D4B6-48B7-93AA-B63DAC0FB778}"/>
              </a:ext>
            </a:extLst>
          </p:cNvPr>
          <p:cNvSpPr/>
          <p:nvPr/>
        </p:nvSpPr>
        <p:spPr>
          <a:xfrm>
            <a:off x="117482" y="4551326"/>
            <a:ext cx="9145016" cy="226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Python codes and learning results in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  <a:hlinkClick r:id="rId4"/>
              </a:rPr>
              <a:t>https://github.com/KimTaeyeoun/-Study/tree/master/%EC%A7%80%EB%8A%A5%20%EC%8B%9C%EC%8A%A4%ED%85%9C%20%EC%84%A4%EA%B3%84%20%EC%A4%91%EA%B0%84%EB%8C%80%EC%B2%B4%20%ED%94%84%EB%A1%9C%EC%A0%9D%ED%8A%B8</a:t>
            </a:r>
            <a:endParaRPr lang="en-US" altLang="ko-KR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70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46676" y="8397"/>
            <a:ext cx="8886631" cy="10046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-11615" y="14198"/>
            <a:ext cx="541625" cy="518394"/>
          </a:xfrm>
          <a:prstGeom prst="rtTriangle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dvGulliv-R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973" y="0"/>
            <a:ext cx="360437" cy="365125"/>
          </a:xfrm>
        </p:spPr>
        <p:txBody>
          <a:bodyPr/>
          <a:lstStyle/>
          <a:p>
            <a:fld id="{4AB99C62-5B36-4737-8343-F84559F0D89E}" type="slidenum">
              <a:rPr lang="ko-KR" altLang="en-US" sz="1400" b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pPr/>
              <a:t>2</a:t>
            </a:fld>
            <a:endParaRPr lang="ko-KR" altLang="en-US" sz="1400" b="1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텍스트 개체 틀 6"/>
          <p:cNvSpPr txBox="1">
            <a:spLocks/>
          </p:cNvSpPr>
          <p:nvPr/>
        </p:nvSpPr>
        <p:spPr>
          <a:xfrm>
            <a:off x="875208" y="1017623"/>
            <a:ext cx="5280968" cy="71209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CONTENTS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7563" y="1844824"/>
            <a:ext cx="7704856" cy="2239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Artificial Neural Network model design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Accuracy analysis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Learning time analysis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conclusion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387620" y="6581001"/>
            <a:ext cx="2392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Project Presentation 2019-04-22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75209" y="6616862"/>
            <a:ext cx="74168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75209" y="1729715"/>
            <a:ext cx="74168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8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46676" y="8397"/>
            <a:ext cx="8886631" cy="10046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-11615" y="14198"/>
            <a:ext cx="541625" cy="518394"/>
          </a:xfrm>
          <a:prstGeom prst="rtTriangle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dvGulliv-R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973" y="0"/>
            <a:ext cx="360437" cy="365125"/>
          </a:xfrm>
        </p:spPr>
        <p:txBody>
          <a:bodyPr/>
          <a:lstStyle/>
          <a:p>
            <a:fld id="{4AB99C62-5B36-4737-8343-F84559F0D89E}" type="slidenum">
              <a:rPr lang="ko-KR" altLang="en-US" sz="1400" b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pPr/>
              <a:t>3</a:t>
            </a:fld>
            <a:endParaRPr lang="ko-KR" altLang="en-US" sz="1400" b="1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5209" y="6616862"/>
            <a:ext cx="74168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개체 틀 6"/>
          <p:cNvSpPr txBox="1">
            <a:spLocks/>
          </p:cNvSpPr>
          <p:nvPr/>
        </p:nvSpPr>
        <p:spPr>
          <a:xfrm>
            <a:off x="275132" y="65123"/>
            <a:ext cx="6817147" cy="539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Artificial Neural Network model Design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9512" y="700678"/>
            <a:ext cx="7704856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Fully-Connected model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78C0-B38A-49D4-A171-042D809E4F7F}"/>
              </a:ext>
            </a:extLst>
          </p:cNvPr>
          <p:cNvSpPr/>
          <p:nvPr/>
        </p:nvSpPr>
        <p:spPr>
          <a:xfrm>
            <a:off x="3493990" y="6616862"/>
            <a:ext cx="2392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Project Presentation 2019-04-22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AA6F5E3-13BD-4100-A37F-C97D8A77FECF}"/>
              </a:ext>
            </a:extLst>
          </p:cNvPr>
          <p:cNvCxnSpPr/>
          <p:nvPr/>
        </p:nvCxnSpPr>
        <p:spPr>
          <a:xfrm>
            <a:off x="275132" y="3810813"/>
            <a:ext cx="8641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BFFE70-3E0B-43C6-9F9A-7E8937F3CD71}"/>
              </a:ext>
            </a:extLst>
          </p:cNvPr>
          <p:cNvCxnSpPr>
            <a:cxnSpLocks/>
          </p:cNvCxnSpPr>
          <p:nvPr/>
        </p:nvCxnSpPr>
        <p:spPr>
          <a:xfrm flipH="1">
            <a:off x="4572000" y="1093349"/>
            <a:ext cx="736" cy="524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46CD0C-8E95-4269-95AE-20EBD9F88338}"/>
              </a:ext>
            </a:extLst>
          </p:cNvPr>
          <p:cNvGrpSpPr/>
          <p:nvPr/>
        </p:nvGrpSpPr>
        <p:grpSpPr>
          <a:xfrm>
            <a:off x="567432" y="1449757"/>
            <a:ext cx="615553" cy="2232876"/>
            <a:chOff x="706627" y="1340140"/>
            <a:chExt cx="615553" cy="223287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93D530-348D-4406-9FB6-B0185E1DA8AB}"/>
                </a:ext>
              </a:extLst>
            </p:cNvPr>
            <p:cNvSpPr/>
            <p:nvPr/>
          </p:nvSpPr>
          <p:spPr>
            <a:xfrm>
              <a:off x="755576" y="1340140"/>
              <a:ext cx="288032" cy="2232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C0EE18F-9AC7-4D52-89D0-3F56C2B30EB9}"/>
                </a:ext>
              </a:extLst>
            </p:cNvPr>
            <p:cNvSpPr/>
            <p:nvPr/>
          </p:nvSpPr>
          <p:spPr>
            <a:xfrm>
              <a:off x="791948" y="1402580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D1DB24E-3CDA-4C6D-85B5-BB1A3FAA918C}"/>
                </a:ext>
              </a:extLst>
            </p:cNvPr>
            <p:cNvSpPr/>
            <p:nvPr/>
          </p:nvSpPr>
          <p:spPr>
            <a:xfrm>
              <a:off x="784776" y="1657264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35140E5-2696-4683-9F0D-D21EFCA274DD}"/>
                </a:ext>
              </a:extLst>
            </p:cNvPr>
            <p:cNvSpPr/>
            <p:nvPr/>
          </p:nvSpPr>
          <p:spPr>
            <a:xfrm>
              <a:off x="781060" y="1914209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9483941-4AE1-43FE-BB23-3EFFFC6C578C}"/>
                </a:ext>
              </a:extLst>
            </p:cNvPr>
            <p:cNvSpPr/>
            <p:nvPr/>
          </p:nvSpPr>
          <p:spPr>
            <a:xfrm>
              <a:off x="799120" y="2820278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3ADDA62-DE1C-4860-BECF-B7A197E9A0CE}"/>
                </a:ext>
              </a:extLst>
            </p:cNvPr>
            <p:cNvSpPr/>
            <p:nvPr/>
          </p:nvSpPr>
          <p:spPr>
            <a:xfrm>
              <a:off x="799856" y="3320441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4ACFA3D-C248-4DEA-86C5-1DE77BE2033C}"/>
                </a:ext>
              </a:extLst>
            </p:cNvPr>
            <p:cNvSpPr/>
            <p:nvPr/>
          </p:nvSpPr>
          <p:spPr>
            <a:xfrm>
              <a:off x="799116" y="3068960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41B593-4697-4D37-9495-2B5AE363992C}"/>
                </a:ext>
              </a:extLst>
            </p:cNvPr>
            <p:cNvSpPr txBox="1"/>
            <p:nvPr/>
          </p:nvSpPr>
          <p:spPr>
            <a:xfrm>
              <a:off x="706627" y="2137463"/>
              <a:ext cx="615553" cy="5923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385D8A"/>
                  </a:solidFill>
                </a:rPr>
                <a:t>. . .</a:t>
              </a:r>
              <a:endParaRPr lang="ko-KR" altLang="en-US" sz="2800" b="1" dirty="0">
                <a:solidFill>
                  <a:srgbClr val="385D8A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5F214F2-D31A-4F80-B85B-8B30FD17BEAC}"/>
              </a:ext>
            </a:extLst>
          </p:cNvPr>
          <p:cNvGrpSpPr/>
          <p:nvPr/>
        </p:nvGrpSpPr>
        <p:grpSpPr>
          <a:xfrm>
            <a:off x="4689990" y="1449757"/>
            <a:ext cx="615553" cy="2232876"/>
            <a:chOff x="706627" y="1340140"/>
            <a:chExt cx="615553" cy="22328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0B43C17-C261-4E3E-9CB6-2D78997C9E94}"/>
                </a:ext>
              </a:extLst>
            </p:cNvPr>
            <p:cNvSpPr/>
            <p:nvPr/>
          </p:nvSpPr>
          <p:spPr>
            <a:xfrm>
              <a:off x="755576" y="1340140"/>
              <a:ext cx="288032" cy="2232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639E500-BFF8-4D66-B27D-0A8B6D9DA6FB}"/>
                </a:ext>
              </a:extLst>
            </p:cNvPr>
            <p:cNvSpPr/>
            <p:nvPr/>
          </p:nvSpPr>
          <p:spPr>
            <a:xfrm>
              <a:off x="791948" y="1402580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ECF41FE-6453-4F21-9683-BC9E49341BB5}"/>
                </a:ext>
              </a:extLst>
            </p:cNvPr>
            <p:cNvSpPr/>
            <p:nvPr/>
          </p:nvSpPr>
          <p:spPr>
            <a:xfrm>
              <a:off x="784776" y="1657264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F26499F-DF7E-468E-AF2A-30E26E505ADB}"/>
                </a:ext>
              </a:extLst>
            </p:cNvPr>
            <p:cNvSpPr/>
            <p:nvPr/>
          </p:nvSpPr>
          <p:spPr>
            <a:xfrm>
              <a:off x="781060" y="1914209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810DA2C-0992-4E79-ADDB-EC98610960C2}"/>
                </a:ext>
              </a:extLst>
            </p:cNvPr>
            <p:cNvSpPr/>
            <p:nvPr/>
          </p:nvSpPr>
          <p:spPr>
            <a:xfrm>
              <a:off x="799120" y="2820278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1717859-50F4-4647-A071-4F9C0ECBB446}"/>
                </a:ext>
              </a:extLst>
            </p:cNvPr>
            <p:cNvSpPr/>
            <p:nvPr/>
          </p:nvSpPr>
          <p:spPr>
            <a:xfrm>
              <a:off x="799856" y="3320441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FB093BF-EA9A-48C4-A339-2BA3D0B7CC55}"/>
                </a:ext>
              </a:extLst>
            </p:cNvPr>
            <p:cNvSpPr/>
            <p:nvPr/>
          </p:nvSpPr>
          <p:spPr>
            <a:xfrm>
              <a:off x="799116" y="3068960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C6D756-75F1-4F44-BF57-4E4108D04E9C}"/>
                </a:ext>
              </a:extLst>
            </p:cNvPr>
            <p:cNvSpPr txBox="1"/>
            <p:nvPr/>
          </p:nvSpPr>
          <p:spPr>
            <a:xfrm>
              <a:off x="706627" y="2137463"/>
              <a:ext cx="615553" cy="5923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385D8A"/>
                  </a:solidFill>
                </a:rPr>
                <a:t>. . .</a:t>
              </a:r>
              <a:endParaRPr lang="ko-KR" altLang="en-US" sz="2800" b="1" dirty="0">
                <a:solidFill>
                  <a:srgbClr val="385D8A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732550D-5270-454C-98DC-476D519317C9}"/>
              </a:ext>
            </a:extLst>
          </p:cNvPr>
          <p:cNvGrpSpPr/>
          <p:nvPr/>
        </p:nvGrpSpPr>
        <p:grpSpPr>
          <a:xfrm>
            <a:off x="572071" y="4076444"/>
            <a:ext cx="615553" cy="2232876"/>
            <a:chOff x="706627" y="1340140"/>
            <a:chExt cx="615553" cy="22328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9DC9624-6C78-4C6B-A6AC-48ACC1461CC5}"/>
                </a:ext>
              </a:extLst>
            </p:cNvPr>
            <p:cNvSpPr/>
            <p:nvPr/>
          </p:nvSpPr>
          <p:spPr>
            <a:xfrm>
              <a:off x="755576" y="1340140"/>
              <a:ext cx="288032" cy="2232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A0D02B2-BB0C-4430-AA3D-33B081383272}"/>
                </a:ext>
              </a:extLst>
            </p:cNvPr>
            <p:cNvSpPr/>
            <p:nvPr/>
          </p:nvSpPr>
          <p:spPr>
            <a:xfrm>
              <a:off x="791948" y="1402580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45875B0-1D33-4682-BC2B-8585E7F39C9F}"/>
                </a:ext>
              </a:extLst>
            </p:cNvPr>
            <p:cNvSpPr/>
            <p:nvPr/>
          </p:nvSpPr>
          <p:spPr>
            <a:xfrm>
              <a:off x="784776" y="1657264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F6A99EA-401E-4360-B052-4E4ABDFC6DF2}"/>
                </a:ext>
              </a:extLst>
            </p:cNvPr>
            <p:cNvSpPr/>
            <p:nvPr/>
          </p:nvSpPr>
          <p:spPr>
            <a:xfrm>
              <a:off x="781060" y="1914209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7A6E57B-106F-4568-B8E2-1880B5E3E9C9}"/>
                </a:ext>
              </a:extLst>
            </p:cNvPr>
            <p:cNvSpPr/>
            <p:nvPr/>
          </p:nvSpPr>
          <p:spPr>
            <a:xfrm>
              <a:off x="799120" y="2820278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C0A9019-9390-4E6D-A331-E1920420A1E1}"/>
                </a:ext>
              </a:extLst>
            </p:cNvPr>
            <p:cNvSpPr/>
            <p:nvPr/>
          </p:nvSpPr>
          <p:spPr>
            <a:xfrm>
              <a:off x="799856" y="3320441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65E001A-6566-4092-B2A2-7F708F1A2F5A}"/>
                </a:ext>
              </a:extLst>
            </p:cNvPr>
            <p:cNvSpPr/>
            <p:nvPr/>
          </p:nvSpPr>
          <p:spPr>
            <a:xfrm>
              <a:off x="799116" y="3068960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A8F5B5-57CA-48F7-8281-35611DDF6C52}"/>
                </a:ext>
              </a:extLst>
            </p:cNvPr>
            <p:cNvSpPr txBox="1"/>
            <p:nvPr/>
          </p:nvSpPr>
          <p:spPr>
            <a:xfrm>
              <a:off x="706627" y="2137463"/>
              <a:ext cx="615553" cy="5923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385D8A"/>
                  </a:solidFill>
                </a:rPr>
                <a:t>. . .</a:t>
              </a:r>
              <a:endParaRPr lang="ko-KR" altLang="en-US" sz="2800" b="1" dirty="0">
                <a:solidFill>
                  <a:srgbClr val="385D8A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1E3D90D-A84B-4771-A64B-7F35070577D4}"/>
              </a:ext>
            </a:extLst>
          </p:cNvPr>
          <p:cNvGrpSpPr/>
          <p:nvPr/>
        </p:nvGrpSpPr>
        <p:grpSpPr>
          <a:xfrm>
            <a:off x="4682822" y="4073726"/>
            <a:ext cx="615553" cy="2232876"/>
            <a:chOff x="706627" y="1340140"/>
            <a:chExt cx="615553" cy="223287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AC74A97-4F4D-4E86-AEFA-8027DD9C67BC}"/>
                </a:ext>
              </a:extLst>
            </p:cNvPr>
            <p:cNvSpPr/>
            <p:nvPr/>
          </p:nvSpPr>
          <p:spPr>
            <a:xfrm>
              <a:off x="755576" y="1340140"/>
              <a:ext cx="288032" cy="2232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5EFBCD7-A069-4D87-AA40-038FEF7EAD7C}"/>
                </a:ext>
              </a:extLst>
            </p:cNvPr>
            <p:cNvSpPr/>
            <p:nvPr/>
          </p:nvSpPr>
          <p:spPr>
            <a:xfrm>
              <a:off x="791948" y="1402580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6F232B0-A4FB-4A93-9AB2-625AA6772F8F}"/>
                </a:ext>
              </a:extLst>
            </p:cNvPr>
            <p:cNvSpPr/>
            <p:nvPr/>
          </p:nvSpPr>
          <p:spPr>
            <a:xfrm>
              <a:off x="784776" y="1657264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318DC6E-D247-4001-B748-7FD0F80D02C6}"/>
                </a:ext>
              </a:extLst>
            </p:cNvPr>
            <p:cNvSpPr/>
            <p:nvPr/>
          </p:nvSpPr>
          <p:spPr>
            <a:xfrm>
              <a:off x="781060" y="1914209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7683760-4432-4679-B50A-84F09B9ACABE}"/>
                </a:ext>
              </a:extLst>
            </p:cNvPr>
            <p:cNvSpPr/>
            <p:nvPr/>
          </p:nvSpPr>
          <p:spPr>
            <a:xfrm>
              <a:off x="799120" y="2820278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361EC0C-3627-484B-9635-BC527B89AD89}"/>
                </a:ext>
              </a:extLst>
            </p:cNvPr>
            <p:cNvSpPr/>
            <p:nvPr/>
          </p:nvSpPr>
          <p:spPr>
            <a:xfrm>
              <a:off x="799856" y="3320441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CB998EF-D982-4ED6-B7E0-DD7E371F0FB3}"/>
                </a:ext>
              </a:extLst>
            </p:cNvPr>
            <p:cNvSpPr/>
            <p:nvPr/>
          </p:nvSpPr>
          <p:spPr>
            <a:xfrm>
              <a:off x="799116" y="3068960"/>
              <a:ext cx="215288" cy="20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7E936E7-5CF3-466F-BDDB-B65BD604D45E}"/>
                </a:ext>
              </a:extLst>
            </p:cNvPr>
            <p:cNvSpPr txBox="1"/>
            <p:nvPr/>
          </p:nvSpPr>
          <p:spPr>
            <a:xfrm>
              <a:off x="706627" y="2137463"/>
              <a:ext cx="615553" cy="5923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385D8A"/>
                  </a:solidFill>
                </a:rPr>
                <a:t>. . .</a:t>
              </a:r>
              <a:endParaRPr lang="ko-KR" altLang="en-US" sz="2800" b="1" dirty="0">
                <a:solidFill>
                  <a:srgbClr val="385D8A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342E590-75DF-4635-B335-F320AEDDCED7}"/>
              </a:ext>
            </a:extLst>
          </p:cNvPr>
          <p:cNvSpPr txBox="1"/>
          <p:nvPr/>
        </p:nvSpPr>
        <p:spPr>
          <a:xfrm>
            <a:off x="200993" y="1193078"/>
            <a:ext cx="1221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784 Input nodes</a:t>
            </a:r>
            <a:endParaRPr lang="ko-KR" altLang="en-US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66B266-6FB5-4544-9A4A-88B6C622E675}"/>
              </a:ext>
            </a:extLst>
          </p:cNvPr>
          <p:cNvSpPr txBox="1"/>
          <p:nvPr/>
        </p:nvSpPr>
        <p:spPr>
          <a:xfrm>
            <a:off x="4307793" y="1201832"/>
            <a:ext cx="1221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784 Input nodes</a:t>
            </a:r>
            <a:endParaRPr lang="ko-KR" altLang="en-US" sz="1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96FA87-1A7F-4E42-9E8C-E72B879CF7B7}"/>
              </a:ext>
            </a:extLst>
          </p:cNvPr>
          <p:cNvSpPr txBox="1"/>
          <p:nvPr/>
        </p:nvSpPr>
        <p:spPr>
          <a:xfrm>
            <a:off x="254544" y="3827505"/>
            <a:ext cx="1221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784 Input nodes</a:t>
            </a:r>
            <a:endParaRPr lang="ko-KR" altLang="en-US" sz="1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C774CF-325F-43B1-8D2C-2DF36C1DF508}"/>
              </a:ext>
            </a:extLst>
          </p:cNvPr>
          <p:cNvSpPr txBox="1"/>
          <p:nvPr/>
        </p:nvSpPr>
        <p:spPr>
          <a:xfrm>
            <a:off x="4563413" y="3825794"/>
            <a:ext cx="1221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784 Input nodes</a:t>
            </a:r>
            <a:endParaRPr lang="ko-KR" altLang="en-US" sz="10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720FA14-C5B1-4189-91FE-3B3AE2AC8EF9}"/>
              </a:ext>
            </a:extLst>
          </p:cNvPr>
          <p:cNvGrpSpPr/>
          <p:nvPr/>
        </p:nvGrpSpPr>
        <p:grpSpPr>
          <a:xfrm>
            <a:off x="3373817" y="1871831"/>
            <a:ext cx="1221928" cy="1259284"/>
            <a:chOff x="2906398" y="1805845"/>
            <a:chExt cx="1221928" cy="125928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4F70D6-3641-4CF5-B4F7-889B3F48B0F0}"/>
                </a:ext>
              </a:extLst>
            </p:cNvPr>
            <p:cNvSpPr/>
            <p:nvPr/>
          </p:nvSpPr>
          <p:spPr>
            <a:xfrm>
              <a:off x="3359395" y="2072098"/>
              <a:ext cx="288032" cy="9930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280B973-2702-4635-9026-7C04D0383F0D}"/>
                </a:ext>
              </a:extLst>
            </p:cNvPr>
            <p:cNvSpPr/>
            <p:nvPr/>
          </p:nvSpPr>
          <p:spPr>
            <a:xfrm>
              <a:off x="3398836" y="2104392"/>
              <a:ext cx="215288" cy="202339"/>
            </a:xfrm>
            <a:prstGeom prst="ellipse">
              <a:avLst/>
            </a:prstGeom>
            <a:solidFill>
              <a:srgbClr val="E46B2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8B33F47-307F-4E15-AE1D-151922609DC3}"/>
                </a:ext>
              </a:extLst>
            </p:cNvPr>
            <p:cNvSpPr/>
            <p:nvPr/>
          </p:nvSpPr>
          <p:spPr>
            <a:xfrm>
              <a:off x="3409718" y="2833963"/>
              <a:ext cx="215288" cy="202339"/>
            </a:xfrm>
            <a:prstGeom prst="ellipse">
              <a:avLst/>
            </a:prstGeom>
            <a:solidFill>
              <a:srgbClr val="E46B2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AE10C51-0B8A-48A7-A2A6-5D1AA4B395AD}"/>
                </a:ext>
              </a:extLst>
            </p:cNvPr>
            <p:cNvSpPr txBox="1"/>
            <p:nvPr/>
          </p:nvSpPr>
          <p:spPr>
            <a:xfrm>
              <a:off x="3366793" y="2332572"/>
              <a:ext cx="492443" cy="5923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E46B28"/>
                  </a:solidFill>
                </a:rPr>
                <a:t>. . .</a:t>
              </a:r>
              <a:endParaRPr lang="ko-KR" altLang="en-US" sz="2000" b="1" dirty="0">
                <a:solidFill>
                  <a:srgbClr val="E46B28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9C432AC-2513-4967-A589-9675FED694FE}"/>
                </a:ext>
              </a:extLst>
            </p:cNvPr>
            <p:cNvSpPr txBox="1"/>
            <p:nvPr/>
          </p:nvSpPr>
          <p:spPr>
            <a:xfrm>
              <a:off x="2906398" y="1805845"/>
              <a:ext cx="12219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10 Output nodes</a:t>
              </a:r>
              <a:endParaRPr lang="ko-KR" altLang="en-US" sz="1000" b="1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64F973A-8DD9-45DE-A07E-9585289F7972}"/>
              </a:ext>
            </a:extLst>
          </p:cNvPr>
          <p:cNvGrpSpPr/>
          <p:nvPr/>
        </p:nvGrpSpPr>
        <p:grpSpPr>
          <a:xfrm>
            <a:off x="7654313" y="1862643"/>
            <a:ext cx="1221928" cy="1259284"/>
            <a:chOff x="2906398" y="1805845"/>
            <a:chExt cx="1221928" cy="125928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C158FE9-DB39-4215-9771-F087B48C63A0}"/>
                </a:ext>
              </a:extLst>
            </p:cNvPr>
            <p:cNvSpPr/>
            <p:nvPr/>
          </p:nvSpPr>
          <p:spPr>
            <a:xfrm>
              <a:off x="3359395" y="2072098"/>
              <a:ext cx="288032" cy="9930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38ED2AC-C39D-4C8D-AFBE-86233D7E9C59}"/>
                </a:ext>
              </a:extLst>
            </p:cNvPr>
            <p:cNvSpPr/>
            <p:nvPr/>
          </p:nvSpPr>
          <p:spPr>
            <a:xfrm>
              <a:off x="3398836" y="2104392"/>
              <a:ext cx="215288" cy="202339"/>
            </a:xfrm>
            <a:prstGeom prst="ellipse">
              <a:avLst/>
            </a:prstGeom>
            <a:solidFill>
              <a:srgbClr val="E46B2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51EF2A9-A9DD-426A-9917-667877486E9E}"/>
                </a:ext>
              </a:extLst>
            </p:cNvPr>
            <p:cNvSpPr/>
            <p:nvPr/>
          </p:nvSpPr>
          <p:spPr>
            <a:xfrm>
              <a:off x="3409718" y="2833963"/>
              <a:ext cx="215288" cy="202339"/>
            </a:xfrm>
            <a:prstGeom prst="ellipse">
              <a:avLst/>
            </a:prstGeom>
            <a:solidFill>
              <a:srgbClr val="E46B2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7783BCB-1576-4270-930A-B724A4D0D3BD}"/>
                </a:ext>
              </a:extLst>
            </p:cNvPr>
            <p:cNvSpPr txBox="1"/>
            <p:nvPr/>
          </p:nvSpPr>
          <p:spPr>
            <a:xfrm>
              <a:off x="3366793" y="2332572"/>
              <a:ext cx="492443" cy="5923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E46B28"/>
                  </a:solidFill>
                </a:rPr>
                <a:t>. . .</a:t>
              </a:r>
              <a:endParaRPr lang="ko-KR" altLang="en-US" sz="2000" b="1" dirty="0">
                <a:solidFill>
                  <a:srgbClr val="E46B28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6386CA6-36C3-478B-A5D4-1467B422FE8F}"/>
                </a:ext>
              </a:extLst>
            </p:cNvPr>
            <p:cNvSpPr txBox="1"/>
            <p:nvPr/>
          </p:nvSpPr>
          <p:spPr>
            <a:xfrm>
              <a:off x="2906398" y="1805845"/>
              <a:ext cx="12219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10 Output nodes</a:t>
              </a:r>
              <a:endParaRPr lang="ko-KR" altLang="en-US" sz="1000" b="1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2678D45-AC02-492A-8AD6-F655EC1CCD7A}"/>
              </a:ext>
            </a:extLst>
          </p:cNvPr>
          <p:cNvGrpSpPr/>
          <p:nvPr/>
        </p:nvGrpSpPr>
        <p:grpSpPr>
          <a:xfrm>
            <a:off x="3354955" y="4437112"/>
            <a:ext cx="1221928" cy="1259284"/>
            <a:chOff x="2906398" y="1805845"/>
            <a:chExt cx="1221928" cy="125928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6AC7ED4-1974-4797-BAA8-DB06B6561FF2}"/>
                </a:ext>
              </a:extLst>
            </p:cNvPr>
            <p:cNvSpPr/>
            <p:nvPr/>
          </p:nvSpPr>
          <p:spPr>
            <a:xfrm>
              <a:off x="3359395" y="2072098"/>
              <a:ext cx="288032" cy="9930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B04F2B2-9288-4025-8D0E-C25B10D3154E}"/>
                </a:ext>
              </a:extLst>
            </p:cNvPr>
            <p:cNvSpPr/>
            <p:nvPr/>
          </p:nvSpPr>
          <p:spPr>
            <a:xfrm>
              <a:off x="3398836" y="2104392"/>
              <a:ext cx="215288" cy="202339"/>
            </a:xfrm>
            <a:prstGeom prst="ellipse">
              <a:avLst/>
            </a:prstGeom>
            <a:solidFill>
              <a:srgbClr val="E46B2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D8085DF-A707-4B6E-A590-0D411B2887B5}"/>
                </a:ext>
              </a:extLst>
            </p:cNvPr>
            <p:cNvSpPr/>
            <p:nvPr/>
          </p:nvSpPr>
          <p:spPr>
            <a:xfrm>
              <a:off x="3409718" y="2833963"/>
              <a:ext cx="215288" cy="202339"/>
            </a:xfrm>
            <a:prstGeom prst="ellipse">
              <a:avLst/>
            </a:prstGeom>
            <a:solidFill>
              <a:srgbClr val="E46B2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C261B68-592D-49FE-BED9-3F5E7BF3343F}"/>
                </a:ext>
              </a:extLst>
            </p:cNvPr>
            <p:cNvSpPr txBox="1"/>
            <p:nvPr/>
          </p:nvSpPr>
          <p:spPr>
            <a:xfrm>
              <a:off x="3366793" y="2332572"/>
              <a:ext cx="492443" cy="5923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E46B28"/>
                  </a:solidFill>
                </a:rPr>
                <a:t>. . .</a:t>
              </a:r>
              <a:endParaRPr lang="ko-KR" altLang="en-US" sz="2000" b="1" dirty="0">
                <a:solidFill>
                  <a:srgbClr val="E46B28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1683DD-B5FC-4F03-B4F1-BBB6DA932279}"/>
                </a:ext>
              </a:extLst>
            </p:cNvPr>
            <p:cNvSpPr txBox="1"/>
            <p:nvPr/>
          </p:nvSpPr>
          <p:spPr>
            <a:xfrm>
              <a:off x="2906398" y="1805845"/>
              <a:ext cx="12219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10 Output nodes</a:t>
              </a:r>
              <a:endParaRPr lang="ko-KR" altLang="en-US" sz="1000" b="1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7311075-8D2A-4504-AEB1-DDFE2A1E0A22}"/>
              </a:ext>
            </a:extLst>
          </p:cNvPr>
          <p:cNvGrpSpPr/>
          <p:nvPr/>
        </p:nvGrpSpPr>
        <p:grpSpPr>
          <a:xfrm>
            <a:off x="7956376" y="4437112"/>
            <a:ext cx="1221928" cy="1259284"/>
            <a:chOff x="2906398" y="1805845"/>
            <a:chExt cx="1221928" cy="1259284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4051B3-6C38-4A71-9E6D-C141FDA9058E}"/>
                </a:ext>
              </a:extLst>
            </p:cNvPr>
            <p:cNvSpPr/>
            <p:nvPr/>
          </p:nvSpPr>
          <p:spPr>
            <a:xfrm>
              <a:off x="3359395" y="2072098"/>
              <a:ext cx="288032" cy="9930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7E8A9CB-C76F-49AD-A6DF-79473FC828CE}"/>
                </a:ext>
              </a:extLst>
            </p:cNvPr>
            <p:cNvSpPr/>
            <p:nvPr/>
          </p:nvSpPr>
          <p:spPr>
            <a:xfrm>
              <a:off x="3398836" y="2104392"/>
              <a:ext cx="215288" cy="202339"/>
            </a:xfrm>
            <a:prstGeom prst="ellipse">
              <a:avLst/>
            </a:prstGeom>
            <a:solidFill>
              <a:srgbClr val="E46B2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6200C0C-14C1-403E-AF34-2C73DD32A275}"/>
                </a:ext>
              </a:extLst>
            </p:cNvPr>
            <p:cNvSpPr/>
            <p:nvPr/>
          </p:nvSpPr>
          <p:spPr>
            <a:xfrm>
              <a:off x="3409718" y="2833963"/>
              <a:ext cx="215288" cy="202339"/>
            </a:xfrm>
            <a:prstGeom prst="ellipse">
              <a:avLst/>
            </a:prstGeom>
            <a:solidFill>
              <a:srgbClr val="E46B2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3E8161B-7E1C-4ECB-B12D-B74693E9E223}"/>
                </a:ext>
              </a:extLst>
            </p:cNvPr>
            <p:cNvSpPr txBox="1"/>
            <p:nvPr/>
          </p:nvSpPr>
          <p:spPr>
            <a:xfrm>
              <a:off x="3366793" y="2332572"/>
              <a:ext cx="492443" cy="59237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E46B28"/>
                  </a:solidFill>
                </a:rPr>
                <a:t>. . .</a:t>
              </a:r>
              <a:endParaRPr lang="ko-KR" altLang="en-US" sz="2000" b="1" dirty="0">
                <a:solidFill>
                  <a:srgbClr val="E46B28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F5F165A-25F2-4119-BD7B-C77F8E161694}"/>
                </a:ext>
              </a:extLst>
            </p:cNvPr>
            <p:cNvSpPr txBox="1"/>
            <p:nvPr/>
          </p:nvSpPr>
          <p:spPr>
            <a:xfrm>
              <a:off x="2906398" y="1805845"/>
              <a:ext cx="12219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10 Output nodes</a:t>
              </a:r>
              <a:endParaRPr lang="ko-KR" altLang="en-US" sz="1000" b="1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3427AC-A106-447E-9E3D-300B82A93F28}"/>
              </a:ext>
            </a:extLst>
          </p:cNvPr>
          <p:cNvGrpSpPr/>
          <p:nvPr/>
        </p:nvGrpSpPr>
        <p:grpSpPr>
          <a:xfrm>
            <a:off x="1749492" y="1434114"/>
            <a:ext cx="1429788" cy="1972691"/>
            <a:chOff x="1749492" y="1434114"/>
            <a:chExt cx="1429788" cy="1972691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761CBD2-1E4F-4E57-A6D0-B1B135FA56CD}"/>
                </a:ext>
              </a:extLst>
            </p:cNvPr>
            <p:cNvSpPr/>
            <p:nvPr/>
          </p:nvSpPr>
          <p:spPr>
            <a:xfrm>
              <a:off x="2242962" y="1679727"/>
              <a:ext cx="288032" cy="172707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7B48241F-8C41-4D58-8F8A-C6BEC1E23B51}"/>
                </a:ext>
              </a:extLst>
            </p:cNvPr>
            <p:cNvSpPr/>
            <p:nvPr/>
          </p:nvSpPr>
          <p:spPr>
            <a:xfrm>
              <a:off x="2279334" y="1728023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7D52911-4317-40B7-A6E3-0E2858C9E49E}"/>
                </a:ext>
              </a:extLst>
            </p:cNvPr>
            <p:cNvSpPr txBox="1"/>
            <p:nvPr/>
          </p:nvSpPr>
          <p:spPr>
            <a:xfrm>
              <a:off x="2219150" y="2296438"/>
              <a:ext cx="492443" cy="4581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B050"/>
                  </a:solidFill>
                </a:rPr>
                <a:t>. . .</a:t>
              </a:r>
              <a:endParaRPr lang="ko-KR" altLang="en-US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6F2E0487-42FB-434E-9A5D-5E94AE686505}"/>
                </a:ext>
              </a:extLst>
            </p:cNvPr>
            <p:cNvSpPr/>
            <p:nvPr/>
          </p:nvSpPr>
          <p:spPr>
            <a:xfrm>
              <a:off x="2278630" y="1913081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959771C-84FB-4BD8-8320-5386B2E7237A}"/>
                </a:ext>
              </a:extLst>
            </p:cNvPr>
            <p:cNvSpPr/>
            <p:nvPr/>
          </p:nvSpPr>
          <p:spPr>
            <a:xfrm>
              <a:off x="2278630" y="2127059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FBF2716-B58D-460D-A2ED-346C273296ED}"/>
                </a:ext>
              </a:extLst>
            </p:cNvPr>
            <p:cNvSpPr/>
            <p:nvPr/>
          </p:nvSpPr>
          <p:spPr>
            <a:xfrm>
              <a:off x="2278630" y="2791814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96070865-033B-439E-9811-712AA53C90F9}"/>
                </a:ext>
              </a:extLst>
            </p:cNvPr>
            <p:cNvSpPr/>
            <p:nvPr/>
          </p:nvSpPr>
          <p:spPr>
            <a:xfrm>
              <a:off x="2278630" y="2984463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A568660E-33BC-4AB6-8994-2A8308929568}"/>
                </a:ext>
              </a:extLst>
            </p:cNvPr>
            <p:cNvSpPr/>
            <p:nvPr/>
          </p:nvSpPr>
          <p:spPr>
            <a:xfrm>
              <a:off x="2279330" y="3200487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925F309-1C6C-4AFA-810C-A58A2598F864}"/>
                </a:ext>
              </a:extLst>
            </p:cNvPr>
            <p:cNvSpPr txBox="1"/>
            <p:nvPr/>
          </p:nvSpPr>
          <p:spPr>
            <a:xfrm>
              <a:off x="1749492" y="1434114"/>
              <a:ext cx="14297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200 Hidden nodes</a:t>
              </a:r>
              <a:endParaRPr lang="ko-KR" altLang="en-US" sz="1000" b="1" dirty="0"/>
            </a:p>
          </p:txBody>
        </p:sp>
      </p:grp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B0DF548-F0FA-427C-81A1-EAEE015A79C1}"/>
              </a:ext>
            </a:extLst>
          </p:cNvPr>
          <p:cNvCxnSpPr>
            <a:stCxn id="13" idx="6"/>
            <a:endCxn id="91" idx="2"/>
          </p:cNvCxnSpPr>
          <p:nvPr/>
        </p:nvCxnSpPr>
        <p:spPr>
          <a:xfrm>
            <a:off x="868041" y="1613367"/>
            <a:ext cx="1411293" cy="19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2FE3B3E-4E84-4CD7-A49B-D781AD233E63}"/>
              </a:ext>
            </a:extLst>
          </p:cNvPr>
          <p:cNvCxnSpPr>
            <a:stCxn id="13" idx="6"/>
            <a:endCxn id="98" idx="2"/>
          </p:cNvCxnSpPr>
          <p:nvPr/>
        </p:nvCxnSpPr>
        <p:spPr>
          <a:xfrm>
            <a:off x="868041" y="1613367"/>
            <a:ext cx="1410589" cy="37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140AA3F-D019-45F3-A961-1B65C9CAE360}"/>
              </a:ext>
            </a:extLst>
          </p:cNvPr>
          <p:cNvCxnSpPr>
            <a:endCxn id="99" idx="3"/>
          </p:cNvCxnSpPr>
          <p:nvPr/>
        </p:nvCxnSpPr>
        <p:spPr>
          <a:xfrm>
            <a:off x="879847" y="1621774"/>
            <a:ext cx="1430311" cy="63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40F645F-99E2-4333-8E20-5E1ACD265028}"/>
              </a:ext>
            </a:extLst>
          </p:cNvPr>
          <p:cNvCxnSpPr>
            <a:cxnSpLocks/>
            <a:stCxn id="13" idx="6"/>
            <a:endCxn id="100" idx="2"/>
          </p:cNvCxnSpPr>
          <p:nvPr/>
        </p:nvCxnSpPr>
        <p:spPr>
          <a:xfrm>
            <a:off x="868041" y="1613367"/>
            <a:ext cx="1410589" cy="125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5C42FD3-2F54-47FD-8FC1-0B0CE0C19C2C}"/>
              </a:ext>
            </a:extLst>
          </p:cNvPr>
          <p:cNvCxnSpPr>
            <a:cxnSpLocks/>
            <a:stCxn id="13" idx="6"/>
            <a:endCxn id="101" idx="2"/>
          </p:cNvCxnSpPr>
          <p:nvPr/>
        </p:nvCxnSpPr>
        <p:spPr>
          <a:xfrm>
            <a:off x="868041" y="1613367"/>
            <a:ext cx="1410589" cy="144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ACB4CA2-47A6-49C3-A1D7-01EB2B2D667F}"/>
              </a:ext>
            </a:extLst>
          </p:cNvPr>
          <p:cNvCxnSpPr>
            <a:endCxn id="102" idx="3"/>
          </p:cNvCxnSpPr>
          <p:nvPr/>
        </p:nvCxnSpPr>
        <p:spPr>
          <a:xfrm>
            <a:off x="922951" y="1677009"/>
            <a:ext cx="1387907" cy="165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A469B30-9630-4BAC-94E4-28D5C8F5BFEE}"/>
              </a:ext>
            </a:extLst>
          </p:cNvPr>
          <p:cNvCxnSpPr>
            <a:stCxn id="17" idx="6"/>
            <a:endCxn id="91" idx="2"/>
          </p:cNvCxnSpPr>
          <p:nvPr/>
        </p:nvCxnSpPr>
        <p:spPr>
          <a:xfrm flipV="1">
            <a:off x="860869" y="1806276"/>
            <a:ext cx="1418465" cy="6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AE598DA8-D551-460B-BABC-CDB859051511}"/>
              </a:ext>
            </a:extLst>
          </p:cNvPr>
          <p:cNvCxnSpPr>
            <a:stCxn id="17" idx="6"/>
            <a:endCxn id="98" idx="2"/>
          </p:cNvCxnSpPr>
          <p:nvPr/>
        </p:nvCxnSpPr>
        <p:spPr>
          <a:xfrm>
            <a:off x="860869" y="1868051"/>
            <a:ext cx="1417761" cy="12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0B6A834-E4FA-442B-8D03-C38627898BC9}"/>
              </a:ext>
            </a:extLst>
          </p:cNvPr>
          <p:cNvCxnSpPr>
            <a:stCxn id="17" idx="6"/>
            <a:endCxn id="99" idx="2"/>
          </p:cNvCxnSpPr>
          <p:nvPr/>
        </p:nvCxnSpPr>
        <p:spPr>
          <a:xfrm>
            <a:off x="860869" y="1868051"/>
            <a:ext cx="1417761" cy="33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14AD0AC-2F64-4E9F-9AB9-E4CC1975B4C6}"/>
              </a:ext>
            </a:extLst>
          </p:cNvPr>
          <p:cNvCxnSpPr>
            <a:stCxn id="17" idx="6"/>
            <a:endCxn id="100" idx="2"/>
          </p:cNvCxnSpPr>
          <p:nvPr/>
        </p:nvCxnSpPr>
        <p:spPr>
          <a:xfrm>
            <a:off x="860869" y="1868051"/>
            <a:ext cx="1417761" cy="100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6717627-D929-46E4-9E1A-02ED963D88DD}"/>
              </a:ext>
            </a:extLst>
          </p:cNvPr>
          <p:cNvCxnSpPr>
            <a:stCxn id="17" idx="6"/>
            <a:endCxn id="101" idx="2"/>
          </p:cNvCxnSpPr>
          <p:nvPr/>
        </p:nvCxnSpPr>
        <p:spPr>
          <a:xfrm>
            <a:off x="860869" y="1868051"/>
            <a:ext cx="1417761" cy="119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8A7AFD6A-776D-4797-BF9B-8E024C3638BB}"/>
              </a:ext>
            </a:extLst>
          </p:cNvPr>
          <p:cNvCxnSpPr>
            <a:stCxn id="17" idx="6"/>
            <a:endCxn id="102" idx="2"/>
          </p:cNvCxnSpPr>
          <p:nvPr/>
        </p:nvCxnSpPr>
        <p:spPr>
          <a:xfrm>
            <a:off x="860869" y="1868051"/>
            <a:ext cx="1418461" cy="141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7AAAC3CB-1BA0-4F34-9659-9B2159DD68C8}"/>
              </a:ext>
            </a:extLst>
          </p:cNvPr>
          <p:cNvCxnSpPr>
            <a:stCxn id="18" idx="6"/>
            <a:endCxn id="91" idx="2"/>
          </p:cNvCxnSpPr>
          <p:nvPr/>
        </p:nvCxnSpPr>
        <p:spPr>
          <a:xfrm flipV="1">
            <a:off x="857153" y="1806276"/>
            <a:ext cx="1422181" cy="31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A2B83A1-E5D4-4FBE-81F7-41C674474FB8}"/>
              </a:ext>
            </a:extLst>
          </p:cNvPr>
          <p:cNvCxnSpPr>
            <a:stCxn id="18" idx="6"/>
            <a:endCxn id="98" idx="2"/>
          </p:cNvCxnSpPr>
          <p:nvPr/>
        </p:nvCxnSpPr>
        <p:spPr>
          <a:xfrm flipV="1">
            <a:off x="857153" y="1991334"/>
            <a:ext cx="1421477" cy="13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10D51328-B202-4E3F-95EE-69F92F9B4A14}"/>
              </a:ext>
            </a:extLst>
          </p:cNvPr>
          <p:cNvCxnSpPr>
            <a:stCxn id="18" idx="6"/>
            <a:endCxn id="99" idx="2"/>
          </p:cNvCxnSpPr>
          <p:nvPr/>
        </p:nvCxnSpPr>
        <p:spPr>
          <a:xfrm>
            <a:off x="857153" y="2124996"/>
            <a:ext cx="1421477" cy="8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19D6D34-E6AA-4BD1-8C39-08C34B2386BE}"/>
              </a:ext>
            </a:extLst>
          </p:cNvPr>
          <p:cNvCxnSpPr>
            <a:stCxn id="18" idx="6"/>
            <a:endCxn id="100" idx="3"/>
          </p:cNvCxnSpPr>
          <p:nvPr/>
        </p:nvCxnSpPr>
        <p:spPr>
          <a:xfrm>
            <a:off x="857153" y="2124996"/>
            <a:ext cx="1453005" cy="80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73D1851D-93DB-4847-9F6F-02723D3F012E}"/>
              </a:ext>
            </a:extLst>
          </p:cNvPr>
          <p:cNvCxnSpPr>
            <a:endCxn id="101" idx="3"/>
          </p:cNvCxnSpPr>
          <p:nvPr/>
        </p:nvCxnSpPr>
        <p:spPr>
          <a:xfrm>
            <a:off x="872680" y="2113818"/>
            <a:ext cx="1437478" cy="100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B18B1535-DC07-4E16-B9E8-921A594F04B4}"/>
              </a:ext>
            </a:extLst>
          </p:cNvPr>
          <p:cNvCxnSpPr>
            <a:endCxn id="102" idx="2"/>
          </p:cNvCxnSpPr>
          <p:nvPr/>
        </p:nvCxnSpPr>
        <p:spPr>
          <a:xfrm>
            <a:off x="889648" y="2120219"/>
            <a:ext cx="1389682" cy="115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D872180-3156-4E9E-A7C1-EA0D0D1000B3}"/>
              </a:ext>
            </a:extLst>
          </p:cNvPr>
          <p:cNvCxnSpPr>
            <a:stCxn id="19" idx="6"/>
            <a:endCxn id="91" idx="2"/>
          </p:cNvCxnSpPr>
          <p:nvPr/>
        </p:nvCxnSpPr>
        <p:spPr>
          <a:xfrm flipV="1">
            <a:off x="875213" y="1806276"/>
            <a:ext cx="1404121" cy="122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17AA6A3-57F2-4D77-B9CB-DCBED1E99CA0}"/>
              </a:ext>
            </a:extLst>
          </p:cNvPr>
          <p:cNvCxnSpPr>
            <a:stCxn id="19" idx="6"/>
            <a:endCxn id="98" idx="1"/>
          </p:cNvCxnSpPr>
          <p:nvPr/>
        </p:nvCxnSpPr>
        <p:spPr>
          <a:xfrm flipV="1">
            <a:off x="875213" y="1936001"/>
            <a:ext cx="1434945" cy="109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387613C7-8D29-4EFA-902C-069DC430D0B4}"/>
              </a:ext>
            </a:extLst>
          </p:cNvPr>
          <p:cNvCxnSpPr>
            <a:endCxn id="99" idx="2"/>
          </p:cNvCxnSpPr>
          <p:nvPr/>
        </p:nvCxnSpPr>
        <p:spPr>
          <a:xfrm flipV="1">
            <a:off x="878929" y="2205312"/>
            <a:ext cx="1399701" cy="81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8584707-0817-4C4A-8A6A-5B1A2DF4E43E}"/>
              </a:ext>
            </a:extLst>
          </p:cNvPr>
          <p:cNvCxnSpPr>
            <a:endCxn id="100" idx="2"/>
          </p:cNvCxnSpPr>
          <p:nvPr/>
        </p:nvCxnSpPr>
        <p:spPr>
          <a:xfrm flipV="1">
            <a:off x="885014" y="2870067"/>
            <a:ext cx="1393616" cy="1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267F7D5E-7A2C-40EC-A3DF-76B3B043BF5D}"/>
              </a:ext>
            </a:extLst>
          </p:cNvPr>
          <p:cNvCxnSpPr>
            <a:endCxn id="101" idx="2"/>
          </p:cNvCxnSpPr>
          <p:nvPr/>
        </p:nvCxnSpPr>
        <p:spPr>
          <a:xfrm>
            <a:off x="885014" y="3023747"/>
            <a:ext cx="1393616" cy="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83495AF-4EC8-455B-BDEA-074E80A9AAEF}"/>
              </a:ext>
            </a:extLst>
          </p:cNvPr>
          <p:cNvCxnSpPr>
            <a:endCxn id="102" idx="2"/>
          </p:cNvCxnSpPr>
          <p:nvPr/>
        </p:nvCxnSpPr>
        <p:spPr>
          <a:xfrm>
            <a:off x="885014" y="3040317"/>
            <a:ext cx="1394316" cy="23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363B55D5-6581-4AA8-9872-06CB3ACF626E}"/>
              </a:ext>
            </a:extLst>
          </p:cNvPr>
          <p:cNvCxnSpPr>
            <a:stCxn id="21" idx="6"/>
            <a:endCxn id="91" idx="2"/>
          </p:cNvCxnSpPr>
          <p:nvPr/>
        </p:nvCxnSpPr>
        <p:spPr>
          <a:xfrm flipV="1">
            <a:off x="875209" y="1806276"/>
            <a:ext cx="1404125" cy="147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D1BD7582-C9A3-49A3-9E25-8FD8B3BE5F88}"/>
              </a:ext>
            </a:extLst>
          </p:cNvPr>
          <p:cNvCxnSpPr>
            <a:stCxn id="21" idx="6"/>
            <a:endCxn id="98" idx="2"/>
          </p:cNvCxnSpPr>
          <p:nvPr/>
        </p:nvCxnSpPr>
        <p:spPr>
          <a:xfrm flipV="1">
            <a:off x="875209" y="1991334"/>
            <a:ext cx="1403421" cy="128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42D85C5-F882-43AF-A8C0-07E7BFDB2B55}"/>
              </a:ext>
            </a:extLst>
          </p:cNvPr>
          <p:cNvCxnSpPr>
            <a:stCxn id="21" idx="6"/>
            <a:endCxn id="99" idx="2"/>
          </p:cNvCxnSpPr>
          <p:nvPr/>
        </p:nvCxnSpPr>
        <p:spPr>
          <a:xfrm flipV="1">
            <a:off x="875209" y="2205312"/>
            <a:ext cx="1403421" cy="107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4558613D-6EBD-4ECE-9E00-015E0BDA858B}"/>
              </a:ext>
            </a:extLst>
          </p:cNvPr>
          <p:cNvCxnSpPr>
            <a:endCxn id="100" idx="2"/>
          </p:cNvCxnSpPr>
          <p:nvPr/>
        </p:nvCxnSpPr>
        <p:spPr>
          <a:xfrm flipV="1">
            <a:off x="882377" y="2870067"/>
            <a:ext cx="1396253" cy="43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FA3A01B5-3518-44B2-AABF-62CE649BDC01}"/>
              </a:ext>
            </a:extLst>
          </p:cNvPr>
          <p:cNvCxnSpPr>
            <a:stCxn id="21" idx="6"/>
            <a:endCxn id="101" idx="2"/>
          </p:cNvCxnSpPr>
          <p:nvPr/>
        </p:nvCxnSpPr>
        <p:spPr>
          <a:xfrm flipV="1">
            <a:off x="875209" y="3062716"/>
            <a:ext cx="1403421" cy="21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A18CC1BD-4070-43CD-815F-2903F3F8F0E2}"/>
              </a:ext>
            </a:extLst>
          </p:cNvPr>
          <p:cNvCxnSpPr>
            <a:endCxn id="102" idx="2"/>
          </p:cNvCxnSpPr>
          <p:nvPr/>
        </p:nvCxnSpPr>
        <p:spPr>
          <a:xfrm flipV="1">
            <a:off x="893342" y="3278740"/>
            <a:ext cx="1385988" cy="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2161D0D6-A5AA-41C8-94B1-5FC991B412C2}"/>
              </a:ext>
            </a:extLst>
          </p:cNvPr>
          <p:cNvCxnSpPr>
            <a:stCxn id="20" idx="6"/>
            <a:endCxn id="91" idx="2"/>
          </p:cNvCxnSpPr>
          <p:nvPr/>
        </p:nvCxnSpPr>
        <p:spPr>
          <a:xfrm flipV="1">
            <a:off x="875949" y="1806276"/>
            <a:ext cx="1403385" cy="172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04E68614-4073-4010-965D-3CD196EE445D}"/>
              </a:ext>
            </a:extLst>
          </p:cNvPr>
          <p:cNvCxnSpPr>
            <a:stCxn id="20" idx="6"/>
            <a:endCxn id="98" idx="2"/>
          </p:cNvCxnSpPr>
          <p:nvPr/>
        </p:nvCxnSpPr>
        <p:spPr>
          <a:xfrm flipV="1">
            <a:off x="875949" y="1991334"/>
            <a:ext cx="1402681" cy="153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B9259EB0-92D6-431A-A788-3136D108B355}"/>
              </a:ext>
            </a:extLst>
          </p:cNvPr>
          <p:cNvCxnSpPr>
            <a:stCxn id="20" idx="6"/>
            <a:endCxn id="99" idx="2"/>
          </p:cNvCxnSpPr>
          <p:nvPr/>
        </p:nvCxnSpPr>
        <p:spPr>
          <a:xfrm flipV="1">
            <a:off x="875949" y="2205312"/>
            <a:ext cx="1402681" cy="132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DCD37CA-BF38-42F7-8618-5946D2D83FD8}"/>
              </a:ext>
            </a:extLst>
          </p:cNvPr>
          <p:cNvCxnSpPr>
            <a:stCxn id="20" idx="6"/>
            <a:endCxn id="100" idx="2"/>
          </p:cNvCxnSpPr>
          <p:nvPr/>
        </p:nvCxnSpPr>
        <p:spPr>
          <a:xfrm flipV="1">
            <a:off x="875949" y="2870067"/>
            <a:ext cx="1402681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BDAFEC5E-2537-4FF5-857C-5E0F0629257F}"/>
              </a:ext>
            </a:extLst>
          </p:cNvPr>
          <p:cNvCxnSpPr>
            <a:stCxn id="20" idx="6"/>
            <a:endCxn id="101" idx="2"/>
          </p:cNvCxnSpPr>
          <p:nvPr/>
        </p:nvCxnSpPr>
        <p:spPr>
          <a:xfrm flipV="1">
            <a:off x="875949" y="3062716"/>
            <a:ext cx="1402681" cy="46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124C4633-0E19-4238-BAB9-BB6B479A6D42}"/>
              </a:ext>
            </a:extLst>
          </p:cNvPr>
          <p:cNvCxnSpPr>
            <a:stCxn id="20" idx="6"/>
            <a:endCxn id="102" idx="1"/>
          </p:cNvCxnSpPr>
          <p:nvPr/>
        </p:nvCxnSpPr>
        <p:spPr>
          <a:xfrm flipV="1">
            <a:off x="875949" y="3223407"/>
            <a:ext cx="1434909" cy="30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D7C82A36-EDBD-44B3-88DD-37FC6EFF9603}"/>
              </a:ext>
            </a:extLst>
          </p:cNvPr>
          <p:cNvGrpSpPr/>
          <p:nvPr/>
        </p:nvGrpSpPr>
        <p:grpSpPr>
          <a:xfrm>
            <a:off x="6588224" y="1456309"/>
            <a:ext cx="1429788" cy="1972691"/>
            <a:chOff x="1749492" y="1434114"/>
            <a:chExt cx="1429788" cy="197269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5FEE5C4E-2A45-46E3-B4E0-E40EF16244C2}"/>
                </a:ext>
              </a:extLst>
            </p:cNvPr>
            <p:cNvSpPr/>
            <p:nvPr/>
          </p:nvSpPr>
          <p:spPr>
            <a:xfrm>
              <a:off x="2242962" y="1679727"/>
              <a:ext cx="288032" cy="172707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CDD3D0A-0644-4A34-8D9D-387834EDC546}"/>
                </a:ext>
              </a:extLst>
            </p:cNvPr>
            <p:cNvSpPr/>
            <p:nvPr/>
          </p:nvSpPr>
          <p:spPr>
            <a:xfrm>
              <a:off x="2279334" y="1728023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0FC3D63-D052-4442-B080-CB743D6A02DE}"/>
                </a:ext>
              </a:extLst>
            </p:cNvPr>
            <p:cNvSpPr txBox="1"/>
            <p:nvPr/>
          </p:nvSpPr>
          <p:spPr>
            <a:xfrm>
              <a:off x="2219150" y="2296438"/>
              <a:ext cx="492443" cy="4581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B050"/>
                  </a:solidFill>
                </a:rPr>
                <a:t>. . .</a:t>
              </a:r>
              <a:endParaRPr lang="ko-KR" altLang="en-US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9100730F-6610-48B9-918C-383DEA10BD82}"/>
                </a:ext>
              </a:extLst>
            </p:cNvPr>
            <p:cNvSpPr/>
            <p:nvPr/>
          </p:nvSpPr>
          <p:spPr>
            <a:xfrm>
              <a:off x="2278630" y="1913081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9481B4C7-BF3B-4E7F-B531-74BE081A3E48}"/>
                </a:ext>
              </a:extLst>
            </p:cNvPr>
            <p:cNvSpPr/>
            <p:nvPr/>
          </p:nvSpPr>
          <p:spPr>
            <a:xfrm>
              <a:off x="2278630" y="2127059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32546D51-427F-4802-B22E-D23B7677D4A6}"/>
                </a:ext>
              </a:extLst>
            </p:cNvPr>
            <p:cNvSpPr/>
            <p:nvPr/>
          </p:nvSpPr>
          <p:spPr>
            <a:xfrm>
              <a:off x="2278630" y="2791814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E1B52BBF-1EE2-44B0-9D15-FBE016555425}"/>
                </a:ext>
              </a:extLst>
            </p:cNvPr>
            <p:cNvSpPr/>
            <p:nvPr/>
          </p:nvSpPr>
          <p:spPr>
            <a:xfrm>
              <a:off x="2278630" y="2984463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82CB72F3-67B7-42C8-B767-433CA6C56990}"/>
                </a:ext>
              </a:extLst>
            </p:cNvPr>
            <p:cNvSpPr/>
            <p:nvPr/>
          </p:nvSpPr>
          <p:spPr>
            <a:xfrm>
              <a:off x="2279330" y="3200487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64F8C67-9271-4FD0-B37B-194A30508A3D}"/>
                </a:ext>
              </a:extLst>
            </p:cNvPr>
            <p:cNvSpPr txBox="1"/>
            <p:nvPr/>
          </p:nvSpPr>
          <p:spPr>
            <a:xfrm>
              <a:off x="1749492" y="1434114"/>
              <a:ext cx="14297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200 Hidden nodes</a:t>
              </a:r>
              <a:endParaRPr lang="ko-KR" altLang="en-US" sz="1000" b="1" dirty="0"/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3D8668C3-A666-4DE9-AF97-7FE5CF14A606}"/>
              </a:ext>
            </a:extLst>
          </p:cNvPr>
          <p:cNvGrpSpPr/>
          <p:nvPr/>
        </p:nvGrpSpPr>
        <p:grpSpPr>
          <a:xfrm>
            <a:off x="1763688" y="4120605"/>
            <a:ext cx="1429788" cy="1972691"/>
            <a:chOff x="1749492" y="1434114"/>
            <a:chExt cx="1429788" cy="1972691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03F5A6EA-5D8F-46CE-8026-F6B9D0F4CB61}"/>
                </a:ext>
              </a:extLst>
            </p:cNvPr>
            <p:cNvSpPr/>
            <p:nvPr/>
          </p:nvSpPr>
          <p:spPr>
            <a:xfrm>
              <a:off x="2242962" y="1679727"/>
              <a:ext cx="288032" cy="172707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C042D5D-850B-4C3C-9B54-AF60F25DBEB7}"/>
                </a:ext>
              </a:extLst>
            </p:cNvPr>
            <p:cNvSpPr/>
            <p:nvPr/>
          </p:nvSpPr>
          <p:spPr>
            <a:xfrm>
              <a:off x="2279334" y="1728023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3946DC7-B63F-4108-BAC1-78FC7BD56283}"/>
                </a:ext>
              </a:extLst>
            </p:cNvPr>
            <p:cNvSpPr txBox="1"/>
            <p:nvPr/>
          </p:nvSpPr>
          <p:spPr>
            <a:xfrm>
              <a:off x="2219150" y="2296438"/>
              <a:ext cx="492443" cy="4581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B050"/>
                  </a:solidFill>
                </a:rPr>
                <a:t>. . .</a:t>
              </a:r>
              <a:endParaRPr lang="ko-KR" altLang="en-US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9115391F-E2CB-4BDE-A069-3B6DEA217B29}"/>
                </a:ext>
              </a:extLst>
            </p:cNvPr>
            <p:cNvSpPr/>
            <p:nvPr/>
          </p:nvSpPr>
          <p:spPr>
            <a:xfrm>
              <a:off x="2278630" y="1913081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E6D66E25-DA5A-404C-8F08-5B2B20C58531}"/>
                </a:ext>
              </a:extLst>
            </p:cNvPr>
            <p:cNvSpPr/>
            <p:nvPr/>
          </p:nvSpPr>
          <p:spPr>
            <a:xfrm>
              <a:off x="2278630" y="2127059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701D07BE-8168-45EB-9DF2-B7E64CDE151D}"/>
                </a:ext>
              </a:extLst>
            </p:cNvPr>
            <p:cNvSpPr/>
            <p:nvPr/>
          </p:nvSpPr>
          <p:spPr>
            <a:xfrm>
              <a:off x="2278630" y="2791814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1D7083C7-EBFA-4751-BFB3-215D0EDD83B9}"/>
                </a:ext>
              </a:extLst>
            </p:cNvPr>
            <p:cNvSpPr/>
            <p:nvPr/>
          </p:nvSpPr>
          <p:spPr>
            <a:xfrm>
              <a:off x="2278630" y="2984463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85071D0-D5AF-479F-AAFD-FAF60A14DCBC}"/>
                </a:ext>
              </a:extLst>
            </p:cNvPr>
            <p:cNvSpPr/>
            <p:nvPr/>
          </p:nvSpPr>
          <p:spPr>
            <a:xfrm>
              <a:off x="2279330" y="3200487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10B1586-45D2-4AAC-9B33-85C4E04F5DA0}"/>
                </a:ext>
              </a:extLst>
            </p:cNvPr>
            <p:cNvSpPr txBox="1"/>
            <p:nvPr/>
          </p:nvSpPr>
          <p:spPr>
            <a:xfrm>
              <a:off x="1749492" y="1434114"/>
              <a:ext cx="14297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200 Hidden nodes</a:t>
              </a:r>
              <a:endParaRPr lang="ko-KR" altLang="en-US" sz="1000" b="1" dirty="0"/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E0C08203-3957-4BBA-9626-2957164397A0}"/>
              </a:ext>
            </a:extLst>
          </p:cNvPr>
          <p:cNvGrpSpPr/>
          <p:nvPr/>
        </p:nvGrpSpPr>
        <p:grpSpPr>
          <a:xfrm>
            <a:off x="6444208" y="4077072"/>
            <a:ext cx="1429788" cy="1972691"/>
            <a:chOff x="1749492" y="1434114"/>
            <a:chExt cx="1429788" cy="1972691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4F3C9580-8CA9-4460-832D-91A03C913735}"/>
                </a:ext>
              </a:extLst>
            </p:cNvPr>
            <p:cNvSpPr/>
            <p:nvPr/>
          </p:nvSpPr>
          <p:spPr>
            <a:xfrm>
              <a:off x="2242962" y="1679727"/>
              <a:ext cx="288032" cy="172707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4E30694-0C89-47E8-B684-9EAA7213EDB8}"/>
                </a:ext>
              </a:extLst>
            </p:cNvPr>
            <p:cNvSpPr/>
            <p:nvPr/>
          </p:nvSpPr>
          <p:spPr>
            <a:xfrm>
              <a:off x="2279334" y="1728023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62D9B14-5F5F-4573-94B6-B4CCAB1BDD32}"/>
                </a:ext>
              </a:extLst>
            </p:cNvPr>
            <p:cNvSpPr txBox="1"/>
            <p:nvPr/>
          </p:nvSpPr>
          <p:spPr>
            <a:xfrm>
              <a:off x="2219150" y="2296438"/>
              <a:ext cx="492443" cy="4581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B050"/>
                  </a:solidFill>
                </a:rPr>
                <a:t>. . .</a:t>
              </a:r>
              <a:endParaRPr lang="ko-KR" altLang="en-US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DD1F397-CC22-4928-A27B-1A8F99B0446C}"/>
                </a:ext>
              </a:extLst>
            </p:cNvPr>
            <p:cNvSpPr/>
            <p:nvPr/>
          </p:nvSpPr>
          <p:spPr>
            <a:xfrm>
              <a:off x="2278630" y="1913081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9E0F120-014B-4128-84EF-E6463564FC75}"/>
                </a:ext>
              </a:extLst>
            </p:cNvPr>
            <p:cNvSpPr/>
            <p:nvPr/>
          </p:nvSpPr>
          <p:spPr>
            <a:xfrm>
              <a:off x="2278630" y="2127059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6E435D1B-6F75-471D-95D9-BB95144E513A}"/>
                </a:ext>
              </a:extLst>
            </p:cNvPr>
            <p:cNvSpPr/>
            <p:nvPr/>
          </p:nvSpPr>
          <p:spPr>
            <a:xfrm>
              <a:off x="2278630" y="2791814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11E7923A-5F56-462E-9482-FC1545158F13}"/>
                </a:ext>
              </a:extLst>
            </p:cNvPr>
            <p:cNvSpPr/>
            <p:nvPr/>
          </p:nvSpPr>
          <p:spPr>
            <a:xfrm>
              <a:off x="2278630" y="2984463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8FAF9DA4-C60A-4CC6-8406-A0ABDDC1CFC0}"/>
                </a:ext>
              </a:extLst>
            </p:cNvPr>
            <p:cNvSpPr/>
            <p:nvPr/>
          </p:nvSpPr>
          <p:spPr>
            <a:xfrm>
              <a:off x="2279330" y="3200487"/>
              <a:ext cx="215288" cy="156505"/>
            </a:xfrm>
            <a:prstGeom prst="ellipse">
              <a:avLst/>
            </a:prstGeom>
            <a:solidFill>
              <a:srgbClr val="34D87E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3D793794-3C38-4148-873B-EC193F969973}"/>
                </a:ext>
              </a:extLst>
            </p:cNvPr>
            <p:cNvSpPr txBox="1"/>
            <p:nvPr/>
          </p:nvSpPr>
          <p:spPr>
            <a:xfrm>
              <a:off x="1749492" y="1434114"/>
              <a:ext cx="14297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200 Hidden nodes</a:t>
              </a:r>
              <a:endParaRPr lang="ko-KR" altLang="en-US" sz="1000" b="1" dirty="0"/>
            </a:p>
          </p:txBody>
        </p:sp>
      </p:grp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AF08C8D-EF59-41E7-BB45-3352DB45767A}"/>
              </a:ext>
            </a:extLst>
          </p:cNvPr>
          <p:cNvCxnSpPr>
            <a:stCxn id="91" idx="6"/>
            <a:endCxn id="67" idx="2"/>
          </p:cNvCxnSpPr>
          <p:nvPr/>
        </p:nvCxnSpPr>
        <p:spPr>
          <a:xfrm>
            <a:off x="2494622" y="1806276"/>
            <a:ext cx="1371633" cy="4652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B599E20F-483A-4722-BF8D-35ED36EE8AE2}"/>
              </a:ext>
            </a:extLst>
          </p:cNvPr>
          <p:cNvCxnSpPr>
            <a:stCxn id="91" idx="6"/>
            <a:endCxn id="68" idx="3"/>
          </p:cNvCxnSpPr>
          <p:nvPr/>
        </p:nvCxnSpPr>
        <p:spPr>
          <a:xfrm>
            <a:off x="2494622" y="1806276"/>
            <a:ext cx="1414043" cy="12663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C3A202C2-1B28-40D1-85FD-D2E52F835E11}"/>
              </a:ext>
            </a:extLst>
          </p:cNvPr>
          <p:cNvCxnSpPr>
            <a:cxnSpLocks/>
            <a:stCxn id="98" idx="6"/>
            <a:endCxn id="67" idx="2"/>
          </p:cNvCxnSpPr>
          <p:nvPr/>
        </p:nvCxnSpPr>
        <p:spPr>
          <a:xfrm>
            <a:off x="2493918" y="1991334"/>
            <a:ext cx="1372337" cy="2802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3F126D87-FE08-40C5-B1A8-3BA60298EAEE}"/>
              </a:ext>
            </a:extLst>
          </p:cNvPr>
          <p:cNvCxnSpPr>
            <a:stCxn id="98" idx="6"/>
            <a:endCxn id="68" idx="3"/>
          </p:cNvCxnSpPr>
          <p:nvPr/>
        </p:nvCxnSpPr>
        <p:spPr>
          <a:xfrm>
            <a:off x="2493918" y="1991334"/>
            <a:ext cx="1414747" cy="10813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0B376089-3B3E-43A9-926F-1F32C5CC8341}"/>
              </a:ext>
            </a:extLst>
          </p:cNvPr>
          <p:cNvCxnSpPr>
            <a:stCxn id="99" idx="6"/>
            <a:endCxn id="67" idx="2"/>
          </p:cNvCxnSpPr>
          <p:nvPr/>
        </p:nvCxnSpPr>
        <p:spPr>
          <a:xfrm>
            <a:off x="2493918" y="2205312"/>
            <a:ext cx="1372337" cy="662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C7D34F2D-46C6-4F16-B40A-71BD8E113921}"/>
              </a:ext>
            </a:extLst>
          </p:cNvPr>
          <p:cNvCxnSpPr>
            <a:stCxn id="99" idx="5"/>
            <a:endCxn id="68" idx="3"/>
          </p:cNvCxnSpPr>
          <p:nvPr/>
        </p:nvCxnSpPr>
        <p:spPr>
          <a:xfrm>
            <a:off x="2462390" y="2260644"/>
            <a:ext cx="1446275" cy="8120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4C70FA32-0893-4BBD-B8BD-3332CA8EDEC1}"/>
              </a:ext>
            </a:extLst>
          </p:cNvPr>
          <p:cNvCxnSpPr>
            <a:stCxn id="100" idx="6"/>
            <a:endCxn id="67" idx="2"/>
          </p:cNvCxnSpPr>
          <p:nvPr/>
        </p:nvCxnSpPr>
        <p:spPr>
          <a:xfrm flipV="1">
            <a:off x="2493918" y="2271548"/>
            <a:ext cx="1372337" cy="5985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6FDD6CF4-9F50-471E-9266-95D975E59666}"/>
              </a:ext>
            </a:extLst>
          </p:cNvPr>
          <p:cNvCxnSpPr>
            <a:stCxn id="100" idx="6"/>
            <a:endCxn id="68" idx="2"/>
          </p:cNvCxnSpPr>
          <p:nvPr/>
        </p:nvCxnSpPr>
        <p:spPr>
          <a:xfrm>
            <a:off x="2493918" y="2870067"/>
            <a:ext cx="1383219" cy="1310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492D36F3-266A-4217-AF21-71A05EE9A5E5}"/>
              </a:ext>
            </a:extLst>
          </p:cNvPr>
          <p:cNvCxnSpPr>
            <a:stCxn id="101" idx="6"/>
            <a:endCxn id="67" idx="2"/>
          </p:cNvCxnSpPr>
          <p:nvPr/>
        </p:nvCxnSpPr>
        <p:spPr>
          <a:xfrm flipV="1">
            <a:off x="2493918" y="2271548"/>
            <a:ext cx="1372337" cy="7911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2A8A85BE-A04B-4635-BD53-4EC979A2DD34}"/>
              </a:ext>
            </a:extLst>
          </p:cNvPr>
          <p:cNvCxnSpPr>
            <a:stCxn id="101" idx="6"/>
            <a:endCxn id="68" idx="2"/>
          </p:cNvCxnSpPr>
          <p:nvPr/>
        </p:nvCxnSpPr>
        <p:spPr>
          <a:xfrm flipV="1">
            <a:off x="2493918" y="3001119"/>
            <a:ext cx="1383219" cy="615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7ECACD61-6C3D-4C22-B37F-45FDA4FE89A5}"/>
              </a:ext>
            </a:extLst>
          </p:cNvPr>
          <p:cNvCxnSpPr>
            <a:stCxn id="102" idx="6"/>
            <a:endCxn id="67" idx="2"/>
          </p:cNvCxnSpPr>
          <p:nvPr/>
        </p:nvCxnSpPr>
        <p:spPr>
          <a:xfrm flipV="1">
            <a:off x="2494618" y="2271548"/>
            <a:ext cx="1371637" cy="10071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7F12CDF1-5814-46CF-97D4-B5490A41A29B}"/>
              </a:ext>
            </a:extLst>
          </p:cNvPr>
          <p:cNvCxnSpPr>
            <a:stCxn id="102" idx="6"/>
            <a:endCxn id="68" idx="2"/>
          </p:cNvCxnSpPr>
          <p:nvPr/>
        </p:nvCxnSpPr>
        <p:spPr>
          <a:xfrm flipV="1">
            <a:off x="2494618" y="3001119"/>
            <a:ext cx="1382519" cy="2776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58633379-2AE9-426D-9B28-59F3AFFEAA78}"/>
              </a:ext>
            </a:extLst>
          </p:cNvPr>
          <p:cNvGrpSpPr/>
          <p:nvPr/>
        </p:nvGrpSpPr>
        <p:grpSpPr>
          <a:xfrm>
            <a:off x="5316978" y="1292782"/>
            <a:ext cx="1429788" cy="2245840"/>
            <a:chOff x="5316978" y="1292782"/>
            <a:chExt cx="1429788" cy="2245840"/>
          </a:xfrm>
        </p:grpSpPr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C502147C-48F6-48ED-85F7-769604A762C0}"/>
                </a:ext>
              </a:extLst>
            </p:cNvPr>
            <p:cNvGrpSpPr/>
            <p:nvPr/>
          </p:nvGrpSpPr>
          <p:grpSpPr>
            <a:xfrm>
              <a:off x="5316978" y="1292782"/>
              <a:ext cx="1429788" cy="2245840"/>
              <a:chOff x="1793612" y="1462853"/>
              <a:chExt cx="1429788" cy="1943952"/>
            </a:xfrm>
          </p:grpSpPr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2BD6272D-ABF1-4DF2-934D-9EB4E3A46D20}"/>
                  </a:ext>
                </a:extLst>
              </p:cNvPr>
              <p:cNvSpPr/>
              <p:nvPr/>
            </p:nvSpPr>
            <p:spPr>
              <a:xfrm>
                <a:off x="2242962" y="1679727"/>
                <a:ext cx="288032" cy="1727078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4E06BBE8-A01F-4BD5-BE0F-CD75C8C08A9A}"/>
                  </a:ext>
                </a:extLst>
              </p:cNvPr>
              <p:cNvSpPr/>
              <p:nvPr/>
            </p:nvSpPr>
            <p:spPr>
              <a:xfrm>
                <a:off x="2279334" y="1728023"/>
                <a:ext cx="215288" cy="156505"/>
              </a:xfrm>
              <a:prstGeom prst="ellipse">
                <a:avLst/>
              </a:prstGeom>
              <a:solidFill>
                <a:srgbClr val="C44892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30FF2C3-7D9B-469F-A341-F0071537514C}"/>
                  </a:ext>
                </a:extLst>
              </p:cNvPr>
              <p:cNvSpPr txBox="1"/>
              <p:nvPr/>
            </p:nvSpPr>
            <p:spPr>
              <a:xfrm>
                <a:off x="2233256" y="2391232"/>
                <a:ext cx="492443" cy="45818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604A7B"/>
                    </a:solidFill>
                  </a:rPr>
                  <a:t>. . .</a:t>
                </a:r>
                <a:endParaRPr lang="ko-KR" altLang="en-US" sz="2000" b="1" dirty="0">
                  <a:solidFill>
                    <a:srgbClr val="604A7B"/>
                  </a:solidFill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32F763D-BE47-468D-9D07-19682F9ADD0D}"/>
                  </a:ext>
                </a:extLst>
              </p:cNvPr>
              <p:cNvSpPr txBox="1"/>
              <p:nvPr/>
            </p:nvSpPr>
            <p:spPr>
              <a:xfrm>
                <a:off x="1793612" y="1462853"/>
                <a:ext cx="1429788" cy="21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500 Hidden nodes</a:t>
                </a:r>
                <a:endParaRPr lang="ko-KR" altLang="en-US" sz="1000" b="1" dirty="0"/>
              </a:p>
            </p:txBody>
          </p:sp>
        </p:grp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0E914264-1A4D-4837-B479-C26EDDB2DAA4}"/>
                </a:ext>
              </a:extLst>
            </p:cNvPr>
            <p:cNvSpPr/>
            <p:nvPr/>
          </p:nvSpPr>
          <p:spPr>
            <a:xfrm>
              <a:off x="5814450" y="1851574"/>
              <a:ext cx="215288" cy="180810"/>
            </a:xfrm>
            <a:prstGeom prst="ellipse">
              <a:avLst/>
            </a:prstGeom>
            <a:solidFill>
              <a:srgbClr val="C4489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8D43CE8B-2EC8-4724-AD05-DB1A5ABB217B}"/>
                </a:ext>
              </a:extLst>
            </p:cNvPr>
            <p:cNvSpPr/>
            <p:nvPr/>
          </p:nvSpPr>
          <p:spPr>
            <a:xfrm>
              <a:off x="5817908" y="2096062"/>
              <a:ext cx="215288" cy="180810"/>
            </a:xfrm>
            <a:prstGeom prst="ellipse">
              <a:avLst/>
            </a:prstGeom>
            <a:solidFill>
              <a:srgbClr val="C4489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662C3537-79D1-41A0-B625-875E9E878E18}"/>
                </a:ext>
              </a:extLst>
            </p:cNvPr>
            <p:cNvSpPr/>
            <p:nvPr/>
          </p:nvSpPr>
          <p:spPr>
            <a:xfrm>
              <a:off x="5807022" y="2971044"/>
              <a:ext cx="215288" cy="180810"/>
            </a:xfrm>
            <a:prstGeom prst="ellipse">
              <a:avLst/>
            </a:prstGeom>
            <a:solidFill>
              <a:srgbClr val="C4489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2D346098-3689-4EC1-8618-F68F13BDBF56}"/>
                </a:ext>
              </a:extLst>
            </p:cNvPr>
            <p:cNvSpPr/>
            <p:nvPr/>
          </p:nvSpPr>
          <p:spPr>
            <a:xfrm>
              <a:off x="5803564" y="3241498"/>
              <a:ext cx="215288" cy="180810"/>
            </a:xfrm>
            <a:prstGeom prst="ellipse">
              <a:avLst/>
            </a:prstGeom>
            <a:solidFill>
              <a:srgbClr val="C4489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0E3DC5FD-116B-45EB-83BC-1E49EAB8F1B5}"/>
              </a:ext>
            </a:extLst>
          </p:cNvPr>
          <p:cNvGrpSpPr/>
          <p:nvPr/>
        </p:nvGrpSpPr>
        <p:grpSpPr>
          <a:xfrm>
            <a:off x="899592" y="3991472"/>
            <a:ext cx="1429788" cy="2245840"/>
            <a:chOff x="5316978" y="1292782"/>
            <a:chExt cx="1429788" cy="2245840"/>
          </a:xfrm>
        </p:grpSpPr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38CB624E-5E6C-4C0D-9188-58D1E15A8503}"/>
                </a:ext>
              </a:extLst>
            </p:cNvPr>
            <p:cNvGrpSpPr/>
            <p:nvPr/>
          </p:nvGrpSpPr>
          <p:grpSpPr>
            <a:xfrm>
              <a:off x="5316978" y="1292782"/>
              <a:ext cx="1429788" cy="2245840"/>
              <a:chOff x="1793612" y="1462853"/>
              <a:chExt cx="1429788" cy="1943952"/>
            </a:xfrm>
          </p:grpSpPr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ADDCB780-48EA-4B20-A86F-EEEA56A1325A}"/>
                  </a:ext>
                </a:extLst>
              </p:cNvPr>
              <p:cNvSpPr/>
              <p:nvPr/>
            </p:nvSpPr>
            <p:spPr>
              <a:xfrm>
                <a:off x="2242962" y="1679727"/>
                <a:ext cx="288032" cy="1727078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2B7596A4-B6BC-4D4A-A909-5B52B79E8D8D}"/>
                  </a:ext>
                </a:extLst>
              </p:cNvPr>
              <p:cNvSpPr/>
              <p:nvPr/>
            </p:nvSpPr>
            <p:spPr>
              <a:xfrm>
                <a:off x="2279334" y="1728023"/>
                <a:ext cx="215288" cy="156505"/>
              </a:xfrm>
              <a:prstGeom prst="ellipse">
                <a:avLst/>
              </a:prstGeom>
              <a:solidFill>
                <a:srgbClr val="C44892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2A1199D0-2D77-48C8-95BB-3B30BB9CF68C}"/>
                  </a:ext>
                </a:extLst>
              </p:cNvPr>
              <p:cNvSpPr txBox="1"/>
              <p:nvPr/>
            </p:nvSpPr>
            <p:spPr>
              <a:xfrm>
                <a:off x="2233256" y="2391232"/>
                <a:ext cx="492443" cy="45818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604A7B"/>
                    </a:solidFill>
                  </a:rPr>
                  <a:t>. . .</a:t>
                </a:r>
                <a:endParaRPr lang="ko-KR" altLang="en-US" sz="2000" b="1" dirty="0">
                  <a:solidFill>
                    <a:srgbClr val="604A7B"/>
                  </a:solidFill>
                </a:endParaRP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AA01903-C9CC-4E1C-A131-8B615CB633CB}"/>
                  </a:ext>
                </a:extLst>
              </p:cNvPr>
              <p:cNvSpPr txBox="1"/>
              <p:nvPr/>
            </p:nvSpPr>
            <p:spPr>
              <a:xfrm>
                <a:off x="1793612" y="1462853"/>
                <a:ext cx="1429788" cy="21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500 Hidden nodes</a:t>
                </a:r>
                <a:endParaRPr lang="ko-KR" altLang="en-US" sz="1000" b="1" dirty="0"/>
              </a:p>
            </p:txBody>
          </p:sp>
        </p:grp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F20186DC-17C1-4A7B-89D3-A259D059416B}"/>
                </a:ext>
              </a:extLst>
            </p:cNvPr>
            <p:cNvSpPr/>
            <p:nvPr/>
          </p:nvSpPr>
          <p:spPr>
            <a:xfrm>
              <a:off x="5814450" y="1851574"/>
              <a:ext cx="215288" cy="180810"/>
            </a:xfrm>
            <a:prstGeom prst="ellipse">
              <a:avLst/>
            </a:prstGeom>
            <a:solidFill>
              <a:srgbClr val="C4489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0B4DC2D-2B84-4CBD-B770-462D931BEA4C}"/>
                </a:ext>
              </a:extLst>
            </p:cNvPr>
            <p:cNvSpPr/>
            <p:nvPr/>
          </p:nvSpPr>
          <p:spPr>
            <a:xfrm>
              <a:off x="5817908" y="2096062"/>
              <a:ext cx="215288" cy="180810"/>
            </a:xfrm>
            <a:prstGeom prst="ellipse">
              <a:avLst/>
            </a:prstGeom>
            <a:solidFill>
              <a:srgbClr val="C4489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1CA2CD64-6A9F-4DB4-806B-B0769BA017BC}"/>
                </a:ext>
              </a:extLst>
            </p:cNvPr>
            <p:cNvSpPr/>
            <p:nvPr/>
          </p:nvSpPr>
          <p:spPr>
            <a:xfrm>
              <a:off x="5807022" y="2971044"/>
              <a:ext cx="215288" cy="180810"/>
            </a:xfrm>
            <a:prstGeom prst="ellipse">
              <a:avLst/>
            </a:prstGeom>
            <a:solidFill>
              <a:srgbClr val="C4489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55BD254B-A21E-4A09-A065-6181A0E0D489}"/>
                </a:ext>
              </a:extLst>
            </p:cNvPr>
            <p:cNvSpPr/>
            <p:nvPr/>
          </p:nvSpPr>
          <p:spPr>
            <a:xfrm>
              <a:off x="5803564" y="3241498"/>
              <a:ext cx="215288" cy="180810"/>
            </a:xfrm>
            <a:prstGeom prst="ellipse">
              <a:avLst/>
            </a:prstGeom>
            <a:solidFill>
              <a:srgbClr val="C4489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76F7B37E-853C-407E-8DB2-651CE3FD03CA}"/>
              </a:ext>
            </a:extLst>
          </p:cNvPr>
          <p:cNvGrpSpPr/>
          <p:nvPr/>
        </p:nvGrpSpPr>
        <p:grpSpPr>
          <a:xfrm>
            <a:off x="5076056" y="3991472"/>
            <a:ext cx="1429788" cy="2245840"/>
            <a:chOff x="5316978" y="1292782"/>
            <a:chExt cx="1429788" cy="2245840"/>
          </a:xfrm>
        </p:grpSpPr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5CA39BAD-1CFE-457F-92FB-B6EFC192B2DE}"/>
                </a:ext>
              </a:extLst>
            </p:cNvPr>
            <p:cNvGrpSpPr/>
            <p:nvPr/>
          </p:nvGrpSpPr>
          <p:grpSpPr>
            <a:xfrm>
              <a:off x="5316978" y="1292782"/>
              <a:ext cx="1429788" cy="2245840"/>
              <a:chOff x="1793612" y="1462853"/>
              <a:chExt cx="1429788" cy="1943952"/>
            </a:xfrm>
          </p:grpSpPr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117C1B57-7C13-4013-9226-38DD22D83D4C}"/>
                  </a:ext>
                </a:extLst>
              </p:cNvPr>
              <p:cNvSpPr/>
              <p:nvPr/>
            </p:nvSpPr>
            <p:spPr>
              <a:xfrm>
                <a:off x="2242962" y="1679727"/>
                <a:ext cx="288032" cy="1727078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7" name="타원 266">
                <a:extLst>
                  <a:ext uri="{FF2B5EF4-FFF2-40B4-BE49-F238E27FC236}">
                    <a16:creationId xmlns:a16="http://schemas.microsoft.com/office/drawing/2014/main" id="{2B9488A6-A2F8-47E5-BCEA-2B0B70181D29}"/>
                  </a:ext>
                </a:extLst>
              </p:cNvPr>
              <p:cNvSpPr/>
              <p:nvPr/>
            </p:nvSpPr>
            <p:spPr>
              <a:xfrm>
                <a:off x="2279334" y="1728023"/>
                <a:ext cx="215288" cy="156505"/>
              </a:xfrm>
              <a:prstGeom prst="ellipse">
                <a:avLst/>
              </a:prstGeom>
              <a:solidFill>
                <a:srgbClr val="C44892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B82CDA8-2579-40D3-8064-F7C2FF4A919A}"/>
                  </a:ext>
                </a:extLst>
              </p:cNvPr>
              <p:cNvSpPr txBox="1"/>
              <p:nvPr/>
            </p:nvSpPr>
            <p:spPr>
              <a:xfrm>
                <a:off x="2233256" y="2391232"/>
                <a:ext cx="492443" cy="45818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604A7B"/>
                    </a:solidFill>
                  </a:rPr>
                  <a:t>. . .</a:t>
                </a:r>
                <a:endParaRPr lang="ko-KR" altLang="en-US" sz="2000" b="1" dirty="0">
                  <a:solidFill>
                    <a:srgbClr val="604A7B"/>
                  </a:solidFill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BDEB508D-2BAE-4568-9BB0-10E3C353AD7A}"/>
                  </a:ext>
                </a:extLst>
              </p:cNvPr>
              <p:cNvSpPr txBox="1"/>
              <p:nvPr/>
            </p:nvSpPr>
            <p:spPr>
              <a:xfrm>
                <a:off x="1793612" y="1462853"/>
                <a:ext cx="1429788" cy="21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500 Hidden nodes</a:t>
                </a:r>
                <a:endParaRPr lang="ko-KR" altLang="en-US" sz="1000" b="1" dirty="0"/>
              </a:p>
            </p:txBody>
          </p:sp>
        </p:grp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417A918C-A300-4604-AE1B-850039ABA04D}"/>
                </a:ext>
              </a:extLst>
            </p:cNvPr>
            <p:cNvSpPr/>
            <p:nvPr/>
          </p:nvSpPr>
          <p:spPr>
            <a:xfrm>
              <a:off x="5814450" y="1851574"/>
              <a:ext cx="215288" cy="180810"/>
            </a:xfrm>
            <a:prstGeom prst="ellipse">
              <a:avLst/>
            </a:prstGeom>
            <a:solidFill>
              <a:srgbClr val="C4489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26AA5433-7D3F-4EDE-ADC1-6D5B2DDCB3F4}"/>
                </a:ext>
              </a:extLst>
            </p:cNvPr>
            <p:cNvSpPr/>
            <p:nvPr/>
          </p:nvSpPr>
          <p:spPr>
            <a:xfrm>
              <a:off x="5817908" y="2096062"/>
              <a:ext cx="215288" cy="180810"/>
            </a:xfrm>
            <a:prstGeom prst="ellipse">
              <a:avLst/>
            </a:prstGeom>
            <a:solidFill>
              <a:srgbClr val="C4489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DBD8B573-8D49-40E1-ACAF-24DA9CEC1846}"/>
                </a:ext>
              </a:extLst>
            </p:cNvPr>
            <p:cNvSpPr/>
            <p:nvPr/>
          </p:nvSpPr>
          <p:spPr>
            <a:xfrm>
              <a:off x="5807022" y="2971044"/>
              <a:ext cx="215288" cy="180810"/>
            </a:xfrm>
            <a:prstGeom prst="ellipse">
              <a:avLst/>
            </a:prstGeom>
            <a:solidFill>
              <a:srgbClr val="C4489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CCB3D4EC-A806-4DA8-95B2-DC9A9E3E288A}"/>
                </a:ext>
              </a:extLst>
            </p:cNvPr>
            <p:cNvSpPr/>
            <p:nvPr/>
          </p:nvSpPr>
          <p:spPr>
            <a:xfrm>
              <a:off x="5803564" y="3241498"/>
              <a:ext cx="215288" cy="180810"/>
            </a:xfrm>
            <a:prstGeom prst="ellipse">
              <a:avLst/>
            </a:prstGeom>
            <a:solidFill>
              <a:srgbClr val="C4489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0B4A1069-0A8E-4538-A857-BE77DF870377}"/>
              </a:ext>
            </a:extLst>
          </p:cNvPr>
          <p:cNvCxnSpPr>
            <a:stCxn id="27" idx="6"/>
            <a:endCxn id="237" idx="2"/>
          </p:cNvCxnSpPr>
          <p:nvPr/>
        </p:nvCxnSpPr>
        <p:spPr>
          <a:xfrm>
            <a:off x="4990599" y="1613367"/>
            <a:ext cx="812101" cy="7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18EF6E6E-7807-470F-8B42-7215F85852C4}"/>
              </a:ext>
            </a:extLst>
          </p:cNvPr>
          <p:cNvCxnSpPr>
            <a:stCxn id="27" idx="6"/>
            <a:endCxn id="245" idx="2"/>
          </p:cNvCxnSpPr>
          <p:nvPr/>
        </p:nvCxnSpPr>
        <p:spPr>
          <a:xfrm>
            <a:off x="4990599" y="1613367"/>
            <a:ext cx="823851" cy="32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C63BF9B2-0611-41CB-86FC-9E91C2AD8019}"/>
              </a:ext>
            </a:extLst>
          </p:cNvPr>
          <p:cNvCxnSpPr>
            <a:stCxn id="27" idx="6"/>
            <a:endCxn id="246" idx="2"/>
          </p:cNvCxnSpPr>
          <p:nvPr/>
        </p:nvCxnSpPr>
        <p:spPr>
          <a:xfrm>
            <a:off x="4990599" y="1613367"/>
            <a:ext cx="827309" cy="5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22CB862C-2C98-4B9E-8331-E9BDEFA46215}"/>
              </a:ext>
            </a:extLst>
          </p:cNvPr>
          <p:cNvCxnSpPr>
            <a:endCxn id="247" idx="2"/>
          </p:cNvCxnSpPr>
          <p:nvPr/>
        </p:nvCxnSpPr>
        <p:spPr>
          <a:xfrm>
            <a:off x="4997766" y="1620681"/>
            <a:ext cx="809256" cy="144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ECAF91CE-F492-4942-B288-B193BAF1BFEF}"/>
              </a:ext>
            </a:extLst>
          </p:cNvPr>
          <p:cNvCxnSpPr>
            <a:endCxn id="248" idx="3"/>
          </p:cNvCxnSpPr>
          <p:nvPr/>
        </p:nvCxnSpPr>
        <p:spPr>
          <a:xfrm>
            <a:off x="5019038" y="1609034"/>
            <a:ext cx="816054" cy="178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29A8833A-FBF2-4CF3-8E22-78186A63AB79}"/>
              </a:ext>
            </a:extLst>
          </p:cNvPr>
          <p:cNvCxnSpPr>
            <a:stCxn id="29" idx="6"/>
            <a:endCxn id="237" idx="2"/>
          </p:cNvCxnSpPr>
          <p:nvPr/>
        </p:nvCxnSpPr>
        <p:spPr>
          <a:xfrm flipV="1">
            <a:off x="4983427" y="1689537"/>
            <a:ext cx="819273" cy="17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C41D8C0E-A194-478E-9D17-63CF0826F430}"/>
              </a:ext>
            </a:extLst>
          </p:cNvPr>
          <p:cNvCxnSpPr>
            <a:stCxn id="29" idx="6"/>
            <a:endCxn id="245" idx="2"/>
          </p:cNvCxnSpPr>
          <p:nvPr/>
        </p:nvCxnSpPr>
        <p:spPr>
          <a:xfrm>
            <a:off x="4983427" y="1868051"/>
            <a:ext cx="831023" cy="7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EAD43327-7463-4C71-BDC5-5E3F359E6498}"/>
              </a:ext>
            </a:extLst>
          </p:cNvPr>
          <p:cNvCxnSpPr>
            <a:endCxn id="246" idx="2"/>
          </p:cNvCxnSpPr>
          <p:nvPr/>
        </p:nvCxnSpPr>
        <p:spPr>
          <a:xfrm>
            <a:off x="4997766" y="1895399"/>
            <a:ext cx="820142" cy="29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8B3CD5C8-8B69-4198-B2CE-6C9F5F7111C2}"/>
              </a:ext>
            </a:extLst>
          </p:cNvPr>
          <p:cNvCxnSpPr>
            <a:endCxn id="247" idx="2"/>
          </p:cNvCxnSpPr>
          <p:nvPr/>
        </p:nvCxnSpPr>
        <p:spPr>
          <a:xfrm>
            <a:off x="4993133" y="1914129"/>
            <a:ext cx="813889" cy="114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C4253A5D-C86C-4F92-B0F1-6EEA4D29958A}"/>
              </a:ext>
            </a:extLst>
          </p:cNvPr>
          <p:cNvCxnSpPr>
            <a:endCxn id="248" idx="2"/>
          </p:cNvCxnSpPr>
          <p:nvPr/>
        </p:nvCxnSpPr>
        <p:spPr>
          <a:xfrm>
            <a:off x="4994313" y="1880068"/>
            <a:ext cx="809251" cy="145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AA8AC3EC-64D0-4925-8B6C-48E8CF7298CA}"/>
              </a:ext>
            </a:extLst>
          </p:cNvPr>
          <p:cNvCxnSpPr>
            <a:stCxn id="30" idx="6"/>
            <a:endCxn id="237" idx="2"/>
          </p:cNvCxnSpPr>
          <p:nvPr/>
        </p:nvCxnSpPr>
        <p:spPr>
          <a:xfrm flipV="1">
            <a:off x="4979711" y="1689537"/>
            <a:ext cx="822989" cy="43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CE40F25A-0FEF-4D99-A6B4-BBADB7D625BB}"/>
              </a:ext>
            </a:extLst>
          </p:cNvPr>
          <p:cNvCxnSpPr>
            <a:stCxn id="30" idx="6"/>
            <a:endCxn id="245" idx="2"/>
          </p:cNvCxnSpPr>
          <p:nvPr/>
        </p:nvCxnSpPr>
        <p:spPr>
          <a:xfrm flipV="1">
            <a:off x="4979711" y="1941979"/>
            <a:ext cx="834739" cy="18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522B5260-71F1-40EC-9796-BD3C5198E8E3}"/>
              </a:ext>
            </a:extLst>
          </p:cNvPr>
          <p:cNvCxnSpPr>
            <a:stCxn id="30" idx="6"/>
            <a:endCxn id="246" idx="2"/>
          </p:cNvCxnSpPr>
          <p:nvPr/>
        </p:nvCxnSpPr>
        <p:spPr>
          <a:xfrm>
            <a:off x="4979711" y="2124996"/>
            <a:ext cx="838197" cy="6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id="{134E1C1B-3BC8-4893-AA76-3468E137CED3}"/>
              </a:ext>
            </a:extLst>
          </p:cNvPr>
          <p:cNvCxnSpPr>
            <a:endCxn id="247" idx="3"/>
          </p:cNvCxnSpPr>
          <p:nvPr/>
        </p:nvCxnSpPr>
        <p:spPr>
          <a:xfrm>
            <a:off x="4997766" y="2107881"/>
            <a:ext cx="840784" cy="101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CFBAAD9C-46DC-4981-8415-B07F5BB599F7}"/>
              </a:ext>
            </a:extLst>
          </p:cNvPr>
          <p:cNvCxnSpPr>
            <a:stCxn id="30" idx="6"/>
            <a:endCxn id="248" idx="2"/>
          </p:cNvCxnSpPr>
          <p:nvPr/>
        </p:nvCxnSpPr>
        <p:spPr>
          <a:xfrm>
            <a:off x="4979711" y="2124996"/>
            <a:ext cx="823853" cy="120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0E770574-868A-4D56-BA66-51401712A46C}"/>
              </a:ext>
            </a:extLst>
          </p:cNvPr>
          <p:cNvCxnSpPr>
            <a:stCxn id="31" idx="6"/>
            <a:endCxn id="237" idx="2"/>
          </p:cNvCxnSpPr>
          <p:nvPr/>
        </p:nvCxnSpPr>
        <p:spPr>
          <a:xfrm flipV="1">
            <a:off x="4997771" y="1689537"/>
            <a:ext cx="804929" cy="13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C4378B80-4FD8-4C7C-9001-10507A456ADC}"/>
              </a:ext>
            </a:extLst>
          </p:cNvPr>
          <p:cNvCxnSpPr>
            <a:stCxn id="31" idx="6"/>
            <a:endCxn id="245" idx="2"/>
          </p:cNvCxnSpPr>
          <p:nvPr/>
        </p:nvCxnSpPr>
        <p:spPr>
          <a:xfrm flipV="1">
            <a:off x="4997771" y="1941979"/>
            <a:ext cx="816679" cy="108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C960F8C6-2278-44D6-8309-0F44E1A2B650}"/>
              </a:ext>
            </a:extLst>
          </p:cNvPr>
          <p:cNvCxnSpPr>
            <a:endCxn id="246" idx="1"/>
          </p:cNvCxnSpPr>
          <p:nvPr/>
        </p:nvCxnSpPr>
        <p:spPr>
          <a:xfrm flipV="1">
            <a:off x="5006838" y="2122541"/>
            <a:ext cx="842598" cy="89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C332F933-6A06-4114-B0DD-144758FE62EB}"/>
              </a:ext>
            </a:extLst>
          </p:cNvPr>
          <p:cNvCxnSpPr>
            <a:stCxn id="31" idx="6"/>
            <a:endCxn id="247" idx="2"/>
          </p:cNvCxnSpPr>
          <p:nvPr/>
        </p:nvCxnSpPr>
        <p:spPr>
          <a:xfrm>
            <a:off x="4997771" y="3031065"/>
            <a:ext cx="809251" cy="3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4B30D6A7-60DE-49D6-BEC8-1D6F65AF54ED}"/>
              </a:ext>
            </a:extLst>
          </p:cNvPr>
          <p:cNvCxnSpPr>
            <a:stCxn id="31" idx="6"/>
            <a:endCxn id="248" idx="2"/>
          </p:cNvCxnSpPr>
          <p:nvPr/>
        </p:nvCxnSpPr>
        <p:spPr>
          <a:xfrm>
            <a:off x="4997771" y="3031065"/>
            <a:ext cx="805793" cy="30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>
            <a:extLst>
              <a:ext uri="{FF2B5EF4-FFF2-40B4-BE49-F238E27FC236}">
                <a16:creationId xmlns:a16="http://schemas.microsoft.com/office/drawing/2014/main" id="{C02B388C-0FD1-4722-B463-C6866808ED45}"/>
              </a:ext>
            </a:extLst>
          </p:cNvPr>
          <p:cNvCxnSpPr>
            <a:stCxn id="34" idx="6"/>
          </p:cNvCxnSpPr>
          <p:nvPr/>
        </p:nvCxnSpPr>
        <p:spPr>
          <a:xfrm flipV="1">
            <a:off x="4997767" y="1663058"/>
            <a:ext cx="782579" cy="161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>
            <a:extLst>
              <a:ext uri="{FF2B5EF4-FFF2-40B4-BE49-F238E27FC236}">
                <a16:creationId xmlns:a16="http://schemas.microsoft.com/office/drawing/2014/main" id="{5B12C22D-DAC5-4BFC-A987-D35E98E3EC74}"/>
              </a:ext>
            </a:extLst>
          </p:cNvPr>
          <p:cNvCxnSpPr>
            <a:endCxn id="245" idx="2"/>
          </p:cNvCxnSpPr>
          <p:nvPr/>
        </p:nvCxnSpPr>
        <p:spPr>
          <a:xfrm flipV="1">
            <a:off x="5009967" y="1941979"/>
            <a:ext cx="804483" cy="134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9E934444-1B1C-4732-AF58-5F4673B49D65}"/>
              </a:ext>
            </a:extLst>
          </p:cNvPr>
          <p:cNvCxnSpPr>
            <a:endCxn id="246" idx="2"/>
          </p:cNvCxnSpPr>
          <p:nvPr/>
        </p:nvCxnSpPr>
        <p:spPr>
          <a:xfrm flipV="1">
            <a:off x="5030425" y="2186467"/>
            <a:ext cx="787483" cy="112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3FED8727-E99E-4E1C-B707-5B4466F0BA2B}"/>
              </a:ext>
            </a:extLst>
          </p:cNvPr>
          <p:cNvCxnSpPr>
            <a:stCxn id="34" idx="6"/>
            <a:endCxn id="247" idx="2"/>
          </p:cNvCxnSpPr>
          <p:nvPr/>
        </p:nvCxnSpPr>
        <p:spPr>
          <a:xfrm flipV="1">
            <a:off x="4997767" y="3061449"/>
            <a:ext cx="809255" cy="21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964B5424-FF1E-4249-AAF8-5CCA7CB5761B}"/>
              </a:ext>
            </a:extLst>
          </p:cNvPr>
          <p:cNvCxnSpPr>
            <a:stCxn id="34" idx="6"/>
            <a:endCxn id="248" idx="2"/>
          </p:cNvCxnSpPr>
          <p:nvPr/>
        </p:nvCxnSpPr>
        <p:spPr>
          <a:xfrm>
            <a:off x="4997767" y="3279747"/>
            <a:ext cx="805797" cy="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AF14C3A5-B064-49DD-9222-2B6A1D6E9CC8}"/>
              </a:ext>
            </a:extLst>
          </p:cNvPr>
          <p:cNvCxnSpPr>
            <a:stCxn id="33" idx="6"/>
            <a:endCxn id="237" idx="2"/>
          </p:cNvCxnSpPr>
          <p:nvPr/>
        </p:nvCxnSpPr>
        <p:spPr>
          <a:xfrm flipV="1">
            <a:off x="4998507" y="1689537"/>
            <a:ext cx="804193" cy="184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화살표 연결선 322">
            <a:extLst>
              <a:ext uri="{FF2B5EF4-FFF2-40B4-BE49-F238E27FC236}">
                <a16:creationId xmlns:a16="http://schemas.microsoft.com/office/drawing/2014/main" id="{2220639C-5EF0-4BEA-8588-5256A3C27F61}"/>
              </a:ext>
            </a:extLst>
          </p:cNvPr>
          <p:cNvCxnSpPr>
            <a:stCxn id="33" idx="6"/>
            <a:endCxn id="245" idx="2"/>
          </p:cNvCxnSpPr>
          <p:nvPr/>
        </p:nvCxnSpPr>
        <p:spPr>
          <a:xfrm flipV="1">
            <a:off x="4998507" y="1941979"/>
            <a:ext cx="815943" cy="15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982B6E1F-DA3C-4262-B618-6DAFD01B1A6B}"/>
              </a:ext>
            </a:extLst>
          </p:cNvPr>
          <p:cNvCxnSpPr>
            <a:stCxn id="33" idx="6"/>
            <a:endCxn id="246" idx="2"/>
          </p:cNvCxnSpPr>
          <p:nvPr/>
        </p:nvCxnSpPr>
        <p:spPr>
          <a:xfrm flipV="1">
            <a:off x="4998507" y="2186467"/>
            <a:ext cx="819401" cy="134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0C481EA6-536E-4B0C-A8F8-2DD7AF16E292}"/>
              </a:ext>
            </a:extLst>
          </p:cNvPr>
          <p:cNvCxnSpPr>
            <a:stCxn id="33" idx="6"/>
            <a:endCxn id="247" idx="2"/>
          </p:cNvCxnSpPr>
          <p:nvPr/>
        </p:nvCxnSpPr>
        <p:spPr>
          <a:xfrm flipV="1">
            <a:off x="4998507" y="3061449"/>
            <a:ext cx="808515" cy="46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10CC906B-4392-45E5-A24E-64D47696EF77}"/>
              </a:ext>
            </a:extLst>
          </p:cNvPr>
          <p:cNvCxnSpPr>
            <a:stCxn id="33" idx="6"/>
            <a:endCxn id="248" idx="2"/>
          </p:cNvCxnSpPr>
          <p:nvPr/>
        </p:nvCxnSpPr>
        <p:spPr>
          <a:xfrm flipV="1">
            <a:off x="4998507" y="3331903"/>
            <a:ext cx="805057" cy="19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CE1C788D-C1FA-4D80-A32F-BBCCB79CFE37}"/>
              </a:ext>
            </a:extLst>
          </p:cNvPr>
          <p:cNvCxnSpPr>
            <a:stCxn id="237" idx="6"/>
            <a:endCxn id="182" idx="2"/>
          </p:cNvCxnSpPr>
          <p:nvPr/>
        </p:nvCxnSpPr>
        <p:spPr>
          <a:xfrm>
            <a:off x="6017988" y="1689537"/>
            <a:ext cx="1100078" cy="13893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44E8E86F-F3C2-4476-854C-869D7E32924A}"/>
              </a:ext>
            </a:extLst>
          </p:cNvPr>
          <p:cNvCxnSpPr>
            <a:stCxn id="237" idx="6"/>
            <a:endCxn id="184" idx="2"/>
          </p:cNvCxnSpPr>
          <p:nvPr/>
        </p:nvCxnSpPr>
        <p:spPr>
          <a:xfrm>
            <a:off x="6017988" y="1689537"/>
            <a:ext cx="1099374" cy="32399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화살표 연결선 334">
            <a:extLst>
              <a:ext uri="{FF2B5EF4-FFF2-40B4-BE49-F238E27FC236}">
                <a16:creationId xmlns:a16="http://schemas.microsoft.com/office/drawing/2014/main" id="{A41688A1-CA7A-4431-8213-B167DA8E1DC3}"/>
              </a:ext>
            </a:extLst>
          </p:cNvPr>
          <p:cNvCxnSpPr>
            <a:endCxn id="185" idx="3"/>
          </p:cNvCxnSpPr>
          <p:nvPr/>
        </p:nvCxnSpPr>
        <p:spPr>
          <a:xfrm>
            <a:off x="6031872" y="1685058"/>
            <a:ext cx="1117018" cy="59778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09E0C5AA-3F2A-4DD3-8269-FBBBFEEF0499}"/>
              </a:ext>
            </a:extLst>
          </p:cNvPr>
          <p:cNvCxnSpPr>
            <a:stCxn id="237" idx="6"/>
            <a:endCxn id="186" idx="3"/>
          </p:cNvCxnSpPr>
          <p:nvPr/>
        </p:nvCxnSpPr>
        <p:spPr>
          <a:xfrm>
            <a:off x="6017988" y="1689537"/>
            <a:ext cx="1130902" cy="125805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화살표 연결선 338">
            <a:extLst>
              <a:ext uri="{FF2B5EF4-FFF2-40B4-BE49-F238E27FC236}">
                <a16:creationId xmlns:a16="http://schemas.microsoft.com/office/drawing/2014/main" id="{BAA64490-B44A-4CA8-88B9-FBE0C6404560}"/>
              </a:ext>
            </a:extLst>
          </p:cNvPr>
          <p:cNvCxnSpPr>
            <a:stCxn id="237" idx="6"/>
            <a:endCxn id="187" idx="2"/>
          </p:cNvCxnSpPr>
          <p:nvPr/>
        </p:nvCxnSpPr>
        <p:spPr>
          <a:xfrm>
            <a:off x="6017988" y="1689537"/>
            <a:ext cx="1099374" cy="13953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화살표 연결선 340">
            <a:extLst>
              <a:ext uri="{FF2B5EF4-FFF2-40B4-BE49-F238E27FC236}">
                <a16:creationId xmlns:a16="http://schemas.microsoft.com/office/drawing/2014/main" id="{6CCD498A-3E6B-4490-AFD7-1D1F64B41850}"/>
              </a:ext>
            </a:extLst>
          </p:cNvPr>
          <p:cNvCxnSpPr>
            <a:stCxn id="237" idx="6"/>
            <a:endCxn id="188" idx="3"/>
          </p:cNvCxnSpPr>
          <p:nvPr/>
        </p:nvCxnSpPr>
        <p:spPr>
          <a:xfrm>
            <a:off x="6017988" y="1689537"/>
            <a:ext cx="1131602" cy="166673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0BF2BF9E-F2E7-4D4F-A184-1AB776B0DD5D}"/>
              </a:ext>
            </a:extLst>
          </p:cNvPr>
          <p:cNvCxnSpPr>
            <a:stCxn id="245" idx="6"/>
            <a:endCxn id="182" idx="3"/>
          </p:cNvCxnSpPr>
          <p:nvPr/>
        </p:nvCxnSpPr>
        <p:spPr>
          <a:xfrm flipV="1">
            <a:off x="6029738" y="1883803"/>
            <a:ext cx="1119856" cy="5817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화살표 연결선 344">
            <a:extLst>
              <a:ext uri="{FF2B5EF4-FFF2-40B4-BE49-F238E27FC236}">
                <a16:creationId xmlns:a16="http://schemas.microsoft.com/office/drawing/2014/main" id="{9EF0672C-4874-4ED0-9710-283B9597566E}"/>
              </a:ext>
            </a:extLst>
          </p:cNvPr>
          <p:cNvCxnSpPr>
            <a:stCxn id="245" idx="6"/>
            <a:endCxn id="184" idx="2"/>
          </p:cNvCxnSpPr>
          <p:nvPr/>
        </p:nvCxnSpPr>
        <p:spPr>
          <a:xfrm>
            <a:off x="6029738" y="1941979"/>
            <a:ext cx="1087624" cy="7155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3494135D-006A-4B65-BC83-ED87DE696DD4}"/>
              </a:ext>
            </a:extLst>
          </p:cNvPr>
          <p:cNvCxnSpPr>
            <a:stCxn id="245" idx="6"/>
            <a:endCxn id="185" idx="3"/>
          </p:cNvCxnSpPr>
          <p:nvPr/>
        </p:nvCxnSpPr>
        <p:spPr>
          <a:xfrm>
            <a:off x="6029738" y="1941979"/>
            <a:ext cx="1119152" cy="34086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화살표 연결선 348">
            <a:extLst>
              <a:ext uri="{FF2B5EF4-FFF2-40B4-BE49-F238E27FC236}">
                <a16:creationId xmlns:a16="http://schemas.microsoft.com/office/drawing/2014/main" id="{6F19EF8F-1A18-40AC-8F15-D285E68BC85F}"/>
              </a:ext>
            </a:extLst>
          </p:cNvPr>
          <p:cNvCxnSpPr>
            <a:stCxn id="245" idx="6"/>
            <a:endCxn id="186" idx="3"/>
          </p:cNvCxnSpPr>
          <p:nvPr/>
        </p:nvCxnSpPr>
        <p:spPr>
          <a:xfrm>
            <a:off x="6029738" y="1941979"/>
            <a:ext cx="1119152" cy="100561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화살표 연결선 352">
            <a:extLst>
              <a:ext uri="{FF2B5EF4-FFF2-40B4-BE49-F238E27FC236}">
                <a16:creationId xmlns:a16="http://schemas.microsoft.com/office/drawing/2014/main" id="{D3EB0B3D-CCDE-4EA7-8E8C-7D6B28F0AB42}"/>
              </a:ext>
            </a:extLst>
          </p:cNvPr>
          <p:cNvCxnSpPr>
            <a:stCxn id="245" idx="6"/>
            <a:endCxn id="187" idx="2"/>
          </p:cNvCxnSpPr>
          <p:nvPr/>
        </p:nvCxnSpPr>
        <p:spPr>
          <a:xfrm>
            <a:off x="6029738" y="1941979"/>
            <a:ext cx="1087624" cy="114293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화살표 연결선 354">
            <a:extLst>
              <a:ext uri="{FF2B5EF4-FFF2-40B4-BE49-F238E27FC236}">
                <a16:creationId xmlns:a16="http://schemas.microsoft.com/office/drawing/2014/main" id="{FCBCE6FB-489D-41BC-B3AD-C1E69414A16A}"/>
              </a:ext>
            </a:extLst>
          </p:cNvPr>
          <p:cNvCxnSpPr>
            <a:stCxn id="245" idx="6"/>
            <a:endCxn id="188" idx="2"/>
          </p:cNvCxnSpPr>
          <p:nvPr/>
        </p:nvCxnSpPr>
        <p:spPr>
          <a:xfrm>
            <a:off x="6029738" y="1941979"/>
            <a:ext cx="1088324" cy="13589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화살표 연결선 356">
            <a:extLst>
              <a:ext uri="{FF2B5EF4-FFF2-40B4-BE49-F238E27FC236}">
                <a16:creationId xmlns:a16="http://schemas.microsoft.com/office/drawing/2014/main" id="{D8129774-C63B-4E44-A820-B0C78DC7EBB2}"/>
              </a:ext>
            </a:extLst>
          </p:cNvPr>
          <p:cNvCxnSpPr>
            <a:stCxn id="246" idx="6"/>
            <a:endCxn id="182" idx="3"/>
          </p:cNvCxnSpPr>
          <p:nvPr/>
        </p:nvCxnSpPr>
        <p:spPr>
          <a:xfrm flipV="1">
            <a:off x="6033196" y="1883803"/>
            <a:ext cx="1116398" cy="30266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78C47B67-4DAF-4CAE-991A-86B7EF9D03C7}"/>
              </a:ext>
            </a:extLst>
          </p:cNvPr>
          <p:cNvCxnSpPr>
            <a:stCxn id="246" idx="5"/>
            <a:endCxn id="184" idx="2"/>
          </p:cNvCxnSpPr>
          <p:nvPr/>
        </p:nvCxnSpPr>
        <p:spPr>
          <a:xfrm flipV="1">
            <a:off x="6001668" y="2013529"/>
            <a:ext cx="1115694" cy="23686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화살표 연결선 360">
            <a:extLst>
              <a:ext uri="{FF2B5EF4-FFF2-40B4-BE49-F238E27FC236}">
                <a16:creationId xmlns:a16="http://schemas.microsoft.com/office/drawing/2014/main" id="{75A3E64F-9E6B-4292-AFEB-440060874677}"/>
              </a:ext>
            </a:extLst>
          </p:cNvPr>
          <p:cNvCxnSpPr>
            <a:stCxn id="246" idx="5"/>
            <a:endCxn id="185" idx="2"/>
          </p:cNvCxnSpPr>
          <p:nvPr/>
        </p:nvCxnSpPr>
        <p:spPr>
          <a:xfrm flipV="1">
            <a:off x="6001668" y="2227507"/>
            <a:ext cx="1115694" cy="2288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화살표 연결선 362">
            <a:extLst>
              <a:ext uri="{FF2B5EF4-FFF2-40B4-BE49-F238E27FC236}">
                <a16:creationId xmlns:a16="http://schemas.microsoft.com/office/drawing/2014/main" id="{07242725-ABC7-4E8B-B781-BFB0F27029BD}"/>
              </a:ext>
            </a:extLst>
          </p:cNvPr>
          <p:cNvCxnSpPr>
            <a:endCxn id="186" idx="3"/>
          </p:cNvCxnSpPr>
          <p:nvPr/>
        </p:nvCxnSpPr>
        <p:spPr>
          <a:xfrm>
            <a:off x="6043127" y="2201483"/>
            <a:ext cx="1105763" cy="74611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화살표 연결선 364">
            <a:extLst>
              <a:ext uri="{FF2B5EF4-FFF2-40B4-BE49-F238E27FC236}">
                <a16:creationId xmlns:a16="http://schemas.microsoft.com/office/drawing/2014/main" id="{6F116321-C20D-4147-AA3C-FDDD17DBC305}"/>
              </a:ext>
            </a:extLst>
          </p:cNvPr>
          <p:cNvCxnSpPr>
            <a:endCxn id="187" idx="2"/>
          </p:cNvCxnSpPr>
          <p:nvPr/>
        </p:nvCxnSpPr>
        <p:spPr>
          <a:xfrm>
            <a:off x="6043127" y="2175484"/>
            <a:ext cx="1074235" cy="90942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화살표 연결선 366">
            <a:extLst>
              <a:ext uri="{FF2B5EF4-FFF2-40B4-BE49-F238E27FC236}">
                <a16:creationId xmlns:a16="http://schemas.microsoft.com/office/drawing/2014/main" id="{D389E868-2F7C-404A-9DE9-4B89A160DF4C}"/>
              </a:ext>
            </a:extLst>
          </p:cNvPr>
          <p:cNvCxnSpPr>
            <a:stCxn id="246" idx="6"/>
            <a:endCxn id="188" idx="2"/>
          </p:cNvCxnSpPr>
          <p:nvPr/>
        </p:nvCxnSpPr>
        <p:spPr>
          <a:xfrm>
            <a:off x="6033196" y="2186467"/>
            <a:ext cx="1084866" cy="111446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화살표 연결선 368">
            <a:extLst>
              <a:ext uri="{FF2B5EF4-FFF2-40B4-BE49-F238E27FC236}">
                <a16:creationId xmlns:a16="http://schemas.microsoft.com/office/drawing/2014/main" id="{9C04604F-D225-4978-A9FF-FCC7412C843E}"/>
              </a:ext>
            </a:extLst>
          </p:cNvPr>
          <p:cNvCxnSpPr>
            <a:stCxn id="247" idx="6"/>
            <a:endCxn id="182" idx="2"/>
          </p:cNvCxnSpPr>
          <p:nvPr/>
        </p:nvCxnSpPr>
        <p:spPr>
          <a:xfrm flipV="1">
            <a:off x="6022310" y="1828471"/>
            <a:ext cx="1095756" cy="123297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화살표 연결선 370">
            <a:extLst>
              <a:ext uri="{FF2B5EF4-FFF2-40B4-BE49-F238E27FC236}">
                <a16:creationId xmlns:a16="http://schemas.microsoft.com/office/drawing/2014/main" id="{FC1FF97B-D294-42D9-A37A-6C608C21277A}"/>
              </a:ext>
            </a:extLst>
          </p:cNvPr>
          <p:cNvCxnSpPr>
            <a:stCxn id="247" idx="6"/>
            <a:endCxn id="184" idx="2"/>
          </p:cNvCxnSpPr>
          <p:nvPr/>
        </p:nvCxnSpPr>
        <p:spPr>
          <a:xfrm flipV="1">
            <a:off x="6022310" y="2013529"/>
            <a:ext cx="1095052" cy="104792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72DBFD3A-C001-45D1-B1F9-5893CB515127}"/>
              </a:ext>
            </a:extLst>
          </p:cNvPr>
          <p:cNvCxnSpPr>
            <a:stCxn id="247" idx="6"/>
            <a:endCxn id="185" idx="2"/>
          </p:cNvCxnSpPr>
          <p:nvPr/>
        </p:nvCxnSpPr>
        <p:spPr>
          <a:xfrm flipV="1">
            <a:off x="6022310" y="2227507"/>
            <a:ext cx="1095052" cy="83394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화살표 연결선 374">
            <a:extLst>
              <a:ext uri="{FF2B5EF4-FFF2-40B4-BE49-F238E27FC236}">
                <a16:creationId xmlns:a16="http://schemas.microsoft.com/office/drawing/2014/main" id="{2C6EF1A9-6D68-4A7F-94E6-AAD487E7E479}"/>
              </a:ext>
            </a:extLst>
          </p:cNvPr>
          <p:cNvCxnSpPr>
            <a:stCxn id="247" idx="6"/>
            <a:endCxn id="186" idx="2"/>
          </p:cNvCxnSpPr>
          <p:nvPr/>
        </p:nvCxnSpPr>
        <p:spPr>
          <a:xfrm flipV="1">
            <a:off x="6022310" y="2892262"/>
            <a:ext cx="1095052" cy="16918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화살표 연결선 376">
            <a:extLst>
              <a:ext uri="{FF2B5EF4-FFF2-40B4-BE49-F238E27FC236}">
                <a16:creationId xmlns:a16="http://schemas.microsoft.com/office/drawing/2014/main" id="{880EFD56-0769-43F2-87D3-CC5497334881}"/>
              </a:ext>
            </a:extLst>
          </p:cNvPr>
          <p:cNvCxnSpPr>
            <a:stCxn id="247" idx="6"/>
            <a:endCxn id="187" idx="2"/>
          </p:cNvCxnSpPr>
          <p:nvPr/>
        </p:nvCxnSpPr>
        <p:spPr>
          <a:xfrm>
            <a:off x="6022310" y="3061449"/>
            <a:ext cx="1095052" cy="2346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화살표 연결선 378">
            <a:extLst>
              <a:ext uri="{FF2B5EF4-FFF2-40B4-BE49-F238E27FC236}">
                <a16:creationId xmlns:a16="http://schemas.microsoft.com/office/drawing/2014/main" id="{17205875-10EF-47C0-AA79-6748D660E325}"/>
              </a:ext>
            </a:extLst>
          </p:cNvPr>
          <p:cNvCxnSpPr>
            <a:endCxn id="188" idx="2"/>
          </p:cNvCxnSpPr>
          <p:nvPr/>
        </p:nvCxnSpPr>
        <p:spPr>
          <a:xfrm>
            <a:off x="6029734" y="3077032"/>
            <a:ext cx="1088328" cy="22390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화살표 연결선 380">
            <a:extLst>
              <a:ext uri="{FF2B5EF4-FFF2-40B4-BE49-F238E27FC236}">
                <a16:creationId xmlns:a16="http://schemas.microsoft.com/office/drawing/2014/main" id="{06FDA5B2-1079-4DEF-9275-905651E280A1}"/>
              </a:ext>
            </a:extLst>
          </p:cNvPr>
          <p:cNvCxnSpPr>
            <a:stCxn id="248" idx="6"/>
            <a:endCxn id="182" idx="2"/>
          </p:cNvCxnSpPr>
          <p:nvPr/>
        </p:nvCxnSpPr>
        <p:spPr>
          <a:xfrm flipV="1">
            <a:off x="6018852" y="1828471"/>
            <a:ext cx="1099214" cy="150343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화살표 연결선 382">
            <a:extLst>
              <a:ext uri="{FF2B5EF4-FFF2-40B4-BE49-F238E27FC236}">
                <a16:creationId xmlns:a16="http://schemas.microsoft.com/office/drawing/2014/main" id="{0FB98CC2-8783-4874-A2D1-EC2BEC4F7798}"/>
              </a:ext>
            </a:extLst>
          </p:cNvPr>
          <p:cNvCxnSpPr>
            <a:stCxn id="248" idx="6"/>
            <a:endCxn id="184" idx="2"/>
          </p:cNvCxnSpPr>
          <p:nvPr/>
        </p:nvCxnSpPr>
        <p:spPr>
          <a:xfrm flipV="1">
            <a:off x="6018852" y="2013529"/>
            <a:ext cx="1098510" cy="13183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화살표 연결선 384">
            <a:extLst>
              <a:ext uri="{FF2B5EF4-FFF2-40B4-BE49-F238E27FC236}">
                <a16:creationId xmlns:a16="http://schemas.microsoft.com/office/drawing/2014/main" id="{1398F5BD-AB18-4A07-A17D-EC7DE0DE305E}"/>
              </a:ext>
            </a:extLst>
          </p:cNvPr>
          <p:cNvCxnSpPr>
            <a:stCxn id="248" idx="5"/>
            <a:endCxn id="185" idx="2"/>
          </p:cNvCxnSpPr>
          <p:nvPr/>
        </p:nvCxnSpPr>
        <p:spPr>
          <a:xfrm flipV="1">
            <a:off x="5987324" y="2227507"/>
            <a:ext cx="1130038" cy="116832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22979D60-4718-4F34-9B38-303C8AB09049}"/>
              </a:ext>
            </a:extLst>
          </p:cNvPr>
          <p:cNvCxnSpPr>
            <a:stCxn id="248" idx="5"/>
            <a:endCxn id="186" idx="2"/>
          </p:cNvCxnSpPr>
          <p:nvPr/>
        </p:nvCxnSpPr>
        <p:spPr>
          <a:xfrm flipV="1">
            <a:off x="5987324" y="2892262"/>
            <a:ext cx="1130038" cy="50356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화살표 연결선 388">
            <a:extLst>
              <a:ext uri="{FF2B5EF4-FFF2-40B4-BE49-F238E27FC236}">
                <a16:creationId xmlns:a16="http://schemas.microsoft.com/office/drawing/2014/main" id="{0414B4B6-01D7-4113-BC5B-D4F26BC052CC}"/>
              </a:ext>
            </a:extLst>
          </p:cNvPr>
          <p:cNvCxnSpPr>
            <a:stCxn id="248" idx="6"/>
            <a:endCxn id="187" idx="2"/>
          </p:cNvCxnSpPr>
          <p:nvPr/>
        </p:nvCxnSpPr>
        <p:spPr>
          <a:xfrm flipV="1">
            <a:off x="6018852" y="3084911"/>
            <a:ext cx="1098510" cy="24699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화살표 연결선 390">
            <a:extLst>
              <a:ext uri="{FF2B5EF4-FFF2-40B4-BE49-F238E27FC236}">
                <a16:creationId xmlns:a16="http://schemas.microsoft.com/office/drawing/2014/main" id="{6B533BF1-CB0C-49B2-88F3-C312D4E4E4B4}"/>
              </a:ext>
            </a:extLst>
          </p:cNvPr>
          <p:cNvCxnSpPr>
            <a:stCxn id="248" idx="6"/>
            <a:endCxn id="188" idx="2"/>
          </p:cNvCxnSpPr>
          <p:nvPr/>
        </p:nvCxnSpPr>
        <p:spPr>
          <a:xfrm flipV="1">
            <a:off x="6018852" y="3300935"/>
            <a:ext cx="1099210" cy="3096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직선 화살표 연결선 392">
            <a:extLst>
              <a:ext uri="{FF2B5EF4-FFF2-40B4-BE49-F238E27FC236}">
                <a16:creationId xmlns:a16="http://schemas.microsoft.com/office/drawing/2014/main" id="{8F3EC642-61B2-4DB8-B448-AE6286CCEF8C}"/>
              </a:ext>
            </a:extLst>
          </p:cNvPr>
          <p:cNvCxnSpPr>
            <a:stCxn id="182" idx="6"/>
            <a:endCxn id="73" idx="2"/>
          </p:cNvCxnSpPr>
          <p:nvPr/>
        </p:nvCxnSpPr>
        <p:spPr>
          <a:xfrm>
            <a:off x="7333354" y="1828471"/>
            <a:ext cx="813397" cy="433889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직선 화살표 연결선 394">
            <a:extLst>
              <a:ext uri="{FF2B5EF4-FFF2-40B4-BE49-F238E27FC236}">
                <a16:creationId xmlns:a16="http://schemas.microsoft.com/office/drawing/2014/main" id="{183B16DF-2937-4FB0-9B76-89FAFED98F4A}"/>
              </a:ext>
            </a:extLst>
          </p:cNvPr>
          <p:cNvCxnSpPr>
            <a:stCxn id="182" idx="6"/>
            <a:endCxn id="74" idx="3"/>
          </p:cNvCxnSpPr>
          <p:nvPr/>
        </p:nvCxnSpPr>
        <p:spPr>
          <a:xfrm>
            <a:off x="7333354" y="1828471"/>
            <a:ext cx="855807" cy="1234997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직선 화살표 연결선 396">
            <a:extLst>
              <a:ext uri="{FF2B5EF4-FFF2-40B4-BE49-F238E27FC236}">
                <a16:creationId xmlns:a16="http://schemas.microsoft.com/office/drawing/2014/main" id="{067157E3-7B79-4C50-9609-9B9FE9C44CD4}"/>
              </a:ext>
            </a:extLst>
          </p:cNvPr>
          <p:cNvCxnSpPr>
            <a:stCxn id="184" idx="6"/>
            <a:endCxn id="73" idx="2"/>
          </p:cNvCxnSpPr>
          <p:nvPr/>
        </p:nvCxnSpPr>
        <p:spPr>
          <a:xfrm>
            <a:off x="7332650" y="2013529"/>
            <a:ext cx="814101" cy="248831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직선 화살표 연결선 398">
            <a:extLst>
              <a:ext uri="{FF2B5EF4-FFF2-40B4-BE49-F238E27FC236}">
                <a16:creationId xmlns:a16="http://schemas.microsoft.com/office/drawing/2014/main" id="{919B533E-2D35-430C-8715-019D90676DAE}"/>
              </a:ext>
            </a:extLst>
          </p:cNvPr>
          <p:cNvCxnSpPr>
            <a:stCxn id="185" idx="6"/>
            <a:endCxn id="73" idx="2"/>
          </p:cNvCxnSpPr>
          <p:nvPr/>
        </p:nvCxnSpPr>
        <p:spPr>
          <a:xfrm>
            <a:off x="7332650" y="2227507"/>
            <a:ext cx="814101" cy="34853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화살표 연결선 400">
            <a:extLst>
              <a:ext uri="{FF2B5EF4-FFF2-40B4-BE49-F238E27FC236}">
                <a16:creationId xmlns:a16="http://schemas.microsoft.com/office/drawing/2014/main" id="{3BD3B89E-6F9F-43B4-90B4-6AE4FCF5A922}"/>
              </a:ext>
            </a:extLst>
          </p:cNvPr>
          <p:cNvCxnSpPr>
            <a:stCxn id="184" idx="6"/>
            <a:endCxn id="74" idx="3"/>
          </p:cNvCxnSpPr>
          <p:nvPr/>
        </p:nvCxnSpPr>
        <p:spPr>
          <a:xfrm>
            <a:off x="7332650" y="2013529"/>
            <a:ext cx="856511" cy="1049939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화살표 연결선 402">
            <a:extLst>
              <a:ext uri="{FF2B5EF4-FFF2-40B4-BE49-F238E27FC236}">
                <a16:creationId xmlns:a16="http://schemas.microsoft.com/office/drawing/2014/main" id="{257676B6-DCE7-4618-8EF8-0C30BD602A7C}"/>
              </a:ext>
            </a:extLst>
          </p:cNvPr>
          <p:cNvCxnSpPr>
            <a:stCxn id="185" idx="7"/>
            <a:endCxn id="74" idx="3"/>
          </p:cNvCxnSpPr>
          <p:nvPr/>
        </p:nvCxnSpPr>
        <p:spPr>
          <a:xfrm>
            <a:off x="7301122" y="2172174"/>
            <a:ext cx="888039" cy="891294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화살표 연결선 404">
            <a:extLst>
              <a:ext uri="{FF2B5EF4-FFF2-40B4-BE49-F238E27FC236}">
                <a16:creationId xmlns:a16="http://schemas.microsoft.com/office/drawing/2014/main" id="{0CB32101-3A71-441A-9F9A-DC8F6891C640}"/>
              </a:ext>
            </a:extLst>
          </p:cNvPr>
          <p:cNvCxnSpPr>
            <a:stCxn id="186" idx="6"/>
            <a:endCxn id="73" idx="2"/>
          </p:cNvCxnSpPr>
          <p:nvPr/>
        </p:nvCxnSpPr>
        <p:spPr>
          <a:xfrm flipV="1">
            <a:off x="7332650" y="2262360"/>
            <a:ext cx="814101" cy="629902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화살표 연결선 406">
            <a:extLst>
              <a:ext uri="{FF2B5EF4-FFF2-40B4-BE49-F238E27FC236}">
                <a16:creationId xmlns:a16="http://schemas.microsoft.com/office/drawing/2014/main" id="{CE8A98EB-6DDC-449A-BA75-E9E8F9E560AB}"/>
              </a:ext>
            </a:extLst>
          </p:cNvPr>
          <p:cNvCxnSpPr>
            <a:stCxn id="186" idx="5"/>
            <a:endCxn id="74" idx="2"/>
          </p:cNvCxnSpPr>
          <p:nvPr/>
        </p:nvCxnSpPr>
        <p:spPr>
          <a:xfrm>
            <a:off x="7301122" y="2947594"/>
            <a:ext cx="856511" cy="44337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화살표 연결선 408">
            <a:extLst>
              <a:ext uri="{FF2B5EF4-FFF2-40B4-BE49-F238E27FC236}">
                <a16:creationId xmlns:a16="http://schemas.microsoft.com/office/drawing/2014/main" id="{62D3F957-A760-4291-BB83-201A22DF2654}"/>
              </a:ext>
            </a:extLst>
          </p:cNvPr>
          <p:cNvCxnSpPr>
            <a:stCxn id="187" idx="6"/>
            <a:endCxn id="73" idx="2"/>
          </p:cNvCxnSpPr>
          <p:nvPr/>
        </p:nvCxnSpPr>
        <p:spPr>
          <a:xfrm flipV="1">
            <a:off x="7332650" y="2262360"/>
            <a:ext cx="814101" cy="822551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화살표 연결선 410">
            <a:extLst>
              <a:ext uri="{FF2B5EF4-FFF2-40B4-BE49-F238E27FC236}">
                <a16:creationId xmlns:a16="http://schemas.microsoft.com/office/drawing/2014/main" id="{28CF36EA-8AD2-4BB3-B54B-C5D9FB9581C4}"/>
              </a:ext>
            </a:extLst>
          </p:cNvPr>
          <p:cNvCxnSpPr>
            <a:stCxn id="187" idx="6"/>
            <a:endCxn id="74" idx="2"/>
          </p:cNvCxnSpPr>
          <p:nvPr/>
        </p:nvCxnSpPr>
        <p:spPr>
          <a:xfrm flipV="1">
            <a:off x="7332650" y="2991931"/>
            <a:ext cx="824983" cy="92980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직선 화살표 연결선 412">
            <a:extLst>
              <a:ext uri="{FF2B5EF4-FFF2-40B4-BE49-F238E27FC236}">
                <a16:creationId xmlns:a16="http://schemas.microsoft.com/office/drawing/2014/main" id="{5DF1AA8E-7054-4E2E-897C-A6FD5F2B1FD5}"/>
              </a:ext>
            </a:extLst>
          </p:cNvPr>
          <p:cNvCxnSpPr>
            <a:stCxn id="188" idx="6"/>
            <a:endCxn id="73" idx="2"/>
          </p:cNvCxnSpPr>
          <p:nvPr/>
        </p:nvCxnSpPr>
        <p:spPr>
          <a:xfrm flipV="1">
            <a:off x="7333350" y="2262360"/>
            <a:ext cx="813401" cy="1038575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화살표 연결선 414">
            <a:extLst>
              <a:ext uri="{FF2B5EF4-FFF2-40B4-BE49-F238E27FC236}">
                <a16:creationId xmlns:a16="http://schemas.microsoft.com/office/drawing/2014/main" id="{FC349B35-5A74-4D73-9109-83EB66C7EFFF}"/>
              </a:ext>
            </a:extLst>
          </p:cNvPr>
          <p:cNvCxnSpPr>
            <a:endCxn id="74" idx="2"/>
          </p:cNvCxnSpPr>
          <p:nvPr/>
        </p:nvCxnSpPr>
        <p:spPr>
          <a:xfrm flipV="1">
            <a:off x="7364178" y="2991931"/>
            <a:ext cx="793455" cy="292312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그룹 429">
            <a:extLst>
              <a:ext uri="{FF2B5EF4-FFF2-40B4-BE49-F238E27FC236}">
                <a16:creationId xmlns:a16="http://schemas.microsoft.com/office/drawing/2014/main" id="{923B4C04-41DF-4E28-BD23-D2095AB8B5D8}"/>
              </a:ext>
            </a:extLst>
          </p:cNvPr>
          <p:cNvGrpSpPr/>
          <p:nvPr/>
        </p:nvGrpSpPr>
        <p:grpSpPr>
          <a:xfrm>
            <a:off x="2483768" y="4273005"/>
            <a:ext cx="1429788" cy="1667183"/>
            <a:chOff x="2483768" y="4273005"/>
            <a:chExt cx="1429788" cy="1667183"/>
          </a:xfrm>
        </p:grpSpPr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44EEFB12-705A-4948-94C1-457AF6D58D0F}"/>
                </a:ext>
              </a:extLst>
            </p:cNvPr>
            <p:cNvGrpSpPr/>
            <p:nvPr/>
          </p:nvGrpSpPr>
          <p:grpSpPr>
            <a:xfrm>
              <a:off x="2483768" y="4273005"/>
              <a:ext cx="1429788" cy="1667183"/>
              <a:chOff x="1749492" y="1434114"/>
              <a:chExt cx="1429788" cy="1972691"/>
            </a:xfrm>
          </p:grpSpPr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67481BF5-EE06-4BC0-8D57-27299B261DF4}"/>
                  </a:ext>
                </a:extLst>
              </p:cNvPr>
              <p:cNvSpPr/>
              <p:nvPr/>
            </p:nvSpPr>
            <p:spPr>
              <a:xfrm>
                <a:off x="2242962" y="1679727"/>
                <a:ext cx="288032" cy="1727078"/>
              </a:xfrm>
              <a:prstGeom prst="rect">
                <a:avLst/>
              </a:prstGeom>
              <a:noFill/>
              <a:ln>
                <a:solidFill>
                  <a:srgbClr val="753C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FCFA6F3F-7390-4302-BEA5-BA79A454C799}"/>
                  </a:ext>
                </a:extLst>
              </p:cNvPr>
              <p:cNvSpPr txBox="1"/>
              <p:nvPr/>
            </p:nvSpPr>
            <p:spPr>
              <a:xfrm>
                <a:off x="2249928" y="2296438"/>
                <a:ext cx="461665" cy="45818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B86554"/>
                    </a:solidFill>
                  </a:rPr>
                  <a:t>. . .</a:t>
                </a:r>
                <a:endParaRPr lang="ko-KR" altLang="en-US" b="1" dirty="0">
                  <a:solidFill>
                    <a:srgbClr val="B86554"/>
                  </a:solidFill>
                </a:endParaRP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0E5BD018-3486-4023-95A6-21FF0C17D66E}"/>
                  </a:ext>
                </a:extLst>
              </p:cNvPr>
              <p:cNvSpPr txBox="1"/>
              <p:nvPr/>
            </p:nvSpPr>
            <p:spPr>
              <a:xfrm>
                <a:off x="1749492" y="1434114"/>
                <a:ext cx="1429788" cy="291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100 Hidden nodes</a:t>
                </a:r>
                <a:endParaRPr lang="ko-KR" altLang="en-US" sz="1000" b="1" dirty="0"/>
              </a:p>
            </p:txBody>
          </p:sp>
        </p:grp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48401C1B-3C85-4218-B2F6-A3C3CB07668D}"/>
                </a:ext>
              </a:extLst>
            </p:cNvPr>
            <p:cNvSpPr/>
            <p:nvPr/>
          </p:nvSpPr>
          <p:spPr>
            <a:xfrm>
              <a:off x="3009596" y="4520006"/>
              <a:ext cx="215288" cy="156505"/>
            </a:xfrm>
            <a:prstGeom prst="ellipse">
              <a:avLst/>
            </a:prstGeom>
            <a:solidFill>
              <a:srgbClr val="B86554"/>
            </a:solidFill>
            <a:ln>
              <a:solidFill>
                <a:srgbClr val="753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91AD6D51-0CA1-423F-9746-A2855A289273}"/>
                </a:ext>
              </a:extLst>
            </p:cNvPr>
            <p:cNvSpPr/>
            <p:nvPr/>
          </p:nvSpPr>
          <p:spPr>
            <a:xfrm>
              <a:off x="3017024" y="4734427"/>
              <a:ext cx="215288" cy="156505"/>
            </a:xfrm>
            <a:prstGeom prst="ellipse">
              <a:avLst/>
            </a:prstGeom>
            <a:solidFill>
              <a:srgbClr val="B86554"/>
            </a:solidFill>
            <a:ln>
              <a:solidFill>
                <a:srgbClr val="753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697BB605-E8BD-440B-83BB-5F3754FBF4F6}"/>
                </a:ext>
              </a:extLst>
            </p:cNvPr>
            <p:cNvSpPr/>
            <p:nvPr/>
          </p:nvSpPr>
          <p:spPr>
            <a:xfrm>
              <a:off x="3017024" y="5506346"/>
              <a:ext cx="215288" cy="156505"/>
            </a:xfrm>
            <a:prstGeom prst="ellipse">
              <a:avLst/>
            </a:prstGeom>
            <a:solidFill>
              <a:srgbClr val="B86554"/>
            </a:solidFill>
            <a:ln>
              <a:solidFill>
                <a:srgbClr val="753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B9D4F6BB-BB07-42BE-B323-EEFAC4760D14}"/>
                </a:ext>
              </a:extLst>
            </p:cNvPr>
            <p:cNvSpPr/>
            <p:nvPr/>
          </p:nvSpPr>
          <p:spPr>
            <a:xfrm>
              <a:off x="3027910" y="5731653"/>
              <a:ext cx="215288" cy="156505"/>
            </a:xfrm>
            <a:prstGeom prst="ellipse">
              <a:avLst/>
            </a:prstGeom>
            <a:solidFill>
              <a:srgbClr val="B86554"/>
            </a:solidFill>
            <a:ln>
              <a:solidFill>
                <a:srgbClr val="753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F463790C-FE1E-4577-A5AE-79EA987D349A}"/>
              </a:ext>
            </a:extLst>
          </p:cNvPr>
          <p:cNvGrpSpPr/>
          <p:nvPr/>
        </p:nvGrpSpPr>
        <p:grpSpPr>
          <a:xfrm>
            <a:off x="7164288" y="4282097"/>
            <a:ext cx="1429788" cy="1667183"/>
            <a:chOff x="2483768" y="4273005"/>
            <a:chExt cx="1429788" cy="1667183"/>
          </a:xfrm>
        </p:grpSpPr>
        <p:grpSp>
          <p:nvGrpSpPr>
            <p:cNvPr id="432" name="그룹 431">
              <a:extLst>
                <a:ext uri="{FF2B5EF4-FFF2-40B4-BE49-F238E27FC236}">
                  <a16:creationId xmlns:a16="http://schemas.microsoft.com/office/drawing/2014/main" id="{A47C1AE9-F6A8-4B21-A05F-DBEAD1B02EE4}"/>
                </a:ext>
              </a:extLst>
            </p:cNvPr>
            <p:cNvGrpSpPr/>
            <p:nvPr/>
          </p:nvGrpSpPr>
          <p:grpSpPr>
            <a:xfrm>
              <a:off x="2483768" y="4273005"/>
              <a:ext cx="1429788" cy="1667183"/>
              <a:chOff x="1749492" y="1434114"/>
              <a:chExt cx="1429788" cy="1972691"/>
            </a:xfrm>
          </p:grpSpPr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DE33E47B-3336-4C9A-9C56-495A9513E437}"/>
                  </a:ext>
                </a:extLst>
              </p:cNvPr>
              <p:cNvSpPr/>
              <p:nvPr/>
            </p:nvSpPr>
            <p:spPr>
              <a:xfrm>
                <a:off x="2242962" y="1679727"/>
                <a:ext cx="288032" cy="1727078"/>
              </a:xfrm>
              <a:prstGeom prst="rect">
                <a:avLst/>
              </a:prstGeom>
              <a:noFill/>
              <a:ln>
                <a:solidFill>
                  <a:srgbClr val="753C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8" name="TextBox 437">
                <a:extLst>
                  <a:ext uri="{FF2B5EF4-FFF2-40B4-BE49-F238E27FC236}">
                    <a16:creationId xmlns:a16="http://schemas.microsoft.com/office/drawing/2014/main" id="{B65B0366-A408-4B9B-BDAE-FF5F2F171FFF}"/>
                  </a:ext>
                </a:extLst>
              </p:cNvPr>
              <p:cNvSpPr txBox="1"/>
              <p:nvPr/>
            </p:nvSpPr>
            <p:spPr>
              <a:xfrm>
                <a:off x="2249928" y="2296438"/>
                <a:ext cx="461665" cy="45818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B86554"/>
                    </a:solidFill>
                  </a:rPr>
                  <a:t>. . .</a:t>
                </a:r>
                <a:endParaRPr lang="ko-KR" altLang="en-US" b="1" dirty="0">
                  <a:solidFill>
                    <a:srgbClr val="B86554"/>
                  </a:solidFill>
                </a:endParaRPr>
              </a:p>
            </p:txBody>
          </p:sp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A0C7C94C-42BA-4BAA-B2BC-574B16B60B55}"/>
                  </a:ext>
                </a:extLst>
              </p:cNvPr>
              <p:cNvSpPr txBox="1"/>
              <p:nvPr/>
            </p:nvSpPr>
            <p:spPr>
              <a:xfrm>
                <a:off x="1749492" y="1434114"/>
                <a:ext cx="1429788" cy="291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100 Hidden nodes</a:t>
                </a:r>
                <a:endParaRPr lang="ko-KR" altLang="en-US" sz="1000" b="1" dirty="0"/>
              </a:p>
            </p:txBody>
          </p:sp>
        </p:grpSp>
        <p:sp>
          <p:nvSpPr>
            <p:cNvPr id="433" name="타원 432">
              <a:extLst>
                <a:ext uri="{FF2B5EF4-FFF2-40B4-BE49-F238E27FC236}">
                  <a16:creationId xmlns:a16="http://schemas.microsoft.com/office/drawing/2014/main" id="{34E6FD7D-23FA-4C53-8E11-C13F537ED879}"/>
                </a:ext>
              </a:extLst>
            </p:cNvPr>
            <p:cNvSpPr/>
            <p:nvPr/>
          </p:nvSpPr>
          <p:spPr>
            <a:xfrm>
              <a:off x="3009596" y="4520006"/>
              <a:ext cx="215288" cy="156505"/>
            </a:xfrm>
            <a:prstGeom prst="ellipse">
              <a:avLst/>
            </a:prstGeom>
            <a:solidFill>
              <a:srgbClr val="B86554"/>
            </a:solidFill>
            <a:ln>
              <a:solidFill>
                <a:srgbClr val="753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4" name="타원 433">
              <a:extLst>
                <a:ext uri="{FF2B5EF4-FFF2-40B4-BE49-F238E27FC236}">
                  <a16:creationId xmlns:a16="http://schemas.microsoft.com/office/drawing/2014/main" id="{2954F05F-1C39-466B-BF93-00E92EF3D5A8}"/>
                </a:ext>
              </a:extLst>
            </p:cNvPr>
            <p:cNvSpPr/>
            <p:nvPr/>
          </p:nvSpPr>
          <p:spPr>
            <a:xfrm>
              <a:off x="3017024" y="4734427"/>
              <a:ext cx="215288" cy="156505"/>
            </a:xfrm>
            <a:prstGeom prst="ellipse">
              <a:avLst/>
            </a:prstGeom>
            <a:solidFill>
              <a:srgbClr val="B86554"/>
            </a:solidFill>
            <a:ln>
              <a:solidFill>
                <a:srgbClr val="753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2CB8759A-A33B-481B-980A-CE68BA8D0831}"/>
                </a:ext>
              </a:extLst>
            </p:cNvPr>
            <p:cNvSpPr/>
            <p:nvPr/>
          </p:nvSpPr>
          <p:spPr>
            <a:xfrm>
              <a:off x="3017024" y="5506346"/>
              <a:ext cx="215288" cy="156505"/>
            </a:xfrm>
            <a:prstGeom prst="ellipse">
              <a:avLst/>
            </a:prstGeom>
            <a:solidFill>
              <a:srgbClr val="B86554"/>
            </a:solidFill>
            <a:ln>
              <a:solidFill>
                <a:srgbClr val="753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A00A765E-8A59-4FCE-93DC-8BF6306AE7F5}"/>
                </a:ext>
              </a:extLst>
            </p:cNvPr>
            <p:cNvSpPr/>
            <p:nvPr/>
          </p:nvSpPr>
          <p:spPr>
            <a:xfrm>
              <a:off x="3027910" y="5731653"/>
              <a:ext cx="215288" cy="156505"/>
            </a:xfrm>
            <a:prstGeom prst="ellipse">
              <a:avLst/>
            </a:prstGeom>
            <a:solidFill>
              <a:srgbClr val="B86554"/>
            </a:solidFill>
            <a:ln>
              <a:solidFill>
                <a:srgbClr val="753C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D969AC95-450A-4A68-8061-F6FC3D221EA3}"/>
              </a:ext>
            </a:extLst>
          </p:cNvPr>
          <p:cNvCxnSpPr>
            <a:stCxn id="38" idx="6"/>
            <a:endCxn id="257" idx="2"/>
          </p:cNvCxnSpPr>
          <p:nvPr/>
        </p:nvCxnSpPr>
        <p:spPr>
          <a:xfrm>
            <a:off x="872680" y="4240054"/>
            <a:ext cx="512634" cy="14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직선 화살표 연결선 442">
            <a:extLst>
              <a:ext uri="{FF2B5EF4-FFF2-40B4-BE49-F238E27FC236}">
                <a16:creationId xmlns:a16="http://schemas.microsoft.com/office/drawing/2014/main" id="{C01D786A-CDBD-4040-B457-37785DC9EF4B}"/>
              </a:ext>
            </a:extLst>
          </p:cNvPr>
          <p:cNvCxnSpPr>
            <a:stCxn id="38" idx="6"/>
            <a:endCxn id="252" idx="2"/>
          </p:cNvCxnSpPr>
          <p:nvPr/>
        </p:nvCxnSpPr>
        <p:spPr>
          <a:xfrm>
            <a:off x="872680" y="4240054"/>
            <a:ext cx="524384" cy="400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직선 화살표 연결선 444">
            <a:extLst>
              <a:ext uri="{FF2B5EF4-FFF2-40B4-BE49-F238E27FC236}">
                <a16:creationId xmlns:a16="http://schemas.microsoft.com/office/drawing/2014/main" id="{6DEC5B84-630E-4FAD-B0B7-06F2F2415C65}"/>
              </a:ext>
            </a:extLst>
          </p:cNvPr>
          <p:cNvCxnSpPr>
            <a:stCxn id="38" idx="6"/>
            <a:endCxn id="253" idx="3"/>
          </p:cNvCxnSpPr>
          <p:nvPr/>
        </p:nvCxnSpPr>
        <p:spPr>
          <a:xfrm>
            <a:off x="872680" y="4240054"/>
            <a:ext cx="559370" cy="70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직선 화살표 연결선 446">
            <a:extLst>
              <a:ext uri="{FF2B5EF4-FFF2-40B4-BE49-F238E27FC236}">
                <a16:creationId xmlns:a16="http://schemas.microsoft.com/office/drawing/2014/main" id="{2C646124-16D4-46E5-ADC9-E86E72BED8EC}"/>
              </a:ext>
            </a:extLst>
          </p:cNvPr>
          <p:cNvCxnSpPr>
            <a:stCxn id="38" idx="6"/>
            <a:endCxn id="254" idx="3"/>
          </p:cNvCxnSpPr>
          <p:nvPr/>
        </p:nvCxnSpPr>
        <p:spPr>
          <a:xfrm>
            <a:off x="872680" y="4240054"/>
            <a:ext cx="548484" cy="158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직선 화살표 연결선 448">
            <a:extLst>
              <a:ext uri="{FF2B5EF4-FFF2-40B4-BE49-F238E27FC236}">
                <a16:creationId xmlns:a16="http://schemas.microsoft.com/office/drawing/2014/main" id="{6CA48C05-6821-411C-AEAB-DB057C36C0FC}"/>
              </a:ext>
            </a:extLst>
          </p:cNvPr>
          <p:cNvCxnSpPr>
            <a:stCxn id="38" idx="6"/>
            <a:endCxn id="255" idx="2"/>
          </p:cNvCxnSpPr>
          <p:nvPr/>
        </p:nvCxnSpPr>
        <p:spPr>
          <a:xfrm>
            <a:off x="872680" y="4240054"/>
            <a:ext cx="513498" cy="179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직선 화살표 연결선 450">
            <a:extLst>
              <a:ext uri="{FF2B5EF4-FFF2-40B4-BE49-F238E27FC236}">
                <a16:creationId xmlns:a16="http://schemas.microsoft.com/office/drawing/2014/main" id="{7E5CC2B8-7743-456E-A778-0250E4F007EF}"/>
              </a:ext>
            </a:extLst>
          </p:cNvPr>
          <p:cNvCxnSpPr>
            <a:stCxn id="39" idx="6"/>
          </p:cNvCxnSpPr>
          <p:nvPr/>
        </p:nvCxnSpPr>
        <p:spPr>
          <a:xfrm flipV="1">
            <a:off x="865508" y="4401660"/>
            <a:ext cx="483434" cy="9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직선 화살표 연결선 452">
            <a:extLst>
              <a:ext uri="{FF2B5EF4-FFF2-40B4-BE49-F238E27FC236}">
                <a16:creationId xmlns:a16="http://schemas.microsoft.com/office/drawing/2014/main" id="{1A5F84D5-6339-4A09-9A4C-A43BFE86A3DB}"/>
              </a:ext>
            </a:extLst>
          </p:cNvPr>
          <p:cNvCxnSpPr>
            <a:stCxn id="39" idx="6"/>
          </p:cNvCxnSpPr>
          <p:nvPr/>
        </p:nvCxnSpPr>
        <p:spPr>
          <a:xfrm>
            <a:off x="865508" y="4494738"/>
            <a:ext cx="512634" cy="14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직선 화살표 연결선 454">
            <a:extLst>
              <a:ext uri="{FF2B5EF4-FFF2-40B4-BE49-F238E27FC236}">
                <a16:creationId xmlns:a16="http://schemas.microsoft.com/office/drawing/2014/main" id="{4C91B801-2ECA-4C70-AE43-5B7159D1337D}"/>
              </a:ext>
            </a:extLst>
          </p:cNvPr>
          <p:cNvCxnSpPr>
            <a:stCxn id="39" idx="6"/>
            <a:endCxn id="253" idx="2"/>
          </p:cNvCxnSpPr>
          <p:nvPr/>
        </p:nvCxnSpPr>
        <p:spPr>
          <a:xfrm>
            <a:off x="865508" y="4494738"/>
            <a:ext cx="535014" cy="39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직선 화살표 연결선 456">
            <a:extLst>
              <a:ext uri="{FF2B5EF4-FFF2-40B4-BE49-F238E27FC236}">
                <a16:creationId xmlns:a16="http://schemas.microsoft.com/office/drawing/2014/main" id="{FEE0D164-2F39-420E-82D7-AA8B9A017067}"/>
              </a:ext>
            </a:extLst>
          </p:cNvPr>
          <p:cNvCxnSpPr>
            <a:stCxn id="39" idx="6"/>
            <a:endCxn id="254" idx="3"/>
          </p:cNvCxnSpPr>
          <p:nvPr/>
        </p:nvCxnSpPr>
        <p:spPr>
          <a:xfrm>
            <a:off x="865508" y="4494738"/>
            <a:ext cx="555656" cy="132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직선 화살표 연결선 458">
            <a:extLst>
              <a:ext uri="{FF2B5EF4-FFF2-40B4-BE49-F238E27FC236}">
                <a16:creationId xmlns:a16="http://schemas.microsoft.com/office/drawing/2014/main" id="{C9E4A0DD-B1CC-4A9A-8955-D1B1456D028E}"/>
              </a:ext>
            </a:extLst>
          </p:cNvPr>
          <p:cNvCxnSpPr>
            <a:stCxn id="39" idx="6"/>
            <a:endCxn id="255" idx="2"/>
          </p:cNvCxnSpPr>
          <p:nvPr/>
        </p:nvCxnSpPr>
        <p:spPr>
          <a:xfrm>
            <a:off x="865508" y="4494738"/>
            <a:ext cx="520670" cy="153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직선 화살표 연결선 460">
            <a:extLst>
              <a:ext uri="{FF2B5EF4-FFF2-40B4-BE49-F238E27FC236}">
                <a16:creationId xmlns:a16="http://schemas.microsoft.com/office/drawing/2014/main" id="{151F2590-CE1E-4E47-A132-24EC0766A134}"/>
              </a:ext>
            </a:extLst>
          </p:cNvPr>
          <p:cNvCxnSpPr>
            <a:stCxn id="40" idx="6"/>
            <a:endCxn id="257" idx="2"/>
          </p:cNvCxnSpPr>
          <p:nvPr/>
        </p:nvCxnSpPr>
        <p:spPr>
          <a:xfrm flipV="1">
            <a:off x="861792" y="4388227"/>
            <a:ext cx="523522" cy="36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직선 화살표 연결선 462">
            <a:extLst>
              <a:ext uri="{FF2B5EF4-FFF2-40B4-BE49-F238E27FC236}">
                <a16:creationId xmlns:a16="http://schemas.microsoft.com/office/drawing/2014/main" id="{E818E3D9-1DE5-451E-9156-64BD51BB4B46}"/>
              </a:ext>
            </a:extLst>
          </p:cNvPr>
          <p:cNvCxnSpPr>
            <a:stCxn id="40" idx="6"/>
            <a:endCxn id="252" idx="2"/>
          </p:cNvCxnSpPr>
          <p:nvPr/>
        </p:nvCxnSpPr>
        <p:spPr>
          <a:xfrm flipV="1">
            <a:off x="861792" y="4640669"/>
            <a:ext cx="535272" cy="11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직선 화살표 연결선 464">
            <a:extLst>
              <a:ext uri="{FF2B5EF4-FFF2-40B4-BE49-F238E27FC236}">
                <a16:creationId xmlns:a16="http://schemas.microsoft.com/office/drawing/2014/main" id="{652E1FD9-6C45-48DA-A406-151B810823F2}"/>
              </a:ext>
            </a:extLst>
          </p:cNvPr>
          <p:cNvCxnSpPr>
            <a:cxnSpLocks/>
            <a:stCxn id="40" idx="5"/>
            <a:endCxn id="253" idx="2"/>
          </p:cNvCxnSpPr>
          <p:nvPr/>
        </p:nvCxnSpPr>
        <p:spPr>
          <a:xfrm>
            <a:off x="830264" y="4823220"/>
            <a:ext cx="570258" cy="6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직선 화살표 연결선 467">
            <a:extLst>
              <a:ext uri="{FF2B5EF4-FFF2-40B4-BE49-F238E27FC236}">
                <a16:creationId xmlns:a16="http://schemas.microsoft.com/office/drawing/2014/main" id="{F412F8B1-C4E4-4A9F-B5C0-C3D6CEE61923}"/>
              </a:ext>
            </a:extLst>
          </p:cNvPr>
          <p:cNvCxnSpPr>
            <a:stCxn id="40" idx="6"/>
            <a:endCxn id="254" idx="2"/>
          </p:cNvCxnSpPr>
          <p:nvPr/>
        </p:nvCxnSpPr>
        <p:spPr>
          <a:xfrm>
            <a:off x="861792" y="4751683"/>
            <a:ext cx="527844" cy="100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직선 화살표 연결선 469">
            <a:extLst>
              <a:ext uri="{FF2B5EF4-FFF2-40B4-BE49-F238E27FC236}">
                <a16:creationId xmlns:a16="http://schemas.microsoft.com/office/drawing/2014/main" id="{34BE470B-E04D-410C-BEBE-CF4B9E422CE7}"/>
              </a:ext>
            </a:extLst>
          </p:cNvPr>
          <p:cNvCxnSpPr>
            <a:stCxn id="40" idx="6"/>
            <a:endCxn id="255" idx="2"/>
          </p:cNvCxnSpPr>
          <p:nvPr/>
        </p:nvCxnSpPr>
        <p:spPr>
          <a:xfrm>
            <a:off x="861792" y="4751683"/>
            <a:ext cx="524386" cy="127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직선 화살표 연결선 472">
            <a:extLst>
              <a:ext uri="{FF2B5EF4-FFF2-40B4-BE49-F238E27FC236}">
                <a16:creationId xmlns:a16="http://schemas.microsoft.com/office/drawing/2014/main" id="{9CC003AD-3C12-4249-9F22-DE438E3F3840}"/>
              </a:ext>
            </a:extLst>
          </p:cNvPr>
          <p:cNvCxnSpPr>
            <a:stCxn id="41" idx="6"/>
            <a:endCxn id="257" idx="2"/>
          </p:cNvCxnSpPr>
          <p:nvPr/>
        </p:nvCxnSpPr>
        <p:spPr>
          <a:xfrm flipV="1">
            <a:off x="879852" y="4388227"/>
            <a:ext cx="505462" cy="126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직선 화살표 연결선 474">
            <a:extLst>
              <a:ext uri="{FF2B5EF4-FFF2-40B4-BE49-F238E27FC236}">
                <a16:creationId xmlns:a16="http://schemas.microsoft.com/office/drawing/2014/main" id="{137865BB-76BE-40C2-ADF9-B758DC1980DB}"/>
              </a:ext>
            </a:extLst>
          </p:cNvPr>
          <p:cNvCxnSpPr>
            <a:stCxn id="41" idx="6"/>
            <a:endCxn id="252" idx="2"/>
          </p:cNvCxnSpPr>
          <p:nvPr/>
        </p:nvCxnSpPr>
        <p:spPr>
          <a:xfrm flipV="1">
            <a:off x="879852" y="4640669"/>
            <a:ext cx="517212" cy="101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직선 화살표 연결선 476">
            <a:extLst>
              <a:ext uri="{FF2B5EF4-FFF2-40B4-BE49-F238E27FC236}">
                <a16:creationId xmlns:a16="http://schemas.microsoft.com/office/drawing/2014/main" id="{6AE31BEC-4B11-40BD-8771-8E935AF4B158}"/>
              </a:ext>
            </a:extLst>
          </p:cNvPr>
          <p:cNvCxnSpPr>
            <a:stCxn id="41" idx="6"/>
            <a:endCxn id="253" idx="1"/>
          </p:cNvCxnSpPr>
          <p:nvPr/>
        </p:nvCxnSpPr>
        <p:spPr>
          <a:xfrm flipV="1">
            <a:off x="879852" y="4821231"/>
            <a:ext cx="552198" cy="83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화살표 연결선 478">
            <a:extLst>
              <a:ext uri="{FF2B5EF4-FFF2-40B4-BE49-F238E27FC236}">
                <a16:creationId xmlns:a16="http://schemas.microsoft.com/office/drawing/2014/main" id="{B388F7D9-CC23-40A7-849B-91712BDFBEA6}"/>
              </a:ext>
            </a:extLst>
          </p:cNvPr>
          <p:cNvCxnSpPr>
            <a:stCxn id="41" idx="6"/>
            <a:endCxn id="254" idx="2"/>
          </p:cNvCxnSpPr>
          <p:nvPr/>
        </p:nvCxnSpPr>
        <p:spPr>
          <a:xfrm>
            <a:off x="879852" y="5657752"/>
            <a:ext cx="509784" cy="10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직선 화살표 연결선 480">
            <a:extLst>
              <a:ext uri="{FF2B5EF4-FFF2-40B4-BE49-F238E27FC236}">
                <a16:creationId xmlns:a16="http://schemas.microsoft.com/office/drawing/2014/main" id="{BDBD2DD9-AD06-4C86-91E4-36D53A2A0F89}"/>
              </a:ext>
            </a:extLst>
          </p:cNvPr>
          <p:cNvCxnSpPr>
            <a:endCxn id="255" idx="2"/>
          </p:cNvCxnSpPr>
          <p:nvPr/>
        </p:nvCxnSpPr>
        <p:spPr>
          <a:xfrm>
            <a:off x="889648" y="5661275"/>
            <a:ext cx="496530" cy="36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86CD4D03-05DF-4931-819C-511798B8605A}"/>
              </a:ext>
            </a:extLst>
          </p:cNvPr>
          <p:cNvCxnSpPr>
            <a:stCxn id="43" idx="6"/>
            <a:endCxn id="257" idx="2"/>
          </p:cNvCxnSpPr>
          <p:nvPr/>
        </p:nvCxnSpPr>
        <p:spPr>
          <a:xfrm flipV="1">
            <a:off x="879848" y="4388227"/>
            <a:ext cx="505466" cy="151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화살표 연결선 484">
            <a:extLst>
              <a:ext uri="{FF2B5EF4-FFF2-40B4-BE49-F238E27FC236}">
                <a16:creationId xmlns:a16="http://schemas.microsoft.com/office/drawing/2014/main" id="{FE9CCC58-F315-48EF-BC66-5AF81E211E2E}"/>
              </a:ext>
            </a:extLst>
          </p:cNvPr>
          <p:cNvCxnSpPr>
            <a:stCxn id="43" idx="6"/>
            <a:endCxn id="252" idx="2"/>
          </p:cNvCxnSpPr>
          <p:nvPr/>
        </p:nvCxnSpPr>
        <p:spPr>
          <a:xfrm flipV="1">
            <a:off x="879848" y="4640669"/>
            <a:ext cx="517216" cy="126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화살표 연결선 486">
            <a:extLst>
              <a:ext uri="{FF2B5EF4-FFF2-40B4-BE49-F238E27FC236}">
                <a16:creationId xmlns:a16="http://schemas.microsoft.com/office/drawing/2014/main" id="{D3AEF86A-2B4B-42DF-B308-1F268342E1CF}"/>
              </a:ext>
            </a:extLst>
          </p:cNvPr>
          <p:cNvCxnSpPr>
            <a:stCxn id="43" idx="5"/>
            <a:endCxn id="253" idx="2"/>
          </p:cNvCxnSpPr>
          <p:nvPr/>
        </p:nvCxnSpPr>
        <p:spPr>
          <a:xfrm flipV="1">
            <a:off x="848320" y="4885157"/>
            <a:ext cx="552202" cy="109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1EF933E0-AE92-4035-A547-83164DE6702C}"/>
              </a:ext>
            </a:extLst>
          </p:cNvPr>
          <p:cNvCxnSpPr>
            <a:cxnSpLocks/>
            <a:stCxn id="43" idx="6"/>
            <a:endCxn id="254" idx="2"/>
          </p:cNvCxnSpPr>
          <p:nvPr/>
        </p:nvCxnSpPr>
        <p:spPr>
          <a:xfrm flipV="1">
            <a:off x="879848" y="5760139"/>
            <a:ext cx="509788" cy="14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직선 화살표 연결선 491">
            <a:extLst>
              <a:ext uri="{FF2B5EF4-FFF2-40B4-BE49-F238E27FC236}">
                <a16:creationId xmlns:a16="http://schemas.microsoft.com/office/drawing/2014/main" id="{27086B9C-EC67-480A-9364-36574E954F09}"/>
              </a:ext>
            </a:extLst>
          </p:cNvPr>
          <p:cNvCxnSpPr>
            <a:stCxn id="43" idx="6"/>
            <a:endCxn id="255" idx="2"/>
          </p:cNvCxnSpPr>
          <p:nvPr/>
        </p:nvCxnSpPr>
        <p:spPr>
          <a:xfrm>
            <a:off x="879848" y="5906434"/>
            <a:ext cx="506330" cy="12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직선 화살표 연결선 493">
            <a:extLst>
              <a:ext uri="{FF2B5EF4-FFF2-40B4-BE49-F238E27FC236}">
                <a16:creationId xmlns:a16="http://schemas.microsoft.com/office/drawing/2014/main" id="{9E8F27F0-914F-4425-BC00-603CFA2ECA0D}"/>
              </a:ext>
            </a:extLst>
          </p:cNvPr>
          <p:cNvCxnSpPr>
            <a:stCxn id="42" idx="6"/>
            <a:endCxn id="257" idx="2"/>
          </p:cNvCxnSpPr>
          <p:nvPr/>
        </p:nvCxnSpPr>
        <p:spPr>
          <a:xfrm flipV="1">
            <a:off x="880588" y="4388227"/>
            <a:ext cx="504726" cy="176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직선 화살표 연결선 495">
            <a:extLst>
              <a:ext uri="{FF2B5EF4-FFF2-40B4-BE49-F238E27FC236}">
                <a16:creationId xmlns:a16="http://schemas.microsoft.com/office/drawing/2014/main" id="{50FB5204-B959-4D14-A6C1-D999EF2C401A}"/>
              </a:ext>
            </a:extLst>
          </p:cNvPr>
          <p:cNvCxnSpPr>
            <a:stCxn id="42" idx="6"/>
            <a:endCxn id="252" idx="2"/>
          </p:cNvCxnSpPr>
          <p:nvPr/>
        </p:nvCxnSpPr>
        <p:spPr>
          <a:xfrm flipV="1">
            <a:off x="880588" y="4640669"/>
            <a:ext cx="516476" cy="151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직선 화살표 연결선 497">
            <a:extLst>
              <a:ext uri="{FF2B5EF4-FFF2-40B4-BE49-F238E27FC236}">
                <a16:creationId xmlns:a16="http://schemas.microsoft.com/office/drawing/2014/main" id="{39460DC3-FDA2-4A12-9BEE-C1C04F5F3456}"/>
              </a:ext>
            </a:extLst>
          </p:cNvPr>
          <p:cNvCxnSpPr>
            <a:stCxn id="42" idx="6"/>
            <a:endCxn id="253" idx="2"/>
          </p:cNvCxnSpPr>
          <p:nvPr/>
        </p:nvCxnSpPr>
        <p:spPr>
          <a:xfrm flipV="1">
            <a:off x="880588" y="4885157"/>
            <a:ext cx="519934" cy="127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직선 화살표 연결선 499">
            <a:extLst>
              <a:ext uri="{FF2B5EF4-FFF2-40B4-BE49-F238E27FC236}">
                <a16:creationId xmlns:a16="http://schemas.microsoft.com/office/drawing/2014/main" id="{08CF704F-EF1E-4E60-A46F-0DFA74775C4A}"/>
              </a:ext>
            </a:extLst>
          </p:cNvPr>
          <p:cNvCxnSpPr>
            <a:stCxn id="42" idx="6"/>
            <a:endCxn id="254" idx="2"/>
          </p:cNvCxnSpPr>
          <p:nvPr/>
        </p:nvCxnSpPr>
        <p:spPr>
          <a:xfrm flipV="1">
            <a:off x="880588" y="5760139"/>
            <a:ext cx="509048" cy="39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직선 화살표 연결선 501">
            <a:extLst>
              <a:ext uri="{FF2B5EF4-FFF2-40B4-BE49-F238E27FC236}">
                <a16:creationId xmlns:a16="http://schemas.microsoft.com/office/drawing/2014/main" id="{DAE080F8-A8B4-4F10-BD10-F4AA6D297613}"/>
              </a:ext>
            </a:extLst>
          </p:cNvPr>
          <p:cNvCxnSpPr>
            <a:cxnSpLocks/>
            <a:stCxn id="42" idx="6"/>
            <a:endCxn id="255" idx="2"/>
          </p:cNvCxnSpPr>
          <p:nvPr/>
        </p:nvCxnSpPr>
        <p:spPr>
          <a:xfrm flipV="1">
            <a:off x="880588" y="6030593"/>
            <a:ext cx="505590" cy="12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직선 화살표 연결선 504">
            <a:extLst>
              <a:ext uri="{FF2B5EF4-FFF2-40B4-BE49-F238E27FC236}">
                <a16:creationId xmlns:a16="http://schemas.microsoft.com/office/drawing/2014/main" id="{F2D6A176-85FA-4FAF-A7F7-3DF61CB78FB4}"/>
              </a:ext>
            </a:extLst>
          </p:cNvPr>
          <p:cNvCxnSpPr>
            <a:stCxn id="257" idx="6"/>
            <a:endCxn id="192" idx="2"/>
          </p:cNvCxnSpPr>
          <p:nvPr/>
        </p:nvCxnSpPr>
        <p:spPr>
          <a:xfrm>
            <a:off x="1600602" y="4388227"/>
            <a:ext cx="692928" cy="104540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화살표 연결선 506">
            <a:extLst>
              <a:ext uri="{FF2B5EF4-FFF2-40B4-BE49-F238E27FC236}">
                <a16:creationId xmlns:a16="http://schemas.microsoft.com/office/drawing/2014/main" id="{18CDA001-C411-4218-A438-13AE86CE5380}"/>
              </a:ext>
            </a:extLst>
          </p:cNvPr>
          <p:cNvCxnSpPr>
            <a:stCxn id="257" idx="6"/>
            <a:endCxn id="194" idx="2"/>
          </p:cNvCxnSpPr>
          <p:nvPr/>
        </p:nvCxnSpPr>
        <p:spPr>
          <a:xfrm>
            <a:off x="1600602" y="4388227"/>
            <a:ext cx="692224" cy="289598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직선 화살표 연결선 508">
            <a:extLst>
              <a:ext uri="{FF2B5EF4-FFF2-40B4-BE49-F238E27FC236}">
                <a16:creationId xmlns:a16="http://schemas.microsoft.com/office/drawing/2014/main" id="{474845B7-C962-4BD4-BD9B-C522A0E0452C}"/>
              </a:ext>
            </a:extLst>
          </p:cNvPr>
          <p:cNvCxnSpPr>
            <a:endCxn id="195" idx="2"/>
          </p:cNvCxnSpPr>
          <p:nvPr/>
        </p:nvCxnSpPr>
        <p:spPr>
          <a:xfrm>
            <a:off x="1612352" y="4375285"/>
            <a:ext cx="680474" cy="516518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직선 화살표 연결선 510">
            <a:extLst>
              <a:ext uri="{FF2B5EF4-FFF2-40B4-BE49-F238E27FC236}">
                <a16:creationId xmlns:a16="http://schemas.microsoft.com/office/drawing/2014/main" id="{EEF1E036-FD63-489F-95D1-5B380C1640D0}"/>
              </a:ext>
            </a:extLst>
          </p:cNvPr>
          <p:cNvCxnSpPr>
            <a:stCxn id="257" idx="6"/>
            <a:endCxn id="196" idx="2"/>
          </p:cNvCxnSpPr>
          <p:nvPr/>
        </p:nvCxnSpPr>
        <p:spPr>
          <a:xfrm>
            <a:off x="1600602" y="4388227"/>
            <a:ext cx="692224" cy="1168331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직선 화살표 연결선 512">
            <a:extLst>
              <a:ext uri="{FF2B5EF4-FFF2-40B4-BE49-F238E27FC236}">
                <a16:creationId xmlns:a16="http://schemas.microsoft.com/office/drawing/2014/main" id="{657D08C5-9C41-4A93-93C5-79AF323C6383}"/>
              </a:ext>
            </a:extLst>
          </p:cNvPr>
          <p:cNvCxnSpPr>
            <a:endCxn id="197" idx="2"/>
          </p:cNvCxnSpPr>
          <p:nvPr/>
        </p:nvCxnSpPr>
        <p:spPr>
          <a:xfrm>
            <a:off x="1612352" y="4409915"/>
            <a:ext cx="680474" cy="1339292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>
            <a:extLst>
              <a:ext uri="{FF2B5EF4-FFF2-40B4-BE49-F238E27FC236}">
                <a16:creationId xmlns:a16="http://schemas.microsoft.com/office/drawing/2014/main" id="{DDEF0648-BAF6-46C2-ACB5-B7CE4BB8AE1E}"/>
              </a:ext>
            </a:extLst>
          </p:cNvPr>
          <p:cNvCxnSpPr>
            <a:stCxn id="257" idx="6"/>
            <a:endCxn id="198" idx="2"/>
          </p:cNvCxnSpPr>
          <p:nvPr/>
        </p:nvCxnSpPr>
        <p:spPr>
          <a:xfrm>
            <a:off x="1600602" y="4388227"/>
            <a:ext cx="692924" cy="1577004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직선 화살표 연결선 516">
            <a:extLst>
              <a:ext uri="{FF2B5EF4-FFF2-40B4-BE49-F238E27FC236}">
                <a16:creationId xmlns:a16="http://schemas.microsoft.com/office/drawing/2014/main" id="{A0669476-69C1-45AB-9C9B-8F6E11E8FCD1}"/>
              </a:ext>
            </a:extLst>
          </p:cNvPr>
          <p:cNvCxnSpPr>
            <a:endCxn id="192" idx="2"/>
          </p:cNvCxnSpPr>
          <p:nvPr/>
        </p:nvCxnSpPr>
        <p:spPr>
          <a:xfrm flipV="1">
            <a:off x="1612352" y="4492767"/>
            <a:ext cx="681178" cy="141681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직선 화살표 연결선 518">
            <a:extLst>
              <a:ext uri="{FF2B5EF4-FFF2-40B4-BE49-F238E27FC236}">
                <a16:creationId xmlns:a16="http://schemas.microsoft.com/office/drawing/2014/main" id="{583EEB04-2528-4418-A849-9806A9088B9D}"/>
              </a:ext>
            </a:extLst>
          </p:cNvPr>
          <p:cNvCxnSpPr>
            <a:stCxn id="252" idx="6"/>
            <a:endCxn id="194" idx="2"/>
          </p:cNvCxnSpPr>
          <p:nvPr/>
        </p:nvCxnSpPr>
        <p:spPr>
          <a:xfrm>
            <a:off x="1612352" y="4640669"/>
            <a:ext cx="680474" cy="37156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직선 화살표 연결선 520">
            <a:extLst>
              <a:ext uri="{FF2B5EF4-FFF2-40B4-BE49-F238E27FC236}">
                <a16:creationId xmlns:a16="http://schemas.microsoft.com/office/drawing/2014/main" id="{ECAD8F3E-5661-480C-AB77-C37052353231}"/>
              </a:ext>
            </a:extLst>
          </p:cNvPr>
          <p:cNvCxnSpPr>
            <a:endCxn id="195" idx="3"/>
          </p:cNvCxnSpPr>
          <p:nvPr/>
        </p:nvCxnSpPr>
        <p:spPr>
          <a:xfrm>
            <a:off x="1611648" y="4689974"/>
            <a:ext cx="712706" cy="257161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직선 화살표 연결선 522">
            <a:extLst>
              <a:ext uri="{FF2B5EF4-FFF2-40B4-BE49-F238E27FC236}">
                <a16:creationId xmlns:a16="http://schemas.microsoft.com/office/drawing/2014/main" id="{51E67E32-9544-4A9C-B021-EB30D6056453}"/>
              </a:ext>
            </a:extLst>
          </p:cNvPr>
          <p:cNvCxnSpPr>
            <a:stCxn id="252" idx="6"/>
            <a:endCxn id="196" idx="2"/>
          </p:cNvCxnSpPr>
          <p:nvPr/>
        </p:nvCxnSpPr>
        <p:spPr>
          <a:xfrm>
            <a:off x="1612352" y="4640669"/>
            <a:ext cx="680474" cy="915889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직선 화살표 연결선 524">
            <a:extLst>
              <a:ext uri="{FF2B5EF4-FFF2-40B4-BE49-F238E27FC236}">
                <a16:creationId xmlns:a16="http://schemas.microsoft.com/office/drawing/2014/main" id="{861D8A9C-ADA5-4536-8382-5C1AC154A283}"/>
              </a:ext>
            </a:extLst>
          </p:cNvPr>
          <p:cNvCxnSpPr>
            <a:stCxn id="252" idx="6"/>
            <a:endCxn id="197" idx="2"/>
          </p:cNvCxnSpPr>
          <p:nvPr/>
        </p:nvCxnSpPr>
        <p:spPr>
          <a:xfrm>
            <a:off x="1612352" y="4640669"/>
            <a:ext cx="680474" cy="1108538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직선 화살표 연결선 526">
            <a:extLst>
              <a:ext uri="{FF2B5EF4-FFF2-40B4-BE49-F238E27FC236}">
                <a16:creationId xmlns:a16="http://schemas.microsoft.com/office/drawing/2014/main" id="{9995DB79-2A60-4BC1-B634-1DC9F91C3829}"/>
              </a:ext>
            </a:extLst>
          </p:cNvPr>
          <p:cNvCxnSpPr>
            <a:stCxn id="252" idx="6"/>
            <a:endCxn id="198" idx="3"/>
          </p:cNvCxnSpPr>
          <p:nvPr/>
        </p:nvCxnSpPr>
        <p:spPr>
          <a:xfrm>
            <a:off x="1612352" y="4640669"/>
            <a:ext cx="712702" cy="1379894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직선 화살표 연결선 528">
            <a:extLst>
              <a:ext uri="{FF2B5EF4-FFF2-40B4-BE49-F238E27FC236}">
                <a16:creationId xmlns:a16="http://schemas.microsoft.com/office/drawing/2014/main" id="{45674AE4-3EEB-4D67-8889-18C6F90B8209}"/>
              </a:ext>
            </a:extLst>
          </p:cNvPr>
          <p:cNvCxnSpPr>
            <a:stCxn id="253" idx="6"/>
          </p:cNvCxnSpPr>
          <p:nvPr/>
        </p:nvCxnSpPr>
        <p:spPr>
          <a:xfrm flipV="1">
            <a:off x="1615810" y="4509819"/>
            <a:ext cx="641348" cy="375338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직선 화살표 연결선 530">
            <a:extLst>
              <a:ext uri="{FF2B5EF4-FFF2-40B4-BE49-F238E27FC236}">
                <a16:creationId xmlns:a16="http://schemas.microsoft.com/office/drawing/2014/main" id="{58C129DC-C589-4803-B7DD-8CA9259CA3C0}"/>
              </a:ext>
            </a:extLst>
          </p:cNvPr>
          <p:cNvCxnSpPr>
            <a:stCxn id="253" idx="6"/>
            <a:endCxn id="194" idx="1"/>
          </p:cNvCxnSpPr>
          <p:nvPr/>
        </p:nvCxnSpPr>
        <p:spPr>
          <a:xfrm flipV="1">
            <a:off x="1615810" y="4622492"/>
            <a:ext cx="708544" cy="262665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직선 화살표 연결선 532">
            <a:extLst>
              <a:ext uri="{FF2B5EF4-FFF2-40B4-BE49-F238E27FC236}">
                <a16:creationId xmlns:a16="http://schemas.microsoft.com/office/drawing/2014/main" id="{71D0FF17-160A-46F7-81BE-DF2DC1A48EC8}"/>
              </a:ext>
            </a:extLst>
          </p:cNvPr>
          <p:cNvCxnSpPr>
            <a:stCxn id="253" idx="6"/>
            <a:endCxn id="195" idx="2"/>
          </p:cNvCxnSpPr>
          <p:nvPr/>
        </p:nvCxnSpPr>
        <p:spPr>
          <a:xfrm>
            <a:off x="1615810" y="4885157"/>
            <a:ext cx="677016" cy="6646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직선 화살표 연결선 534">
            <a:extLst>
              <a:ext uri="{FF2B5EF4-FFF2-40B4-BE49-F238E27FC236}">
                <a16:creationId xmlns:a16="http://schemas.microsoft.com/office/drawing/2014/main" id="{BE6C516E-6DEE-49C9-A12C-AD9ADF3F34DA}"/>
              </a:ext>
            </a:extLst>
          </p:cNvPr>
          <p:cNvCxnSpPr>
            <a:stCxn id="253" idx="6"/>
            <a:endCxn id="196" idx="2"/>
          </p:cNvCxnSpPr>
          <p:nvPr/>
        </p:nvCxnSpPr>
        <p:spPr>
          <a:xfrm>
            <a:off x="1615810" y="4885157"/>
            <a:ext cx="677016" cy="671401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직선 화살표 연결선 536">
            <a:extLst>
              <a:ext uri="{FF2B5EF4-FFF2-40B4-BE49-F238E27FC236}">
                <a16:creationId xmlns:a16="http://schemas.microsoft.com/office/drawing/2014/main" id="{C7152ACB-FF68-4A73-8434-B2734493AA9D}"/>
              </a:ext>
            </a:extLst>
          </p:cNvPr>
          <p:cNvCxnSpPr>
            <a:stCxn id="253" idx="6"/>
            <a:endCxn id="197" idx="2"/>
          </p:cNvCxnSpPr>
          <p:nvPr/>
        </p:nvCxnSpPr>
        <p:spPr>
          <a:xfrm>
            <a:off x="1615810" y="4885157"/>
            <a:ext cx="677016" cy="864050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직선 화살표 연결선 538">
            <a:extLst>
              <a:ext uri="{FF2B5EF4-FFF2-40B4-BE49-F238E27FC236}">
                <a16:creationId xmlns:a16="http://schemas.microsoft.com/office/drawing/2014/main" id="{B4382256-7DB7-4EF3-A55F-15442CF969AD}"/>
              </a:ext>
            </a:extLst>
          </p:cNvPr>
          <p:cNvCxnSpPr>
            <a:stCxn id="253" idx="5"/>
            <a:endCxn id="198" idx="2"/>
          </p:cNvCxnSpPr>
          <p:nvPr/>
        </p:nvCxnSpPr>
        <p:spPr>
          <a:xfrm>
            <a:off x="1584282" y="4949083"/>
            <a:ext cx="709244" cy="1016148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직선 화살표 연결선 540">
            <a:extLst>
              <a:ext uri="{FF2B5EF4-FFF2-40B4-BE49-F238E27FC236}">
                <a16:creationId xmlns:a16="http://schemas.microsoft.com/office/drawing/2014/main" id="{54F2C45A-B93F-468E-992F-EEC81DC66A10}"/>
              </a:ext>
            </a:extLst>
          </p:cNvPr>
          <p:cNvCxnSpPr>
            <a:stCxn id="254" idx="6"/>
            <a:endCxn id="192" idx="2"/>
          </p:cNvCxnSpPr>
          <p:nvPr/>
        </p:nvCxnSpPr>
        <p:spPr>
          <a:xfrm flipV="1">
            <a:off x="1604924" y="4492767"/>
            <a:ext cx="688606" cy="1267372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화살표 연결선 542">
            <a:extLst>
              <a:ext uri="{FF2B5EF4-FFF2-40B4-BE49-F238E27FC236}">
                <a16:creationId xmlns:a16="http://schemas.microsoft.com/office/drawing/2014/main" id="{4B0B7F76-90B5-43AD-885F-619C88B3AD6C}"/>
              </a:ext>
            </a:extLst>
          </p:cNvPr>
          <p:cNvCxnSpPr>
            <a:stCxn id="254" idx="6"/>
            <a:endCxn id="194" idx="2"/>
          </p:cNvCxnSpPr>
          <p:nvPr/>
        </p:nvCxnSpPr>
        <p:spPr>
          <a:xfrm flipV="1">
            <a:off x="1604924" y="4677825"/>
            <a:ext cx="687902" cy="1082314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직선 화살표 연결선 544">
            <a:extLst>
              <a:ext uri="{FF2B5EF4-FFF2-40B4-BE49-F238E27FC236}">
                <a16:creationId xmlns:a16="http://schemas.microsoft.com/office/drawing/2014/main" id="{7C4AF1A1-9122-48B3-968E-556E2D42442F}"/>
              </a:ext>
            </a:extLst>
          </p:cNvPr>
          <p:cNvCxnSpPr>
            <a:stCxn id="254" idx="6"/>
            <a:endCxn id="195" idx="2"/>
          </p:cNvCxnSpPr>
          <p:nvPr/>
        </p:nvCxnSpPr>
        <p:spPr>
          <a:xfrm flipV="1">
            <a:off x="1604924" y="4891803"/>
            <a:ext cx="687902" cy="868336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직선 화살표 연결선 546">
            <a:extLst>
              <a:ext uri="{FF2B5EF4-FFF2-40B4-BE49-F238E27FC236}">
                <a16:creationId xmlns:a16="http://schemas.microsoft.com/office/drawing/2014/main" id="{09CF788A-1998-45C2-8D88-D01BA7D7A490}"/>
              </a:ext>
            </a:extLst>
          </p:cNvPr>
          <p:cNvCxnSpPr>
            <a:stCxn id="254" idx="6"/>
            <a:endCxn id="196" idx="2"/>
          </p:cNvCxnSpPr>
          <p:nvPr/>
        </p:nvCxnSpPr>
        <p:spPr>
          <a:xfrm flipV="1">
            <a:off x="1604924" y="5556558"/>
            <a:ext cx="687902" cy="203581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직선 화살표 연결선 548">
            <a:extLst>
              <a:ext uri="{FF2B5EF4-FFF2-40B4-BE49-F238E27FC236}">
                <a16:creationId xmlns:a16="http://schemas.microsoft.com/office/drawing/2014/main" id="{642F58EA-5936-4C6E-8A9C-9A203A04C951}"/>
              </a:ext>
            </a:extLst>
          </p:cNvPr>
          <p:cNvCxnSpPr>
            <a:cxnSpLocks/>
            <a:stCxn id="254" idx="6"/>
            <a:endCxn id="197" idx="2"/>
          </p:cNvCxnSpPr>
          <p:nvPr/>
        </p:nvCxnSpPr>
        <p:spPr>
          <a:xfrm flipV="1">
            <a:off x="1604924" y="5749207"/>
            <a:ext cx="687902" cy="10932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직선 화살표 연결선 551">
            <a:extLst>
              <a:ext uri="{FF2B5EF4-FFF2-40B4-BE49-F238E27FC236}">
                <a16:creationId xmlns:a16="http://schemas.microsoft.com/office/drawing/2014/main" id="{737FB5F6-605E-4C62-8074-2662E9E62724}"/>
              </a:ext>
            </a:extLst>
          </p:cNvPr>
          <p:cNvCxnSpPr>
            <a:stCxn id="254" idx="6"/>
            <a:endCxn id="198" idx="3"/>
          </p:cNvCxnSpPr>
          <p:nvPr/>
        </p:nvCxnSpPr>
        <p:spPr>
          <a:xfrm>
            <a:off x="1604924" y="5760139"/>
            <a:ext cx="720130" cy="260424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직선 화살표 연결선 553">
            <a:extLst>
              <a:ext uri="{FF2B5EF4-FFF2-40B4-BE49-F238E27FC236}">
                <a16:creationId xmlns:a16="http://schemas.microsoft.com/office/drawing/2014/main" id="{BC0083E3-820B-446D-8487-D6ACF0DA45A7}"/>
              </a:ext>
            </a:extLst>
          </p:cNvPr>
          <p:cNvCxnSpPr>
            <a:stCxn id="255" idx="6"/>
            <a:endCxn id="192" idx="2"/>
          </p:cNvCxnSpPr>
          <p:nvPr/>
        </p:nvCxnSpPr>
        <p:spPr>
          <a:xfrm flipV="1">
            <a:off x="1601466" y="4492767"/>
            <a:ext cx="692064" cy="1537826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직선 화살표 연결선 555">
            <a:extLst>
              <a:ext uri="{FF2B5EF4-FFF2-40B4-BE49-F238E27FC236}">
                <a16:creationId xmlns:a16="http://schemas.microsoft.com/office/drawing/2014/main" id="{5D06AA11-2B86-4CCA-837D-2064BDBF028A}"/>
              </a:ext>
            </a:extLst>
          </p:cNvPr>
          <p:cNvCxnSpPr>
            <a:endCxn id="194" idx="2"/>
          </p:cNvCxnSpPr>
          <p:nvPr/>
        </p:nvCxnSpPr>
        <p:spPr>
          <a:xfrm flipV="1">
            <a:off x="1611648" y="4677825"/>
            <a:ext cx="681178" cy="1376202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직선 화살표 연결선 557">
            <a:extLst>
              <a:ext uri="{FF2B5EF4-FFF2-40B4-BE49-F238E27FC236}">
                <a16:creationId xmlns:a16="http://schemas.microsoft.com/office/drawing/2014/main" id="{95A70955-F590-47AF-A8D6-9B4403C0D477}"/>
              </a:ext>
            </a:extLst>
          </p:cNvPr>
          <p:cNvCxnSpPr>
            <a:stCxn id="255" idx="5"/>
          </p:cNvCxnSpPr>
          <p:nvPr/>
        </p:nvCxnSpPr>
        <p:spPr>
          <a:xfrm flipV="1">
            <a:off x="1569938" y="4931032"/>
            <a:ext cx="708692" cy="1163487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직선 화살표 연결선 559">
            <a:extLst>
              <a:ext uri="{FF2B5EF4-FFF2-40B4-BE49-F238E27FC236}">
                <a16:creationId xmlns:a16="http://schemas.microsoft.com/office/drawing/2014/main" id="{F9EDED80-BADB-4C40-B4BB-10F7EADC3915}"/>
              </a:ext>
            </a:extLst>
          </p:cNvPr>
          <p:cNvCxnSpPr>
            <a:stCxn id="255" idx="6"/>
            <a:endCxn id="196" idx="2"/>
          </p:cNvCxnSpPr>
          <p:nvPr/>
        </p:nvCxnSpPr>
        <p:spPr>
          <a:xfrm flipV="1">
            <a:off x="1601466" y="5556558"/>
            <a:ext cx="691360" cy="474035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직선 화살표 연결선 561">
            <a:extLst>
              <a:ext uri="{FF2B5EF4-FFF2-40B4-BE49-F238E27FC236}">
                <a16:creationId xmlns:a16="http://schemas.microsoft.com/office/drawing/2014/main" id="{7C1E3BFD-FF31-43F9-B5CA-59DAF5E6A040}"/>
              </a:ext>
            </a:extLst>
          </p:cNvPr>
          <p:cNvCxnSpPr>
            <a:stCxn id="255" idx="6"/>
            <a:endCxn id="197" idx="0"/>
          </p:cNvCxnSpPr>
          <p:nvPr/>
        </p:nvCxnSpPr>
        <p:spPr>
          <a:xfrm flipV="1">
            <a:off x="1601466" y="5670954"/>
            <a:ext cx="799004" cy="359639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직선 화살표 연결선 563">
            <a:extLst>
              <a:ext uri="{FF2B5EF4-FFF2-40B4-BE49-F238E27FC236}">
                <a16:creationId xmlns:a16="http://schemas.microsoft.com/office/drawing/2014/main" id="{40CB7CBA-5229-4C94-8A92-0F8E9CBAB2A0}"/>
              </a:ext>
            </a:extLst>
          </p:cNvPr>
          <p:cNvCxnSpPr>
            <a:stCxn id="255" idx="6"/>
            <a:endCxn id="198" idx="3"/>
          </p:cNvCxnSpPr>
          <p:nvPr/>
        </p:nvCxnSpPr>
        <p:spPr>
          <a:xfrm flipV="1">
            <a:off x="1601466" y="6020563"/>
            <a:ext cx="723588" cy="10030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직선 화살표 연결선 565">
            <a:extLst>
              <a:ext uri="{FF2B5EF4-FFF2-40B4-BE49-F238E27FC236}">
                <a16:creationId xmlns:a16="http://schemas.microsoft.com/office/drawing/2014/main" id="{D88AF5D7-2644-43A1-9E65-89D55CD6B197}"/>
              </a:ext>
            </a:extLst>
          </p:cNvPr>
          <p:cNvCxnSpPr>
            <a:stCxn id="192" idx="6"/>
            <a:endCxn id="426" idx="2"/>
          </p:cNvCxnSpPr>
          <p:nvPr/>
        </p:nvCxnSpPr>
        <p:spPr>
          <a:xfrm>
            <a:off x="2508818" y="4492767"/>
            <a:ext cx="500778" cy="105492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직선 화살표 연결선 567">
            <a:extLst>
              <a:ext uri="{FF2B5EF4-FFF2-40B4-BE49-F238E27FC236}">
                <a16:creationId xmlns:a16="http://schemas.microsoft.com/office/drawing/2014/main" id="{F1911F56-6823-4251-BFF2-EC9E6D7FC3EA}"/>
              </a:ext>
            </a:extLst>
          </p:cNvPr>
          <p:cNvCxnSpPr>
            <a:cxnSpLocks/>
            <a:endCxn id="427" idx="1"/>
          </p:cNvCxnSpPr>
          <p:nvPr/>
        </p:nvCxnSpPr>
        <p:spPr>
          <a:xfrm>
            <a:off x="2508114" y="4527486"/>
            <a:ext cx="540438" cy="229861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직선 화살표 연결선 572">
            <a:extLst>
              <a:ext uri="{FF2B5EF4-FFF2-40B4-BE49-F238E27FC236}">
                <a16:creationId xmlns:a16="http://schemas.microsoft.com/office/drawing/2014/main" id="{7CD63B4D-FC31-49DC-BB07-385A90399AEE}"/>
              </a:ext>
            </a:extLst>
          </p:cNvPr>
          <p:cNvCxnSpPr>
            <a:endCxn id="428" idx="1"/>
          </p:cNvCxnSpPr>
          <p:nvPr/>
        </p:nvCxnSpPr>
        <p:spPr>
          <a:xfrm>
            <a:off x="2530994" y="4527486"/>
            <a:ext cx="517558" cy="1001780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직선 화살표 연결선 574">
            <a:extLst>
              <a:ext uri="{FF2B5EF4-FFF2-40B4-BE49-F238E27FC236}">
                <a16:creationId xmlns:a16="http://schemas.microsoft.com/office/drawing/2014/main" id="{C050F7BE-39B7-4B52-9C46-D229DEACA36B}"/>
              </a:ext>
            </a:extLst>
          </p:cNvPr>
          <p:cNvCxnSpPr>
            <a:stCxn id="425" idx="1"/>
            <a:endCxn id="429" idx="3"/>
          </p:cNvCxnSpPr>
          <p:nvPr/>
        </p:nvCxnSpPr>
        <p:spPr>
          <a:xfrm>
            <a:off x="2483768" y="4396116"/>
            <a:ext cx="575670" cy="1469122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직선 화살표 연결선 576">
            <a:extLst>
              <a:ext uri="{FF2B5EF4-FFF2-40B4-BE49-F238E27FC236}">
                <a16:creationId xmlns:a16="http://schemas.microsoft.com/office/drawing/2014/main" id="{8E2E95C5-303F-40C5-AFD9-2E581035A649}"/>
              </a:ext>
            </a:extLst>
          </p:cNvPr>
          <p:cNvCxnSpPr>
            <a:stCxn id="194" idx="6"/>
            <a:endCxn id="426" idx="2"/>
          </p:cNvCxnSpPr>
          <p:nvPr/>
        </p:nvCxnSpPr>
        <p:spPr>
          <a:xfrm flipV="1">
            <a:off x="2508114" y="4598259"/>
            <a:ext cx="501482" cy="79566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직선 화살표 연결선 578">
            <a:extLst>
              <a:ext uri="{FF2B5EF4-FFF2-40B4-BE49-F238E27FC236}">
                <a16:creationId xmlns:a16="http://schemas.microsoft.com/office/drawing/2014/main" id="{5EEF242B-8A64-41B7-9DB8-4414B1BE6FE9}"/>
              </a:ext>
            </a:extLst>
          </p:cNvPr>
          <p:cNvCxnSpPr>
            <a:endCxn id="427" idx="3"/>
          </p:cNvCxnSpPr>
          <p:nvPr/>
        </p:nvCxnSpPr>
        <p:spPr>
          <a:xfrm>
            <a:off x="2530994" y="4657778"/>
            <a:ext cx="517558" cy="210234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직선 화살표 연결선 580">
            <a:extLst>
              <a:ext uri="{FF2B5EF4-FFF2-40B4-BE49-F238E27FC236}">
                <a16:creationId xmlns:a16="http://schemas.microsoft.com/office/drawing/2014/main" id="{62A643F8-F1E8-4943-BC12-4F54281DAAC3}"/>
              </a:ext>
            </a:extLst>
          </p:cNvPr>
          <p:cNvCxnSpPr>
            <a:endCxn id="428" idx="3"/>
          </p:cNvCxnSpPr>
          <p:nvPr/>
        </p:nvCxnSpPr>
        <p:spPr>
          <a:xfrm>
            <a:off x="2530994" y="4703751"/>
            <a:ext cx="517558" cy="936180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직선 화살표 연결선 582">
            <a:extLst>
              <a:ext uri="{FF2B5EF4-FFF2-40B4-BE49-F238E27FC236}">
                <a16:creationId xmlns:a16="http://schemas.microsoft.com/office/drawing/2014/main" id="{E4A36C35-F819-4191-B5D0-6E8AA8CD0EED}"/>
              </a:ext>
            </a:extLst>
          </p:cNvPr>
          <p:cNvCxnSpPr>
            <a:endCxn id="429" idx="3"/>
          </p:cNvCxnSpPr>
          <p:nvPr/>
        </p:nvCxnSpPr>
        <p:spPr>
          <a:xfrm>
            <a:off x="2530994" y="4689974"/>
            <a:ext cx="528444" cy="1175264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직선 화살표 연결선 584">
            <a:extLst>
              <a:ext uri="{FF2B5EF4-FFF2-40B4-BE49-F238E27FC236}">
                <a16:creationId xmlns:a16="http://schemas.microsoft.com/office/drawing/2014/main" id="{7F80FBD9-8150-413B-AFEA-069E46F29DF6}"/>
              </a:ext>
            </a:extLst>
          </p:cNvPr>
          <p:cNvCxnSpPr>
            <a:stCxn id="195" idx="6"/>
            <a:endCxn id="426" idx="2"/>
          </p:cNvCxnSpPr>
          <p:nvPr/>
        </p:nvCxnSpPr>
        <p:spPr>
          <a:xfrm flipV="1">
            <a:off x="2508114" y="4598259"/>
            <a:ext cx="501482" cy="293544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9F5BD626-9F3D-41A1-BB51-BD2D5CA2FA71}"/>
              </a:ext>
            </a:extLst>
          </p:cNvPr>
          <p:cNvCxnSpPr>
            <a:stCxn id="195" idx="6"/>
            <a:endCxn id="427" idx="2"/>
          </p:cNvCxnSpPr>
          <p:nvPr/>
        </p:nvCxnSpPr>
        <p:spPr>
          <a:xfrm flipV="1">
            <a:off x="2508114" y="4812680"/>
            <a:ext cx="508910" cy="79123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직선 화살표 연결선 588">
            <a:extLst>
              <a:ext uri="{FF2B5EF4-FFF2-40B4-BE49-F238E27FC236}">
                <a16:creationId xmlns:a16="http://schemas.microsoft.com/office/drawing/2014/main" id="{58DFA0B1-6BD9-4708-98DE-5A1E7246C1CA}"/>
              </a:ext>
            </a:extLst>
          </p:cNvPr>
          <p:cNvCxnSpPr>
            <a:endCxn id="428" idx="2"/>
          </p:cNvCxnSpPr>
          <p:nvPr/>
        </p:nvCxnSpPr>
        <p:spPr>
          <a:xfrm>
            <a:off x="2508114" y="4901858"/>
            <a:ext cx="508910" cy="682741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직선 화살표 연결선 590">
            <a:extLst>
              <a:ext uri="{FF2B5EF4-FFF2-40B4-BE49-F238E27FC236}">
                <a16:creationId xmlns:a16="http://schemas.microsoft.com/office/drawing/2014/main" id="{6F91CE7E-14E2-40AA-8CE6-A480761D3841}"/>
              </a:ext>
            </a:extLst>
          </p:cNvPr>
          <p:cNvCxnSpPr>
            <a:stCxn id="195" idx="6"/>
            <a:endCxn id="429" idx="3"/>
          </p:cNvCxnSpPr>
          <p:nvPr/>
        </p:nvCxnSpPr>
        <p:spPr>
          <a:xfrm>
            <a:off x="2508114" y="4891803"/>
            <a:ext cx="551324" cy="973435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직선 화살표 연결선 592">
            <a:extLst>
              <a:ext uri="{FF2B5EF4-FFF2-40B4-BE49-F238E27FC236}">
                <a16:creationId xmlns:a16="http://schemas.microsoft.com/office/drawing/2014/main" id="{F7CE8075-D819-4223-970D-403D9DB61F43}"/>
              </a:ext>
            </a:extLst>
          </p:cNvPr>
          <p:cNvCxnSpPr>
            <a:stCxn id="196" idx="7"/>
            <a:endCxn id="426" idx="2"/>
          </p:cNvCxnSpPr>
          <p:nvPr/>
        </p:nvCxnSpPr>
        <p:spPr>
          <a:xfrm flipV="1">
            <a:off x="2476586" y="4598259"/>
            <a:ext cx="533010" cy="902966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직선 화살표 연결선 594">
            <a:extLst>
              <a:ext uri="{FF2B5EF4-FFF2-40B4-BE49-F238E27FC236}">
                <a16:creationId xmlns:a16="http://schemas.microsoft.com/office/drawing/2014/main" id="{63F44148-6298-4494-9600-F59689936350}"/>
              </a:ext>
            </a:extLst>
          </p:cNvPr>
          <p:cNvCxnSpPr>
            <a:endCxn id="427" idx="2"/>
          </p:cNvCxnSpPr>
          <p:nvPr/>
        </p:nvCxnSpPr>
        <p:spPr>
          <a:xfrm flipV="1">
            <a:off x="2508114" y="4812680"/>
            <a:ext cx="508910" cy="740377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직선 화살표 연결선 596">
            <a:extLst>
              <a:ext uri="{FF2B5EF4-FFF2-40B4-BE49-F238E27FC236}">
                <a16:creationId xmlns:a16="http://schemas.microsoft.com/office/drawing/2014/main" id="{F808EA8B-91AF-46E5-B9A0-EDFCC1046C69}"/>
              </a:ext>
            </a:extLst>
          </p:cNvPr>
          <p:cNvCxnSpPr>
            <a:stCxn id="196" idx="6"/>
            <a:endCxn id="428" idx="2"/>
          </p:cNvCxnSpPr>
          <p:nvPr/>
        </p:nvCxnSpPr>
        <p:spPr>
          <a:xfrm>
            <a:off x="2508114" y="5556558"/>
            <a:ext cx="508910" cy="28041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직선 화살표 연결선 598">
            <a:extLst>
              <a:ext uri="{FF2B5EF4-FFF2-40B4-BE49-F238E27FC236}">
                <a16:creationId xmlns:a16="http://schemas.microsoft.com/office/drawing/2014/main" id="{E9BE481E-72BE-424D-AAD8-E28EA2EE64C8}"/>
              </a:ext>
            </a:extLst>
          </p:cNvPr>
          <p:cNvCxnSpPr>
            <a:stCxn id="196" idx="7"/>
            <a:endCxn id="429" idx="4"/>
          </p:cNvCxnSpPr>
          <p:nvPr/>
        </p:nvCxnSpPr>
        <p:spPr>
          <a:xfrm>
            <a:off x="2476586" y="5501225"/>
            <a:ext cx="658968" cy="386933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직선 화살표 연결선 600">
            <a:extLst>
              <a:ext uri="{FF2B5EF4-FFF2-40B4-BE49-F238E27FC236}">
                <a16:creationId xmlns:a16="http://schemas.microsoft.com/office/drawing/2014/main" id="{E19C61DE-974C-4D9A-BA1E-D78BBBC38469}"/>
              </a:ext>
            </a:extLst>
          </p:cNvPr>
          <p:cNvCxnSpPr>
            <a:stCxn id="197" idx="6"/>
            <a:endCxn id="426" idx="2"/>
          </p:cNvCxnSpPr>
          <p:nvPr/>
        </p:nvCxnSpPr>
        <p:spPr>
          <a:xfrm flipV="1">
            <a:off x="2508114" y="4598259"/>
            <a:ext cx="501482" cy="1150948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직선 화살표 연결선 602">
            <a:extLst>
              <a:ext uri="{FF2B5EF4-FFF2-40B4-BE49-F238E27FC236}">
                <a16:creationId xmlns:a16="http://schemas.microsoft.com/office/drawing/2014/main" id="{776E2ACD-8E8C-4CE8-A614-455C050EECE7}"/>
              </a:ext>
            </a:extLst>
          </p:cNvPr>
          <p:cNvCxnSpPr>
            <a:stCxn id="197" idx="6"/>
            <a:endCxn id="427" idx="2"/>
          </p:cNvCxnSpPr>
          <p:nvPr/>
        </p:nvCxnSpPr>
        <p:spPr>
          <a:xfrm flipV="1">
            <a:off x="2508114" y="4812680"/>
            <a:ext cx="508910" cy="936527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직선 화살표 연결선 604">
            <a:extLst>
              <a:ext uri="{FF2B5EF4-FFF2-40B4-BE49-F238E27FC236}">
                <a16:creationId xmlns:a16="http://schemas.microsoft.com/office/drawing/2014/main" id="{FC16E1CC-8B98-4B81-84E7-108D807EBED0}"/>
              </a:ext>
            </a:extLst>
          </p:cNvPr>
          <p:cNvCxnSpPr>
            <a:endCxn id="428" idx="2"/>
          </p:cNvCxnSpPr>
          <p:nvPr/>
        </p:nvCxnSpPr>
        <p:spPr>
          <a:xfrm flipV="1">
            <a:off x="2530994" y="5584599"/>
            <a:ext cx="486030" cy="205700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직선 화살표 연결선 606">
            <a:extLst>
              <a:ext uri="{FF2B5EF4-FFF2-40B4-BE49-F238E27FC236}">
                <a16:creationId xmlns:a16="http://schemas.microsoft.com/office/drawing/2014/main" id="{B5A55F8E-266E-41BE-89B1-29A39EBDAE4E}"/>
              </a:ext>
            </a:extLst>
          </p:cNvPr>
          <p:cNvCxnSpPr>
            <a:stCxn id="197" idx="6"/>
            <a:endCxn id="429" idx="3"/>
          </p:cNvCxnSpPr>
          <p:nvPr/>
        </p:nvCxnSpPr>
        <p:spPr>
          <a:xfrm>
            <a:off x="2508114" y="5749207"/>
            <a:ext cx="551324" cy="116031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직선 화살표 연결선 608">
            <a:extLst>
              <a:ext uri="{FF2B5EF4-FFF2-40B4-BE49-F238E27FC236}">
                <a16:creationId xmlns:a16="http://schemas.microsoft.com/office/drawing/2014/main" id="{FF807B29-2629-4C01-9681-BB762F90ED67}"/>
              </a:ext>
            </a:extLst>
          </p:cNvPr>
          <p:cNvCxnSpPr>
            <a:stCxn id="198" idx="6"/>
            <a:endCxn id="426" idx="1"/>
          </p:cNvCxnSpPr>
          <p:nvPr/>
        </p:nvCxnSpPr>
        <p:spPr>
          <a:xfrm flipV="1">
            <a:off x="2508814" y="4542926"/>
            <a:ext cx="532310" cy="1422305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직선 화살표 연결선 610">
            <a:extLst>
              <a:ext uri="{FF2B5EF4-FFF2-40B4-BE49-F238E27FC236}">
                <a16:creationId xmlns:a16="http://schemas.microsoft.com/office/drawing/2014/main" id="{933BF9AB-B3A1-4FE4-B9D3-E300C6BB32B0}"/>
              </a:ext>
            </a:extLst>
          </p:cNvPr>
          <p:cNvCxnSpPr>
            <a:stCxn id="198" idx="6"/>
            <a:endCxn id="427" idx="2"/>
          </p:cNvCxnSpPr>
          <p:nvPr/>
        </p:nvCxnSpPr>
        <p:spPr>
          <a:xfrm flipV="1">
            <a:off x="2508814" y="4812680"/>
            <a:ext cx="508210" cy="1152551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직선 화살표 연결선 612">
            <a:extLst>
              <a:ext uri="{FF2B5EF4-FFF2-40B4-BE49-F238E27FC236}">
                <a16:creationId xmlns:a16="http://schemas.microsoft.com/office/drawing/2014/main" id="{25B55364-1E66-4730-B58C-6754220D20CF}"/>
              </a:ext>
            </a:extLst>
          </p:cNvPr>
          <p:cNvCxnSpPr>
            <a:endCxn id="428" idx="2"/>
          </p:cNvCxnSpPr>
          <p:nvPr/>
        </p:nvCxnSpPr>
        <p:spPr>
          <a:xfrm flipV="1">
            <a:off x="2508114" y="5584599"/>
            <a:ext cx="508910" cy="384142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직선 화살표 연결선 614">
            <a:extLst>
              <a:ext uri="{FF2B5EF4-FFF2-40B4-BE49-F238E27FC236}">
                <a16:creationId xmlns:a16="http://schemas.microsoft.com/office/drawing/2014/main" id="{BB6DD563-7A89-43D5-8D70-AC821ED6BE62}"/>
              </a:ext>
            </a:extLst>
          </p:cNvPr>
          <p:cNvCxnSpPr>
            <a:stCxn id="198" idx="6"/>
            <a:endCxn id="429" idx="2"/>
          </p:cNvCxnSpPr>
          <p:nvPr/>
        </p:nvCxnSpPr>
        <p:spPr>
          <a:xfrm flipV="1">
            <a:off x="2508814" y="5809906"/>
            <a:ext cx="519096" cy="155325"/>
          </a:xfrm>
          <a:prstGeom prst="straightConnector1">
            <a:avLst/>
          </a:prstGeom>
          <a:ln>
            <a:solidFill>
              <a:srgbClr val="34D8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직선 화살표 연결선 616">
            <a:extLst>
              <a:ext uri="{FF2B5EF4-FFF2-40B4-BE49-F238E27FC236}">
                <a16:creationId xmlns:a16="http://schemas.microsoft.com/office/drawing/2014/main" id="{170322BA-E80D-4329-A8DF-0AD704CF3439}"/>
              </a:ext>
            </a:extLst>
          </p:cNvPr>
          <p:cNvCxnSpPr>
            <a:stCxn id="426" idx="6"/>
            <a:endCxn id="79" idx="2"/>
          </p:cNvCxnSpPr>
          <p:nvPr/>
        </p:nvCxnSpPr>
        <p:spPr>
          <a:xfrm>
            <a:off x="3224884" y="4598259"/>
            <a:ext cx="622509" cy="238570"/>
          </a:xfrm>
          <a:prstGeom prst="straightConnector1">
            <a:avLst/>
          </a:prstGeom>
          <a:ln>
            <a:solidFill>
              <a:srgbClr val="B86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직선 화살표 연결선 618">
            <a:extLst>
              <a:ext uri="{FF2B5EF4-FFF2-40B4-BE49-F238E27FC236}">
                <a16:creationId xmlns:a16="http://schemas.microsoft.com/office/drawing/2014/main" id="{7321C972-8425-44F3-A96C-17B8269E061A}"/>
              </a:ext>
            </a:extLst>
          </p:cNvPr>
          <p:cNvCxnSpPr>
            <a:endCxn id="80" idx="3"/>
          </p:cNvCxnSpPr>
          <p:nvPr/>
        </p:nvCxnSpPr>
        <p:spPr>
          <a:xfrm>
            <a:off x="3232312" y="4599572"/>
            <a:ext cx="657491" cy="1038365"/>
          </a:xfrm>
          <a:prstGeom prst="straightConnector1">
            <a:avLst/>
          </a:prstGeom>
          <a:ln>
            <a:solidFill>
              <a:srgbClr val="B86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직선 화살표 연결선 620">
            <a:extLst>
              <a:ext uri="{FF2B5EF4-FFF2-40B4-BE49-F238E27FC236}">
                <a16:creationId xmlns:a16="http://schemas.microsoft.com/office/drawing/2014/main" id="{EE9B0659-7705-45D9-A148-DBE42D3FE05B}"/>
              </a:ext>
            </a:extLst>
          </p:cNvPr>
          <p:cNvCxnSpPr>
            <a:stCxn id="427" idx="6"/>
            <a:endCxn id="79" idx="2"/>
          </p:cNvCxnSpPr>
          <p:nvPr/>
        </p:nvCxnSpPr>
        <p:spPr>
          <a:xfrm>
            <a:off x="3232312" y="4812680"/>
            <a:ext cx="615081" cy="24149"/>
          </a:xfrm>
          <a:prstGeom prst="straightConnector1">
            <a:avLst/>
          </a:prstGeom>
          <a:ln>
            <a:solidFill>
              <a:srgbClr val="B86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직선 화살표 연결선 622">
            <a:extLst>
              <a:ext uri="{FF2B5EF4-FFF2-40B4-BE49-F238E27FC236}">
                <a16:creationId xmlns:a16="http://schemas.microsoft.com/office/drawing/2014/main" id="{BBF77E91-50A9-4F8A-984B-7596CC1075C7}"/>
              </a:ext>
            </a:extLst>
          </p:cNvPr>
          <p:cNvCxnSpPr>
            <a:endCxn id="80" idx="2"/>
          </p:cNvCxnSpPr>
          <p:nvPr/>
        </p:nvCxnSpPr>
        <p:spPr>
          <a:xfrm>
            <a:off x="3265270" y="4810343"/>
            <a:ext cx="593005" cy="756057"/>
          </a:xfrm>
          <a:prstGeom prst="straightConnector1">
            <a:avLst/>
          </a:prstGeom>
          <a:ln>
            <a:solidFill>
              <a:srgbClr val="B86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직선 화살표 연결선 624">
            <a:extLst>
              <a:ext uri="{FF2B5EF4-FFF2-40B4-BE49-F238E27FC236}">
                <a16:creationId xmlns:a16="http://schemas.microsoft.com/office/drawing/2014/main" id="{008813C4-6018-451B-B411-14DBD8153B8E}"/>
              </a:ext>
            </a:extLst>
          </p:cNvPr>
          <p:cNvCxnSpPr>
            <a:stCxn id="428" idx="5"/>
          </p:cNvCxnSpPr>
          <p:nvPr/>
        </p:nvCxnSpPr>
        <p:spPr>
          <a:xfrm flipV="1">
            <a:off x="3200784" y="4821231"/>
            <a:ext cx="614566" cy="818700"/>
          </a:xfrm>
          <a:prstGeom prst="straightConnector1">
            <a:avLst/>
          </a:prstGeom>
          <a:ln>
            <a:solidFill>
              <a:srgbClr val="B86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화살표 연결선 626">
            <a:extLst>
              <a:ext uri="{FF2B5EF4-FFF2-40B4-BE49-F238E27FC236}">
                <a16:creationId xmlns:a16="http://schemas.microsoft.com/office/drawing/2014/main" id="{11CC78EC-8C79-4CFA-8457-776D1109EFA6}"/>
              </a:ext>
            </a:extLst>
          </p:cNvPr>
          <p:cNvCxnSpPr>
            <a:stCxn id="428" idx="6"/>
            <a:endCxn id="80" idx="2"/>
          </p:cNvCxnSpPr>
          <p:nvPr/>
        </p:nvCxnSpPr>
        <p:spPr>
          <a:xfrm flipV="1">
            <a:off x="3232312" y="5566400"/>
            <a:ext cx="625963" cy="18199"/>
          </a:xfrm>
          <a:prstGeom prst="straightConnector1">
            <a:avLst/>
          </a:prstGeom>
          <a:ln>
            <a:solidFill>
              <a:srgbClr val="B86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직선 화살표 연결선 628">
            <a:extLst>
              <a:ext uri="{FF2B5EF4-FFF2-40B4-BE49-F238E27FC236}">
                <a16:creationId xmlns:a16="http://schemas.microsoft.com/office/drawing/2014/main" id="{4F095CCE-A964-4312-BE3E-A853D16B7BF5}"/>
              </a:ext>
            </a:extLst>
          </p:cNvPr>
          <p:cNvCxnSpPr>
            <a:stCxn id="429" idx="6"/>
            <a:endCxn id="79" idx="2"/>
          </p:cNvCxnSpPr>
          <p:nvPr/>
        </p:nvCxnSpPr>
        <p:spPr>
          <a:xfrm flipV="1">
            <a:off x="3243198" y="4836829"/>
            <a:ext cx="604195" cy="973077"/>
          </a:xfrm>
          <a:prstGeom prst="straightConnector1">
            <a:avLst/>
          </a:prstGeom>
          <a:ln>
            <a:solidFill>
              <a:srgbClr val="B86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직선 화살표 연결선 630">
            <a:extLst>
              <a:ext uri="{FF2B5EF4-FFF2-40B4-BE49-F238E27FC236}">
                <a16:creationId xmlns:a16="http://schemas.microsoft.com/office/drawing/2014/main" id="{F0111313-0094-4851-9038-4E5B111C69EC}"/>
              </a:ext>
            </a:extLst>
          </p:cNvPr>
          <p:cNvCxnSpPr/>
          <p:nvPr/>
        </p:nvCxnSpPr>
        <p:spPr>
          <a:xfrm flipV="1">
            <a:off x="3254388" y="5542723"/>
            <a:ext cx="622749" cy="284736"/>
          </a:xfrm>
          <a:prstGeom prst="straightConnector1">
            <a:avLst/>
          </a:prstGeom>
          <a:ln>
            <a:solidFill>
              <a:srgbClr val="B86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직선 화살표 연결선 632">
            <a:extLst>
              <a:ext uri="{FF2B5EF4-FFF2-40B4-BE49-F238E27FC236}">
                <a16:creationId xmlns:a16="http://schemas.microsoft.com/office/drawing/2014/main" id="{43A76DC1-DDD9-42E7-9D31-BC88F2156575}"/>
              </a:ext>
            </a:extLst>
          </p:cNvPr>
          <p:cNvCxnSpPr>
            <a:stCxn id="47" idx="6"/>
            <a:endCxn id="267" idx="2"/>
          </p:cNvCxnSpPr>
          <p:nvPr/>
        </p:nvCxnSpPr>
        <p:spPr>
          <a:xfrm>
            <a:off x="4983431" y="4237336"/>
            <a:ext cx="578347" cy="15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직선 화살표 연결선 634">
            <a:extLst>
              <a:ext uri="{FF2B5EF4-FFF2-40B4-BE49-F238E27FC236}">
                <a16:creationId xmlns:a16="http://schemas.microsoft.com/office/drawing/2014/main" id="{D150020C-9294-49B2-BB52-C8FBB46B6F61}"/>
              </a:ext>
            </a:extLst>
          </p:cNvPr>
          <p:cNvCxnSpPr>
            <a:stCxn id="47" idx="6"/>
            <a:endCxn id="262" idx="2"/>
          </p:cNvCxnSpPr>
          <p:nvPr/>
        </p:nvCxnSpPr>
        <p:spPr>
          <a:xfrm>
            <a:off x="4983431" y="4237336"/>
            <a:ext cx="590097" cy="40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직선 화살표 연결선 636">
            <a:extLst>
              <a:ext uri="{FF2B5EF4-FFF2-40B4-BE49-F238E27FC236}">
                <a16:creationId xmlns:a16="http://schemas.microsoft.com/office/drawing/2014/main" id="{752804FC-412A-45F9-8CBC-CFC9F5834A7C}"/>
              </a:ext>
            </a:extLst>
          </p:cNvPr>
          <p:cNvCxnSpPr>
            <a:stCxn id="47" idx="6"/>
            <a:endCxn id="263" idx="2"/>
          </p:cNvCxnSpPr>
          <p:nvPr/>
        </p:nvCxnSpPr>
        <p:spPr>
          <a:xfrm>
            <a:off x="4983431" y="4237336"/>
            <a:ext cx="593555" cy="64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직선 화살표 연결선 638">
            <a:extLst>
              <a:ext uri="{FF2B5EF4-FFF2-40B4-BE49-F238E27FC236}">
                <a16:creationId xmlns:a16="http://schemas.microsoft.com/office/drawing/2014/main" id="{032527BC-5D27-45A6-9C06-03A5F0E5C0C1}"/>
              </a:ext>
            </a:extLst>
          </p:cNvPr>
          <p:cNvCxnSpPr>
            <a:stCxn id="47" idx="6"/>
            <a:endCxn id="264" idx="2"/>
          </p:cNvCxnSpPr>
          <p:nvPr/>
        </p:nvCxnSpPr>
        <p:spPr>
          <a:xfrm>
            <a:off x="4983431" y="4237336"/>
            <a:ext cx="582669" cy="152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직선 화살표 연결선 640">
            <a:extLst>
              <a:ext uri="{FF2B5EF4-FFF2-40B4-BE49-F238E27FC236}">
                <a16:creationId xmlns:a16="http://schemas.microsoft.com/office/drawing/2014/main" id="{A3FAFD14-6D4E-4499-A228-3FC60FBB0B7A}"/>
              </a:ext>
            </a:extLst>
          </p:cNvPr>
          <p:cNvCxnSpPr>
            <a:stCxn id="47" idx="6"/>
            <a:endCxn id="265" idx="2"/>
          </p:cNvCxnSpPr>
          <p:nvPr/>
        </p:nvCxnSpPr>
        <p:spPr>
          <a:xfrm>
            <a:off x="4983431" y="4237336"/>
            <a:ext cx="579211" cy="179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직선 화살표 연결선 642">
            <a:extLst>
              <a:ext uri="{FF2B5EF4-FFF2-40B4-BE49-F238E27FC236}">
                <a16:creationId xmlns:a16="http://schemas.microsoft.com/office/drawing/2014/main" id="{8DAB19A0-6010-48E9-92A1-ACF452F157A0}"/>
              </a:ext>
            </a:extLst>
          </p:cNvPr>
          <p:cNvCxnSpPr>
            <a:stCxn id="48" idx="6"/>
            <a:endCxn id="267" idx="2"/>
          </p:cNvCxnSpPr>
          <p:nvPr/>
        </p:nvCxnSpPr>
        <p:spPr>
          <a:xfrm flipV="1">
            <a:off x="4976259" y="4388227"/>
            <a:ext cx="585519" cy="10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직선 화살표 연결선 644">
            <a:extLst>
              <a:ext uri="{FF2B5EF4-FFF2-40B4-BE49-F238E27FC236}">
                <a16:creationId xmlns:a16="http://schemas.microsoft.com/office/drawing/2014/main" id="{DD90E046-28CA-47F1-8C37-CF245104DBE6}"/>
              </a:ext>
            </a:extLst>
          </p:cNvPr>
          <p:cNvCxnSpPr>
            <a:stCxn id="48" idx="6"/>
            <a:endCxn id="262" idx="2"/>
          </p:cNvCxnSpPr>
          <p:nvPr/>
        </p:nvCxnSpPr>
        <p:spPr>
          <a:xfrm>
            <a:off x="4976259" y="4492020"/>
            <a:ext cx="597269" cy="14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직선 화살표 연결선 646">
            <a:extLst>
              <a:ext uri="{FF2B5EF4-FFF2-40B4-BE49-F238E27FC236}">
                <a16:creationId xmlns:a16="http://schemas.microsoft.com/office/drawing/2014/main" id="{7D4DF1FE-3A1E-4FE2-94F8-16627A5B4994}"/>
              </a:ext>
            </a:extLst>
          </p:cNvPr>
          <p:cNvCxnSpPr>
            <a:stCxn id="48" idx="6"/>
            <a:endCxn id="263" idx="2"/>
          </p:cNvCxnSpPr>
          <p:nvPr/>
        </p:nvCxnSpPr>
        <p:spPr>
          <a:xfrm>
            <a:off x="4976259" y="4492020"/>
            <a:ext cx="600727" cy="39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직선 화살표 연결선 648">
            <a:extLst>
              <a:ext uri="{FF2B5EF4-FFF2-40B4-BE49-F238E27FC236}">
                <a16:creationId xmlns:a16="http://schemas.microsoft.com/office/drawing/2014/main" id="{1BF74F5D-BCCD-4B32-96F7-844C68C1A1AB}"/>
              </a:ext>
            </a:extLst>
          </p:cNvPr>
          <p:cNvCxnSpPr>
            <a:stCxn id="48" idx="6"/>
            <a:endCxn id="264" idx="2"/>
          </p:cNvCxnSpPr>
          <p:nvPr/>
        </p:nvCxnSpPr>
        <p:spPr>
          <a:xfrm>
            <a:off x="4976259" y="4492020"/>
            <a:ext cx="589841" cy="126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직선 화살표 연결선 650">
            <a:extLst>
              <a:ext uri="{FF2B5EF4-FFF2-40B4-BE49-F238E27FC236}">
                <a16:creationId xmlns:a16="http://schemas.microsoft.com/office/drawing/2014/main" id="{6D5240AB-126F-4B18-9E3F-6FE352A07BFB}"/>
              </a:ext>
            </a:extLst>
          </p:cNvPr>
          <p:cNvCxnSpPr>
            <a:stCxn id="48" idx="6"/>
            <a:endCxn id="265" idx="2"/>
          </p:cNvCxnSpPr>
          <p:nvPr/>
        </p:nvCxnSpPr>
        <p:spPr>
          <a:xfrm>
            <a:off x="4976259" y="4492020"/>
            <a:ext cx="586383" cy="153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직선 화살표 연결선 652">
            <a:extLst>
              <a:ext uri="{FF2B5EF4-FFF2-40B4-BE49-F238E27FC236}">
                <a16:creationId xmlns:a16="http://schemas.microsoft.com/office/drawing/2014/main" id="{36353BF9-299F-4D2F-A7BA-C4201DF97246}"/>
              </a:ext>
            </a:extLst>
          </p:cNvPr>
          <p:cNvCxnSpPr>
            <a:stCxn id="49" idx="6"/>
            <a:endCxn id="267" idx="2"/>
          </p:cNvCxnSpPr>
          <p:nvPr/>
        </p:nvCxnSpPr>
        <p:spPr>
          <a:xfrm flipV="1">
            <a:off x="4972543" y="4388227"/>
            <a:ext cx="589235" cy="36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직선 화살표 연결선 654">
            <a:extLst>
              <a:ext uri="{FF2B5EF4-FFF2-40B4-BE49-F238E27FC236}">
                <a16:creationId xmlns:a16="http://schemas.microsoft.com/office/drawing/2014/main" id="{C654B790-853D-4768-8D97-DCB9864BC61E}"/>
              </a:ext>
            </a:extLst>
          </p:cNvPr>
          <p:cNvCxnSpPr>
            <a:endCxn id="262" idx="2"/>
          </p:cNvCxnSpPr>
          <p:nvPr/>
        </p:nvCxnSpPr>
        <p:spPr>
          <a:xfrm flipV="1">
            <a:off x="4997766" y="4640669"/>
            <a:ext cx="575762" cy="11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직선 화살표 연결선 656">
            <a:extLst>
              <a:ext uri="{FF2B5EF4-FFF2-40B4-BE49-F238E27FC236}">
                <a16:creationId xmlns:a16="http://schemas.microsoft.com/office/drawing/2014/main" id="{6A3EE5D9-A3EE-422C-8CCE-FF50E0728262}"/>
              </a:ext>
            </a:extLst>
          </p:cNvPr>
          <p:cNvCxnSpPr>
            <a:endCxn id="263" idx="2"/>
          </p:cNvCxnSpPr>
          <p:nvPr/>
        </p:nvCxnSpPr>
        <p:spPr>
          <a:xfrm>
            <a:off x="5006838" y="4787027"/>
            <a:ext cx="570148" cy="9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직선 화살표 연결선 658">
            <a:extLst>
              <a:ext uri="{FF2B5EF4-FFF2-40B4-BE49-F238E27FC236}">
                <a16:creationId xmlns:a16="http://schemas.microsoft.com/office/drawing/2014/main" id="{F8E43E62-31CE-476E-8BED-832CC1CEA44B}"/>
              </a:ext>
            </a:extLst>
          </p:cNvPr>
          <p:cNvCxnSpPr>
            <a:endCxn id="264" idx="2"/>
          </p:cNvCxnSpPr>
          <p:nvPr/>
        </p:nvCxnSpPr>
        <p:spPr>
          <a:xfrm>
            <a:off x="4990599" y="4769880"/>
            <a:ext cx="575501" cy="99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직선 화살표 연결선 660">
            <a:extLst>
              <a:ext uri="{FF2B5EF4-FFF2-40B4-BE49-F238E27FC236}">
                <a16:creationId xmlns:a16="http://schemas.microsoft.com/office/drawing/2014/main" id="{885EC9CC-4CEF-4CC8-9B59-EACC41936398}"/>
              </a:ext>
            </a:extLst>
          </p:cNvPr>
          <p:cNvCxnSpPr>
            <a:endCxn id="265" idx="2"/>
          </p:cNvCxnSpPr>
          <p:nvPr/>
        </p:nvCxnSpPr>
        <p:spPr>
          <a:xfrm>
            <a:off x="4986889" y="4779064"/>
            <a:ext cx="575753" cy="125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직선 화살표 연결선 662">
            <a:extLst>
              <a:ext uri="{FF2B5EF4-FFF2-40B4-BE49-F238E27FC236}">
                <a16:creationId xmlns:a16="http://schemas.microsoft.com/office/drawing/2014/main" id="{7BC552DA-C68B-4AC0-AB75-C5A7CC2AAC33}"/>
              </a:ext>
            </a:extLst>
          </p:cNvPr>
          <p:cNvCxnSpPr>
            <a:endCxn id="267" idx="2"/>
          </p:cNvCxnSpPr>
          <p:nvPr/>
        </p:nvCxnSpPr>
        <p:spPr>
          <a:xfrm flipV="1">
            <a:off x="5006838" y="4388227"/>
            <a:ext cx="554940" cy="123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직선 화살표 연결선 664">
            <a:extLst>
              <a:ext uri="{FF2B5EF4-FFF2-40B4-BE49-F238E27FC236}">
                <a16:creationId xmlns:a16="http://schemas.microsoft.com/office/drawing/2014/main" id="{D89EA863-C13E-4F41-9111-2A37AED06A24}"/>
              </a:ext>
            </a:extLst>
          </p:cNvPr>
          <p:cNvCxnSpPr>
            <a:stCxn id="50" idx="6"/>
            <a:endCxn id="262" idx="1"/>
          </p:cNvCxnSpPr>
          <p:nvPr/>
        </p:nvCxnSpPr>
        <p:spPr>
          <a:xfrm flipV="1">
            <a:off x="4990603" y="4576743"/>
            <a:ext cx="614453" cy="107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직선 화살표 연결선 666">
            <a:extLst>
              <a:ext uri="{FF2B5EF4-FFF2-40B4-BE49-F238E27FC236}">
                <a16:creationId xmlns:a16="http://schemas.microsoft.com/office/drawing/2014/main" id="{C8DC3E12-07B5-46EF-B94C-025C27070468}"/>
              </a:ext>
            </a:extLst>
          </p:cNvPr>
          <p:cNvCxnSpPr>
            <a:endCxn id="263" idx="2"/>
          </p:cNvCxnSpPr>
          <p:nvPr/>
        </p:nvCxnSpPr>
        <p:spPr>
          <a:xfrm flipV="1">
            <a:off x="5015215" y="4885157"/>
            <a:ext cx="561771" cy="75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직선 화살표 연결선 668">
            <a:extLst>
              <a:ext uri="{FF2B5EF4-FFF2-40B4-BE49-F238E27FC236}">
                <a16:creationId xmlns:a16="http://schemas.microsoft.com/office/drawing/2014/main" id="{09EF78EA-C04C-49FB-BE1C-B6E4BC9A3138}"/>
              </a:ext>
            </a:extLst>
          </p:cNvPr>
          <p:cNvCxnSpPr>
            <a:stCxn id="50" idx="6"/>
            <a:endCxn id="264" idx="2"/>
          </p:cNvCxnSpPr>
          <p:nvPr/>
        </p:nvCxnSpPr>
        <p:spPr>
          <a:xfrm>
            <a:off x="4990603" y="5655034"/>
            <a:ext cx="575497" cy="10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직선 화살표 연결선 670">
            <a:extLst>
              <a:ext uri="{FF2B5EF4-FFF2-40B4-BE49-F238E27FC236}">
                <a16:creationId xmlns:a16="http://schemas.microsoft.com/office/drawing/2014/main" id="{3613926A-17FF-487A-80E7-73E19D5AA62F}"/>
              </a:ext>
            </a:extLst>
          </p:cNvPr>
          <p:cNvCxnSpPr>
            <a:endCxn id="265" idx="2"/>
          </p:cNvCxnSpPr>
          <p:nvPr/>
        </p:nvCxnSpPr>
        <p:spPr>
          <a:xfrm>
            <a:off x="4994313" y="5661275"/>
            <a:ext cx="568329" cy="36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직선 화살표 연결선 672">
            <a:extLst>
              <a:ext uri="{FF2B5EF4-FFF2-40B4-BE49-F238E27FC236}">
                <a16:creationId xmlns:a16="http://schemas.microsoft.com/office/drawing/2014/main" id="{1D426B44-8F33-4114-A3A3-C021E87DA50A}"/>
              </a:ext>
            </a:extLst>
          </p:cNvPr>
          <p:cNvCxnSpPr>
            <a:stCxn id="52" idx="6"/>
            <a:endCxn id="267" idx="1"/>
          </p:cNvCxnSpPr>
          <p:nvPr/>
        </p:nvCxnSpPr>
        <p:spPr>
          <a:xfrm flipV="1">
            <a:off x="4990599" y="4324301"/>
            <a:ext cx="602707" cy="157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직선 화살표 연결선 674">
            <a:extLst>
              <a:ext uri="{FF2B5EF4-FFF2-40B4-BE49-F238E27FC236}">
                <a16:creationId xmlns:a16="http://schemas.microsoft.com/office/drawing/2014/main" id="{39AB5555-8948-4BB1-9018-E980C629206B}"/>
              </a:ext>
            </a:extLst>
          </p:cNvPr>
          <p:cNvCxnSpPr>
            <a:stCxn id="52" idx="6"/>
            <a:endCxn id="262" idx="2"/>
          </p:cNvCxnSpPr>
          <p:nvPr/>
        </p:nvCxnSpPr>
        <p:spPr>
          <a:xfrm flipV="1">
            <a:off x="4990599" y="4640669"/>
            <a:ext cx="582929" cy="126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직선 화살표 연결선 676">
            <a:extLst>
              <a:ext uri="{FF2B5EF4-FFF2-40B4-BE49-F238E27FC236}">
                <a16:creationId xmlns:a16="http://schemas.microsoft.com/office/drawing/2014/main" id="{44E4DEC3-FCA0-4574-B044-EE68FDC07555}"/>
              </a:ext>
            </a:extLst>
          </p:cNvPr>
          <p:cNvCxnSpPr>
            <a:stCxn id="52" idx="6"/>
            <a:endCxn id="263" idx="2"/>
          </p:cNvCxnSpPr>
          <p:nvPr/>
        </p:nvCxnSpPr>
        <p:spPr>
          <a:xfrm flipV="1">
            <a:off x="4990599" y="4885157"/>
            <a:ext cx="586387" cy="101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직선 화살표 연결선 678">
            <a:extLst>
              <a:ext uri="{FF2B5EF4-FFF2-40B4-BE49-F238E27FC236}">
                <a16:creationId xmlns:a16="http://schemas.microsoft.com/office/drawing/2014/main" id="{F15B04FF-EB29-4F2D-8459-87B7FC653AB6}"/>
              </a:ext>
            </a:extLst>
          </p:cNvPr>
          <p:cNvCxnSpPr>
            <a:stCxn id="52" idx="6"/>
            <a:endCxn id="264" idx="2"/>
          </p:cNvCxnSpPr>
          <p:nvPr/>
        </p:nvCxnSpPr>
        <p:spPr>
          <a:xfrm flipV="1">
            <a:off x="4990599" y="5760139"/>
            <a:ext cx="575501" cy="14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직선 화살표 연결선 680">
            <a:extLst>
              <a:ext uri="{FF2B5EF4-FFF2-40B4-BE49-F238E27FC236}">
                <a16:creationId xmlns:a16="http://schemas.microsoft.com/office/drawing/2014/main" id="{0F5D1467-66ED-4E7D-BD06-12E46FE324AD}"/>
              </a:ext>
            </a:extLst>
          </p:cNvPr>
          <p:cNvCxnSpPr>
            <a:stCxn id="52" idx="5"/>
            <a:endCxn id="265" idx="2"/>
          </p:cNvCxnSpPr>
          <p:nvPr/>
        </p:nvCxnSpPr>
        <p:spPr>
          <a:xfrm>
            <a:off x="4959071" y="5975253"/>
            <a:ext cx="603571" cy="5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직선 화살표 연결선 682">
            <a:extLst>
              <a:ext uri="{FF2B5EF4-FFF2-40B4-BE49-F238E27FC236}">
                <a16:creationId xmlns:a16="http://schemas.microsoft.com/office/drawing/2014/main" id="{AC84F4D1-58DC-4DE5-9C28-E0D9093650BF}"/>
              </a:ext>
            </a:extLst>
          </p:cNvPr>
          <p:cNvCxnSpPr>
            <a:stCxn id="51" idx="6"/>
          </p:cNvCxnSpPr>
          <p:nvPr/>
        </p:nvCxnSpPr>
        <p:spPr>
          <a:xfrm flipV="1">
            <a:off x="4991339" y="4374977"/>
            <a:ext cx="524361" cy="178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직선 화살표 연결선 684">
            <a:extLst>
              <a:ext uri="{FF2B5EF4-FFF2-40B4-BE49-F238E27FC236}">
                <a16:creationId xmlns:a16="http://schemas.microsoft.com/office/drawing/2014/main" id="{CE960C25-8AC8-4C8F-BC5A-EFADF55C219B}"/>
              </a:ext>
            </a:extLst>
          </p:cNvPr>
          <p:cNvCxnSpPr>
            <a:stCxn id="51" idx="5"/>
            <a:endCxn id="262" idx="1"/>
          </p:cNvCxnSpPr>
          <p:nvPr/>
        </p:nvCxnSpPr>
        <p:spPr>
          <a:xfrm flipV="1">
            <a:off x="4959811" y="4576743"/>
            <a:ext cx="645245" cy="164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직선 화살표 연결선 686">
            <a:extLst>
              <a:ext uri="{FF2B5EF4-FFF2-40B4-BE49-F238E27FC236}">
                <a16:creationId xmlns:a16="http://schemas.microsoft.com/office/drawing/2014/main" id="{D1F13FA5-C5B4-4981-9296-B71F97D11FDA}"/>
              </a:ext>
            </a:extLst>
          </p:cNvPr>
          <p:cNvCxnSpPr>
            <a:stCxn id="51" idx="6"/>
            <a:endCxn id="263" idx="2"/>
          </p:cNvCxnSpPr>
          <p:nvPr/>
        </p:nvCxnSpPr>
        <p:spPr>
          <a:xfrm flipV="1">
            <a:off x="4991339" y="4885157"/>
            <a:ext cx="585647" cy="127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직선 화살표 연결선 688">
            <a:extLst>
              <a:ext uri="{FF2B5EF4-FFF2-40B4-BE49-F238E27FC236}">
                <a16:creationId xmlns:a16="http://schemas.microsoft.com/office/drawing/2014/main" id="{6B19C901-7E2B-4F58-AEB4-099CF927BEC3}"/>
              </a:ext>
            </a:extLst>
          </p:cNvPr>
          <p:cNvCxnSpPr>
            <a:stCxn id="51" idx="6"/>
            <a:endCxn id="264" idx="2"/>
          </p:cNvCxnSpPr>
          <p:nvPr/>
        </p:nvCxnSpPr>
        <p:spPr>
          <a:xfrm flipV="1">
            <a:off x="4991339" y="5760139"/>
            <a:ext cx="574761" cy="39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직선 화살표 연결선 690">
            <a:extLst>
              <a:ext uri="{FF2B5EF4-FFF2-40B4-BE49-F238E27FC236}">
                <a16:creationId xmlns:a16="http://schemas.microsoft.com/office/drawing/2014/main" id="{9CD24838-ABBB-4370-AB7D-06DF0F49A4C7}"/>
              </a:ext>
            </a:extLst>
          </p:cNvPr>
          <p:cNvCxnSpPr>
            <a:stCxn id="51" idx="6"/>
            <a:endCxn id="265" idx="2"/>
          </p:cNvCxnSpPr>
          <p:nvPr/>
        </p:nvCxnSpPr>
        <p:spPr>
          <a:xfrm flipV="1">
            <a:off x="4991339" y="6030593"/>
            <a:ext cx="571303" cy="12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직선 화살표 연결선 692">
            <a:extLst>
              <a:ext uri="{FF2B5EF4-FFF2-40B4-BE49-F238E27FC236}">
                <a16:creationId xmlns:a16="http://schemas.microsoft.com/office/drawing/2014/main" id="{1A8CCCD0-A82E-455E-810F-30D2ECA2F244}"/>
              </a:ext>
            </a:extLst>
          </p:cNvPr>
          <p:cNvCxnSpPr>
            <a:cxnSpLocks/>
            <a:stCxn id="439" idx="1"/>
            <a:endCxn id="433" idx="2"/>
          </p:cNvCxnSpPr>
          <p:nvPr/>
        </p:nvCxnSpPr>
        <p:spPr>
          <a:xfrm>
            <a:off x="7164288" y="4405208"/>
            <a:ext cx="525828" cy="2021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직선 화살표 연결선 695">
            <a:extLst>
              <a:ext uri="{FF2B5EF4-FFF2-40B4-BE49-F238E27FC236}">
                <a16:creationId xmlns:a16="http://schemas.microsoft.com/office/drawing/2014/main" id="{1F1E1933-EB23-4808-AA54-6BE343357368}"/>
              </a:ext>
            </a:extLst>
          </p:cNvPr>
          <p:cNvCxnSpPr>
            <a:stCxn id="439" idx="1"/>
            <a:endCxn id="434" idx="2"/>
          </p:cNvCxnSpPr>
          <p:nvPr/>
        </p:nvCxnSpPr>
        <p:spPr>
          <a:xfrm>
            <a:off x="7164288" y="4405208"/>
            <a:ext cx="533256" cy="4165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직선 화살표 연결선 697">
            <a:extLst>
              <a:ext uri="{FF2B5EF4-FFF2-40B4-BE49-F238E27FC236}">
                <a16:creationId xmlns:a16="http://schemas.microsoft.com/office/drawing/2014/main" id="{82DDD445-790C-478C-9328-81EB297C90E4}"/>
              </a:ext>
            </a:extLst>
          </p:cNvPr>
          <p:cNvCxnSpPr>
            <a:stCxn id="439" idx="1"/>
            <a:endCxn id="435" idx="2"/>
          </p:cNvCxnSpPr>
          <p:nvPr/>
        </p:nvCxnSpPr>
        <p:spPr>
          <a:xfrm>
            <a:off x="7164288" y="4405208"/>
            <a:ext cx="533256" cy="11884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직선 화살표 연결선 699">
            <a:extLst>
              <a:ext uri="{FF2B5EF4-FFF2-40B4-BE49-F238E27FC236}">
                <a16:creationId xmlns:a16="http://schemas.microsoft.com/office/drawing/2014/main" id="{BFC34D8E-054F-412D-A967-DFF7A91DA5AA}"/>
              </a:ext>
            </a:extLst>
          </p:cNvPr>
          <p:cNvCxnSpPr>
            <a:stCxn id="202" idx="7"/>
            <a:endCxn id="436" idx="3"/>
          </p:cNvCxnSpPr>
          <p:nvPr/>
        </p:nvCxnSpPr>
        <p:spPr>
          <a:xfrm>
            <a:off x="7157810" y="4393901"/>
            <a:ext cx="582148" cy="14804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직선 화살표 연결선 703">
            <a:extLst>
              <a:ext uri="{FF2B5EF4-FFF2-40B4-BE49-F238E27FC236}">
                <a16:creationId xmlns:a16="http://schemas.microsoft.com/office/drawing/2014/main" id="{9764CAA7-4693-42B4-92E5-2F8E37306833}"/>
              </a:ext>
            </a:extLst>
          </p:cNvPr>
          <p:cNvCxnSpPr>
            <a:endCxn id="433" idx="2"/>
          </p:cNvCxnSpPr>
          <p:nvPr/>
        </p:nvCxnSpPr>
        <p:spPr>
          <a:xfrm flipV="1">
            <a:off x="7188634" y="4607351"/>
            <a:ext cx="501482" cy="151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직선 화살표 연결선 705">
            <a:extLst>
              <a:ext uri="{FF2B5EF4-FFF2-40B4-BE49-F238E27FC236}">
                <a16:creationId xmlns:a16="http://schemas.microsoft.com/office/drawing/2014/main" id="{55D2BBDC-CC2D-48E3-8F4B-D2F641A5CB06}"/>
              </a:ext>
            </a:extLst>
          </p:cNvPr>
          <p:cNvCxnSpPr>
            <a:endCxn id="434" idx="2"/>
          </p:cNvCxnSpPr>
          <p:nvPr/>
        </p:nvCxnSpPr>
        <p:spPr>
          <a:xfrm>
            <a:off x="7225710" y="4657778"/>
            <a:ext cx="471834" cy="1639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직선 화살표 연결선 707">
            <a:extLst>
              <a:ext uri="{FF2B5EF4-FFF2-40B4-BE49-F238E27FC236}">
                <a16:creationId xmlns:a16="http://schemas.microsoft.com/office/drawing/2014/main" id="{8C8A7EC5-8C29-42EB-A5BB-B313B49958D3}"/>
              </a:ext>
            </a:extLst>
          </p:cNvPr>
          <p:cNvCxnSpPr>
            <a:endCxn id="435" idx="2"/>
          </p:cNvCxnSpPr>
          <p:nvPr/>
        </p:nvCxnSpPr>
        <p:spPr>
          <a:xfrm>
            <a:off x="7196062" y="4645655"/>
            <a:ext cx="501482" cy="9480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직선 화살표 연결선 709">
            <a:extLst>
              <a:ext uri="{FF2B5EF4-FFF2-40B4-BE49-F238E27FC236}">
                <a16:creationId xmlns:a16="http://schemas.microsoft.com/office/drawing/2014/main" id="{925175C0-F2D0-4396-A9BE-5933111B09C1}"/>
              </a:ext>
            </a:extLst>
          </p:cNvPr>
          <p:cNvCxnSpPr>
            <a:stCxn id="204" idx="5"/>
            <a:endCxn id="436" idx="1"/>
          </p:cNvCxnSpPr>
          <p:nvPr/>
        </p:nvCxnSpPr>
        <p:spPr>
          <a:xfrm>
            <a:off x="7157106" y="4689624"/>
            <a:ext cx="582852" cy="10740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직선 화살표 연결선 711">
            <a:extLst>
              <a:ext uri="{FF2B5EF4-FFF2-40B4-BE49-F238E27FC236}">
                <a16:creationId xmlns:a16="http://schemas.microsoft.com/office/drawing/2014/main" id="{B92DFEEC-D820-4CE0-B360-1D878A9A9C80}"/>
              </a:ext>
            </a:extLst>
          </p:cNvPr>
          <p:cNvCxnSpPr>
            <a:endCxn id="433" idx="2"/>
          </p:cNvCxnSpPr>
          <p:nvPr/>
        </p:nvCxnSpPr>
        <p:spPr>
          <a:xfrm flipV="1">
            <a:off x="7214130" y="4607351"/>
            <a:ext cx="475986" cy="2395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직선 화살표 연결선 713">
            <a:extLst>
              <a:ext uri="{FF2B5EF4-FFF2-40B4-BE49-F238E27FC236}">
                <a16:creationId xmlns:a16="http://schemas.microsoft.com/office/drawing/2014/main" id="{828A4873-B74E-48B9-832B-08B26E44DF83}"/>
              </a:ext>
            </a:extLst>
          </p:cNvPr>
          <p:cNvCxnSpPr>
            <a:endCxn id="434" idx="2"/>
          </p:cNvCxnSpPr>
          <p:nvPr/>
        </p:nvCxnSpPr>
        <p:spPr>
          <a:xfrm flipV="1">
            <a:off x="7196062" y="4821772"/>
            <a:ext cx="501482" cy="378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직선 화살표 연결선 715">
            <a:extLst>
              <a:ext uri="{FF2B5EF4-FFF2-40B4-BE49-F238E27FC236}">
                <a16:creationId xmlns:a16="http://schemas.microsoft.com/office/drawing/2014/main" id="{37667096-C66A-4DEA-B717-16826F07D27B}"/>
              </a:ext>
            </a:extLst>
          </p:cNvPr>
          <p:cNvCxnSpPr>
            <a:endCxn id="435" idx="3"/>
          </p:cNvCxnSpPr>
          <p:nvPr/>
        </p:nvCxnSpPr>
        <p:spPr>
          <a:xfrm>
            <a:off x="7205101" y="4885157"/>
            <a:ext cx="523971" cy="7638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직선 화살표 연결선 717">
            <a:extLst>
              <a:ext uri="{FF2B5EF4-FFF2-40B4-BE49-F238E27FC236}">
                <a16:creationId xmlns:a16="http://schemas.microsoft.com/office/drawing/2014/main" id="{11F67B4C-D9CD-496D-AEBC-B5191C388B11}"/>
              </a:ext>
            </a:extLst>
          </p:cNvPr>
          <p:cNvCxnSpPr>
            <a:endCxn id="436" idx="3"/>
          </p:cNvCxnSpPr>
          <p:nvPr/>
        </p:nvCxnSpPr>
        <p:spPr>
          <a:xfrm>
            <a:off x="7195816" y="4844692"/>
            <a:ext cx="544142" cy="10296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직선 화살표 연결선 719">
            <a:extLst>
              <a:ext uri="{FF2B5EF4-FFF2-40B4-BE49-F238E27FC236}">
                <a16:creationId xmlns:a16="http://schemas.microsoft.com/office/drawing/2014/main" id="{43D61349-46D2-4242-8C04-9FBFAC5E9140}"/>
              </a:ext>
            </a:extLst>
          </p:cNvPr>
          <p:cNvCxnSpPr>
            <a:stCxn id="206" idx="6"/>
            <a:endCxn id="433" idx="2"/>
          </p:cNvCxnSpPr>
          <p:nvPr/>
        </p:nvCxnSpPr>
        <p:spPr>
          <a:xfrm flipV="1">
            <a:off x="7188634" y="4607351"/>
            <a:ext cx="501482" cy="9056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직선 화살표 연결선 721">
            <a:extLst>
              <a:ext uri="{FF2B5EF4-FFF2-40B4-BE49-F238E27FC236}">
                <a16:creationId xmlns:a16="http://schemas.microsoft.com/office/drawing/2014/main" id="{9EAFD1E1-1862-4261-BDA1-243CAEC4FD9D}"/>
              </a:ext>
            </a:extLst>
          </p:cNvPr>
          <p:cNvCxnSpPr>
            <a:stCxn id="206" idx="6"/>
            <a:endCxn id="434" idx="2"/>
          </p:cNvCxnSpPr>
          <p:nvPr/>
        </p:nvCxnSpPr>
        <p:spPr>
          <a:xfrm flipV="1">
            <a:off x="7188634" y="4821772"/>
            <a:ext cx="508910" cy="6912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직선 화살표 연결선 723">
            <a:extLst>
              <a:ext uri="{FF2B5EF4-FFF2-40B4-BE49-F238E27FC236}">
                <a16:creationId xmlns:a16="http://schemas.microsoft.com/office/drawing/2014/main" id="{5E8E3EDF-878F-4F9F-A73F-4B8C5B8E5B54}"/>
              </a:ext>
            </a:extLst>
          </p:cNvPr>
          <p:cNvCxnSpPr>
            <a:endCxn id="435" idx="2"/>
          </p:cNvCxnSpPr>
          <p:nvPr/>
        </p:nvCxnSpPr>
        <p:spPr>
          <a:xfrm>
            <a:off x="7195816" y="5523533"/>
            <a:ext cx="501728" cy="701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직선 화살표 연결선 725">
            <a:extLst>
              <a:ext uri="{FF2B5EF4-FFF2-40B4-BE49-F238E27FC236}">
                <a16:creationId xmlns:a16="http://schemas.microsoft.com/office/drawing/2014/main" id="{0478C282-4199-42B4-9976-C837960D3D41}"/>
              </a:ext>
            </a:extLst>
          </p:cNvPr>
          <p:cNvCxnSpPr>
            <a:endCxn id="436" idx="3"/>
          </p:cNvCxnSpPr>
          <p:nvPr/>
        </p:nvCxnSpPr>
        <p:spPr>
          <a:xfrm>
            <a:off x="7195816" y="5487955"/>
            <a:ext cx="544142" cy="3863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직선 화살표 연결선 727">
            <a:extLst>
              <a:ext uri="{FF2B5EF4-FFF2-40B4-BE49-F238E27FC236}">
                <a16:creationId xmlns:a16="http://schemas.microsoft.com/office/drawing/2014/main" id="{5EA27868-2B49-4010-B94D-FFA1E9FE4239}"/>
              </a:ext>
            </a:extLst>
          </p:cNvPr>
          <p:cNvCxnSpPr>
            <a:stCxn id="207" idx="6"/>
            <a:endCxn id="433" idx="2"/>
          </p:cNvCxnSpPr>
          <p:nvPr/>
        </p:nvCxnSpPr>
        <p:spPr>
          <a:xfrm flipV="1">
            <a:off x="7188634" y="4607351"/>
            <a:ext cx="501482" cy="10983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직선 화살표 연결선 731">
            <a:extLst>
              <a:ext uri="{FF2B5EF4-FFF2-40B4-BE49-F238E27FC236}">
                <a16:creationId xmlns:a16="http://schemas.microsoft.com/office/drawing/2014/main" id="{D94CE37E-78D6-49CC-A202-91B4635C2B15}"/>
              </a:ext>
            </a:extLst>
          </p:cNvPr>
          <p:cNvCxnSpPr>
            <a:endCxn id="434" idx="1"/>
          </p:cNvCxnSpPr>
          <p:nvPr/>
        </p:nvCxnSpPr>
        <p:spPr>
          <a:xfrm flipV="1">
            <a:off x="7205101" y="4766439"/>
            <a:ext cx="523971" cy="9608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직선 화살표 연결선 733">
            <a:extLst>
              <a:ext uri="{FF2B5EF4-FFF2-40B4-BE49-F238E27FC236}">
                <a16:creationId xmlns:a16="http://schemas.microsoft.com/office/drawing/2014/main" id="{385D5172-0CB6-4D26-BD40-4172A4D87850}"/>
              </a:ext>
            </a:extLst>
          </p:cNvPr>
          <p:cNvCxnSpPr>
            <a:endCxn id="435" idx="2"/>
          </p:cNvCxnSpPr>
          <p:nvPr/>
        </p:nvCxnSpPr>
        <p:spPr>
          <a:xfrm flipV="1">
            <a:off x="7205101" y="5593691"/>
            <a:ext cx="492443" cy="1102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직선 화살표 연결선 735">
            <a:extLst>
              <a:ext uri="{FF2B5EF4-FFF2-40B4-BE49-F238E27FC236}">
                <a16:creationId xmlns:a16="http://schemas.microsoft.com/office/drawing/2014/main" id="{1D5031BC-5B7C-4398-A826-90B8B65F3B8E}"/>
              </a:ext>
            </a:extLst>
          </p:cNvPr>
          <p:cNvCxnSpPr>
            <a:endCxn id="436" idx="3"/>
          </p:cNvCxnSpPr>
          <p:nvPr/>
        </p:nvCxnSpPr>
        <p:spPr>
          <a:xfrm>
            <a:off x="7195816" y="5737520"/>
            <a:ext cx="544142" cy="1368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직선 화살표 연결선 737">
            <a:extLst>
              <a:ext uri="{FF2B5EF4-FFF2-40B4-BE49-F238E27FC236}">
                <a16:creationId xmlns:a16="http://schemas.microsoft.com/office/drawing/2014/main" id="{17E2360A-9E0C-4F6E-8CD7-ECFD31C03A85}"/>
              </a:ext>
            </a:extLst>
          </p:cNvPr>
          <p:cNvCxnSpPr>
            <a:stCxn id="208" idx="6"/>
            <a:endCxn id="433" idx="2"/>
          </p:cNvCxnSpPr>
          <p:nvPr/>
        </p:nvCxnSpPr>
        <p:spPr>
          <a:xfrm flipV="1">
            <a:off x="7189334" y="4607351"/>
            <a:ext cx="500782" cy="1314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직선 화살표 연결선 739">
            <a:extLst>
              <a:ext uri="{FF2B5EF4-FFF2-40B4-BE49-F238E27FC236}">
                <a16:creationId xmlns:a16="http://schemas.microsoft.com/office/drawing/2014/main" id="{046B0120-4C0E-45D0-8DD4-164F05AD36A3}"/>
              </a:ext>
            </a:extLst>
          </p:cNvPr>
          <p:cNvCxnSpPr>
            <a:endCxn id="434" idx="2"/>
          </p:cNvCxnSpPr>
          <p:nvPr/>
        </p:nvCxnSpPr>
        <p:spPr>
          <a:xfrm flipV="1">
            <a:off x="7195816" y="4821772"/>
            <a:ext cx="501728" cy="10999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직선 화살표 연결선 741">
            <a:extLst>
              <a:ext uri="{FF2B5EF4-FFF2-40B4-BE49-F238E27FC236}">
                <a16:creationId xmlns:a16="http://schemas.microsoft.com/office/drawing/2014/main" id="{1610BEB0-120F-4D7A-945B-BF8B0D15D75B}"/>
              </a:ext>
            </a:extLst>
          </p:cNvPr>
          <p:cNvCxnSpPr/>
          <p:nvPr/>
        </p:nvCxnSpPr>
        <p:spPr>
          <a:xfrm flipV="1">
            <a:off x="7205101" y="5625537"/>
            <a:ext cx="459623" cy="3093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직선 화살표 연결선 743">
            <a:extLst>
              <a:ext uri="{FF2B5EF4-FFF2-40B4-BE49-F238E27FC236}">
                <a16:creationId xmlns:a16="http://schemas.microsoft.com/office/drawing/2014/main" id="{F3F1428B-EF2E-4799-B039-69D5166D6681}"/>
              </a:ext>
            </a:extLst>
          </p:cNvPr>
          <p:cNvCxnSpPr>
            <a:endCxn id="436" idx="3"/>
          </p:cNvCxnSpPr>
          <p:nvPr/>
        </p:nvCxnSpPr>
        <p:spPr>
          <a:xfrm flipV="1">
            <a:off x="7225710" y="5874330"/>
            <a:ext cx="514248" cy="1154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직선 화살표 연결선 745">
            <a:extLst>
              <a:ext uri="{FF2B5EF4-FFF2-40B4-BE49-F238E27FC236}">
                <a16:creationId xmlns:a16="http://schemas.microsoft.com/office/drawing/2014/main" id="{7A9F6054-EE3A-4490-B53C-824FA743F28D}"/>
              </a:ext>
            </a:extLst>
          </p:cNvPr>
          <p:cNvCxnSpPr>
            <a:stCxn id="433" idx="6"/>
            <a:endCxn id="85" idx="2"/>
          </p:cNvCxnSpPr>
          <p:nvPr/>
        </p:nvCxnSpPr>
        <p:spPr>
          <a:xfrm>
            <a:off x="7905404" y="4607351"/>
            <a:ext cx="543410" cy="229478"/>
          </a:xfrm>
          <a:prstGeom prst="straightConnector1">
            <a:avLst/>
          </a:prstGeom>
          <a:ln>
            <a:solidFill>
              <a:srgbClr val="B86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직선 화살표 연결선 747">
            <a:extLst>
              <a:ext uri="{FF2B5EF4-FFF2-40B4-BE49-F238E27FC236}">
                <a16:creationId xmlns:a16="http://schemas.microsoft.com/office/drawing/2014/main" id="{68A6A992-6B16-49FF-B0E3-4A1CB48BD073}"/>
              </a:ext>
            </a:extLst>
          </p:cNvPr>
          <p:cNvCxnSpPr>
            <a:endCxn id="86" idx="2"/>
          </p:cNvCxnSpPr>
          <p:nvPr/>
        </p:nvCxnSpPr>
        <p:spPr>
          <a:xfrm>
            <a:off x="7912832" y="4639168"/>
            <a:ext cx="546864" cy="927232"/>
          </a:xfrm>
          <a:prstGeom prst="straightConnector1">
            <a:avLst/>
          </a:prstGeom>
          <a:ln>
            <a:solidFill>
              <a:srgbClr val="B86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직선 화살표 연결선 749">
            <a:extLst>
              <a:ext uri="{FF2B5EF4-FFF2-40B4-BE49-F238E27FC236}">
                <a16:creationId xmlns:a16="http://schemas.microsoft.com/office/drawing/2014/main" id="{32CC76ED-A1D4-4356-8D09-C7AE4267CE4C}"/>
              </a:ext>
            </a:extLst>
          </p:cNvPr>
          <p:cNvCxnSpPr>
            <a:stCxn id="434" idx="6"/>
            <a:endCxn id="85" idx="2"/>
          </p:cNvCxnSpPr>
          <p:nvPr/>
        </p:nvCxnSpPr>
        <p:spPr>
          <a:xfrm>
            <a:off x="7912832" y="4821772"/>
            <a:ext cx="535982" cy="15057"/>
          </a:xfrm>
          <a:prstGeom prst="straightConnector1">
            <a:avLst/>
          </a:prstGeom>
          <a:ln>
            <a:solidFill>
              <a:srgbClr val="B86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직선 화살표 연결선 751">
            <a:extLst>
              <a:ext uri="{FF2B5EF4-FFF2-40B4-BE49-F238E27FC236}">
                <a16:creationId xmlns:a16="http://schemas.microsoft.com/office/drawing/2014/main" id="{4901DE47-83F2-42F9-9EC9-14C5811CCD38}"/>
              </a:ext>
            </a:extLst>
          </p:cNvPr>
          <p:cNvCxnSpPr>
            <a:stCxn id="434" idx="6"/>
            <a:endCxn id="86" idx="3"/>
          </p:cNvCxnSpPr>
          <p:nvPr/>
        </p:nvCxnSpPr>
        <p:spPr>
          <a:xfrm>
            <a:off x="7912832" y="4821772"/>
            <a:ext cx="578392" cy="816165"/>
          </a:xfrm>
          <a:prstGeom prst="straightConnector1">
            <a:avLst/>
          </a:prstGeom>
          <a:ln>
            <a:solidFill>
              <a:srgbClr val="B86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직선 화살표 연결선 753">
            <a:extLst>
              <a:ext uri="{FF2B5EF4-FFF2-40B4-BE49-F238E27FC236}">
                <a16:creationId xmlns:a16="http://schemas.microsoft.com/office/drawing/2014/main" id="{261D79AC-E7CC-46D6-8D06-D8962A85CEAB}"/>
              </a:ext>
            </a:extLst>
          </p:cNvPr>
          <p:cNvCxnSpPr>
            <a:stCxn id="435" idx="6"/>
            <a:endCxn id="85" idx="2"/>
          </p:cNvCxnSpPr>
          <p:nvPr/>
        </p:nvCxnSpPr>
        <p:spPr>
          <a:xfrm flipV="1">
            <a:off x="7912832" y="4836829"/>
            <a:ext cx="535982" cy="756862"/>
          </a:xfrm>
          <a:prstGeom prst="straightConnector1">
            <a:avLst/>
          </a:prstGeom>
          <a:ln>
            <a:solidFill>
              <a:srgbClr val="B86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직선 화살표 연결선 755">
            <a:extLst>
              <a:ext uri="{FF2B5EF4-FFF2-40B4-BE49-F238E27FC236}">
                <a16:creationId xmlns:a16="http://schemas.microsoft.com/office/drawing/2014/main" id="{99461396-EF54-4ADE-AEF2-DA7B8F0923A5}"/>
              </a:ext>
            </a:extLst>
          </p:cNvPr>
          <p:cNvCxnSpPr>
            <a:stCxn id="435" idx="6"/>
            <a:endCxn id="86" idx="2"/>
          </p:cNvCxnSpPr>
          <p:nvPr/>
        </p:nvCxnSpPr>
        <p:spPr>
          <a:xfrm flipV="1">
            <a:off x="7912832" y="5566400"/>
            <a:ext cx="546864" cy="27291"/>
          </a:xfrm>
          <a:prstGeom prst="straightConnector1">
            <a:avLst/>
          </a:prstGeom>
          <a:ln>
            <a:solidFill>
              <a:srgbClr val="B86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직선 화살표 연결선 757">
            <a:extLst>
              <a:ext uri="{FF2B5EF4-FFF2-40B4-BE49-F238E27FC236}">
                <a16:creationId xmlns:a16="http://schemas.microsoft.com/office/drawing/2014/main" id="{5F5CB455-8A97-4892-B675-69201E060721}"/>
              </a:ext>
            </a:extLst>
          </p:cNvPr>
          <p:cNvCxnSpPr>
            <a:stCxn id="436" idx="7"/>
            <a:endCxn id="85" idx="1"/>
          </p:cNvCxnSpPr>
          <p:nvPr/>
        </p:nvCxnSpPr>
        <p:spPr>
          <a:xfrm flipV="1">
            <a:off x="7892190" y="4765291"/>
            <a:ext cx="588152" cy="998374"/>
          </a:xfrm>
          <a:prstGeom prst="straightConnector1">
            <a:avLst/>
          </a:prstGeom>
          <a:ln>
            <a:solidFill>
              <a:srgbClr val="B86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직선 화살표 연결선 759">
            <a:extLst>
              <a:ext uri="{FF2B5EF4-FFF2-40B4-BE49-F238E27FC236}">
                <a16:creationId xmlns:a16="http://schemas.microsoft.com/office/drawing/2014/main" id="{185E8524-9D32-438A-8F75-47B3209CBDC2}"/>
              </a:ext>
            </a:extLst>
          </p:cNvPr>
          <p:cNvCxnSpPr>
            <a:endCxn id="86" idx="2"/>
          </p:cNvCxnSpPr>
          <p:nvPr/>
        </p:nvCxnSpPr>
        <p:spPr>
          <a:xfrm flipV="1">
            <a:off x="7933478" y="5566400"/>
            <a:ext cx="526218" cy="270374"/>
          </a:xfrm>
          <a:prstGeom prst="straightConnector1">
            <a:avLst/>
          </a:prstGeom>
          <a:ln>
            <a:solidFill>
              <a:srgbClr val="B86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1" name="그룹 760">
            <a:extLst>
              <a:ext uri="{FF2B5EF4-FFF2-40B4-BE49-F238E27FC236}">
                <a16:creationId xmlns:a16="http://schemas.microsoft.com/office/drawing/2014/main" id="{6878AE9B-5D32-4455-9FF3-0F998D11422A}"/>
              </a:ext>
            </a:extLst>
          </p:cNvPr>
          <p:cNvGrpSpPr/>
          <p:nvPr/>
        </p:nvGrpSpPr>
        <p:grpSpPr>
          <a:xfrm>
            <a:off x="5741661" y="4291621"/>
            <a:ext cx="1429788" cy="2297580"/>
            <a:chOff x="1767025" y="1679727"/>
            <a:chExt cx="1429788" cy="1969298"/>
          </a:xfrm>
        </p:grpSpPr>
        <p:sp>
          <p:nvSpPr>
            <p:cNvPr id="762" name="직사각형 761">
              <a:extLst>
                <a:ext uri="{FF2B5EF4-FFF2-40B4-BE49-F238E27FC236}">
                  <a16:creationId xmlns:a16="http://schemas.microsoft.com/office/drawing/2014/main" id="{F48DBADC-D588-43A7-8CD4-2122CB4B39ED}"/>
                </a:ext>
              </a:extLst>
            </p:cNvPr>
            <p:cNvSpPr/>
            <p:nvPr/>
          </p:nvSpPr>
          <p:spPr>
            <a:xfrm>
              <a:off x="2242962" y="1679727"/>
              <a:ext cx="288032" cy="1611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3" name="타원 762">
              <a:extLst>
                <a:ext uri="{FF2B5EF4-FFF2-40B4-BE49-F238E27FC236}">
                  <a16:creationId xmlns:a16="http://schemas.microsoft.com/office/drawing/2014/main" id="{EB789202-2076-430A-840D-91EDE7A021A0}"/>
                </a:ext>
              </a:extLst>
            </p:cNvPr>
            <p:cNvSpPr/>
            <p:nvPr/>
          </p:nvSpPr>
          <p:spPr>
            <a:xfrm>
              <a:off x="2279334" y="1728023"/>
              <a:ext cx="215288" cy="1565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FE4A1FF8-2E59-4EA2-A12C-5226A558F673}"/>
                </a:ext>
              </a:extLst>
            </p:cNvPr>
            <p:cNvSpPr txBox="1"/>
            <p:nvPr/>
          </p:nvSpPr>
          <p:spPr>
            <a:xfrm>
              <a:off x="2219150" y="2296438"/>
              <a:ext cx="492443" cy="4581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A6A6A6"/>
                  </a:solidFill>
                </a:rPr>
                <a:t>. . .</a:t>
              </a:r>
              <a:endParaRPr lang="ko-KR" altLang="en-US" sz="2000" b="1" dirty="0">
                <a:solidFill>
                  <a:srgbClr val="A6A6A6"/>
                </a:solidFill>
              </a:endParaRPr>
            </a:p>
          </p:txBody>
        </p:sp>
        <p:sp>
          <p:nvSpPr>
            <p:cNvPr id="770" name="TextBox 769">
              <a:extLst>
                <a:ext uri="{FF2B5EF4-FFF2-40B4-BE49-F238E27FC236}">
                  <a16:creationId xmlns:a16="http://schemas.microsoft.com/office/drawing/2014/main" id="{C12A013C-3F46-421E-8B62-83C2064E6A12}"/>
                </a:ext>
              </a:extLst>
            </p:cNvPr>
            <p:cNvSpPr txBox="1"/>
            <p:nvPr/>
          </p:nvSpPr>
          <p:spPr>
            <a:xfrm>
              <a:off x="1767025" y="3437984"/>
              <a:ext cx="1429788" cy="211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300 Hidden nodes</a:t>
              </a:r>
              <a:endParaRPr lang="ko-KR" altLang="en-US" sz="1000" b="1" dirty="0"/>
            </a:p>
          </p:txBody>
        </p:sp>
      </p:grpSp>
      <p:sp>
        <p:nvSpPr>
          <p:cNvPr id="771" name="타원 770">
            <a:extLst>
              <a:ext uri="{FF2B5EF4-FFF2-40B4-BE49-F238E27FC236}">
                <a16:creationId xmlns:a16="http://schemas.microsoft.com/office/drawing/2014/main" id="{C828E4B8-B9C1-440F-B976-EE8816DC8437}"/>
              </a:ext>
            </a:extLst>
          </p:cNvPr>
          <p:cNvSpPr/>
          <p:nvPr/>
        </p:nvSpPr>
        <p:spPr>
          <a:xfrm>
            <a:off x="6257384" y="4686566"/>
            <a:ext cx="215288" cy="18259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2" name="타원 771">
            <a:extLst>
              <a:ext uri="{FF2B5EF4-FFF2-40B4-BE49-F238E27FC236}">
                <a16:creationId xmlns:a16="http://schemas.microsoft.com/office/drawing/2014/main" id="{6C03DE8E-3E2D-4EDC-BDAB-7EC0DF6DA571}"/>
              </a:ext>
            </a:extLst>
          </p:cNvPr>
          <p:cNvSpPr/>
          <p:nvPr/>
        </p:nvSpPr>
        <p:spPr>
          <a:xfrm>
            <a:off x="6249956" y="5550662"/>
            <a:ext cx="215288" cy="18259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3" name="타원 772">
            <a:extLst>
              <a:ext uri="{FF2B5EF4-FFF2-40B4-BE49-F238E27FC236}">
                <a16:creationId xmlns:a16="http://schemas.microsoft.com/office/drawing/2014/main" id="{1B35B236-B434-4259-81C3-0F820D579FCF}"/>
              </a:ext>
            </a:extLst>
          </p:cNvPr>
          <p:cNvSpPr/>
          <p:nvPr/>
        </p:nvSpPr>
        <p:spPr>
          <a:xfrm>
            <a:off x="6260842" y="5867158"/>
            <a:ext cx="215288" cy="18259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75" name="직선 화살표 연결선 774">
            <a:extLst>
              <a:ext uri="{FF2B5EF4-FFF2-40B4-BE49-F238E27FC236}">
                <a16:creationId xmlns:a16="http://schemas.microsoft.com/office/drawing/2014/main" id="{59D3D14A-7AFF-48F4-BA5B-2FB22405B174}"/>
              </a:ext>
            </a:extLst>
          </p:cNvPr>
          <p:cNvCxnSpPr>
            <a:stCxn id="267" idx="6"/>
            <a:endCxn id="763" idx="2"/>
          </p:cNvCxnSpPr>
          <p:nvPr/>
        </p:nvCxnSpPr>
        <p:spPr>
          <a:xfrm>
            <a:off x="5777066" y="4388227"/>
            <a:ext cx="476904" cy="51038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직선 화살표 연결선 776">
            <a:extLst>
              <a:ext uri="{FF2B5EF4-FFF2-40B4-BE49-F238E27FC236}">
                <a16:creationId xmlns:a16="http://schemas.microsoft.com/office/drawing/2014/main" id="{BFE73AD7-10C9-4E82-9D93-5C8DF7BE75C3}"/>
              </a:ext>
            </a:extLst>
          </p:cNvPr>
          <p:cNvCxnSpPr>
            <a:stCxn id="267" idx="6"/>
            <a:endCxn id="771" idx="2"/>
          </p:cNvCxnSpPr>
          <p:nvPr/>
        </p:nvCxnSpPr>
        <p:spPr>
          <a:xfrm>
            <a:off x="5777066" y="4388227"/>
            <a:ext cx="480318" cy="389636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직선 화살표 연결선 778">
            <a:extLst>
              <a:ext uri="{FF2B5EF4-FFF2-40B4-BE49-F238E27FC236}">
                <a16:creationId xmlns:a16="http://schemas.microsoft.com/office/drawing/2014/main" id="{2BE6DD5D-567B-4241-9BEE-FFCD1B8527DE}"/>
              </a:ext>
            </a:extLst>
          </p:cNvPr>
          <p:cNvCxnSpPr>
            <a:stCxn id="267" idx="6"/>
            <a:endCxn id="772" idx="3"/>
          </p:cNvCxnSpPr>
          <p:nvPr/>
        </p:nvCxnSpPr>
        <p:spPr>
          <a:xfrm>
            <a:off x="5777066" y="4388227"/>
            <a:ext cx="504418" cy="1318289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직선 화살표 연결선 780">
            <a:extLst>
              <a:ext uri="{FF2B5EF4-FFF2-40B4-BE49-F238E27FC236}">
                <a16:creationId xmlns:a16="http://schemas.microsoft.com/office/drawing/2014/main" id="{D940236A-BE80-4B7C-A979-B216905DFBA8}"/>
              </a:ext>
            </a:extLst>
          </p:cNvPr>
          <p:cNvCxnSpPr>
            <a:endCxn id="773" idx="3"/>
          </p:cNvCxnSpPr>
          <p:nvPr/>
        </p:nvCxnSpPr>
        <p:spPr>
          <a:xfrm>
            <a:off x="5802700" y="4396116"/>
            <a:ext cx="489670" cy="1626896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직선 화살표 연결선 782">
            <a:extLst>
              <a:ext uri="{FF2B5EF4-FFF2-40B4-BE49-F238E27FC236}">
                <a16:creationId xmlns:a16="http://schemas.microsoft.com/office/drawing/2014/main" id="{FE18345A-BAB6-4A07-8AE8-E8DFBE6900BA}"/>
              </a:ext>
            </a:extLst>
          </p:cNvPr>
          <p:cNvCxnSpPr>
            <a:stCxn id="262" idx="6"/>
            <a:endCxn id="763" idx="2"/>
          </p:cNvCxnSpPr>
          <p:nvPr/>
        </p:nvCxnSpPr>
        <p:spPr>
          <a:xfrm flipV="1">
            <a:off x="5788816" y="4439265"/>
            <a:ext cx="465154" cy="201404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직선 화살표 연결선 784">
            <a:extLst>
              <a:ext uri="{FF2B5EF4-FFF2-40B4-BE49-F238E27FC236}">
                <a16:creationId xmlns:a16="http://schemas.microsoft.com/office/drawing/2014/main" id="{73487F51-006D-4EA3-999F-FBEC9F0198C2}"/>
              </a:ext>
            </a:extLst>
          </p:cNvPr>
          <p:cNvCxnSpPr>
            <a:stCxn id="262" idx="6"/>
            <a:endCxn id="771" idx="2"/>
          </p:cNvCxnSpPr>
          <p:nvPr/>
        </p:nvCxnSpPr>
        <p:spPr>
          <a:xfrm>
            <a:off x="5788816" y="4640669"/>
            <a:ext cx="468568" cy="137194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직선 화살표 연결선 786">
            <a:extLst>
              <a:ext uri="{FF2B5EF4-FFF2-40B4-BE49-F238E27FC236}">
                <a16:creationId xmlns:a16="http://schemas.microsoft.com/office/drawing/2014/main" id="{40F1AA1E-9308-4749-9C95-E46C2D6FBEBD}"/>
              </a:ext>
            </a:extLst>
          </p:cNvPr>
          <p:cNvCxnSpPr>
            <a:stCxn id="262" idx="6"/>
            <a:endCxn id="772" idx="3"/>
          </p:cNvCxnSpPr>
          <p:nvPr/>
        </p:nvCxnSpPr>
        <p:spPr>
          <a:xfrm>
            <a:off x="5788816" y="4640669"/>
            <a:ext cx="492668" cy="1065847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직선 화살표 연결선 788">
            <a:extLst>
              <a:ext uri="{FF2B5EF4-FFF2-40B4-BE49-F238E27FC236}">
                <a16:creationId xmlns:a16="http://schemas.microsoft.com/office/drawing/2014/main" id="{6F63A5FD-DB2B-478F-8EC0-95444D3248A1}"/>
              </a:ext>
            </a:extLst>
          </p:cNvPr>
          <p:cNvCxnSpPr>
            <a:stCxn id="262" idx="6"/>
            <a:endCxn id="773" idx="2"/>
          </p:cNvCxnSpPr>
          <p:nvPr/>
        </p:nvCxnSpPr>
        <p:spPr>
          <a:xfrm>
            <a:off x="5788816" y="4640669"/>
            <a:ext cx="472026" cy="1317786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직선 화살표 연결선 790">
            <a:extLst>
              <a:ext uri="{FF2B5EF4-FFF2-40B4-BE49-F238E27FC236}">
                <a16:creationId xmlns:a16="http://schemas.microsoft.com/office/drawing/2014/main" id="{6BE63809-2054-4AC4-AD60-7AE3E0593B78}"/>
              </a:ext>
            </a:extLst>
          </p:cNvPr>
          <p:cNvCxnSpPr>
            <a:stCxn id="263" idx="7"/>
            <a:endCxn id="763" idx="2"/>
          </p:cNvCxnSpPr>
          <p:nvPr/>
        </p:nvCxnSpPr>
        <p:spPr>
          <a:xfrm flipV="1">
            <a:off x="5760746" y="4439265"/>
            <a:ext cx="493224" cy="381966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직선 화살표 연결선 792">
            <a:extLst>
              <a:ext uri="{FF2B5EF4-FFF2-40B4-BE49-F238E27FC236}">
                <a16:creationId xmlns:a16="http://schemas.microsoft.com/office/drawing/2014/main" id="{FFF616A2-ED3C-4FEF-8622-F0D7AF5044FA}"/>
              </a:ext>
            </a:extLst>
          </p:cNvPr>
          <p:cNvCxnSpPr>
            <a:stCxn id="263" idx="7"/>
            <a:endCxn id="771" idx="2"/>
          </p:cNvCxnSpPr>
          <p:nvPr/>
        </p:nvCxnSpPr>
        <p:spPr>
          <a:xfrm flipV="1">
            <a:off x="5760746" y="4777863"/>
            <a:ext cx="496638" cy="43368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직선 화살표 연결선 794">
            <a:extLst>
              <a:ext uri="{FF2B5EF4-FFF2-40B4-BE49-F238E27FC236}">
                <a16:creationId xmlns:a16="http://schemas.microsoft.com/office/drawing/2014/main" id="{00195AD4-1A98-4CBC-A5AB-5E95260CFE0E}"/>
              </a:ext>
            </a:extLst>
          </p:cNvPr>
          <p:cNvCxnSpPr>
            <a:stCxn id="263" idx="6"/>
            <a:endCxn id="772" idx="3"/>
          </p:cNvCxnSpPr>
          <p:nvPr/>
        </p:nvCxnSpPr>
        <p:spPr>
          <a:xfrm>
            <a:off x="5792274" y="4885157"/>
            <a:ext cx="489210" cy="821359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직선 화살표 연결선 796">
            <a:extLst>
              <a:ext uri="{FF2B5EF4-FFF2-40B4-BE49-F238E27FC236}">
                <a16:creationId xmlns:a16="http://schemas.microsoft.com/office/drawing/2014/main" id="{587E7B9A-9F80-45AB-9D24-A3FF986B18F9}"/>
              </a:ext>
            </a:extLst>
          </p:cNvPr>
          <p:cNvCxnSpPr>
            <a:stCxn id="263" idx="6"/>
            <a:endCxn id="773" idx="2"/>
          </p:cNvCxnSpPr>
          <p:nvPr/>
        </p:nvCxnSpPr>
        <p:spPr>
          <a:xfrm>
            <a:off x="5792274" y="4885157"/>
            <a:ext cx="468568" cy="1073298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직선 화살표 연결선 798">
            <a:extLst>
              <a:ext uri="{FF2B5EF4-FFF2-40B4-BE49-F238E27FC236}">
                <a16:creationId xmlns:a16="http://schemas.microsoft.com/office/drawing/2014/main" id="{6A2F5F8C-2150-49A9-9BEE-60FCF0C4BBD1}"/>
              </a:ext>
            </a:extLst>
          </p:cNvPr>
          <p:cNvCxnSpPr>
            <a:stCxn id="264" idx="6"/>
            <a:endCxn id="763" idx="2"/>
          </p:cNvCxnSpPr>
          <p:nvPr/>
        </p:nvCxnSpPr>
        <p:spPr>
          <a:xfrm flipV="1">
            <a:off x="5781388" y="4439265"/>
            <a:ext cx="472582" cy="1320874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직선 화살표 연결선 800">
            <a:extLst>
              <a:ext uri="{FF2B5EF4-FFF2-40B4-BE49-F238E27FC236}">
                <a16:creationId xmlns:a16="http://schemas.microsoft.com/office/drawing/2014/main" id="{67F4D774-EAC5-4E8E-AEC2-9733732082A1}"/>
              </a:ext>
            </a:extLst>
          </p:cNvPr>
          <p:cNvCxnSpPr>
            <a:stCxn id="264" idx="6"/>
            <a:endCxn id="771" idx="2"/>
          </p:cNvCxnSpPr>
          <p:nvPr/>
        </p:nvCxnSpPr>
        <p:spPr>
          <a:xfrm flipV="1">
            <a:off x="5781388" y="4777863"/>
            <a:ext cx="475996" cy="982276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직선 화살표 연결선 802">
            <a:extLst>
              <a:ext uri="{FF2B5EF4-FFF2-40B4-BE49-F238E27FC236}">
                <a16:creationId xmlns:a16="http://schemas.microsoft.com/office/drawing/2014/main" id="{E250D098-809D-4E64-9EA6-74849B9CA5BB}"/>
              </a:ext>
            </a:extLst>
          </p:cNvPr>
          <p:cNvCxnSpPr>
            <a:stCxn id="264" idx="6"/>
            <a:endCxn id="772" idx="2"/>
          </p:cNvCxnSpPr>
          <p:nvPr/>
        </p:nvCxnSpPr>
        <p:spPr>
          <a:xfrm flipV="1">
            <a:off x="5781388" y="5641959"/>
            <a:ext cx="468568" cy="118180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직선 화살표 연결선 804">
            <a:extLst>
              <a:ext uri="{FF2B5EF4-FFF2-40B4-BE49-F238E27FC236}">
                <a16:creationId xmlns:a16="http://schemas.microsoft.com/office/drawing/2014/main" id="{254D4A86-2468-4006-8B7C-954D2FA62D33}"/>
              </a:ext>
            </a:extLst>
          </p:cNvPr>
          <p:cNvCxnSpPr>
            <a:endCxn id="773" idx="2"/>
          </p:cNvCxnSpPr>
          <p:nvPr/>
        </p:nvCxnSpPr>
        <p:spPr>
          <a:xfrm>
            <a:off x="5813438" y="5781404"/>
            <a:ext cx="447404" cy="177051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직선 화살표 연결선 806">
            <a:extLst>
              <a:ext uri="{FF2B5EF4-FFF2-40B4-BE49-F238E27FC236}">
                <a16:creationId xmlns:a16="http://schemas.microsoft.com/office/drawing/2014/main" id="{CE5DB45E-FF91-4078-9404-F73E29397BEC}"/>
              </a:ext>
            </a:extLst>
          </p:cNvPr>
          <p:cNvCxnSpPr>
            <a:stCxn id="265" idx="6"/>
            <a:endCxn id="763" idx="2"/>
          </p:cNvCxnSpPr>
          <p:nvPr/>
        </p:nvCxnSpPr>
        <p:spPr>
          <a:xfrm flipV="1">
            <a:off x="5777930" y="4439265"/>
            <a:ext cx="476040" cy="1591328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직선 화살표 연결선 808">
            <a:extLst>
              <a:ext uri="{FF2B5EF4-FFF2-40B4-BE49-F238E27FC236}">
                <a16:creationId xmlns:a16="http://schemas.microsoft.com/office/drawing/2014/main" id="{9B3D0611-9D5E-4C7B-B01A-27E9D02EFE27}"/>
              </a:ext>
            </a:extLst>
          </p:cNvPr>
          <p:cNvCxnSpPr>
            <a:stCxn id="265" idx="6"/>
            <a:endCxn id="771" idx="2"/>
          </p:cNvCxnSpPr>
          <p:nvPr/>
        </p:nvCxnSpPr>
        <p:spPr>
          <a:xfrm flipV="1">
            <a:off x="5777930" y="4777863"/>
            <a:ext cx="479454" cy="1252730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직선 화살표 연결선 810">
            <a:extLst>
              <a:ext uri="{FF2B5EF4-FFF2-40B4-BE49-F238E27FC236}">
                <a16:creationId xmlns:a16="http://schemas.microsoft.com/office/drawing/2014/main" id="{E35C2881-BF0A-4729-8FDB-F20E41AB7ABE}"/>
              </a:ext>
            </a:extLst>
          </p:cNvPr>
          <p:cNvCxnSpPr>
            <a:endCxn id="772" idx="2"/>
          </p:cNvCxnSpPr>
          <p:nvPr/>
        </p:nvCxnSpPr>
        <p:spPr>
          <a:xfrm flipV="1">
            <a:off x="5792274" y="5641959"/>
            <a:ext cx="457682" cy="385386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직선 화살표 연결선 812">
            <a:extLst>
              <a:ext uri="{FF2B5EF4-FFF2-40B4-BE49-F238E27FC236}">
                <a16:creationId xmlns:a16="http://schemas.microsoft.com/office/drawing/2014/main" id="{E9EC93DF-2B6C-4594-A40B-99EC0F69D1B7}"/>
              </a:ext>
            </a:extLst>
          </p:cNvPr>
          <p:cNvCxnSpPr>
            <a:endCxn id="773" idx="2"/>
          </p:cNvCxnSpPr>
          <p:nvPr/>
        </p:nvCxnSpPr>
        <p:spPr>
          <a:xfrm flipV="1">
            <a:off x="5788816" y="5958455"/>
            <a:ext cx="472026" cy="107526"/>
          </a:xfrm>
          <a:prstGeom prst="straightConnector1">
            <a:avLst/>
          </a:prstGeom>
          <a:ln>
            <a:solidFill>
              <a:srgbClr val="C44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직선 화살표 연결선 814">
            <a:extLst>
              <a:ext uri="{FF2B5EF4-FFF2-40B4-BE49-F238E27FC236}">
                <a16:creationId xmlns:a16="http://schemas.microsoft.com/office/drawing/2014/main" id="{3634346C-56E2-498E-825D-4EF480998C6E}"/>
              </a:ext>
            </a:extLst>
          </p:cNvPr>
          <p:cNvCxnSpPr>
            <a:stCxn id="763" idx="6"/>
            <a:endCxn id="202" idx="2"/>
          </p:cNvCxnSpPr>
          <p:nvPr/>
        </p:nvCxnSpPr>
        <p:spPr>
          <a:xfrm>
            <a:off x="6469258" y="4439265"/>
            <a:ext cx="504792" cy="9969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직선 화살표 연결선 816">
            <a:extLst>
              <a:ext uri="{FF2B5EF4-FFF2-40B4-BE49-F238E27FC236}">
                <a16:creationId xmlns:a16="http://schemas.microsoft.com/office/drawing/2014/main" id="{A461E608-E354-4708-881A-E8C4AF644397}"/>
              </a:ext>
            </a:extLst>
          </p:cNvPr>
          <p:cNvCxnSpPr>
            <a:endCxn id="204" idx="2"/>
          </p:cNvCxnSpPr>
          <p:nvPr/>
        </p:nvCxnSpPr>
        <p:spPr>
          <a:xfrm>
            <a:off x="6472672" y="4454376"/>
            <a:ext cx="500674" cy="179916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직선 화살표 연결선 818">
            <a:extLst>
              <a:ext uri="{FF2B5EF4-FFF2-40B4-BE49-F238E27FC236}">
                <a16:creationId xmlns:a16="http://schemas.microsoft.com/office/drawing/2014/main" id="{79C08D2F-04A4-47B4-8309-2F7C4FB1173F}"/>
              </a:ext>
            </a:extLst>
          </p:cNvPr>
          <p:cNvCxnSpPr>
            <a:endCxn id="205" idx="2"/>
          </p:cNvCxnSpPr>
          <p:nvPr/>
        </p:nvCxnSpPr>
        <p:spPr>
          <a:xfrm>
            <a:off x="6480903" y="4475025"/>
            <a:ext cx="492443" cy="373245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직선 화살표 연결선 820">
            <a:extLst>
              <a:ext uri="{FF2B5EF4-FFF2-40B4-BE49-F238E27FC236}">
                <a16:creationId xmlns:a16="http://schemas.microsoft.com/office/drawing/2014/main" id="{2FBFDB15-4EC2-4807-A9F8-3F781B2564F6}"/>
              </a:ext>
            </a:extLst>
          </p:cNvPr>
          <p:cNvCxnSpPr>
            <a:cxnSpLocks/>
            <a:endCxn id="206" idx="3"/>
          </p:cNvCxnSpPr>
          <p:nvPr/>
        </p:nvCxnSpPr>
        <p:spPr>
          <a:xfrm>
            <a:off x="6480903" y="4483306"/>
            <a:ext cx="523971" cy="1085051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직선 화살표 연결선 823">
            <a:extLst>
              <a:ext uri="{FF2B5EF4-FFF2-40B4-BE49-F238E27FC236}">
                <a16:creationId xmlns:a16="http://schemas.microsoft.com/office/drawing/2014/main" id="{FA2027F5-F398-4EC5-BFB2-729F37414253}"/>
              </a:ext>
            </a:extLst>
          </p:cNvPr>
          <p:cNvCxnSpPr>
            <a:endCxn id="207" idx="3"/>
          </p:cNvCxnSpPr>
          <p:nvPr/>
        </p:nvCxnSpPr>
        <p:spPr>
          <a:xfrm>
            <a:off x="6480903" y="4456480"/>
            <a:ext cx="523971" cy="1304526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직선 화살표 연결선 825">
            <a:extLst>
              <a:ext uri="{FF2B5EF4-FFF2-40B4-BE49-F238E27FC236}">
                <a16:creationId xmlns:a16="http://schemas.microsoft.com/office/drawing/2014/main" id="{91E54A48-A117-47F6-80FD-0B11B873C5F1}"/>
              </a:ext>
            </a:extLst>
          </p:cNvPr>
          <p:cNvCxnSpPr>
            <a:endCxn id="208" idx="3"/>
          </p:cNvCxnSpPr>
          <p:nvPr/>
        </p:nvCxnSpPr>
        <p:spPr>
          <a:xfrm>
            <a:off x="6480903" y="4449234"/>
            <a:ext cx="524671" cy="1527796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직선 화살표 연결선 827">
            <a:extLst>
              <a:ext uri="{FF2B5EF4-FFF2-40B4-BE49-F238E27FC236}">
                <a16:creationId xmlns:a16="http://schemas.microsoft.com/office/drawing/2014/main" id="{FA0024A0-E7F1-4B73-AFB3-2F027EB6A6E0}"/>
              </a:ext>
            </a:extLst>
          </p:cNvPr>
          <p:cNvCxnSpPr>
            <a:stCxn id="771" idx="6"/>
            <a:endCxn id="202" idx="2"/>
          </p:cNvCxnSpPr>
          <p:nvPr/>
        </p:nvCxnSpPr>
        <p:spPr>
          <a:xfrm flipV="1">
            <a:off x="6472672" y="4449234"/>
            <a:ext cx="501378" cy="328629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직선 화살표 연결선 829">
            <a:extLst>
              <a:ext uri="{FF2B5EF4-FFF2-40B4-BE49-F238E27FC236}">
                <a16:creationId xmlns:a16="http://schemas.microsoft.com/office/drawing/2014/main" id="{A00DCB75-7AA3-40A2-AA4F-D7EE98677775}"/>
              </a:ext>
            </a:extLst>
          </p:cNvPr>
          <p:cNvCxnSpPr>
            <a:stCxn id="771" idx="6"/>
          </p:cNvCxnSpPr>
          <p:nvPr/>
        </p:nvCxnSpPr>
        <p:spPr>
          <a:xfrm flipV="1">
            <a:off x="6472672" y="4639168"/>
            <a:ext cx="465006" cy="138695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직선 화살표 연결선 831">
            <a:extLst>
              <a:ext uri="{FF2B5EF4-FFF2-40B4-BE49-F238E27FC236}">
                <a16:creationId xmlns:a16="http://schemas.microsoft.com/office/drawing/2014/main" id="{17B2DD39-79F4-459E-8BE5-00B886B021F5}"/>
              </a:ext>
            </a:extLst>
          </p:cNvPr>
          <p:cNvCxnSpPr>
            <a:stCxn id="771" idx="6"/>
            <a:endCxn id="205" idx="2"/>
          </p:cNvCxnSpPr>
          <p:nvPr/>
        </p:nvCxnSpPr>
        <p:spPr>
          <a:xfrm>
            <a:off x="6472672" y="4777863"/>
            <a:ext cx="500674" cy="70407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직선 화살표 연결선 833">
            <a:extLst>
              <a:ext uri="{FF2B5EF4-FFF2-40B4-BE49-F238E27FC236}">
                <a16:creationId xmlns:a16="http://schemas.microsoft.com/office/drawing/2014/main" id="{39931110-2804-403F-9297-2C03CC9B4DFE}"/>
              </a:ext>
            </a:extLst>
          </p:cNvPr>
          <p:cNvCxnSpPr>
            <a:endCxn id="206" idx="3"/>
          </p:cNvCxnSpPr>
          <p:nvPr/>
        </p:nvCxnSpPr>
        <p:spPr>
          <a:xfrm>
            <a:off x="6480903" y="4803670"/>
            <a:ext cx="523971" cy="764687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직선 화살표 연결선 835">
            <a:extLst>
              <a:ext uri="{FF2B5EF4-FFF2-40B4-BE49-F238E27FC236}">
                <a16:creationId xmlns:a16="http://schemas.microsoft.com/office/drawing/2014/main" id="{3D4F720F-6AC5-4AB8-8D31-44E9C90ABB4B}"/>
              </a:ext>
            </a:extLst>
          </p:cNvPr>
          <p:cNvCxnSpPr>
            <a:endCxn id="207" idx="3"/>
          </p:cNvCxnSpPr>
          <p:nvPr/>
        </p:nvCxnSpPr>
        <p:spPr>
          <a:xfrm>
            <a:off x="6480203" y="4811593"/>
            <a:ext cx="524671" cy="949413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직선 화살표 연결선 837">
            <a:extLst>
              <a:ext uri="{FF2B5EF4-FFF2-40B4-BE49-F238E27FC236}">
                <a16:creationId xmlns:a16="http://schemas.microsoft.com/office/drawing/2014/main" id="{039048BE-836F-4FD2-BA59-CC4AFCEC361B}"/>
              </a:ext>
            </a:extLst>
          </p:cNvPr>
          <p:cNvCxnSpPr>
            <a:stCxn id="771" idx="6"/>
            <a:endCxn id="208" idx="3"/>
          </p:cNvCxnSpPr>
          <p:nvPr/>
        </p:nvCxnSpPr>
        <p:spPr>
          <a:xfrm>
            <a:off x="6472672" y="4777863"/>
            <a:ext cx="532902" cy="1199167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직선 화살표 연결선 839">
            <a:extLst>
              <a:ext uri="{FF2B5EF4-FFF2-40B4-BE49-F238E27FC236}">
                <a16:creationId xmlns:a16="http://schemas.microsoft.com/office/drawing/2014/main" id="{55F9DCD5-9BD1-428E-BE8D-9845D2FE1B41}"/>
              </a:ext>
            </a:extLst>
          </p:cNvPr>
          <p:cNvCxnSpPr>
            <a:stCxn id="772" idx="6"/>
            <a:endCxn id="202" idx="2"/>
          </p:cNvCxnSpPr>
          <p:nvPr/>
        </p:nvCxnSpPr>
        <p:spPr>
          <a:xfrm flipV="1">
            <a:off x="6465244" y="4449234"/>
            <a:ext cx="508806" cy="1192725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직선 화살표 연결선 841">
            <a:extLst>
              <a:ext uri="{FF2B5EF4-FFF2-40B4-BE49-F238E27FC236}">
                <a16:creationId xmlns:a16="http://schemas.microsoft.com/office/drawing/2014/main" id="{3FEF4F3B-FE0A-43B0-8257-6448E06CCE88}"/>
              </a:ext>
            </a:extLst>
          </p:cNvPr>
          <p:cNvCxnSpPr>
            <a:stCxn id="772" idx="6"/>
            <a:endCxn id="204" idx="2"/>
          </p:cNvCxnSpPr>
          <p:nvPr/>
        </p:nvCxnSpPr>
        <p:spPr>
          <a:xfrm flipV="1">
            <a:off x="6465244" y="4634292"/>
            <a:ext cx="508102" cy="1007667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직선 화살표 연결선 843">
            <a:extLst>
              <a:ext uri="{FF2B5EF4-FFF2-40B4-BE49-F238E27FC236}">
                <a16:creationId xmlns:a16="http://schemas.microsoft.com/office/drawing/2014/main" id="{FD7A5DC1-6AF1-4E07-88CE-2A858912B7C2}"/>
              </a:ext>
            </a:extLst>
          </p:cNvPr>
          <p:cNvCxnSpPr>
            <a:stCxn id="772" idx="6"/>
            <a:endCxn id="205" idx="1"/>
          </p:cNvCxnSpPr>
          <p:nvPr/>
        </p:nvCxnSpPr>
        <p:spPr>
          <a:xfrm flipV="1">
            <a:off x="6465244" y="4792937"/>
            <a:ext cx="539630" cy="849022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직선 화살표 연결선 845">
            <a:extLst>
              <a:ext uri="{FF2B5EF4-FFF2-40B4-BE49-F238E27FC236}">
                <a16:creationId xmlns:a16="http://schemas.microsoft.com/office/drawing/2014/main" id="{31DDBD6E-3DE4-4442-A58B-7642834E7C6A}"/>
              </a:ext>
            </a:extLst>
          </p:cNvPr>
          <p:cNvCxnSpPr>
            <a:stCxn id="772" idx="6"/>
            <a:endCxn id="206" idx="2"/>
          </p:cNvCxnSpPr>
          <p:nvPr/>
        </p:nvCxnSpPr>
        <p:spPr>
          <a:xfrm flipV="1">
            <a:off x="6465244" y="5513025"/>
            <a:ext cx="508102" cy="128934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직선 화살표 연결선 847">
            <a:extLst>
              <a:ext uri="{FF2B5EF4-FFF2-40B4-BE49-F238E27FC236}">
                <a16:creationId xmlns:a16="http://schemas.microsoft.com/office/drawing/2014/main" id="{8015D4BC-228B-4CB8-9CF0-7CBA926451F9}"/>
              </a:ext>
            </a:extLst>
          </p:cNvPr>
          <p:cNvCxnSpPr>
            <a:endCxn id="207" idx="3"/>
          </p:cNvCxnSpPr>
          <p:nvPr/>
        </p:nvCxnSpPr>
        <p:spPr>
          <a:xfrm>
            <a:off x="6505630" y="5663061"/>
            <a:ext cx="499244" cy="97945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직선 화살표 연결선 849">
            <a:extLst>
              <a:ext uri="{FF2B5EF4-FFF2-40B4-BE49-F238E27FC236}">
                <a16:creationId xmlns:a16="http://schemas.microsoft.com/office/drawing/2014/main" id="{18CC91B2-C8F7-4C31-A885-17CF0DD611AE}"/>
              </a:ext>
            </a:extLst>
          </p:cNvPr>
          <p:cNvCxnSpPr>
            <a:endCxn id="208" idx="2"/>
          </p:cNvCxnSpPr>
          <p:nvPr/>
        </p:nvCxnSpPr>
        <p:spPr>
          <a:xfrm>
            <a:off x="6505630" y="5646610"/>
            <a:ext cx="468416" cy="275088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직선 화살표 연결선 851">
            <a:extLst>
              <a:ext uri="{FF2B5EF4-FFF2-40B4-BE49-F238E27FC236}">
                <a16:creationId xmlns:a16="http://schemas.microsoft.com/office/drawing/2014/main" id="{C6EF06D1-4ED3-4F6B-8AA0-C257FE3A38A9}"/>
              </a:ext>
            </a:extLst>
          </p:cNvPr>
          <p:cNvCxnSpPr>
            <a:stCxn id="773" idx="6"/>
          </p:cNvCxnSpPr>
          <p:nvPr/>
        </p:nvCxnSpPr>
        <p:spPr>
          <a:xfrm flipV="1">
            <a:off x="6476130" y="4449234"/>
            <a:ext cx="497216" cy="1509221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직선 화살표 연결선 853">
            <a:extLst>
              <a:ext uri="{FF2B5EF4-FFF2-40B4-BE49-F238E27FC236}">
                <a16:creationId xmlns:a16="http://schemas.microsoft.com/office/drawing/2014/main" id="{620ADEE5-8A4A-45FF-A95A-B211381CF6FD}"/>
              </a:ext>
            </a:extLst>
          </p:cNvPr>
          <p:cNvCxnSpPr>
            <a:stCxn id="773" idx="6"/>
            <a:endCxn id="204" idx="3"/>
          </p:cNvCxnSpPr>
          <p:nvPr/>
        </p:nvCxnSpPr>
        <p:spPr>
          <a:xfrm flipV="1">
            <a:off x="6476130" y="4689624"/>
            <a:ext cx="528744" cy="1268831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직선 화살표 연결선 855">
            <a:extLst>
              <a:ext uri="{FF2B5EF4-FFF2-40B4-BE49-F238E27FC236}">
                <a16:creationId xmlns:a16="http://schemas.microsoft.com/office/drawing/2014/main" id="{CF232686-78C9-4124-AE99-AE22C4C9D464}"/>
              </a:ext>
            </a:extLst>
          </p:cNvPr>
          <p:cNvCxnSpPr>
            <a:stCxn id="773" idx="6"/>
            <a:endCxn id="205" idx="2"/>
          </p:cNvCxnSpPr>
          <p:nvPr/>
        </p:nvCxnSpPr>
        <p:spPr>
          <a:xfrm flipV="1">
            <a:off x="6476130" y="4848270"/>
            <a:ext cx="497216" cy="1110185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직선 화살표 연결선 857">
            <a:extLst>
              <a:ext uri="{FF2B5EF4-FFF2-40B4-BE49-F238E27FC236}">
                <a16:creationId xmlns:a16="http://schemas.microsoft.com/office/drawing/2014/main" id="{FA2389DA-6767-4595-9951-2ED11C1AAD08}"/>
              </a:ext>
            </a:extLst>
          </p:cNvPr>
          <p:cNvCxnSpPr>
            <a:stCxn id="773" idx="6"/>
            <a:endCxn id="206" idx="2"/>
          </p:cNvCxnSpPr>
          <p:nvPr/>
        </p:nvCxnSpPr>
        <p:spPr>
          <a:xfrm flipV="1">
            <a:off x="6476130" y="5513025"/>
            <a:ext cx="497216" cy="445430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직선 화살표 연결선 859">
            <a:extLst>
              <a:ext uri="{FF2B5EF4-FFF2-40B4-BE49-F238E27FC236}">
                <a16:creationId xmlns:a16="http://schemas.microsoft.com/office/drawing/2014/main" id="{0D348244-47B9-4DBF-A894-C597995A2732}"/>
              </a:ext>
            </a:extLst>
          </p:cNvPr>
          <p:cNvCxnSpPr>
            <a:stCxn id="773" idx="6"/>
            <a:endCxn id="207" idx="2"/>
          </p:cNvCxnSpPr>
          <p:nvPr/>
        </p:nvCxnSpPr>
        <p:spPr>
          <a:xfrm flipV="1">
            <a:off x="6476130" y="5705674"/>
            <a:ext cx="497216" cy="252781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직선 화살표 연결선 861">
            <a:extLst>
              <a:ext uri="{FF2B5EF4-FFF2-40B4-BE49-F238E27FC236}">
                <a16:creationId xmlns:a16="http://schemas.microsoft.com/office/drawing/2014/main" id="{5864064A-EEE4-4737-A388-313E65067808}"/>
              </a:ext>
            </a:extLst>
          </p:cNvPr>
          <p:cNvCxnSpPr>
            <a:stCxn id="773" idx="6"/>
            <a:endCxn id="208" idx="2"/>
          </p:cNvCxnSpPr>
          <p:nvPr/>
        </p:nvCxnSpPr>
        <p:spPr>
          <a:xfrm flipV="1">
            <a:off x="6476130" y="5921698"/>
            <a:ext cx="497916" cy="36757"/>
          </a:xfrm>
          <a:prstGeom prst="straightConnector1">
            <a:avLst/>
          </a:prstGeom>
          <a:ln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5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46676" y="8397"/>
            <a:ext cx="8886631" cy="10046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-11615" y="14198"/>
            <a:ext cx="541625" cy="518394"/>
          </a:xfrm>
          <a:prstGeom prst="rtTriangle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dvGulliv-R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973" y="0"/>
            <a:ext cx="360437" cy="365125"/>
          </a:xfrm>
        </p:spPr>
        <p:txBody>
          <a:bodyPr/>
          <a:lstStyle/>
          <a:p>
            <a:fld id="{4AB99C62-5B36-4737-8343-F84559F0D89E}" type="slidenum">
              <a:rPr lang="ko-KR" altLang="en-US" sz="1400" b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pPr/>
              <a:t>4</a:t>
            </a:fld>
            <a:endParaRPr lang="ko-KR" altLang="en-US" sz="1400" b="1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5209" y="6616862"/>
            <a:ext cx="74168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개체 틀 6"/>
          <p:cNvSpPr txBox="1">
            <a:spLocks/>
          </p:cNvSpPr>
          <p:nvPr/>
        </p:nvSpPr>
        <p:spPr>
          <a:xfrm>
            <a:off x="275132" y="65123"/>
            <a:ext cx="3504779" cy="539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Accuracy analysis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6425" y="1242304"/>
            <a:ext cx="7704856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3-layer &amp; 4-layer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78C0-B38A-49D4-A171-042D809E4F7F}"/>
              </a:ext>
            </a:extLst>
          </p:cNvPr>
          <p:cNvSpPr/>
          <p:nvPr/>
        </p:nvSpPr>
        <p:spPr>
          <a:xfrm>
            <a:off x="3493990" y="6616862"/>
            <a:ext cx="2392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Project Presentation 2019-04-22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76D5B6-7406-4A08-96AA-24E205C5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1" y="2053543"/>
            <a:ext cx="9076037" cy="292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2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46676" y="8397"/>
            <a:ext cx="8886631" cy="10046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-11615" y="14198"/>
            <a:ext cx="541625" cy="518394"/>
          </a:xfrm>
          <a:prstGeom prst="rtTriangle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dvGulliv-R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973" y="0"/>
            <a:ext cx="360437" cy="365125"/>
          </a:xfrm>
        </p:spPr>
        <p:txBody>
          <a:bodyPr/>
          <a:lstStyle/>
          <a:p>
            <a:fld id="{4AB99C62-5B36-4737-8343-F84559F0D89E}" type="slidenum">
              <a:rPr lang="ko-KR" altLang="en-US" sz="1400" b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pPr/>
              <a:t>5</a:t>
            </a:fld>
            <a:endParaRPr lang="ko-KR" altLang="en-US" sz="1400" b="1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5209" y="6616862"/>
            <a:ext cx="74168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개체 틀 6"/>
          <p:cNvSpPr txBox="1">
            <a:spLocks/>
          </p:cNvSpPr>
          <p:nvPr/>
        </p:nvSpPr>
        <p:spPr>
          <a:xfrm>
            <a:off x="275132" y="65123"/>
            <a:ext cx="3504779" cy="539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Accuracy analysis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6425" y="1242304"/>
            <a:ext cx="7704856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5-layer &amp; 6-layer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78C0-B38A-49D4-A171-042D809E4F7F}"/>
              </a:ext>
            </a:extLst>
          </p:cNvPr>
          <p:cNvSpPr/>
          <p:nvPr/>
        </p:nvSpPr>
        <p:spPr>
          <a:xfrm>
            <a:off x="3493990" y="6616862"/>
            <a:ext cx="2392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Project Presentation 2019-04-22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824299-12E8-492D-AEE8-019ADB1CC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0" y="2201454"/>
            <a:ext cx="9110667" cy="3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2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46676" y="8397"/>
            <a:ext cx="8886631" cy="10046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-11615" y="14198"/>
            <a:ext cx="541625" cy="518394"/>
          </a:xfrm>
          <a:prstGeom prst="rtTriangle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dvGulliv-R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973" y="0"/>
            <a:ext cx="360437" cy="365125"/>
          </a:xfrm>
        </p:spPr>
        <p:txBody>
          <a:bodyPr/>
          <a:lstStyle/>
          <a:p>
            <a:fld id="{4AB99C62-5B36-4737-8343-F84559F0D89E}" type="slidenum">
              <a:rPr lang="ko-KR" altLang="en-US" sz="1400" b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pPr/>
              <a:t>6</a:t>
            </a:fld>
            <a:endParaRPr lang="ko-KR" altLang="en-US" sz="1400" b="1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5209" y="6616862"/>
            <a:ext cx="74168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개체 틀 6"/>
          <p:cNvSpPr txBox="1">
            <a:spLocks/>
          </p:cNvSpPr>
          <p:nvPr/>
        </p:nvSpPr>
        <p:spPr>
          <a:xfrm>
            <a:off x="275132" y="65123"/>
            <a:ext cx="3504779" cy="539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Accuracy analysis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78C0-B38A-49D4-A171-042D809E4F7F}"/>
              </a:ext>
            </a:extLst>
          </p:cNvPr>
          <p:cNvSpPr/>
          <p:nvPr/>
        </p:nvSpPr>
        <p:spPr>
          <a:xfrm>
            <a:off x="3493990" y="6616862"/>
            <a:ext cx="2392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Project Presentation 2019-04-22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BA5624C-63C3-43FD-B6FD-8CC5A9CB7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20623"/>
              </p:ext>
            </p:extLst>
          </p:nvPr>
        </p:nvGraphicFramePr>
        <p:xfrm>
          <a:off x="251520" y="3895365"/>
          <a:ext cx="8429780" cy="14833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85956">
                  <a:extLst>
                    <a:ext uri="{9D8B030D-6E8A-4147-A177-3AD203B41FA5}">
                      <a16:colId xmlns:a16="http://schemas.microsoft.com/office/drawing/2014/main" val="1205024583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2781761542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2187134845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2076897376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41512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30 epochs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4-Layer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6-Layer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1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96.81%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42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0.01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97.81%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98.09%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8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0.001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97.26%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96.88%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0790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147E85A-0704-4B16-9B47-8C1CF588D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92665"/>
              </p:ext>
            </p:extLst>
          </p:nvPr>
        </p:nvGraphicFramePr>
        <p:xfrm>
          <a:off x="323528" y="1700808"/>
          <a:ext cx="8429780" cy="14833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85956">
                  <a:extLst>
                    <a:ext uri="{9D8B030D-6E8A-4147-A177-3AD203B41FA5}">
                      <a16:colId xmlns:a16="http://schemas.microsoft.com/office/drawing/2014/main" val="1205024583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2781761542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2187134845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2076897376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41512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15 epochs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4-Layer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6-Layer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1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97.19%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90.77%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42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0.01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97.43%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97.97%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95.82%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50.17%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8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0.001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96.77%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97.07%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0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72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46676" y="8397"/>
            <a:ext cx="8886631" cy="10046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-11615" y="14198"/>
            <a:ext cx="541625" cy="518394"/>
          </a:xfrm>
          <a:prstGeom prst="rtTriangle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dvGulliv-R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973" y="0"/>
            <a:ext cx="360437" cy="365125"/>
          </a:xfrm>
        </p:spPr>
        <p:txBody>
          <a:bodyPr/>
          <a:lstStyle/>
          <a:p>
            <a:fld id="{4AB99C62-5B36-4737-8343-F84559F0D89E}" type="slidenum">
              <a:rPr lang="ko-KR" altLang="en-US" sz="1400" b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pPr/>
              <a:t>7</a:t>
            </a:fld>
            <a:endParaRPr lang="ko-KR" altLang="en-US" sz="1400" b="1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5209" y="6616862"/>
            <a:ext cx="74168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개체 틀 6"/>
          <p:cNvSpPr txBox="1">
            <a:spLocks/>
          </p:cNvSpPr>
          <p:nvPr/>
        </p:nvSpPr>
        <p:spPr>
          <a:xfrm>
            <a:off x="275132" y="65123"/>
            <a:ext cx="3504779" cy="539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Accuracy analysis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78C0-B38A-49D4-A171-042D809E4F7F}"/>
              </a:ext>
            </a:extLst>
          </p:cNvPr>
          <p:cNvSpPr/>
          <p:nvPr/>
        </p:nvSpPr>
        <p:spPr>
          <a:xfrm>
            <a:off x="3493990" y="6616862"/>
            <a:ext cx="2392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Project Presentation 2019-04-22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BA5624C-63C3-43FD-B6FD-8CC5A9CB7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1858"/>
              </p:ext>
            </p:extLst>
          </p:nvPr>
        </p:nvGraphicFramePr>
        <p:xfrm>
          <a:off x="275132" y="4771688"/>
          <a:ext cx="8429780" cy="14833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85956">
                  <a:extLst>
                    <a:ext uri="{9D8B030D-6E8A-4147-A177-3AD203B41FA5}">
                      <a16:colId xmlns:a16="http://schemas.microsoft.com/office/drawing/2014/main" val="1205024583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2781761542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2187134845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2076897376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41512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Max accuracy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4-Layer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6-Layer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1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97.34%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94.99%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42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0.01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97.85%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98.09%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96.74%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89.8%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8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0.001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97.32%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97.33%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079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3025B77-647C-450F-946F-F936A1B95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62" y="614441"/>
            <a:ext cx="7530519" cy="39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1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46676" y="8397"/>
            <a:ext cx="8886631" cy="10046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-11615" y="14198"/>
            <a:ext cx="541625" cy="518394"/>
          </a:xfrm>
          <a:prstGeom prst="rtTriangle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dvGulliv-R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973" y="0"/>
            <a:ext cx="360437" cy="365125"/>
          </a:xfrm>
        </p:spPr>
        <p:txBody>
          <a:bodyPr/>
          <a:lstStyle/>
          <a:p>
            <a:fld id="{4AB99C62-5B36-4737-8343-F84559F0D89E}" type="slidenum">
              <a:rPr lang="ko-KR" altLang="en-US" sz="1400" b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pPr/>
              <a:t>8</a:t>
            </a:fld>
            <a:endParaRPr lang="ko-KR" altLang="en-US" sz="1400" b="1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5209" y="6616862"/>
            <a:ext cx="74168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개체 틀 6"/>
          <p:cNvSpPr txBox="1">
            <a:spLocks/>
          </p:cNvSpPr>
          <p:nvPr/>
        </p:nvSpPr>
        <p:spPr>
          <a:xfrm>
            <a:off x="275132" y="65123"/>
            <a:ext cx="4584900" cy="539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Learning time analysis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6425" y="1242304"/>
            <a:ext cx="7704856" cy="3370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Intel(R) Core(TM) i7-7700 CPU @ 3.60GHZ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3-Layer : 784 – 200 – 10  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-&gt; 784X200, 200X10 = </a:t>
            </a:r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158,800 nodes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4-Layer : 784 – 500 – 200 – 10 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-&gt; 784X500, 500X200, 200X10 = </a:t>
            </a:r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494,000 nodes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5-Layer : 784 – 500 – 200 – 100 – 10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-&gt; 784X500, 500X200, 200X100, 100X10 = </a:t>
            </a:r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513,000 nodes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6-Layer : 784 – 500 – 300 – 200 – 100 – 10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-&gt; 784X500, 500X300, 300X200, 200X100, 100X 10 = </a:t>
            </a:r>
            <a:r>
              <a:rPr lang="en-US" altLang="ko-KR" sz="16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623,000 nodes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78C0-B38A-49D4-A171-042D809E4F7F}"/>
              </a:ext>
            </a:extLst>
          </p:cNvPr>
          <p:cNvSpPr/>
          <p:nvPr/>
        </p:nvSpPr>
        <p:spPr>
          <a:xfrm>
            <a:off x="3493990" y="6616862"/>
            <a:ext cx="2392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Project Presentation 2019-04-22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48738B5-FF3E-496D-9B30-79E09E476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91591"/>
              </p:ext>
            </p:extLst>
          </p:nvPr>
        </p:nvGraphicFramePr>
        <p:xfrm>
          <a:off x="242429" y="4668822"/>
          <a:ext cx="8520031" cy="14833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32004">
                  <a:extLst>
                    <a:ext uri="{9D8B030D-6E8A-4147-A177-3AD203B41FA5}">
                      <a16:colId xmlns:a16="http://schemas.microsoft.com/office/drawing/2014/main" val="1205024583"/>
                    </a:ext>
                  </a:extLst>
                </a:gridCol>
                <a:gridCol w="1707354">
                  <a:extLst>
                    <a:ext uri="{9D8B030D-6E8A-4147-A177-3AD203B41FA5}">
                      <a16:colId xmlns:a16="http://schemas.microsoft.com/office/drawing/2014/main" val="278176154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187134845"/>
                    </a:ext>
                  </a:extLst>
                </a:gridCol>
                <a:gridCol w="1808265">
                  <a:extLst>
                    <a:ext uri="{9D8B030D-6E8A-4147-A177-3AD203B41FA5}">
                      <a16:colId xmlns:a16="http://schemas.microsoft.com/office/drawing/2014/main" val="2076897376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1512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4-Layer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6-Layer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1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80.4 sec/epoch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259.0 sec/epoch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42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0.01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76.6 sec/epoch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233.3 sec/epoch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265.6 sec/epoch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318.0 sec/epoch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8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0.001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240.5 sec/epoch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304.0 sec/epoch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0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7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46676" y="8397"/>
            <a:ext cx="8886631" cy="10046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-11615" y="14198"/>
            <a:ext cx="541625" cy="518394"/>
          </a:xfrm>
          <a:prstGeom prst="rtTriangle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dvGulliv-R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973" y="0"/>
            <a:ext cx="360437" cy="365125"/>
          </a:xfrm>
        </p:spPr>
        <p:txBody>
          <a:bodyPr/>
          <a:lstStyle/>
          <a:p>
            <a:fld id="{4AB99C62-5B36-4737-8343-F84559F0D89E}" type="slidenum">
              <a:rPr lang="ko-KR" altLang="en-US" sz="1400" b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pPr/>
              <a:t>9</a:t>
            </a:fld>
            <a:endParaRPr lang="ko-KR" altLang="en-US" sz="1400" b="1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5209" y="6616862"/>
            <a:ext cx="741682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텍스트 개체 틀 6"/>
          <p:cNvSpPr txBox="1">
            <a:spLocks/>
          </p:cNvSpPr>
          <p:nvPr/>
        </p:nvSpPr>
        <p:spPr>
          <a:xfrm>
            <a:off x="275132" y="65123"/>
            <a:ext cx="4584900" cy="539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Conclusion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A78C0-B38A-49D4-A171-042D809E4F7F}"/>
              </a:ext>
            </a:extLst>
          </p:cNvPr>
          <p:cNvSpPr/>
          <p:nvPr/>
        </p:nvSpPr>
        <p:spPr>
          <a:xfrm>
            <a:off x="3493990" y="6616862"/>
            <a:ext cx="2392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206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Project Presentation 2019-04-22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EC86E2C-5830-40A3-92C3-DE29A06B9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96023"/>
              </p:ext>
            </p:extLst>
          </p:nvPr>
        </p:nvGraphicFramePr>
        <p:xfrm>
          <a:off x="335802" y="3535557"/>
          <a:ext cx="8520031" cy="14833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32004">
                  <a:extLst>
                    <a:ext uri="{9D8B030D-6E8A-4147-A177-3AD203B41FA5}">
                      <a16:colId xmlns:a16="http://schemas.microsoft.com/office/drawing/2014/main" val="1205024583"/>
                    </a:ext>
                  </a:extLst>
                </a:gridCol>
                <a:gridCol w="1707354">
                  <a:extLst>
                    <a:ext uri="{9D8B030D-6E8A-4147-A177-3AD203B41FA5}">
                      <a16:colId xmlns:a16="http://schemas.microsoft.com/office/drawing/2014/main" val="278176154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187134845"/>
                    </a:ext>
                  </a:extLst>
                </a:gridCol>
                <a:gridCol w="1894756">
                  <a:extLst>
                    <a:ext uri="{9D8B030D-6E8A-4147-A177-3AD203B41FA5}">
                      <a16:colId xmlns:a16="http://schemas.microsoft.com/office/drawing/2014/main" val="2076897376"/>
                    </a:ext>
                  </a:extLst>
                </a:gridCol>
                <a:gridCol w="1785717">
                  <a:extLst>
                    <a:ext uri="{9D8B030D-6E8A-4147-A177-3AD203B41FA5}">
                      <a16:colId xmlns:a16="http://schemas.microsoft.com/office/drawing/2014/main" val="41512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4-Layer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6-Layer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1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12min 3.6sec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4min 19sec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42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0.01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33min 11.6sec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1h 56min 39sec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26min 33.6sec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5min 18sec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8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0.001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1h 48min 13.5sec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1h 36min 16sec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0790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769F92D-70C0-4A2C-BF61-324433190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41518"/>
              </p:ext>
            </p:extLst>
          </p:nvPr>
        </p:nvGraphicFramePr>
        <p:xfrm>
          <a:off x="380927" y="1699443"/>
          <a:ext cx="8429780" cy="14833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85956">
                  <a:extLst>
                    <a:ext uri="{9D8B030D-6E8A-4147-A177-3AD203B41FA5}">
                      <a16:colId xmlns:a16="http://schemas.microsoft.com/office/drawing/2014/main" val="1205024583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2781761542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2187134845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2076897376"/>
                    </a:ext>
                  </a:extLst>
                </a:gridCol>
                <a:gridCol w="1685956">
                  <a:extLst>
                    <a:ext uri="{9D8B030D-6E8A-4147-A177-3AD203B41FA5}">
                      <a16:colId xmlns:a16="http://schemas.microsoft.com/office/drawing/2014/main" val="41512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Max accuracy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4-Layer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6-Layer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71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97.34%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94.99%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42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0.01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97.85%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98.05%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96.74%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89.8%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8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Lr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= 0.001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97.32%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97.33%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0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52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28704</TotalTime>
  <Words>684</Words>
  <Application>Microsoft Office PowerPoint</Application>
  <PresentationFormat>화면 슬라이드 쇼(4:3)</PresentationFormat>
  <Paragraphs>241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AdvGulliv-R</vt:lpstr>
      <vt:lpstr>Arial Unicode MS</vt:lpstr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kim taeyeoun</cp:lastModifiedBy>
  <cp:revision>2134</cp:revision>
  <cp:lastPrinted>2016-11-30T01:57:13Z</cp:lastPrinted>
  <dcterms:created xsi:type="dcterms:W3CDTF">2012-12-30T15:18:19Z</dcterms:created>
  <dcterms:modified xsi:type="dcterms:W3CDTF">2019-04-16T10:01:22Z</dcterms:modified>
</cp:coreProperties>
</file>