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14"/>
  </p:notesMasterIdLst>
  <p:sldIdLst>
    <p:sldId id="256" r:id="rId2"/>
    <p:sldId id="368" r:id="rId3"/>
    <p:sldId id="369" r:id="rId4"/>
    <p:sldId id="376" r:id="rId5"/>
    <p:sldId id="378" r:id="rId6"/>
    <p:sldId id="373" r:id="rId7"/>
    <p:sldId id="374" r:id="rId8"/>
    <p:sldId id="377" r:id="rId9"/>
    <p:sldId id="379" r:id="rId10"/>
    <p:sldId id="381" r:id="rId11"/>
    <p:sldId id="375" r:id="rId12"/>
    <p:sldId id="380" r:id="rId13"/>
  </p:sldIdLst>
  <p:sldSz cx="24384000" cy="13716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EEE423F3-D515-41CF-BBD1-EC5277BC8533}">
          <p14:sldIdLst>
            <p14:sldId id="256"/>
            <p14:sldId id="368"/>
            <p14:sldId id="369"/>
            <p14:sldId id="376"/>
            <p14:sldId id="378"/>
            <p14:sldId id="373"/>
            <p14:sldId id="374"/>
            <p14:sldId id="377"/>
            <p14:sldId id="379"/>
            <p14:sldId id="381"/>
            <p14:sldId id="375"/>
            <p14:sldId id="380"/>
          </p14:sldIdLst>
        </p14:section>
        <p14:section name="ABOUT" id="{28E27550-6023-4678-9636-5D4D73F2689E}">
          <p14:sldIdLst/>
        </p14:section>
        <p14:section name="TEAM" id="{08FC6EB7-3FB6-4964-871A-09DC081B2F61}">
          <p14:sldIdLst/>
        </p14:section>
      </p14:sectionLst>
    </p:ext>
    <p:ext uri="{EFAFB233-063F-42B5-8137-9DF3F51BA10A}">
      <p15:sldGuideLst xmlns:p15="http://schemas.microsoft.com/office/powerpoint/2012/main">
        <p15:guide id="1" pos="7680" userDrawn="1">
          <p15:clr>
            <a:srgbClr val="A4A3A4"/>
          </p15:clr>
        </p15:guide>
        <p15:guide id="2" orient="horz" pos="4320" userDrawn="1">
          <p15:clr>
            <a:srgbClr val="A4A3A4"/>
          </p15:clr>
        </p15:guide>
        <p15:guide id="3" pos="876" userDrawn="1">
          <p15:clr>
            <a:srgbClr val="A4A3A4"/>
          </p15:clr>
        </p15:guide>
        <p15:guide id="4" pos="14484" userDrawn="1">
          <p15:clr>
            <a:srgbClr val="A4A3A4"/>
          </p15:clr>
        </p15:guide>
        <p15:guide id="5" pos="4279" userDrawn="1">
          <p15:clr>
            <a:srgbClr val="A4A3A4"/>
          </p15:clr>
        </p15:guide>
        <p15:guide id="6" pos="5027" userDrawn="1">
          <p15:clr>
            <a:srgbClr val="A4A3A4"/>
          </p15:clr>
        </p15:guide>
        <p15:guide id="8" pos="10311" userDrawn="1">
          <p15:clr>
            <a:srgbClr val="A4A3A4"/>
          </p15:clr>
        </p15:guide>
        <p15:guide id="9" pos="5593" userDrawn="1">
          <p15:clr>
            <a:srgbClr val="A4A3A4"/>
          </p15:clr>
        </p15:guide>
        <p15:guide id="10" pos="2963" userDrawn="1">
          <p15:clr>
            <a:srgbClr val="A4A3A4"/>
          </p15:clr>
        </p15:guide>
        <p15:guide id="11" pos="12397" userDrawn="1">
          <p15:clr>
            <a:srgbClr val="A4A3A4"/>
          </p15:clr>
        </p15:guide>
        <p15:guide id="13" pos="9427" userDrawn="1">
          <p15:clr>
            <a:srgbClr val="A4A3A4"/>
          </p15:clr>
        </p15:guide>
        <p15:guide id="14" pos="9767" userDrawn="1">
          <p15:clr>
            <a:srgbClr val="A4A3A4"/>
          </p15:clr>
        </p15:guide>
        <p15:guide id="15" pos="8814" userDrawn="1">
          <p15:clr>
            <a:srgbClr val="A4A3A4"/>
          </p15:clr>
        </p15:guide>
        <p15:guide id="16" pos="11083" userDrawn="1">
          <p15:clr>
            <a:srgbClr val="A4A3A4"/>
          </p15:clr>
        </p15:guide>
        <p15:guide id="17" pos="1579" userDrawn="1">
          <p15:clr>
            <a:srgbClr val="A4A3A4"/>
          </p15:clr>
        </p15:guide>
        <p15:guide id="18" orient="horz" pos="4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2E7"/>
    <a:srgbClr val="91B3C1"/>
    <a:srgbClr val="5B7183"/>
    <a:srgbClr val="2B3045"/>
    <a:srgbClr val="F9A554"/>
    <a:srgbClr val="1B1D23"/>
    <a:srgbClr val="24294C"/>
    <a:srgbClr val="5E97CA"/>
    <a:srgbClr val="BA3E62"/>
    <a:srgbClr val="4BC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8" autoAdjust="0"/>
    <p:restoredTop sz="94660"/>
  </p:normalViewPr>
  <p:slideViewPr>
    <p:cSldViewPr snapToGrid="0">
      <p:cViewPr varScale="1">
        <p:scale>
          <a:sx n="41" d="100"/>
          <a:sy n="41" d="100"/>
        </p:scale>
        <p:origin x="34" y="269"/>
      </p:cViewPr>
      <p:guideLst>
        <p:guide pos="7680"/>
        <p:guide orient="horz" pos="4320"/>
        <p:guide pos="876"/>
        <p:guide pos="14484"/>
        <p:guide pos="4279"/>
        <p:guide pos="5027"/>
        <p:guide pos="10311"/>
        <p:guide pos="5593"/>
        <p:guide pos="2963"/>
        <p:guide pos="12397"/>
        <p:guide pos="9427"/>
        <p:guide pos="9767"/>
        <p:guide pos="8814"/>
        <p:guide pos="11083"/>
        <p:guide pos="1579"/>
        <p:guide orient="horz" pos="4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1F93E3-60DB-4142-A654-B93A7AD86A99}" type="doc">
      <dgm:prSet loTypeId="urn:microsoft.com/office/officeart/2005/8/layout/matrix2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AD18425-D04A-48E3-9134-E005B515C6F3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Gây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lỗi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chương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EFBF4C-55CB-415A-9DA2-019033AFB097}" type="parTrans" cxnId="{4D2183B1-7C71-400B-A634-B44E0D3E4AE7}">
      <dgm:prSet/>
      <dgm:spPr/>
      <dgm:t>
        <a:bodyPr/>
        <a:lstStyle/>
        <a:p>
          <a:endParaRPr lang="en-US"/>
        </a:p>
      </dgm:t>
    </dgm:pt>
    <dgm:pt modelId="{24783035-473C-4090-8FF0-73D0C26E4846}" type="sibTrans" cxnId="{4D2183B1-7C71-400B-A634-B44E0D3E4AE7}">
      <dgm:prSet/>
      <dgm:spPr/>
      <dgm:t>
        <a:bodyPr/>
        <a:lstStyle/>
        <a:p>
          <a:endParaRPr lang="en-US"/>
        </a:p>
      </dgm:t>
    </dgm:pt>
    <dgm:pt modelId="{A98153C1-F037-4EF2-8055-8153D3B54096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Chương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chạy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chậm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tốc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tải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chậm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DF97FE-EE25-4FB4-9EE6-D1ADA63CA2FB}" type="parTrans" cxnId="{733912EB-B1C4-4D1E-873F-A08FAB322A90}">
      <dgm:prSet/>
      <dgm:spPr/>
      <dgm:t>
        <a:bodyPr/>
        <a:lstStyle/>
        <a:p>
          <a:endParaRPr lang="en-US"/>
        </a:p>
      </dgm:t>
    </dgm:pt>
    <dgm:pt modelId="{77E0D3C8-C520-46B7-933B-EA7C680BF7A5}" type="sibTrans" cxnId="{733912EB-B1C4-4D1E-873F-A08FAB322A90}">
      <dgm:prSet/>
      <dgm:spPr/>
      <dgm:t>
        <a:bodyPr/>
        <a:lstStyle/>
        <a:p>
          <a:endParaRPr lang="en-US"/>
        </a:p>
      </dgm:t>
    </dgm:pt>
    <dgm:pt modelId="{A882EF7A-47B3-4400-AFCA-DCE949DF576B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Hư hại về phần cứng, phần mềm</a:t>
          </a:r>
        </a:p>
      </dgm:t>
    </dgm:pt>
    <dgm:pt modelId="{B3520893-EC91-40B7-BA34-2BA053CA61DD}" type="parTrans" cxnId="{377B4D2F-E070-43C6-BFE1-FA3C6A4AA25E}">
      <dgm:prSet/>
      <dgm:spPr/>
      <dgm:t>
        <a:bodyPr/>
        <a:lstStyle/>
        <a:p>
          <a:endParaRPr lang="en-US"/>
        </a:p>
      </dgm:t>
    </dgm:pt>
    <dgm:pt modelId="{6DF737DE-88F5-430E-A10B-D544667AD66C}" type="sibTrans" cxnId="{377B4D2F-E070-43C6-BFE1-FA3C6A4AA25E}">
      <dgm:prSet/>
      <dgm:spPr/>
      <dgm:t>
        <a:bodyPr/>
        <a:lstStyle/>
        <a:p>
          <a:endParaRPr lang="en-US"/>
        </a:p>
      </dgm:t>
    </dgm:pt>
    <dgm:pt modelId="{E26A5149-4863-4B8E-A26B-699750511C94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Ko đáp ứng được nhu cầu của người dùng</a:t>
          </a:r>
        </a:p>
      </dgm:t>
    </dgm:pt>
    <dgm:pt modelId="{7933F80A-E3F8-4BD3-8473-F76873F9FA0C}" type="parTrans" cxnId="{B568984C-E212-459A-B711-54050647DE91}">
      <dgm:prSet/>
      <dgm:spPr/>
      <dgm:t>
        <a:bodyPr/>
        <a:lstStyle/>
        <a:p>
          <a:endParaRPr lang="en-US"/>
        </a:p>
      </dgm:t>
    </dgm:pt>
    <dgm:pt modelId="{F811C8E5-5CBB-45D1-B727-99158F8305C8}" type="sibTrans" cxnId="{B568984C-E212-459A-B711-54050647DE91}">
      <dgm:prSet/>
      <dgm:spPr/>
      <dgm:t>
        <a:bodyPr/>
        <a:lstStyle/>
        <a:p>
          <a:endParaRPr lang="en-US"/>
        </a:p>
      </dgm:t>
    </dgm:pt>
    <dgm:pt modelId="{4FA09091-BF2A-4050-924D-055848A350E5}" type="pres">
      <dgm:prSet presAssocID="{7A1F93E3-60DB-4142-A654-B93A7AD86A99}" presName="matrix" presStyleCnt="0">
        <dgm:presLayoutVars>
          <dgm:chMax val="1"/>
          <dgm:dir/>
          <dgm:resizeHandles val="exact"/>
        </dgm:presLayoutVars>
      </dgm:prSet>
      <dgm:spPr/>
    </dgm:pt>
    <dgm:pt modelId="{28E89490-E761-42A0-A766-3B61B55A9A7E}" type="pres">
      <dgm:prSet presAssocID="{7A1F93E3-60DB-4142-A654-B93A7AD86A99}" presName="axisShape" presStyleLbl="bgShp" presStyleIdx="0" presStyleCnt="1"/>
      <dgm:spPr/>
    </dgm:pt>
    <dgm:pt modelId="{EDC1B0F7-4F14-4FDF-8256-F832A5EFCD45}" type="pres">
      <dgm:prSet presAssocID="{7A1F93E3-60DB-4142-A654-B93A7AD86A99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2293224-8E02-4D73-82D3-9325D8C01308}" type="pres">
      <dgm:prSet presAssocID="{7A1F93E3-60DB-4142-A654-B93A7AD86A99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7F10EE-11CD-4ABE-A6CF-8CDCFF3CAAC7}" type="pres">
      <dgm:prSet presAssocID="{7A1F93E3-60DB-4142-A654-B93A7AD86A99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0482D72-03FE-4322-9899-596750E05327}" type="pres">
      <dgm:prSet presAssocID="{7A1F93E3-60DB-4142-A654-B93A7AD86A99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AAD360B-45C3-41E6-9626-E873D573074C}" type="presOf" srcId="{A98153C1-F037-4EF2-8055-8153D3B54096}" destId="{92293224-8E02-4D73-82D3-9325D8C01308}" srcOrd="0" destOrd="0" presId="urn:microsoft.com/office/officeart/2005/8/layout/matrix2"/>
    <dgm:cxn modelId="{A3B1901B-564E-4B22-86CF-1BC759362762}" type="presOf" srcId="{E26A5149-4863-4B8E-A26B-699750511C94}" destId="{C0482D72-03FE-4322-9899-596750E05327}" srcOrd="0" destOrd="0" presId="urn:microsoft.com/office/officeart/2005/8/layout/matrix2"/>
    <dgm:cxn modelId="{377B4D2F-E070-43C6-BFE1-FA3C6A4AA25E}" srcId="{7A1F93E3-60DB-4142-A654-B93A7AD86A99}" destId="{A882EF7A-47B3-4400-AFCA-DCE949DF576B}" srcOrd="2" destOrd="0" parTransId="{B3520893-EC91-40B7-BA34-2BA053CA61DD}" sibTransId="{6DF737DE-88F5-430E-A10B-D544667AD66C}"/>
    <dgm:cxn modelId="{12891262-3358-4D53-8D65-84B123A7A09A}" type="presOf" srcId="{A882EF7A-47B3-4400-AFCA-DCE949DF576B}" destId="{957F10EE-11CD-4ABE-A6CF-8CDCFF3CAAC7}" srcOrd="0" destOrd="0" presId="urn:microsoft.com/office/officeart/2005/8/layout/matrix2"/>
    <dgm:cxn modelId="{B568984C-E212-459A-B711-54050647DE91}" srcId="{7A1F93E3-60DB-4142-A654-B93A7AD86A99}" destId="{E26A5149-4863-4B8E-A26B-699750511C94}" srcOrd="3" destOrd="0" parTransId="{7933F80A-E3F8-4BD3-8473-F76873F9FA0C}" sibTransId="{F811C8E5-5CBB-45D1-B727-99158F8305C8}"/>
    <dgm:cxn modelId="{4D2183B1-7C71-400B-A634-B44E0D3E4AE7}" srcId="{7A1F93E3-60DB-4142-A654-B93A7AD86A99}" destId="{AAD18425-D04A-48E3-9134-E005B515C6F3}" srcOrd="0" destOrd="0" parTransId="{4AEFBF4C-55CB-415A-9DA2-019033AFB097}" sibTransId="{24783035-473C-4090-8FF0-73D0C26E4846}"/>
    <dgm:cxn modelId="{0DB481BF-6DCC-43E0-856D-D28DBC236963}" type="presOf" srcId="{7A1F93E3-60DB-4142-A654-B93A7AD86A99}" destId="{4FA09091-BF2A-4050-924D-055848A350E5}" srcOrd="0" destOrd="0" presId="urn:microsoft.com/office/officeart/2005/8/layout/matrix2"/>
    <dgm:cxn modelId="{48C3CDC2-7544-4B93-B48A-8932C88E5048}" type="presOf" srcId="{AAD18425-D04A-48E3-9134-E005B515C6F3}" destId="{EDC1B0F7-4F14-4FDF-8256-F832A5EFCD45}" srcOrd="0" destOrd="0" presId="urn:microsoft.com/office/officeart/2005/8/layout/matrix2"/>
    <dgm:cxn modelId="{733912EB-B1C4-4D1E-873F-A08FAB322A90}" srcId="{7A1F93E3-60DB-4142-A654-B93A7AD86A99}" destId="{A98153C1-F037-4EF2-8055-8153D3B54096}" srcOrd="1" destOrd="0" parTransId="{DFDF97FE-EE25-4FB4-9EE6-D1ADA63CA2FB}" sibTransId="{77E0D3C8-C520-46B7-933B-EA7C680BF7A5}"/>
    <dgm:cxn modelId="{5A08CA87-17B2-4EAE-B715-B60253C4E8FC}" type="presParOf" srcId="{4FA09091-BF2A-4050-924D-055848A350E5}" destId="{28E89490-E761-42A0-A766-3B61B55A9A7E}" srcOrd="0" destOrd="0" presId="urn:microsoft.com/office/officeart/2005/8/layout/matrix2"/>
    <dgm:cxn modelId="{1BFE5B22-E696-40B3-AE54-B3F492F42AC1}" type="presParOf" srcId="{4FA09091-BF2A-4050-924D-055848A350E5}" destId="{EDC1B0F7-4F14-4FDF-8256-F832A5EFCD45}" srcOrd="1" destOrd="0" presId="urn:microsoft.com/office/officeart/2005/8/layout/matrix2"/>
    <dgm:cxn modelId="{0A322714-B8FA-4037-AA14-9EFCAA622C06}" type="presParOf" srcId="{4FA09091-BF2A-4050-924D-055848A350E5}" destId="{92293224-8E02-4D73-82D3-9325D8C01308}" srcOrd="2" destOrd="0" presId="urn:microsoft.com/office/officeart/2005/8/layout/matrix2"/>
    <dgm:cxn modelId="{3C83BDEC-FA4A-430A-8FF0-CE9D8A10E1CC}" type="presParOf" srcId="{4FA09091-BF2A-4050-924D-055848A350E5}" destId="{957F10EE-11CD-4ABE-A6CF-8CDCFF3CAAC7}" srcOrd="3" destOrd="0" presId="urn:microsoft.com/office/officeart/2005/8/layout/matrix2"/>
    <dgm:cxn modelId="{253719FF-2EDD-4E3D-8331-41D96F8DC322}" type="presParOf" srcId="{4FA09091-BF2A-4050-924D-055848A350E5}" destId="{C0482D72-03FE-4322-9899-596750E05327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89490-E761-42A0-A766-3B61B55A9A7E}">
      <dsp:nvSpPr>
        <dsp:cNvPr id="0" name=""/>
        <dsp:cNvSpPr/>
      </dsp:nvSpPr>
      <dsp:spPr>
        <a:xfrm>
          <a:off x="6770555" y="0"/>
          <a:ext cx="9674834" cy="9674834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C1B0F7-4F14-4FDF-8256-F832A5EFCD45}">
      <dsp:nvSpPr>
        <dsp:cNvPr id="0" name=""/>
        <dsp:cNvSpPr/>
      </dsp:nvSpPr>
      <dsp:spPr>
        <a:xfrm>
          <a:off x="7399419" y="628864"/>
          <a:ext cx="3869933" cy="386993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Gây</a:t>
          </a:r>
          <a:r>
            <a:rPr lang="en-US" sz="4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lỗi</a:t>
          </a:r>
          <a:r>
            <a:rPr lang="en-US" sz="4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chương</a:t>
          </a:r>
          <a:r>
            <a:rPr lang="en-US" sz="4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endParaRPr lang="en-US" sz="4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88334" y="817779"/>
        <a:ext cx="3492103" cy="3492103"/>
      </dsp:txXfrm>
    </dsp:sp>
    <dsp:sp modelId="{92293224-8E02-4D73-82D3-9325D8C01308}">
      <dsp:nvSpPr>
        <dsp:cNvPr id="0" name=""/>
        <dsp:cNvSpPr/>
      </dsp:nvSpPr>
      <dsp:spPr>
        <a:xfrm>
          <a:off x="11946591" y="628864"/>
          <a:ext cx="3869933" cy="3869933"/>
        </a:xfrm>
        <a:prstGeom prst="roundRect">
          <a:avLst/>
        </a:prstGeom>
        <a:solidFill>
          <a:schemeClr val="accent5">
            <a:hueOff val="-1365870"/>
            <a:satOff val="-6275"/>
            <a:lumOff val="-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Chương</a:t>
          </a:r>
          <a:r>
            <a:rPr lang="en-US" sz="4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4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chạy</a:t>
          </a:r>
          <a:r>
            <a:rPr lang="en-US" sz="4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chậm</a:t>
          </a:r>
          <a:r>
            <a:rPr lang="en-US" sz="4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, </a:t>
          </a:r>
          <a:r>
            <a:rPr lang="en-US" sz="4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tốc</a:t>
          </a:r>
          <a:r>
            <a:rPr lang="en-US" sz="4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US" sz="4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tải</a:t>
          </a:r>
          <a:r>
            <a:rPr lang="en-US" sz="4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US" sz="4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chậm</a:t>
          </a:r>
          <a:endParaRPr lang="en-US" sz="4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135506" y="817779"/>
        <a:ext cx="3492103" cy="3492103"/>
      </dsp:txXfrm>
    </dsp:sp>
    <dsp:sp modelId="{957F10EE-11CD-4ABE-A6CF-8CDCFF3CAAC7}">
      <dsp:nvSpPr>
        <dsp:cNvPr id="0" name=""/>
        <dsp:cNvSpPr/>
      </dsp:nvSpPr>
      <dsp:spPr>
        <a:xfrm>
          <a:off x="7399419" y="5176036"/>
          <a:ext cx="3869933" cy="3869933"/>
        </a:xfrm>
        <a:prstGeom prst="roundRect">
          <a:avLst/>
        </a:prstGeom>
        <a:solidFill>
          <a:schemeClr val="accent5">
            <a:hueOff val="-2731740"/>
            <a:satOff val="-12551"/>
            <a:lumOff val="-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>
              <a:latin typeface="Times New Roman" panose="02020603050405020304" pitchFamily="18" charset="0"/>
              <a:cs typeface="Times New Roman" panose="02020603050405020304" pitchFamily="18" charset="0"/>
            </a:rPr>
            <a:t>Hư hại về phần cứng, phần mềm</a:t>
          </a:r>
        </a:p>
      </dsp:txBody>
      <dsp:txXfrm>
        <a:off x="7588334" y="5364951"/>
        <a:ext cx="3492103" cy="3492103"/>
      </dsp:txXfrm>
    </dsp:sp>
    <dsp:sp modelId="{C0482D72-03FE-4322-9899-596750E05327}">
      <dsp:nvSpPr>
        <dsp:cNvPr id="0" name=""/>
        <dsp:cNvSpPr/>
      </dsp:nvSpPr>
      <dsp:spPr>
        <a:xfrm>
          <a:off x="11946591" y="5176036"/>
          <a:ext cx="3869933" cy="3869933"/>
        </a:xfrm>
        <a:prstGeom prst="roundRect">
          <a:avLst/>
        </a:prstGeom>
        <a:solidFill>
          <a:schemeClr val="accent5">
            <a:hueOff val="-4097609"/>
            <a:satOff val="-18826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>
              <a:latin typeface="Times New Roman" panose="02020603050405020304" pitchFamily="18" charset="0"/>
              <a:cs typeface="Times New Roman" panose="02020603050405020304" pitchFamily="18" charset="0"/>
            </a:rPr>
            <a:t>Ko đáp ứng được nhu cầu của người dùng</a:t>
          </a:r>
        </a:p>
      </dsp:txBody>
      <dsp:txXfrm>
        <a:off x="12135506" y="5364951"/>
        <a:ext cx="3492103" cy="3492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809DD-C6E4-4F11-9A83-6997680F1DCC}" type="datetimeFigureOut">
              <a:rPr lang="ru-RU" smtClean="0"/>
              <a:t>07.12.2019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20CF2-69E4-4069-BE78-187E5181E2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463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18373" y="12811862"/>
            <a:ext cx="327497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600" dirty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www.startup.com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44907" y="721157"/>
            <a:ext cx="2048445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sz="2400" spc="0" dirty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MARKETING</a:t>
            </a:r>
          </a:p>
          <a:p>
            <a:pPr algn="r"/>
            <a:r>
              <a:rPr lang="en-US" sz="2400" spc="0" dirty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PRESENTATION</a:t>
            </a:r>
            <a:endParaRPr lang="ru-RU" sz="2400" spc="0" dirty="0">
              <a:solidFill>
                <a:srgbClr val="4BC1EB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" name="Номер слайда 5"/>
          <p:cNvSpPr txBox="1">
            <a:spLocks/>
          </p:cNvSpPr>
          <p:nvPr/>
        </p:nvSpPr>
        <p:spPr>
          <a:xfrm>
            <a:off x="20174859" y="1600756"/>
            <a:ext cx="2818492" cy="730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844D7-84D1-4DBF-BC8A-2A673C7BFB69}" type="slidenum">
              <a:rPr lang="ru-RU" sz="8000" smtClean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pPr/>
              <a:t>‹#›</a:t>
            </a:fld>
            <a:endParaRPr lang="ru-RU" sz="8000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2238683" y="1436961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1"/>
          </p:nvPr>
        </p:nvSpPr>
        <p:spPr>
          <a:xfrm>
            <a:off x="2238681" y="5241404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2"/>
          </p:nvPr>
        </p:nvSpPr>
        <p:spPr>
          <a:xfrm>
            <a:off x="2238683" y="9045847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10" name="Рисунок 3"/>
          <p:cNvSpPr>
            <a:spLocks noGrp="1"/>
          </p:cNvSpPr>
          <p:nvPr>
            <p:ph type="pic" sz="quarter" idx="13"/>
          </p:nvPr>
        </p:nvSpPr>
        <p:spPr>
          <a:xfrm>
            <a:off x="12214860" y="1406049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4"/>
          </p:nvPr>
        </p:nvSpPr>
        <p:spPr>
          <a:xfrm>
            <a:off x="12214859" y="5210492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5"/>
          </p:nvPr>
        </p:nvSpPr>
        <p:spPr>
          <a:xfrm>
            <a:off x="12214860" y="9014935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435469"/>
      </p:ext>
    </p:extLst>
  </p:cSld>
  <p:clrMapOvr>
    <a:masterClrMapping/>
  </p:clrMapOvr>
  <p:transition spd="med" advClick="0" advTm="2000">
    <p:push dir="d"/>
  </p:transition>
  <p:extLst>
    <p:ext uri="{DCECCB84-F9BA-43D5-87BE-67443E8EF086}">
      <p15:sldGuideLst xmlns:p15="http://schemas.microsoft.com/office/powerpoint/2012/main">
        <p15:guide id="1" pos="7680" userDrawn="1">
          <p15:clr>
            <a:srgbClr val="FBAE40"/>
          </p15:clr>
        </p15:guide>
        <p15:guide id="2" orient="horz" pos="4320" userDrawn="1">
          <p15:clr>
            <a:srgbClr val="FBAE40"/>
          </p15:clr>
        </p15:guide>
        <p15:guide id="3" pos="14484" userDrawn="1">
          <p15:clr>
            <a:srgbClr val="FBAE40"/>
          </p15:clr>
        </p15:guide>
        <p15:guide id="4" pos="8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18373" y="12811862"/>
            <a:ext cx="327497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600" dirty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www.startup.com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44907" y="721157"/>
            <a:ext cx="2048445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sz="2400" spc="0" dirty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MARKETING</a:t>
            </a:r>
          </a:p>
          <a:p>
            <a:pPr algn="r"/>
            <a:r>
              <a:rPr lang="en-US" sz="2400" spc="0" dirty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PRESENTATION</a:t>
            </a:r>
            <a:endParaRPr lang="ru-RU" sz="2400" spc="0" dirty="0">
              <a:solidFill>
                <a:srgbClr val="4BC1EB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" name="Номер слайда 5"/>
          <p:cNvSpPr txBox="1">
            <a:spLocks/>
          </p:cNvSpPr>
          <p:nvPr/>
        </p:nvSpPr>
        <p:spPr>
          <a:xfrm>
            <a:off x="20174859" y="1600756"/>
            <a:ext cx="2818492" cy="730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844D7-84D1-4DBF-BC8A-2A673C7BFB69}" type="slidenum">
              <a:rPr lang="ru-RU" sz="8000" smtClean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pPr/>
              <a:t>‹#›</a:t>
            </a:fld>
            <a:endParaRPr lang="ru-RU" sz="8000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10" name="Рисунок 3"/>
          <p:cNvSpPr>
            <a:spLocks noGrp="1"/>
          </p:cNvSpPr>
          <p:nvPr>
            <p:ph type="pic" sz="quarter" idx="10"/>
          </p:nvPr>
        </p:nvSpPr>
        <p:spPr>
          <a:xfrm>
            <a:off x="327660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1"/>
          </p:nvPr>
        </p:nvSpPr>
        <p:spPr>
          <a:xfrm>
            <a:off x="720090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2"/>
          </p:nvPr>
        </p:nvSpPr>
        <p:spPr>
          <a:xfrm>
            <a:off x="1112520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Рисунок 3"/>
          <p:cNvSpPr>
            <a:spLocks noGrp="1"/>
          </p:cNvSpPr>
          <p:nvPr>
            <p:ph type="pic" sz="quarter" idx="13"/>
          </p:nvPr>
        </p:nvSpPr>
        <p:spPr>
          <a:xfrm>
            <a:off x="1504950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9768031"/>
      </p:ext>
    </p:extLst>
  </p:cSld>
  <p:clrMapOvr>
    <a:masterClrMapping/>
  </p:clrMapOvr>
  <p:transition spd="med" advClick="0" advTm="2000">
    <p:push dir="d"/>
  </p:transition>
  <p:extLst>
    <p:ext uri="{DCECCB84-F9BA-43D5-87BE-67443E8EF086}">
      <p15:sldGuideLst xmlns:p15="http://schemas.microsoft.com/office/powerpoint/2012/main">
        <p15:guide id="1" pos="7680" userDrawn="1">
          <p15:clr>
            <a:srgbClr val="FBAE40"/>
          </p15:clr>
        </p15:guide>
        <p15:guide id="2" orient="horz" pos="4320" userDrawn="1">
          <p15:clr>
            <a:srgbClr val="FBAE40"/>
          </p15:clr>
        </p15:guide>
        <p15:guide id="3" pos="14484" userDrawn="1">
          <p15:clr>
            <a:srgbClr val="FBAE40"/>
          </p15:clr>
        </p15:guide>
        <p15:guide id="4" pos="87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Рисунок 6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64" name="Рисунок 61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65" name="Рисунок 61"/>
          <p:cNvSpPr>
            <a:spLocks noGrp="1"/>
          </p:cNvSpPr>
          <p:nvPr>
            <p:ph type="pic" sz="quarter" idx="12"/>
          </p:nvPr>
        </p:nvSpPr>
        <p:spPr>
          <a:xfrm>
            <a:off x="12192000" y="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66" name="Рисунок 61"/>
          <p:cNvSpPr>
            <a:spLocks noGrp="1"/>
          </p:cNvSpPr>
          <p:nvPr>
            <p:ph type="pic" sz="quarter" idx="13"/>
          </p:nvPr>
        </p:nvSpPr>
        <p:spPr>
          <a:xfrm>
            <a:off x="18288000" y="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67" name="Рисунок 61"/>
          <p:cNvSpPr>
            <a:spLocks noGrp="1"/>
          </p:cNvSpPr>
          <p:nvPr>
            <p:ph type="pic" sz="quarter" idx="14"/>
          </p:nvPr>
        </p:nvSpPr>
        <p:spPr>
          <a:xfrm>
            <a:off x="0" y="4572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68" name="Рисунок 61"/>
          <p:cNvSpPr>
            <a:spLocks noGrp="1"/>
          </p:cNvSpPr>
          <p:nvPr>
            <p:ph type="pic" sz="quarter" idx="15"/>
          </p:nvPr>
        </p:nvSpPr>
        <p:spPr>
          <a:xfrm>
            <a:off x="6096000" y="4572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69" name="Рисунок 61"/>
          <p:cNvSpPr>
            <a:spLocks noGrp="1"/>
          </p:cNvSpPr>
          <p:nvPr>
            <p:ph type="pic" sz="quarter" idx="16"/>
          </p:nvPr>
        </p:nvSpPr>
        <p:spPr>
          <a:xfrm>
            <a:off x="12192000" y="4572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70" name="Рисунок 61"/>
          <p:cNvSpPr>
            <a:spLocks noGrp="1"/>
          </p:cNvSpPr>
          <p:nvPr>
            <p:ph type="pic" sz="quarter" idx="17"/>
          </p:nvPr>
        </p:nvSpPr>
        <p:spPr>
          <a:xfrm>
            <a:off x="18288000" y="4572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71" name="Рисунок 61"/>
          <p:cNvSpPr>
            <a:spLocks noGrp="1"/>
          </p:cNvSpPr>
          <p:nvPr>
            <p:ph type="pic" sz="quarter" idx="18"/>
          </p:nvPr>
        </p:nvSpPr>
        <p:spPr>
          <a:xfrm>
            <a:off x="0" y="9144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72" name="Рисунок 61"/>
          <p:cNvSpPr>
            <a:spLocks noGrp="1"/>
          </p:cNvSpPr>
          <p:nvPr>
            <p:ph type="pic" sz="quarter" idx="19"/>
          </p:nvPr>
        </p:nvSpPr>
        <p:spPr>
          <a:xfrm>
            <a:off x="6096000" y="9144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73" name="Рисунок 61"/>
          <p:cNvSpPr>
            <a:spLocks noGrp="1"/>
          </p:cNvSpPr>
          <p:nvPr>
            <p:ph type="pic" sz="quarter" idx="20"/>
          </p:nvPr>
        </p:nvSpPr>
        <p:spPr>
          <a:xfrm>
            <a:off x="12192000" y="9144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74" name="Рисунок 61"/>
          <p:cNvSpPr>
            <a:spLocks noGrp="1"/>
          </p:cNvSpPr>
          <p:nvPr>
            <p:ph type="pic" sz="quarter" idx="21"/>
          </p:nvPr>
        </p:nvSpPr>
        <p:spPr>
          <a:xfrm>
            <a:off x="18288000" y="9144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253719"/>
      </p:ext>
    </p:extLst>
  </p:cSld>
  <p:clrMapOvr>
    <a:masterClrMapping/>
  </p:clrMapOvr>
  <p:transition spd="med" advClick="0" advTm="2000">
    <p:push dir="d"/>
  </p:transition>
  <p:extLst>
    <p:ext uri="{DCECCB84-F9BA-43D5-87BE-67443E8EF086}">
      <p15:sldGuideLst xmlns:p15="http://schemas.microsoft.com/office/powerpoint/2012/main">
        <p15:guide id="1" pos="7680" userDrawn="1">
          <p15:clr>
            <a:srgbClr val="FBAE40"/>
          </p15:clr>
        </p15:guide>
        <p15:guide id="2" orient="horz" pos="4320" userDrawn="1">
          <p15:clr>
            <a:srgbClr val="FBAE40"/>
          </p15:clr>
        </p15:guide>
        <p15:guide id="3" pos="14484" userDrawn="1">
          <p15:clr>
            <a:srgbClr val="FBAE40"/>
          </p15:clr>
        </p15:guide>
        <p15:guide id="4" pos="87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Рисунок 6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13716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967515"/>
      </p:ext>
    </p:extLst>
  </p:cSld>
  <p:clrMapOvr>
    <a:masterClrMapping/>
  </p:clrMapOvr>
  <p:transition spd="med" advClick="0" advTm="2000">
    <p:push dir="d"/>
  </p:transition>
  <p:extLst>
    <p:ext uri="{DCECCB84-F9BA-43D5-87BE-67443E8EF086}">
      <p15:sldGuideLst xmlns:p15="http://schemas.microsoft.com/office/powerpoint/2012/main">
        <p15:guide id="1" pos="7680" userDrawn="1">
          <p15:clr>
            <a:srgbClr val="FBAE40"/>
          </p15:clr>
        </p15:guide>
        <p15:guide id="2" orient="horz" pos="4320" userDrawn="1">
          <p15:clr>
            <a:srgbClr val="FBAE40"/>
          </p15:clr>
        </p15:guide>
        <p15:guide id="3" pos="14484" userDrawn="1">
          <p15:clr>
            <a:srgbClr val="FBAE40"/>
          </p15:clr>
        </p15:guide>
        <p15:guide id="4" pos="8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Рисунок 6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96257"/>
      </p:ext>
    </p:extLst>
  </p:cSld>
  <p:clrMapOvr>
    <a:masterClrMapping/>
  </p:clrMapOvr>
  <p:transition spd="med" advClick="0" advTm="2000">
    <p:push dir="d"/>
  </p:transition>
  <p:extLst>
    <p:ext uri="{DCECCB84-F9BA-43D5-87BE-67443E8EF086}">
      <p15:sldGuideLst xmlns:p15="http://schemas.microsoft.com/office/powerpoint/2012/main">
        <p15:guide id="1" pos="7680" userDrawn="1">
          <p15:clr>
            <a:srgbClr val="FBAE40"/>
          </p15:clr>
        </p15:guide>
        <p15:guide id="2" orient="horz" pos="4320" userDrawn="1">
          <p15:clr>
            <a:srgbClr val="FBAE40"/>
          </p15:clr>
        </p15:guide>
        <p15:guide id="3" pos="14484" userDrawn="1">
          <p15:clr>
            <a:srgbClr val="FBAE40"/>
          </p15:clr>
        </p15:guide>
        <p15:guide id="4" pos="8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30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75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9" r:id="rId2"/>
    <p:sldLayoutId id="2147483840" r:id="rId3"/>
    <p:sldLayoutId id="2147483841" r:id="rId4"/>
    <p:sldLayoutId id="2147483842" r:id="rId5"/>
  </p:sldLayoutIdLst>
  <p:transition spd="med" advClick="0" advTm="2000">
    <p:push dir="d"/>
  </p:transition>
  <p:txStyles>
    <p:titleStyle>
      <a:lvl1pPr algn="l" defTabSz="1828754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82875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4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1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9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4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1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9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14998" y="1910491"/>
            <a:ext cx="8030981" cy="215443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SIMPLECO</a:t>
            </a:r>
            <a:endParaRPr lang="ru-RU" sz="14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3A688-58A4-4507-8F11-589F9BB0D499}"/>
              </a:ext>
            </a:extLst>
          </p:cNvPr>
          <p:cNvSpPr txBox="1"/>
          <p:nvPr/>
        </p:nvSpPr>
        <p:spPr>
          <a:xfrm>
            <a:off x="13904422" y="6301047"/>
            <a:ext cx="9321338" cy="4382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dirty="0" err="1">
                <a:solidFill>
                  <a:srgbClr val="D5E2E7"/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Nhóm</a:t>
            </a:r>
            <a:r>
              <a:rPr lang="en-US" sz="4000" dirty="0">
                <a:solidFill>
                  <a:srgbClr val="D5E2E7"/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 5</a:t>
            </a:r>
          </a:p>
          <a:p>
            <a:pPr>
              <a:lnSpc>
                <a:spcPct val="120000"/>
              </a:lnSpc>
            </a:pPr>
            <a:r>
              <a:rPr lang="en-US" sz="4000" dirty="0">
                <a:solidFill>
                  <a:srgbClr val="D5E2E7"/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TĂNG BÁ HỒNG PHÚC</a:t>
            </a:r>
          </a:p>
          <a:p>
            <a:pPr>
              <a:lnSpc>
                <a:spcPct val="120000"/>
              </a:lnSpc>
            </a:pPr>
            <a:r>
              <a:rPr lang="en-US" sz="4000" dirty="0">
                <a:solidFill>
                  <a:srgbClr val="D5E2E7"/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HOÀNG NGỌC KHÁNH QUỲNH</a:t>
            </a:r>
          </a:p>
          <a:p>
            <a:pPr>
              <a:lnSpc>
                <a:spcPct val="120000"/>
              </a:lnSpc>
            </a:pPr>
            <a:r>
              <a:rPr lang="en-US" sz="4000" dirty="0">
                <a:solidFill>
                  <a:srgbClr val="D5E2E7"/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NGUYỄN VĂN SƠN</a:t>
            </a:r>
          </a:p>
          <a:p>
            <a:pPr>
              <a:lnSpc>
                <a:spcPct val="120000"/>
              </a:lnSpc>
            </a:pPr>
            <a:r>
              <a:rPr lang="en-US" sz="4000" dirty="0">
                <a:solidFill>
                  <a:srgbClr val="D5E2E7"/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NGUYỄN VIỆT TÂN</a:t>
            </a:r>
          </a:p>
          <a:p>
            <a:pPr>
              <a:lnSpc>
                <a:spcPct val="120000"/>
              </a:lnSpc>
            </a:pPr>
            <a:r>
              <a:rPr lang="en-US" sz="4000" dirty="0">
                <a:solidFill>
                  <a:srgbClr val="D5E2E7"/>
                </a:solidFill>
                <a:latin typeface="Fira Sans Light" panose="020B0403050000020004" pitchFamily="34" charset="0"/>
                <a:ea typeface="Fira Sans Light" panose="020B0403050000020004" pitchFamily="34" charset="0"/>
              </a:rPr>
              <a:t>TRẦN QUỐC THẮNG</a:t>
            </a:r>
          </a:p>
        </p:txBody>
      </p:sp>
    </p:spTree>
    <p:extLst>
      <p:ext uri="{BB962C8B-B14F-4D97-AF65-F5344CB8AC3E}">
        <p14:creationId xmlns:p14="http://schemas.microsoft.com/office/powerpoint/2010/main" val="210965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51BB1F-9728-414A-BC30-1110B52A0CE4}"/>
              </a:ext>
            </a:extLst>
          </p:cNvPr>
          <p:cNvSpPr txBox="1"/>
          <p:nvPr/>
        </p:nvSpPr>
        <p:spPr>
          <a:xfrm>
            <a:off x="7732106" y="848757"/>
            <a:ext cx="8482012" cy="14773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endParaRPr lang="en-US" sz="9600" dirty="0">
              <a:solidFill>
                <a:schemeClr val="accent3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F88815-A4AE-4BA9-8BB3-B1974AB6F0BB}"/>
              </a:ext>
            </a:extLst>
          </p:cNvPr>
          <p:cNvSpPr/>
          <p:nvPr/>
        </p:nvSpPr>
        <p:spPr>
          <a:xfrm>
            <a:off x="8339220" y="1050550"/>
            <a:ext cx="726778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Nâng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cấp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GPU</a:t>
            </a:r>
          </a:p>
        </p:txBody>
      </p:sp>
      <p:pic>
        <p:nvPicPr>
          <p:cNvPr id="2050" name="Picture 2" descr="Kết quả hình ảnh cho GPU&quot;">
            <a:extLst>
              <a:ext uri="{FF2B5EF4-FFF2-40B4-BE49-F238E27FC236}">
                <a16:creationId xmlns:a16="http://schemas.microsoft.com/office/drawing/2014/main" id="{AAA3A889-2938-4B45-B5CA-B21107AE2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297" y="3875984"/>
            <a:ext cx="11525642" cy="638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8F2FA5-D29A-4A72-B52D-98B6D46936C1}"/>
              </a:ext>
            </a:extLst>
          </p:cNvPr>
          <p:cNvSpPr txBox="1"/>
          <p:nvPr/>
        </p:nvSpPr>
        <p:spPr>
          <a:xfrm>
            <a:off x="487249" y="4667656"/>
            <a:ext cx="10877436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-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Giảm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bớt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khối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lượng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việc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cho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CPU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B07A5-1D31-4E0C-AD7E-E2E9B513E600}"/>
              </a:ext>
            </a:extLst>
          </p:cNvPr>
          <p:cNvSpPr txBox="1"/>
          <p:nvPr/>
        </p:nvSpPr>
        <p:spPr>
          <a:xfrm>
            <a:off x="487249" y="6100679"/>
            <a:ext cx="10877436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-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Tiết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kiệm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thời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gian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đáng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kể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341E74-79B9-474A-8B44-5E962A65F227}"/>
              </a:ext>
            </a:extLst>
          </p:cNvPr>
          <p:cNvSpPr txBox="1"/>
          <p:nvPr/>
        </p:nvSpPr>
        <p:spPr>
          <a:xfrm>
            <a:off x="487249" y="7378559"/>
            <a:ext cx="10877436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-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Giải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quyết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vấn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đề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liên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quan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	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đến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hiển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thị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209090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D109A-F70E-4FE3-B897-49610FED990B}"/>
              </a:ext>
            </a:extLst>
          </p:cNvPr>
          <p:cNvSpPr txBox="1"/>
          <p:nvPr/>
        </p:nvSpPr>
        <p:spPr>
          <a:xfrm>
            <a:off x="5266432" y="992136"/>
            <a:ext cx="14545731" cy="15388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0000" spc="-151" dirty="0">
                <a:solidFill>
                  <a:srgbClr val="4BC1EB"/>
                </a:solidFill>
                <a:latin typeface="Arial" panose="020B0604020202020204" pitchFamily="34" charset="0"/>
                <a:ea typeface="Fira Sans ExtraBold" panose="020B0903050000020004" pitchFamily="34" charset="0"/>
                <a:cs typeface="Arial" panose="020B0604020202020204" pitchFamily="34" charset="0"/>
              </a:rPr>
              <a:t>ĐÁNH GIÁ HIỆU SUẤT	</a:t>
            </a:r>
            <a:endParaRPr lang="ru-RU" sz="10000" spc="-151" dirty="0">
              <a:solidFill>
                <a:srgbClr val="4BC1EB"/>
              </a:solidFill>
              <a:latin typeface="Arial" panose="020B0604020202020204" pitchFamily="34" charset="0"/>
              <a:ea typeface="Fira Sans ExtraBold" panose="020B0903050000020004" pitchFamily="34" charset="0"/>
              <a:cs typeface="Arial" panose="020B0604020202020204" pitchFamily="34" charset="0"/>
            </a:endParaRPr>
          </a:p>
        </p:txBody>
      </p:sp>
      <p:pic>
        <p:nvPicPr>
          <p:cNvPr id="3" name="Hình ảnh 3">
            <a:extLst>
              <a:ext uri="{FF2B5EF4-FFF2-40B4-BE49-F238E27FC236}">
                <a16:creationId xmlns:a16="http://schemas.microsoft.com/office/drawing/2014/main" id="{B38BC685-49F6-4030-9419-16129AB539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121" y="2705878"/>
            <a:ext cx="13347524" cy="45890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27061A-2C86-41B5-AA81-1134252E9319}"/>
              </a:ext>
            </a:extLst>
          </p:cNvPr>
          <p:cNvSpPr txBox="1"/>
          <p:nvPr/>
        </p:nvSpPr>
        <p:spPr>
          <a:xfrm>
            <a:off x="833135" y="4112072"/>
            <a:ext cx="8030946" cy="14773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Ta </a:t>
            </a:r>
            <a:r>
              <a:rPr lang="en-US" sz="48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có</a:t>
            </a:r>
            <a:r>
              <a:rPr lang="en-US" sz="48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 </a:t>
            </a:r>
            <a:r>
              <a:rPr lang="en-US" sz="48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công</a:t>
            </a:r>
            <a:r>
              <a:rPr lang="en-US" sz="48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8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thức</a:t>
            </a:r>
            <a:r>
              <a:rPr lang="en-US" sz="48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8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để</a:t>
            </a:r>
            <a:r>
              <a:rPr lang="en-US" sz="48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8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đánh</a:t>
            </a:r>
            <a:r>
              <a:rPr lang="en-US" sz="48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8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giá</a:t>
            </a:r>
            <a:r>
              <a:rPr lang="en-US" sz="48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8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hiệu</a:t>
            </a:r>
            <a:r>
              <a:rPr lang="en-US" sz="48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8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suất</a:t>
            </a:r>
            <a:r>
              <a:rPr lang="en-US" sz="48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8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như</a:t>
            </a:r>
            <a:r>
              <a:rPr lang="en-US" sz="48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8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sau</a:t>
            </a:r>
            <a:r>
              <a:rPr lang="en-US" sz="48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DA5398-149A-470A-8810-BD263A06ECA4}"/>
                  </a:ext>
                </a:extLst>
              </p:cNvPr>
              <p:cNvSpPr txBox="1"/>
              <p:nvPr/>
            </p:nvSpPr>
            <p:spPr>
              <a:xfrm>
                <a:off x="592803" y="7562339"/>
                <a:ext cx="23892988" cy="705545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Trong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đó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: Old/New execution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time:Thời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gian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thực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hiện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cũ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mới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(s)</a:t>
                </a:r>
              </a:p>
              <a:p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					 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Fraction</a:t>
                </a:r>
                <a:r>
                  <a:rPr lang="en-US" sz="4400" baseline="-250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enhenced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: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Phân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số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tăng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cường</a:t>
                </a:r>
                <a:endParaRPr lang="en-US" sz="4400" dirty="0">
                  <a:solidFill>
                    <a:srgbClr val="D5E2E7"/>
                  </a:solidFill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					 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Speedup</a:t>
                </a:r>
                <a:r>
                  <a:rPr lang="en-US" sz="4400" baseline="-250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enhenced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:Tốc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độ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tang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cường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(m/s)=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solidFill>
                              <a:srgbClr val="D5E2E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 smtClean="0">
                            <a:solidFill>
                              <a:srgbClr val="D5E2E7"/>
                            </a:solidFill>
                            <a:latin typeface="Cambria Math" panose="02040503050406030204" pitchFamily="18" charset="0"/>
                          </a:rPr>
                          <m:t>𝑃𝑒</m:t>
                        </m:r>
                      </m:num>
                      <m:den>
                        <m:r>
                          <a:rPr lang="en-US" sz="4400" b="0" i="1" smtClean="0">
                            <a:solidFill>
                              <a:srgbClr val="D5E2E7"/>
                            </a:solidFill>
                            <a:latin typeface="Cambria Math" panose="02040503050406030204" pitchFamily="18" charset="0"/>
                          </a:rPr>
                          <m:t>𝑃𝑤</m:t>
                        </m:r>
                      </m:den>
                    </m:f>
                    <m:r>
                      <a:rPr lang="en-US" sz="4400" b="0" i="1" smtClean="0">
                        <a:solidFill>
                          <a:srgbClr val="D5E2E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400" b="0" i="1" smtClean="0">
                        <a:solidFill>
                          <a:srgbClr val="D5E2E7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r>
                      <a:rPr lang="en-US" sz="4400" b="0" i="1" smtClean="0">
                        <a:solidFill>
                          <a:srgbClr val="D5E2E7"/>
                        </a:solidFill>
                        <a:latin typeface="Cambria Math" panose="02040503050406030204" pitchFamily="18" charset="0"/>
                      </a:rPr>
                      <m:t>ặ</m:t>
                    </m:r>
                    <m:r>
                      <a:rPr lang="en-US" sz="4400" b="0" i="1" smtClean="0">
                        <a:solidFill>
                          <a:srgbClr val="D5E2E7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4400" b="0" i="1" smtClean="0">
                        <a:solidFill>
                          <a:srgbClr val="D5E2E7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4400" b="0" i="1" smtClean="0">
                            <a:solidFill>
                              <a:srgbClr val="D5E2E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 smtClean="0">
                            <a:solidFill>
                              <a:srgbClr val="D5E2E7"/>
                            </a:solidFill>
                            <a:latin typeface="Cambria Math" panose="02040503050406030204" pitchFamily="18" charset="0"/>
                          </a:rPr>
                          <m:t>𝐸𝑤</m:t>
                        </m:r>
                      </m:num>
                      <m:den>
                        <m:r>
                          <a:rPr lang="en-US" sz="4400" b="0" i="1" smtClean="0">
                            <a:solidFill>
                              <a:srgbClr val="D5E2E7"/>
                            </a:solidFill>
                            <a:latin typeface="Cambria Math" panose="02040503050406030204" pitchFamily="18" charset="0"/>
                          </a:rPr>
                          <m:t>𝐸𝑒</m:t>
                        </m:r>
                      </m:den>
                    </m:f>
                  </m:oMath>
                </a14:m>
                <a:endParaRPr lang="en-US" sz="4400" b="0" dirty="0">
                  <a:solidFill>
                    <a:srgbClr val="D5E2E7"/>
                  </a:solidFill>
                  <a:latin typeface="Fira Sans" panose="020B0503050000020004" pitchFamily="34" charset="0"/>
                </a:endParaRPr>
              </a:p>
              <a:p>
                <a:endParaRPr lang="en-US" sz="4400" dirty="0">
                  <a:solidFill>
                    <a:srgbClr val="D5E2E7"/>
                  </a:solidFill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								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Với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: + P</a:t>
                </a:r>
                <a:r>
                  <a:rPr lang="en-US" sz="4400" baseline="-250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e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là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hiệu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suất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cho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toàn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bộ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tác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vụ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bằng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cách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sử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dụng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tăng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cường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.</a:t>
                </a:r>
              </a:p>
              <a:p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									 + P</a:t>
                </a:r>
                <a:r>
                  <a:rPr lang="en-US" sz="4400" baseline="-250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w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là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hiệu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suất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cho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toàn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bộ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tác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vụ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không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sử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dụng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tăng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cường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		</a:t>
                </a:r>
              </a:p>
              <a:p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									 +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E</a:t>
                </a:r>
                <a:r>
                  <a:rPr lang="en-US" sz="4400" baseline="-250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w</a:t>
                </a:r>
                <a:r>
                  <a:rPr lang="en-US" sz="4400" baseline="-250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,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E</a:t>
                </a:r>
                <a:r>
                  <a:rPr lang="en-US" sz="4400" baseline="-250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e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là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thời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gian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thực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hiện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toàn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bộ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tác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vụ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sử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dụng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/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không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sử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 											  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dụng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tăng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sz="4400" dirty="0" err="1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cường</a:t>
                </a:r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(s)</a:t>
                </a:r>
              </a:p>
              <a:p>
                <a:endParaRPr lang="en-US" sz="4400" dirty="0">
                  <a:solidFill>
                    <a:srgbClr val="D5E2E7"/>
                  </a:solidFill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r>
                  <a:rPr lang="en-US" sz="4400" dirty="0">
                    <a:solidFill>
                      <a:srgbClr val="D5E2E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		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DA5398-149A-470A-8810-BD263A06E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03" y="7562339"/>
                <a:ext cx="23892988" cy="7055458"/>
              </a:xfrm>
              <a:prstGeom prst="rect">
                <a:avLst/>
              </a:prstGeom>
              <a:blipFill>
                <a:blip r:embed="rId3"/>
                <a:stretch>
                  <a:fillRect l="-1403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113926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229790"/>
      </p:ext>
    </p:extLst>
  </p:cSld>
  <p:clrMapOvr>
    <a:masterClrMapping/>
  </p:clrMapOvr>
  <p:transition spd="med" advClick="0" advTm="2000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A53FC9-C01D-4A59-A4A0-B5CF32742DAF}"/>
              </a:ext>
            </a:extLst>
          </p:cNvPr>
          <p:cNvSpPr txBox="1"/>
          <p:nvPr/>
        </p:nvSpPr>
        <p:spPr>
          <a:xfrm>
            <a:off x="12192000" y="5597323"/>
            <a:ext cx="8502328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Không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đủ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mạnh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,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không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đủ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bộ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nhớ</a:t>
            </a:r>
            <a:endParaRPr lang="en-US" sz="4800" dirty="0">
              <a:solidFill>
                <a:schemeClr val="accent3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9CFEA-9CB4-416F-9D53-E1304D7265A7}"/>
              </a:ext>
            </a:extLst>
          </p:cNvPr>
          <p:cNvSpPr txBox="1"/>
          <p:nvPr/>
        </p:nvSpPr>
        <p:spPr>
          <a:xfrm>
            <a:off x="10117977" y="1591763"/>
            <a:ext cx="14545731" cy="30777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0000" spc="-151" dirty="0">
                <a:solidFill>
                  <a:srgbClr val="4BC1EB"/>
                </a:solidFill>
                <a:latin typeface="Arial" panose="020B0604020202020204" pitchFamily="34" charset="0"/>
                <a:ea typeface="Fira Sans ExtraBold" panose="020B0903050000020004" pitchFamily="34" charset="0"/>
                <a:cs typeface="Arial" panose="020B0604020202020204" pitchFamily="34" charset="0"/>
              </a:rPr>
              <a:t>CÁC VẤN ĐỀ VỀ HIỆU SUẤT PHẦN MỀM</a:t>
            </a:r>
            <a:endParaRPr lang="ru-RU" sz="10000" spc="-151" dirty="0">
              <a:solidFill>
                <a:srgbClr val="4BC1EB"/>
              </a:solidFill>
              <a:latin typeface="Arial" panose="020B0604020202020204" pitchFamily="34" charset="0"/>
              <a:ea typeface="Fira Sans ExtraBold" panose="020B09030500000200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4">
            <a:extLst>
              <a:ext uri="{FF2B5EF4-FFF2-40B4-BE49-F238E27FC236}">
                <a16:creationId xmlns:a16="http://schemas.microsoft.com/office/drawing/2014/main" id="{219B9EAA-4664-4C96-A41E-C3F38C9705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02" y="1444849"/>
            <a:ext cx="9782275" cy="9782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F8659B-A45C-433C-ACC3-23E575FAE44D}"/>
              </a:ext>
            </a:extLst>
          </p:cNvPr>
          <p:cNvSpPr txBox="1"/>
          <p:nvPr/>
        </p:nvSpPr>
        <p:spPr>
          <a:xfrm>
            <a:off x="12192000" y="6858000"/>
            <a:ext cx="3572901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Máy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quá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nóng</a:t>
            </a:r>
            <a:endParaRPr lang="en-US" sz="4800" dirty="0">
              <a:solidFill>
                <a:schemeClr val="accent3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320C37-81E9-402C-BC2D-3C549981F3A7}"/>
              </a:ext>
            </a:extLst>
          </p:cNvPr>
          <p:cNvSpPr txBox="1"/>
          <p:nvPr/>
        </p:nvSpPr>
        <p:spPr>
          <a:xfrm>
            <a:off x="12192000" y="8015764"/>
            <a:ext cx="7417415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Trình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điều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khiển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lỗi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thời,BIOS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A576F-DFDB-4464-B2B1-C6D8B6818756}"/>
              </a:ext>
            </a:extLst>
          </p:cNvPr>
          <p:cNvSpPr txBox="1"/>
          <p:nvPr/>
        </p:nvSpPr>
        <p:spPr>
          <a:xfrm>
            <a:off x="12192000" y="9173528"/>
            <a:ext cx="3436838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Phần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mềm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lỗi</a:t>
            </a:r>
            <a:endParaRPr lang="en-US" sz="4800" dirty="0">
              <a:solidFill>
                <a:schemeClr val="accent3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822B0-6F0C-4EF2-9400-0C953200F95D}"/>
              </a:ext>
            </a:extLst>
          </p:cNvPr>
          <p:cNvSpPr txBox="1"/>
          <p:nvPr/>
        </p:nvSpPr>
        <p:spPr>
          <a:xfrm>
            <a:off x="12192000" y="11385573"/>
            <a:ext cx="1269578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Virus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F6393B-E062-4037-9900-FFE47C7893BC}"/>
              </a:ext>
            </a:extLst>
          </p:cNvPr>
          <p:cNvSpPr txBox="1"/>
          <p:nvPr/>
        </p:nvSpPr>
        <p:spPr>
          <a:xfrm>
            <a:off x="12192000" y="10331292"/>
            <a:ext cx="8833316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Ứng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dụng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không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cần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thiết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chạy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nền</a:t>
            </a:r>
            <a:endParaRPr lang="en-US" sz="4800" dirty="0">
              <a:solidFill>
                <a:schemeClr val="accent3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64049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A11001-B5EE-4081-AD56-24064354E976}"/>
              </a:ext>
            </a:extLst>
          </p:cNvPr>
          <p:cNvSpPr txBox="1"/>
          <p:nvPr/>
        </p:nvSpPr>
        <p:spPr>
          <a:xfrm>
            <a:off x="13773150" y="1887913"/>
            <a:ext cx="5488747" cy="235833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AMDAHL’S LAW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pic>
        <p:nvPicPr>
          <p:cNvPr id="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2299FB1-7E92-41C4-BAC1-18C82E48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8" y="1849845"/>
            <a:ext cx="10864363" cy="94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32795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D26C9-D512-41C9-AA05-512AAA2D778D}"/>
              </a:ext>
            </a:extLst>
          </p:cNvPr>
          <p:cNvSpPr txBox="1"/>
          <p:nvPr/>
        </p:nvSpPr>
        <p:spPr>
          <a:xfrm>
            <a:off x="12191999" y="3822034"/>
            <a:ext cx="7173695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Designing The Experience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328CBB-2D0E-40EB-B55C-DC2A9098A7BD}"/>
              </a:ext>
            </a:extLst>
          </p:cNvPr>
          <p:cNvSpPr txBox="1"/>
          <p:nvPr/>
        </p:nvSpPr>
        <p:spPr>
          <a:xfrm>
            <a:off x="12200155" y="1994296"/>
            <a:ext cx="7935890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</a:rPr>
              <a:t>AMDAHL’S LAW</a:t>
            </a:r>
            <a:endParaRPr lang="en-US" dirty="0"/>
          </a:p>
        </p:txBody>
      </p:sp>
      <p:sp>
        <p:nvSpPr>
          <p:cNvPr id="6" name="Овал 7">
            <a:extLst>
              <a:ext uri="{FF2B5EF4-FFF2-40B4-BE49-F238E27FC236}">
                <a16:creationId xmlns:a16="http://schemas.microsoft.com/office/drawing/2014/main" id="{CDB3D38E-B8B1-4A78-820A-401D6EC4AD07}"/>
              </a:ext>
            </a:extLst>
          </p:cNvPr>
          <p:cNvSpPr/>
          <p:nvPr/>
        </p:nvSpPr>
        <p:spPr>
          <a:xfrm>
            <a:off x="9959573" y="4637538"/>
            <a:ext cx="2974971" cy="28421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EADEA-67D3-493E-91CA-46E1EEBA809C}"/>
              </a:ext>
            </a:extLst>
          </p:cNvPr>
          <p:cNvSpPr txBox="1"/>
          <p:nvPr/>
        </p:nvSpPr>
        <p:spPr>
          <a:xfrm>
            <a:off x="13249787" y="5439926"/>
            <a:ext cx="10284846" cy="12311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Được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thành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lập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vào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năm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1967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bởi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nhà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khoa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học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máy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tính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gên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Amdahl,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khi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ông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làm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việc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với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IBM </a:t>
            </a:r>
          </a:p>
        </p:txBody>
      </p:sp>
      <p:sp>
        <p:nvSpPr>
          <p:cNvPr id="8" name="Овал 10">
            <a:extLst>
              <a:ext uri="{FF2B5EF4-FFF2-40B4-BE49-F238E27FC236}">
                <a16:creationId xmlns:a16="http://schemas.microsoft.com/office/drawing/2014/main" id="{35D16FA9-2546-498D-802E-9C88F8B0379B}"/>
              </a:ext>
            </a:extLst>
          </p:cNvPr>
          <p:cNvSpPr/>
          <p:nvPr/>
        </p:nvSpPr>
        <p:spPr>
          <a:xfrm>
            <a:off x="9959573" y="8496300"/>
            <a:ext cx="3093941" cy="31057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A917F-C69F-47F7-A8BF-5FEE0B4E31F0}"/>
              </a:ext>
            </a:extLst>
          </p:cNvPr>
          <p:cNvSpPr txBox="1"/>
          <p:nvPr/>
        </p:nvSpPr>
        <p:spPr>
          <a:xfrm>
            <a:off x="13440287" y="8945644"/>
            <a:ext cx="9532184" cy="246221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Là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một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mô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hình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của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mối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quan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hệ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giữa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sự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tang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tốc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mong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đợi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của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việc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riển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khai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song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của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một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thuật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toán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với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phần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tuần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tự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của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thuật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toán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,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với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phần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tuần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tự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của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thuật</a:t>
            </a:r>
            <a:r>
              <a:rPr lang="en-US" sz="4000" dirty="0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4000" dirty="0" err="1">
                <a:solidFill>
                  <a:srgbClr val="D5E2E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toán</a:t>
            </a:r>
            <a:endParaRPr lang="en-US" sz="4000" dirty="0">
              <a:solidFill>
                <a:srgbClr val="D5E2E7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pic>
        <p:nvPicPr>
          <p:cNvPr id="1026" name="Picture 2" descr="Kết quả hình ảnh cho biểu tượng người&quot;">
            <a:extLst>
              <a:ext uri="{FF2B5EF4-FFF2-40B4-BE49-F238E27FC236}">
                <a16:creationId xmlns:a16="http://schemas.microsoft.com/office/drawing/2014/main" id="{A5EC963C-0BA3-45D5-8507-559FBA945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4560698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311841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  <p:bldP spid="7" grpId="0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23">
            <a:extLst>
              <a:ext uri="{FF2B5EF4-FFF2-40B4-BE49-F238E27FC236}">
                <a16:creationId xmlns:a16="http://schemas.microsoft.com/office/drawing/2014/main" id="{00193255-C90B-44B3-AC55-E51761B25452}"/>
              </a:ext>
            </a:extLst>
          </p:cNvPr>
          <p:cNvSpPr/>
          <p:nvPr/>
        </p:nvSpPr>
        <p:spPr>
          <a:xfrm>
            <a:off x="769803" y="365760"/>
            <a:ext cx="3546165" cy="335147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51AD4-E080-43F2-9502-E679102C8367}"/>
              </a:ext>
            </a:extLst>
          </p:cNvPr>
          <p:cNvSpPr txBox="1"/>
          <p:nvPr/>
        </p:nvSpPr>
        <p:spPr>
          <a:xfrm>
            <a:off x="1499332" y="510539"/>
            <a:ext cx="2028527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0" dirty="0">
                <a:solidFill>
                  <a:schemeClr val="bg1"/>
                </a:solidFill>
                <a:latin typeface="et-line" panose="02000503000000000000" pitchFamily="2" charset="2"/>
              </a:rPr>
              <a:t></a:t>
            </a:r>
            <a:endParaRPr lang="ru-RU" sz="20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7C90A-3066-44EA-88F1-537E23FCDC91}"/>
              </a:ext>
            </a:extLst>
          </p:cNvPr>
          <p:cNvSpPr txBox="1"/>
          <p:nvPr/>
        </p:nvSpPr>
        <p:spPr>
          <a:xfrm>
            <a:off x="6442089" y="502613"/>
            <a:ext cx="14545731" cy="30777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0000" spc="-151" dirty="0">
                <a:solidFill>
                  <a:srgbClr val="4BC1EB"/>
                </a:solidFill>
                <a:latin typeface="Arial" panose="020B0604020202020204" pitchFamily="34" charset="0"/>
                <a:ea typeface="Fira Sans ExtraBold" panose="020B0903050000020004" pitchFamily="34" charset="0"/>
                <a:cs typeface="Arial" panose="020B0604020202020204" pitchFamily="34" charset="0"/>
              </a:rPr>
              <a:t>NGUYÊN NHÂN GIẢM HIỆU SUẤT MÁY TÍNH</a:t>
            </a:r>
            <a:endParaRPr lang="ru-RU" sz="10000" spc="-151" dirty="0">
              <a:solidFill>
                <a:srgbClr val="4BC1EB"/>
              </a:solidFill>
              <a:latin typeface="Arial" panose="020B0604020202020204" pitchFamily="34" charset="0"/>
              <a:ea typeface="Fira Sans ExtraBold" panose="020B09030500000200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Группа 3">
            <a:extLst>
              <a:ext uri="{FF2B5EF4-FFF2-40B4-BE49-F238E27FC236}">
                <a16:creationId xmlns:a16="http://schemas.microsoft.com/office/drawing/2014/main" id="{DA843A08-8E52-4859-BBD8-7E1BB5422A44}"/>
              </a:ext>
            </a:extLst>
          </p:cNvPr>
          <p:cNvGrpSpPr/>
          <p:nvPr/>
        </p:nvGrpSpPr>
        <p:grpSpPr>
          <a:xfrm>
            <a:off x="1460913" y="6328596"/>
            <a:ext cx="4688163" cy="1610945"/>
            <a:chOff x="6775203" y="5434002"/>
            <a:chExt cx="2862692" cy="1097360"/>
          </a:xfrm>
        </p:grpSpPr>
        <p:sp>
          <p:nvSpPr>
            <p:cNvPr id="6" name="Прямоугольник 562">
              <a:extLst>
                <a:ext uri="{FF2B5EF4-FFF2-40B4-BE49-F238E27FC236}">
                  <a16:creationId xmlns:a16="http://schemas.microsoft.com/office/drawing/2014/main" id="{7BB2C23B-CC6D-4A95-93BD-C0703682B144}"/>
                </a:ext>
              </a:extLst>
            </p:cNvPr>
            <p:cNvSpPr/>
            <p:nvPr/>
          </p:nvSpPr>
          <p:spPr>
            <a:xfrm rot="5400000" flipV="1">
              <a:off x="6862547" y="5992922"/>
              <a:ext cx="474555" cy="602325"/>
            </a:xfrm>
            <a:custGeom>
              <a:avLst/>
              <a:gdLst>
                <a:gd name="connsiteX0" fmla="*/ 0 w 277424"/>
                <a:gd name="connsiteY0" fmla="*/ 0 h 406832"/>
                <a:gd name="connsiteX1" fmla="*/ 277424 w 277424"/>
                <a:gd name="connsiteY1" fmla="*/ 0 h 406832"/>
                <a:gd name="connsiteX2" fmla="*/ 277424 w 277424"/>
                <a:gd name="connsiteY2" fmla="*/ 406832 h 406832"/>
                <a:gd name="connsiteX3" fmla="*/ 0 w 277424"/>
                <a:gd name="connsiteY3" fmla="*/ 406832 h 406832"/>
                <a:gd name="connsiteX4" fmla="*/ 0 w 277424"/>
                <a:gd name="connsiteY4" fmla="*/ 0 h 406832"/>
                <a:gd name="connsiteX0" fmla="*/ 0 w 277424"/>
                <a:gd name="connsiteY0" fmla="*/ 0 h 406832"/>
                <a:gd name="connsiteX1" fmla="*/ 277424 w 277424"/>
                <a:gd name="connsiteY1" fmla="*/ 0 h 406832"/>
                <a:gd name="connsiteX2" fmla="*/ 0 w 277424"/>
                <a:gd name="connsiteY2" fmla="*/ 406832 h 406832"/>
                <a:gd name="connsiteX3" fmla="*/ 0 w 277424"/>
                <a:gd name="connsiteY3" fmla="*/ 0 h 406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424" h="406832">
                  <a:moveTo>
                    <a:pt x="0" y="0"/>
                  </a:moveTo>
                  <a:lnTo>
                    <a:pt x="277424" y="0"/>
                  </a:lnTo>
                  <a:lnTo>
                    <a:pt x="0" y="406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3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323">
              <a:extLst>
                <a:ext uri="{FF2B5EF4-FFF2-40B4-BE49-F238E27FC236}">
                  <a16:creationId xmlns:a16="http://schemas.microsoft.com/office/drawing/2014/main" id="{327BB525-AD1D-4CC9-9C72-74389230339E}"/>
                </a:ext>
              </a:extLst>
            </p:cNvPr>
            <p:cNvSpPr/>
            <p:nvPr/>
          </p:nvSpPr>
          <p:spPr>
            <a:xfrm>
              <a:off x="6798662" y="5521826"/>
              <a:ext cx="2839233" cy="783772"/>
            </a:xfrm>
            <a:prstGeom prst="rect">
              <a:avLst/>
            </a:prstGeom>
            <a:solidFill>
              <a:srgbClr val="D43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324">
              <a:extLst>
                <a:ext uri="{FF2B5EF4-FFF2-40B4-BE49-F238E27FC236}">
                  <a16:creationId xmlns:a16="http://schemas.microsoft.com/office/drawing/2014/main" id="{41DD9499-F330-498F-BC9E-ABD1B3E64C84}"/>
                </a:ext>
              </a:extLst>
            </p:cNvPr>
            <p:cNvSpPr/>
            <p:nvPr/>
          </p:nvSpPr>
          <p:spPr>
            <a:xfrm>
              <a:off x="6775203" y="5434002"/>
              <a:ext cx="2823226" cy="830997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algn="ctr" defTabSz="1828754">
                <a:defRPr/>
              </a:pPr>
              <a:r>
                <a:rPr lang="en-US" sz="4800" spc="-151" dirty="0" err="1">
                  <a:solidFill>
                    <a:schemeClr val="bg1"/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Bên</a:t>
              </a:r>
              <a:r>
                <a:rPr lang="en-US" sz="4800" spc="-151" dirty="0">
                  <a:solidFill>
                    <a:schemeClr val="bg1"/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 </a:t>
              </a:r>
              <a:r>
                <a:rPr lang="en-US" sz="4800" spc="-151" dirty="0" err="1">
                  <a:solidFill>
                    <a:schemeClr val="bg1"/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trong</a:t>
              </a:r>
              <a:endParaRPr lang="en-US" sz="4800" spc="-151" dirty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4865C23-4BC8-4FCB-9549-FA62A78BE908}"/>
              </a:ext>
            </a:extLst>
          </p:cNvPr>
          <p:cNvSpPr txBox="1"/>
          <p:nvPr/>
        </p:nvSpPr>
        <p:spPr>
          <a:xfrm>
            <a:off x="8526098" y="4747032"/>
            <a:ext cx="7706597" cy="92333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Cấu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hình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phần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cứng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yếu</a:t>
            </a:r>
            <a:endParaRPr lang="ru-RU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DA88A1-7C4C-412B-9129-AD79E45F5A1F}"/>
              </a:ext>
            </a:extLst>
          </p:cNvPr>
          <p:cNvSpPr txBox="1"/>
          <p:nvPr/>
        </p:nvSpPr>
        <p:spPr>
          <a:xfrm>
            <a:off x="8526098" y="6285828"/>
            <a:ext cx="11941282" cy="92333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Ổ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cứng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phân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mảnh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hoặc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bị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Badsector</a:t>
            </a:r>
            <a:endParaRPr lang="ru-RU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BC5F5E-B008-456A-AC47-A69D2BDF08F5}"/>
              </a:ext>
            </a:extLst>
          </p:cNvPr>
          <p:cNvSpPr txBox="1"/>
          <p:nvPr/>
        </p:nvSpPr>
        <p:spPr>
          <a:xfrm>
            <a:off x="8526098" y="7673802"/>
            <a:ext cx="10872721" cy="92333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CPU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hoạt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động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trong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thời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gian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dài</a:t>
            </a:r>
            <a:endParaRPr lang="ru-RU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grpSp>
        <p:nvGrpSpPr>
          <p:cNvPr id="14" name="Группа 3">
            <a:extLst>
              <a:ext uri="{FF2B5EF4-FFF2-40B4-BE49-F238E27FC236}">
                <a16:creationId xmlns:a16="http://schemas.microsoft.com/office/drawing/2014/main" id="{9484F671-184F-4776-A899-AA9C93C36EC5}"/>
              </a:ext>
            </a:extLst>
          </p:cNvPr>
          <p:cNvGrpSpPr/>
          <p:nvPr/>
        </p:nvGrpSpPr>
        <p:grpSpPr>
          <a:xfrm>
            <a:off x="1460913" y="6501875"/>
            <a:ext cx="4688163" cy="1482018"/>
            <a:chOff x="6775203" y="5521826"/>
            <a:chExt cx="2862692" cy="1009536"/>
          </a:xfrm>
        </p:grpSpPr>
        <p:sp>
          <p:nvSpPr>
            <p:cNvPr id="15" name="Прямоугольник 562">
              <a:extLst>
                <a:ext uri="{FF2B5EF4-FFF2-40B4-BE49-F238E27FC236}">
                  <a16:creationId xmlns:a16="http://schemas.microsoft.com/office/drawing/2014/main" id="{97326F97-C3DF-4942-9278-77267D4506B1}"/>
                </a:ext>
              </a:extLst>
            </p:cNvPr>
            <p:cNvSpPr/>
            <p:nvPr/>
          </p:nvSpPr>
          <p:spPr>
            <a:xfrm rot="5400000" flipV="1">
              <a:off x="6862547" y="5992922"/>
              <a:ext cx="474555" cy="602325"/>
            </a:xfrm>
            <a:custGeom>
              <a:avLst/>
              <a:gdLst>
                <a:gd name="connsiteX0" fmla="*/ 0 w 277424"/>
                <a:gd name="connsiteY0" fmla="*/ 0 h 406832"/>
                <a:gd name="connsiteX1" fmla="*/ 277424 w 277424"/>
                <a:gd name="connsiteY1" fmla="*/ 0 h 406832"/>
                <a:gd name="connsiteX2" fmla="*/ 277424 w 277424"/>
                <a:gd name="connsiteY2" fmla="*/ 406832 h 406832"/>
                <a:gd name="connsiteX3" fmla="*/ 0 w 277424"/>
                <a:gd name="connsiteY3" fmla="*/ 406832 h 406832"/>
                <a:gd name="connsiteX4" fmla="*/ 0 w 277424"/>
                <a:gd name="connsiteY4" fmla="*/ 0 h 406832"/>
                <a:gd name="connsiteX0" fmla="*/ 0 w 277424"/>
                <a:gd name="connsiteY0" fmla="*/ 0 h 406832"/>
                <a:gd name="connsiteX1" fmla="*/ 277424 w 277424"/>
                <a:gd name="connsiteY1" fmla="*/ 0 h 406832"/>
                <a:gd name="connsiteX2" fmla="*/ 0 w 277424"/>
                <a:gd name="connsiteY2" fmla="*/ 406832 h 406832"/>
                <a:gd name="connsiteX3" fmla="*/ 0 w 277424"/>
                <a:gd name="connsiteY3" fmla="*/ 0 h 406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424" h="406832">
                  <a:moveTo>
                    <a:pt x="0" y="0"/>
                  </a:moveTo>
                  <a:lnTo>
                    <a:pt x="277424" y="0"/>
                  </a:lnTo>
                  <a:lnTo>
                    <a:pt x="0" y="406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3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323">
              <a:extLst>
                <a:ext uri="{FF2B5EF4-FFF2-40B4-BE49-F238E27FC236}">
                  <a16:creationId xmlns:a16="http://schemas.microsoft.com/office/drawing/2014/main" id="{2EED790C-C128-4D8A-AE8D-D43E63D1D6D9}"/>
                </a:ext>
              </a:extLst>
            </p:cNvPr>
            <p:cNvSpPr/>
            <p:nvPr/>
          </p:nvSpPr>
          <p:spPr>
            <a:xfrm>
              <a:off x="6798662" y="5521826"/>
              <a:ext cx="2839233" cy="783772"/>
            </a:xfrm>
            <a:prstGeom prst="rect">
              <a:avLst/>
            </a:prstGeom>
            <a:solidFill>
              <a:srgbClr val="D43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324">
              <a:extLst>
                <a:ext uri="{FF2B5EF4-FFF2-40B4-BE49-F238E27FC236}">
                  <a16:creationId xmlns:a16="http://schemas.microsoft.com/office/drawing/2014/main" id="{198E1744-26AF-4A4D-A29D-C63D2D73F9A1}"/>
                </a:ext>
              </a:extLst>
            </p:cNvPr>
            <p:cNvSpPr/>
            <p:nvPr/>
          </p:nvSpPr>
          <p:spPr>
            <a:xfrm>
              <a:off x="6775203" y="5566467"/>
              <a:ext cx="2823226" cy="566067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algn="ctr" defTabSz="1828754">
                <a:defRPr/>
              </a:pPr>
              <a:r>
                <a:rPr lang="en-US" sz="4800" spc="-151" dirty="0" err="1">
                  <a:solidFill>
                    <a:schemeClr val="bg1"/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Bên</a:t>
              </a:r>
              <a:r>
                <a:rPr lang="en-US" sz="4800" spc="-151" dirty="0">
                  <a:solidFill>
                    <a:schemeClr val="bg1"/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 </a:t>
              </a:r>
              <a:r>
                <a:rPr lang="en-US" sz="4800" spc="-151" dirty="0" err="1">
                  <a:solidFill>
                    <a:schemeClr val="bg1"/>
                  </a:solidFill>
                  <a:latin typeface="Fira Sans" panose="020B0503050000020004" pitchFamily="34" charset="0"/>
                  <a:ea typeface="Fira Sans" panose="020B0503050000020004" pitchFamily="34" charset="0"/>
                </a:rPr>
                <a:t>ngoài</a:t>
              </a:r>
              <a:endParaRPr lang="en-US" sz="4800" spc="-151" dirty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48B02FC-2350-4F64-8F87-F05BBC2ABE84}"/>
              </a:ext>
            </a:extLst>
          </p:cNvPr>
          <p:cNvSpPr txBox="1"/>
          <p:nvPr/>
        </p:nvSpPr>
        <p:spPr>
          <a:xfrm>
            <a:off x="8597670" y="4703760"/>
            <a:ext cx="7454477" cy="92333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Máy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bị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nhiễm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độc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virus</a:t>
            </a:r>
            <a:endParaRPr lang="ru-RU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13D5BD-91A0-4C35-89B9-64BF8DC2F16A}"/>
              </a:ext>
            </a:extLst>
          </p:cNvPr>
          <p:cNvSpPr txBox="1"/>
          <p:nvPr/>
        </p:nvSpPr>
        <p:spPr>
          <a:xfrm>
            <a:off x="8510918" y="6242556"/>
            <a:ext cx="12981759" cy="92333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Nhiều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phần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mềm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chạy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ẩn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cùng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window</a:t>
            </a:r>
            <a:endParaRPr lang="ru-RU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7514A-B6E8-4B90-BFC3-973F5B878C44}"/>
              </a:ext>
            </a:extLst>
          </p:cNvPr>
          <p:cNvSpPr txBox="1"/>
          <p:nvPr/>
        </p:nvSpPr>
        <p:spPr>
          <a:xfrm>
            <a:off x="8526098" y="7652467"/>
            <a:ext cx="12868203" cy="92333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Gỡ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bỏ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cài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đặt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phần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mềm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gây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lỗi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Registry</a:t>
            </a:r>
            <a:endParaRPr lang="ru-RU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ED3EC2-946D-4985-A9E6-4F225439AF1F}"/>
              </a:ext>
            </a:extLst>
          </p:cNvPr>
          <p:cNvSpPr txBox="1"/>
          <p:nvPr/>
        </p:nvSpPr>
        <p:spPr>
          <a:xfrm>
            <a:off x="4819401" y="8904733"/>
            <a:ext cx="12868203" cy="9233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Nhiều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tập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 tin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Bold" panose="020B0903050000020004" pitchFamily="34" charset="0"/>
                <a:ea typeface="Fira Sans ExtraBold" panose="020B0903050000020004" pitchFamily="34" charset="0"/>
              </a:rPr>
              <a:t>rác</a:t>
            </a:r>
            <a:endParaRPr lang="ru-RU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97831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1" grpId="0"/>
      <p:bldP spid="11" grpId="1"/>
      <p:bldP spid="11" grpId="2"/>
      <p:bldP spid="11" grpId="3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5">
            <a:extLst>
              <a:ext uri="{FF2B5EF4-FFF2-40B4-BE49-F238E27FC236}">
                <a16:creationId xmlns:a16="http://schemas.microsoft.com/office/drawing/2014/main" id="{A1C83E42-787B-4518-B1F8-AC516E597947}"/>
              </a:ext>
            </a:extLst>
          </p:cNvPr>
          <p:cNvSpPr/>
          <p:nvPr/>
        </p:nvSpPr>
        <p:spPr>
          <a:xfrm>
            <a:off x="755680" y="412377"/>
            <a:ext cx="3314298" cy="32164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504CD-E554-45ED-8D58-59F8DF01BB4A}"/>
              </a:ext>
            </a:extLst>
          </p:cNvPr>
          <p:cNvSpPr txBox="1"/>
          <p:nvPr/>
        </p:nvSpPr>
        <p:spPr>
          <a:xfrm>
            <a:off x="1472658" y="853489"/>
            <a:ext cx="1895891" cy="2308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0" dirty="0">
                <a:solidFill>
                  <a:schemeClr val="bg1"/>
                </a:solidFill>
                <a:latin typeface="et-line" panose="02000503000000000000" pitchFamily="2" charset="2"/>
              </a:rPr>
              <a:t>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0FC86-9497-49F9-8D8A-E7F2E3A684C7}"/>
              </a:ext>
            </a:extLst>
          </p:cNvPr>
          <p:cNvSpPr txBox="1"/>
          <p:nvPr/>
        </p:nvSpPr>
        <p:spPr>
          <a:xfrm>
            <a:off x="4919132" y="1238209"/>
            <a:ext cx="14545731" cy="15388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0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ea typeface="Fira Sans ExtraBold" panose="020B0903050000020004" pitchFamily="34" charset="0"/>
                <a:cs typeface="Arial" panose="020B0604020202020204" pitchFamily="34" charset="0"/>
              </a:rPr>
              <a:t>TÁC HẠI </a:t>
            </a:r>
            <a:endParaRPr lang="ru-RU" sz="10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" panose="020B0604020202020204" pitchFamily="34" charset="0"/>
              <a:ea typeface="Fira Sans ExtraBold" panose="020B090305000002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181133-264E-445A-9516-6579952C87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272865"/>
              </p:ext>
            </p:extLst>
          </p:nvPr>
        </p:nvGraphicFramePr>
        <p:xfrm>
          <a:off x="584025" y="3602925"/>
          <a:ext cx="23215944" cy="9674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2715C25-9467-423A-89FC-CCE9EE7F6C2B}"/>
              </a:ext>
            </a:extLst>
          </p:cNvPr>
          <p:cNvSpPr txBox="1"/>
          <p:nvPr/>
        </p:nvSpPr>
        <p:spPr>
          <a:xfrm>
            <a:off x="19094824" y="3299012"/>
            <a:ext cx="163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50304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E89490-E761-42A0-A766-3B61B55A9A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500"/>
                                        <p:tgtEl>
                                          <p:spTgt spid="5">
                                            <p:graphicEl>
                                              <a:dgm id="{28E89490-E761-42A0-A766-3B61B55A9A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C1B0F7-4F14-4FDF-8256-F832A5EFCD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500"/>
                                        <p:tgtEl>
                                          <p:spTgt spid="5">
                                            <p:graphicEl>
                                              <a:dgm id="{EDC1B0F7-4F14-4FDF-8256-F832A5EFCD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293224-8E02-4D73-82D3-9325D8C013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500"/>
                                        <p:tgtEl>
                                          <p:spTgt spid="5">
                                            <p:graphicEl>
                                              <a:dgm id="{92293224-8E02-4D73-82D3-9325D8C013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57F10EE-11CD-4ABE-A6CF-8CDCFF3CAA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500"/>
                                        <p:tgtEl>
                                          <p:spTgt spid="5">
                                            <p:graphicEl>
                                              <a:dgm id="{957F10EE-11CD-4ABE-A6CF-8CDCFF3CAA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482D72-03FE-4322-9899-596750E053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1500"/>
                                        <p:tgtEl>
                                          <p:spTgt spid="5">
                                            <p:graphicEl>
                                              <a:dgm id="{C0482D72-03FE-4322-9899-596750E053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20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Graphic spid="5" grpId="0" uiExpand="1">
        <p:bldSub>
          <a:bldDgm bld="one"/>
        </p:bldSub>
      </p:bldGraphic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SD">
            <a:extLst>
              <a:ext uri="{FF2B5EF4-FFF2-40B4-BE49-F238E27FC236}">
                <a16:creationId xmlns:a16="http://schemas.microsoft.com/office/drawing/2014/main" id="{299D4D9B-5F67-41AE-AD29-3ADE535357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1" r="2794"/>
          <a:stretch/>
        </p:blipFill>
        <p:spPr>
          <a:xfrm>
            <a:off x="13824734" y="3186979"/>
            <a:ext cx="8726438" cy="4040146"/>
          </a:xfrm>
          <a:prstGeom prst="rect">
            <a:avLst/>
          </a:prstGeom>
        </p:spPr>
      </p:pic>
      <p:pic>
        <p:nvPicPr>
          <p:cNvPr id="10" name="Picture 9" descr="Ổ HHD">
            <a:extLst>
              <a:ext uri="{FF2B5EF4-FFF2-40B4-BE49-F238E27FC236}">
                <a16:creationId xmlns:a16="http://schemas.microsoft.com/office/drawing/2014/main" id="{D5965049-D5A1-4F4A-9300-8C88B9345C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1" r="9333"/>
          <a:stretch/>
        </p:blipFill>
        <p:spPr>
          <a:xfrm>
            <a:off x="13824734" y="8415215"/>
            <a:ext cx="8726438" cy="43293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9815CA-80C2-4A98-A59C-02F6FD59FC8B}"/>
              </a:ext>
            </a:extLst>
          </p:cNvPr>
          <p:cNvSpPr txBox="1"/>
          <p:nvPr/>
        </p:nvSpPr>
        <p:spPr>
          <a:xfrm>
            <a:off x="10490306" y="4672818"/>
            <a:ext cx="5488747" cy="120417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HDD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AC24C-F974-4935-85F7-5A4108E9CB1B}"/>
              </a:ext>
            </a:extLst>
          </p:cNvPr>
          <p:cNvSpPr txBox="1"/>
          <p:nvPr/>
        </p:nvSpPr>
        <p:spPr>
          <a:xfrm>
            <a:off x="10915904" y="10172303"/>
            <a:ext cx="5488747" cy="120417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SSD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009CE0-3026-4F6D-B7CB-C06BB7CF2DB3}"/>
              </a:ext>
            </a:extLst>
          </p:cNvPr>
          <p:cNvSpPr txBox="1"/>
          <p:nvPr/>
        </p:nvSpPr>
        <p:spPr>
          <a:xfrm>
            <a:off x="2779955" y="6423912"/>
            <a:ext cx="6581192" cy="24929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Trên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thị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trường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hiện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nay 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có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hai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loại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 ổ 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chính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là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HDD 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và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SSD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3D12D9-3CAB-468F-8A07-50C6F4F08319}"/>
              </a:ext>
            </a:extLst>
          </p:cNvPr>
          <p:cNvSpPr txBox="1"/>
          <p:nvPr/>
        </p:nvSpPr>
        <p:spPr>
          <a:xfrm>
            <a:off x="7265575" y="568839"/>
            <a:ext cx="8482012" cy="14773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endParaRPr lang="en-US" sz="9600" dirty="0">
              <a:solidFill>
                <a:schemeClr val="accent3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03AF2E-3DC0-4A39-A78D-E2496A743E50}"/>
              </a:ext>
            </a:extLst>
          </p:cNvPr>
          <p:cNvSpPr/>
          <p:nvPr/>
        </p:nvSpPr>
        <p:spPr>
          <a:xfrm>
            <a:off x="7872689" y="770632"/>
            <a:ext cx="726778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ira Sans SemiBold" panose="020B0703050000020004" pitchFamily="34" charset="0"/>
                <a:ea typeface="Fira Sans SemiBold" panose="020B0703050000020004" pitchFamily="34" charset="0"/>
              </a:rPr>
              <a:t>Nâng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ira Sans SemiBold" panose="020B0703050000020004" pitchFamily="34" charset="0"/>
                <a:ea typeface="Fira Sans SemiBold" panose="020B0703050000020004" pitchFamily="34" charset="0"/>
              </a:rPr>
              <a:t>cấp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ira Sans SemiBold" panose="020B0703050000020004" pitchFamily="34" charset="0"/>
                <a:ea typeface="Fira Sans SemiBold" panose="020B0703050000020004" pitchFamily="34" charset="0"/>
              </a:rPr>
              <a:t> ổ </a:t>
            </a:r>
            <a:r>
              <a:rPr lang="en-U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ira Sans SemiBold" panose="020B0703050000020004" pitchFamily="34" charset="0"/>
                <a:ea typeface="Fira Sans SemiBold" panose="020B0703050000020004" pitchFamily="34" charset="0"/>
              </a:rPr>
              <a:t>cứng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825CAC-5B1D-48F0-A57E-3FC6EE10CA7B}"/>
              </a:ext>
            </a:extLst>
          </p:cNvPr>
          <p:cNvSpPr txBox="1"/>
          <p:nvPr/>
        </p:nvSpPr>
        <p:spPr>
          <a:xfrm>
            <a:off x="879136" y="6069911"/>
            <a:ext cx="8482012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Khả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năng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truy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xuất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dữ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liệu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nhanh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329C41-37DA-4E71-B3FC-2A37E4C77C54}"/>
              </a:ext>
            </a:extLst>
          </p:cNvPr>
          <p:cNvSpPr txBox="1"/>
          <p:nvPr/>
        </p:nvSpPr>
        <p:spPr>
          <a:xfrm>
            <a:off x="879136" y="4565242"/>
            <a:ext cx="8482012" cy="14773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Giảm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thiểu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thời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gian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khởi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động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HDH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12AD97-B976-496B-83EA-E03987AA5055}"/>
              </a:ext>
            </a:extLst>
          </p:cNvPr>
          <p:cNvSpPr txBox="1"/>
          <p:nvPr/>
        </p:nvSpPr>
        <p:spPr>
          <a:xfrm>
            <a:off x="879136" y="7056188"/>
            <a:ext cx="9262335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Nạp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chạy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phần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mềm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nhanh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chóng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19" name="Прямоугольник 323">
            <a:extLst>
              <a:ext uri="{FF2B5EF4-FFF2-40B4-BE49-F238E27FC236}">
                <a16:creationId xmlns:a16="http://schemas.microsoft.com/office/drawing/2014/main" id="{DE77CFEA-80BC-4937-AEE2-24D89D188321}"/>
              </a:ext>
            </a:extLst>
          </p:cNvPr>
          <p:cNvSpPr/>
          <p:nvPr/>
        </p:nvSpPr>
        <p:spPr>
          <a:xfrm>
            <a:off x="1832828" y="2821710"/>
            <a:ext cx="4649745" cy="1150592"/>
          </a:xfrm>
          <a:prstGeom prst="rect">
            <a:avLst/>
          </a:prstGeom>
          <a:solidFill>
            <a:srgbClr val="D43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324">
            <a:extLst>
              <a:ext uri="{FF2B5EF4-FFF2-40B4-BE49-F238E27FC236}">
                <a16:creationId xmlns:a16="http://schemas.microsoft.com/office/drawing/2014/main" id="{B3087C85-79ED-49C7-A48C-16C7F278F079}"/>
              </a:ext>
            </a:extLst>
          </p:cNvPr>
          <p:cNvSpPr/>
          <p:nvPr/>
        </p:nvSpPr>
        <p:spPr>
          <a:xfrm>
            <a:off x="1694407" y="2889174"/>
            <a:ext cx="4623530" cy="101566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 defTabSz="1828754">
              <a:defRPr/>
            </a:pPr>
            <a:r>
              <a:rPr lang="en-US" sz="6000" spc="-151" dirty="0" err="1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Lợi</a:t>
            </a:r>
            <a:r>
              <a:rPr lang="en-US" sz="6000" spc="-151" dirty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sz="6000" spc="-151" dirty="0" err="1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ích</a:t>
            </a:r>
            <a:endParaRPr lang="en-US" sz="6000" spc="-151" dirty="0">
              <a:solidFill>
                <a:schemeClr val="bg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3D9F49-C57E-4E18-91ED-7C749A4DFF64}"/>
              </a:ext>
            </a:extLst>
          </p:cNvPr>
          <p:cNvSpPr txBox="1"/>
          <p:nvPr/>
        </p:nvSpPr>
        <p:spPr>
          <a:xfrm>
            <a:off x="944487" y="8227339"/>
            <a:ext cx="9196984" cy="14773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Bảo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vệ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dữ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liệu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tốt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,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khả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năng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chống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sốc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cao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859891-5307-4C38-AC07-1DF52AE187A2}"/>
              </a:ext>
            </a:extLst>
          </p:cNvPr>
          <p:cNvSpPr txBox="1"/>
          <p:nvPr/>
        </p:nvSpPr>
        <p:spPr>
          <a:xfrm>
            <a:off x="970906" y="9899151"/>
            <a:ext cx="8390241" cy="14773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Tản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nhiệt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hiệu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quả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,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hoạt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động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không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tiếng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ồn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420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d"/>
      </p:transition>
    </mc:Choice>
    <mc:Fallback>
      <p:transition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3" grpId="1"/>
      <p:bldP spid="16" grpId="0"/>
      <p:bldP spid="17" grpId="0"/>
      <p:bldP spid="18" grpId="0"/>
      <p:bldP spid="19" grpId="0" animBg="1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C292EA4-AF0A-44E0-B0BB-59B10FA69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0"/>
            <a:ext cx="4294188" cy="2285464"/>
          </a:xfrm>
          <a:prstGeom prst="rect">
            <a:avLst/>
          </a:prstGeom>
          <a:solidFill>
            <a:schemeClr val="accent1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AB38FE2-3BE2-4057-BCDD-93376C47B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2285463"/>
            <a:ext cx="4294188" cy="2287074"/>
          </a:xfrm>
          <a:prstGeom prst="rect">
            <a:avLst/>
          </a:prstGeom>
          <a:solidFill>
            <a:schemeClr val="accent2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86A9631-1FF8-4C38-8941-A966E03CC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4572536"/>
            <a:ext cx="4294188" cy="2285464"/>
          </a:xfrm>
          <a:prstGeom prst="rect">
            <a:avLst/>
          </a:prstGeom>
          <a:solidFill>
            <a:schemeClr val="accent3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7E9AAE0-845C-436D-A1EE-5380B631D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6858000"/>
            <a:ext cx="4294188" cy="2287074"/>
          </a:xfrm>
          <a:prstGeom prst="rect">
            <a:avLst/>
          </a:prstGeom>
          <a:solidFill>
            <a:schemeClr val="accent4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29851AB-B3A4-4CC3-8E14-4F9B3891C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9145074"/>
            <a:ext cx="4294188" cy="2285464"/>
          </a:xfrm>
          <a:prstGeom prst="rect">
            <a:avLst/>
          </a:prstGeom>
          <a:solidFill>
            <a:schemeClr val="accent5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780E690-97D6-4F30-9DF0-BF6DF5254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11430536"/>
            <a:ext cx="4294188" cy="2285464"/>
          </a:xfrm>
          <a:prstGeom prst="rect">
            <a:avLst/>
          </a:prstGeom>
          <a:solidFill>
            <a:schemeClr val="tx2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DC8DBB67-07DD-477F-B82F-B8E468F3D795}"/>
              </a:ext>
            </a:extLst>
          </p:cNvPr>
          <p:cNvSpPr>
            <a:spLocks/>
          </p:cNvSpPr>
          <p:nvPr/>
        </p:nvSpPr>
        <p:spPr bwMode="auto">
          <a:xfrm>
            <a:off x="4284665" y="1"/>
            <a:ext cx="1323975" cy="4458183"/>
          </a:xfrm>
          <a:custGeom>
            <a:avLst/>
            <a:gdLst>
              <a:gd name="T0" fmla="*/ 834 w 834"/>
              <a:gd name="T1" fmla="*/ 2768 h 2768"/>
              <a:gd name="T2" fmla="*/ 0 w 834"/>
              <a:gd name="T3" fmla="*/ 1419 h 2768"/>
              <a:gd name="T4" fmla="*/ 0 w 834"/>
              <a:gd name="T5" fmla="*/ 0 h 2768"/>
              <a:gd name="T6" fmla="*/ 834 w 834"/>
              <a:gd name="T7" fmla="*/ 2018 h 2768"/>
              <a:gd name="T8" fmla="*/ 834 w 834"/>
              <a:gd name="T9" fmla="*/ 2768 h 2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2768">
                <a:moveTo>
                  <a:pt x="834" y="2768"/>
                </a:moveTo>
                <a:lnTo>
                  <a:pt x="0" y="1419"/>
                </a:lnTo>
                <a:lnTo>
                  <a:pt x="0" y="0"/>
                </a:lnTo>
                <a:lnTo>
                  <a:pt x="834" y="2018"/>
                </a:lnTo>
                <a:lnTo>
                  <a:pt x="834" y="276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80000"/>
                </a:schemeClr>
              </a:gs>
            </a:gsLst>
            <a:lin ang="10800000" scaled="1"/>
            <a:tileRect/>
          </a:gra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F94C69EE-BEE7-427D-B0E7-75B951525AAF}"/>
              </a:ext>
            </a:extLst>
          </p:cNvPr>
          <p:cNvSpPr>
            <a:spLocks/>
          </p:cNvSpPr>
          <p:nvPr/>
        </p:nvSpPr>
        <p:spPr bwMode="auto">
          <a:xfrm>
            <a:off x="4284665" y="2285463"/>
            <a:ext cx="1323975" cy="3372627"/>
          </a:xfrm>
          <a:custGeom>
            <a:avLst/>
            <a:gdLst>
              <a:gd name="T0" fmla="*/ 834 w 834"/>
              <a:gd name="T1" fmla="*/ 2094 h 2094"/>
              <a:gd name="T2" fmla="*/ 0 w 834"/>
              <a:gd name="T3" fmla="*/ 1420 h 2094"/>
              <a:gd name="T4" fmla="*/ 0 w 834"/>
              <a:gd name="T5" fmla="*/ 0 h 2094"/>
              <a:gd name="T6" fmla="*/ 834 w 834"/>
              <a:gd name="T7" fmla="*/ 1349 h 2094"/>
              <a:gd name="T8" fmla="*/ 834 w 834"/>
              <a:gd name="T9" fmla="*/ 2094 h 2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2094">
                <a:moveTo>
                  <a:pt x="834" y="2094"/>
                </a:moveTo>
                <a:lnTo>
                  <a:pt x="0" y="1420"/>
                </a:lnTo>
                <a:lnTo>
                  <a:pt x="0" y="0"/>
                </a:lnTo>
                <a:lnTo>
                  <a:pt x="834" y="1349"/>
                </a:lnTo>
                <a:lnTo>
                  <a:pt x="834" y="2094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90000"/>
                </a:schemeClr>
              </a:gs>
              <a:gs pos="100000">
                <a:schemeClr val="accent2">
                  <a:lumMod val="90000"/>
                </a:schemeClr>
              </a:gs>
            </a:gsLst>
            <a:lin ang="10800000" scaled="1"/>
          </a:gra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3622349-D68E-44B3-B03B-24A29840148C}"/>
              </a:ext>
            </a:extLst>
          </p:cNvPr>
          <p:cNvSpPr>
            <a:spLocks/>
          </p:cNvSpPr>
          <p:nvPr/>
        </p:nvSpPr>
        <p:spPr bwMode="auto">
          <a:xfrm>
            <a:off x="4284665" y="4572536"/>
            <a:ext cx="1323975" cy="2285464"/>
          </a:xfrm>
          <a:custGeom>
            <a:avLst/>
            <a:gdLst>
              <a:gd name="T0" fmla="*/ 834 w 834"/>
              <a:gd name="T1" fmla="*/ 1419 h 1419"/>
              <a:gd name="T2" fmla="*/ 0 w 834"/>
              <a:gd name="T3" fmla="*/ 1419 h 1419"/>
              <a:gd name="T4" fmla="*/ 0 w 834"/>
              <a:gd name="T5" fmla="*/ 0 h 1419"/>
              <a:gd name="T6" fmla="*/ 834 w 834"/>
              <a:gd name="T7" fmla="*/ 674 h 1419"/>
              <a:gd name="T8" fmla="*/ 834 w 834"/>
              <a:gd name="T9" fmla="*/ 1419 h 1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1419">
                <a:moveTo>
                  <a:pt x="834" y="1419"/>
                </a:moveTo>
                <a:lnTo>
                  <a:pt x="0" y="1419"/>
                </a:lnTo>
                <a:lnTo>
                  <a:pt x="0" y="0"/>
                </a:lnTo>
                <a:lnTo>
                  <a:pt x="834" y="674"/>
                </a:lnTo>
                <a:lnTo>
                  <a:pt x="834" y="1419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90000"/>
                </a:schemeClr>
              </a:gs>
              <a:gs pos="100000">
                <a:schemeClr val="accent3">
                  <a:lumMod val="90000"/>
                </a:schemeClr>
              </a:gs>
            </a:gsLst>
            <a:lin ang="10800000" scaled="1"/>
          </a:gra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83A9C1EC-B51C-44C8-AE77-739735FD85C9}"/>
              </a:ext>
            </a:extLst>
          </p:cNvPr>
          <p:cNvSpPr>
            <a:spLocks/>
          </p:cNvSpPr>
          <p:nvPr/>
        </p:nvSpPr>
        <p:spPr bwMode="auto">
          <a:xfrm>
            <a:off x="4284665" y="6858001"/>
            <a:ext cx="1323975" cy="2287073"/>
          </a:xfrm>
          <a:custGeom>
            <a:avLst/>
            <a:gdLst>
              <a:gd name="T0" fmla="*/ 834 w 834"/>
              <a:gd name="T1" fmla="*/ 751 h 1420"/>
              <a:gd name="T2" fmla="*/ 0 w 834"/>
              <a:gd name="T3" fmla="*/ 1420 h 1420"/>
              <a:gd name="T4" fmla="*/ 0 w 834"/>
              <a:gd name="T5" fmla="*/ 0 h 1420"/>
              <a:gd name="T6" fmla="*/ 834 w 834"/>
              <a:gd name="T7" fmla="*/ 0 h 1420"/>
              <a:gd name="T8" fmla="*/ 834 w 834"/>
              <a:gd name="T9" fmla="*/ 751 h 1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1420">
                <a:moveTo>
                  <a:pt x="834" y="751"/>
                </a:moveTo>
                <a:lnTo>
                  <a:pt x="0" y="1420"/>
                </a:lnTo>
                <a:lnTo>
                  <a:pt x="0" y="0"/>
                </a:lnTo>
                <a:lnTo>
                  <a:pt x="834" y="0"/>
                </a:lnTo>
                <a:lnTo>
                  <a:pt x="834" y="751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90000"/>
                </a:schemeClr>
              </a:gs>
              <a:gs pos="100000">
                <a:schemeClr val="accent4">
                  <a:lumMod val="90000"/>
                </a:schemeClr>
              </a:gs>
            </a:gsLst>
            <a:lin ang="10800000" scaled="1"/>
          </a:gra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Freeform 15">
            <a:extLst>
              <a:ext uri="{FF2B5EF4-FFF2-40B4-BE49-F238E27FC236}">
                <a16:creationId xmlns:a16="http://schemas.microsoft.com/office/drawing/2014/main" id="{D5E6DD70-4A79-40C1-9CA3-56A9202E8E10}"/>
              </a:ext>
            </a:extLst>
          </p:cNvPr>
          <p:cNvSpPr>
            <a:spLocks/>
          </p:cNvSpPr>
          <p:nvPr/>
        </p:nvSpPr>
        <p:spPr bwMode="auto">
          <a:xfrm>
            <a:off x="4284665" y="8067572"/>
            <a:ext cx="1323975" cy="3362965"/>
          </a:xfrm>
          <a:custGeom>
            <a:avLst/>
            <a:gdLst>
              <a:gd name="T0" fmla="*/ 834 w 834"/>
              <a:gd name="T1" fmla="*/ 745 h 2088"/>
              <a:gd name="T2" fmla="*/ 0 w 834"/>
              <a:gd name="T3" fmla="*/ 2088 h 2088"/>
              <a:gd name="T4" fmla="*/ 0 w 834"/>
              <a:gd name="T5" fmla="*/ 669 h 2088"/>
              <a:gd name="T6" fmla="*/ 834 w 834"/>
              <a:gd name="T7" fmla="*/ 0 h 2088"/>
              <a:gd name="T8" fmla="*/ 834 w 834"/>
              <a:gd name="T9" fmla="*/ 745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2088">
                <a:moveTo>
                  <a:pt x="834" y="745"/>
                </a:moveTo>
                <a:lnTo>
                  <a:pt x="0" y="2088"/>
                </a:lnTo>
                <a:lnTo>
                  <a:pt x="0" y="669"/>
                </a:lnTo>
                <a:lnTo>
                  <a:pt x="834" y="0"/>
                </a:lnTo>
                <a:lnTo>
                  <a:pt x="834" y="745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90000"/>
                </a:schemeClr>
              </a:gs>
              <a:gs pos="100000">
                <a:schemeClr val="accent5">
                  <a:lumMod val="90000"/>
                </a:schemeClr>
              </a:gs>
            </a:gsLst>
            <a:lin ang="10800000" scaled="1"/>
          </a:gra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8212A5CB-9DF6-4EBD-A584-F6A1BDBF71FA}"/>
              </a:ext>
            </a:extLst>
          </p:cNvPr>
          <p:cNvSpPr>
            <a:spLocks/>
          </p:cNvSpPr>
          <p:nvPr/>
        </p:nvSpPr>
        <p:spPr bwMode="auto">
          <a:xfrm>
            <a:off x="4284665" y="9267482"/>
            <a:ext cx="1323975" cy="4448519"/>
          </a:xfrm>
          <a:custGeom>
            <a:avLst/>
            <a:gdLst>
              <a:gd name="T0" fmla="*/ 834 w 834"/>
              <a:gd name="T1" fmla="*/ 751 h 2762"/>
              <a:gd name="T2" fmla="*/ 0 w 834"/>
              <a:gd name="T3" fmla="*/ 2762 h 2762"/>
              <a:gd name="T4" fmla="*/ 0 w 834"/>
              <a:gd name="T5" fmla="*/ 1343 h 2762"/>
              <a:gd name="T6" fmla="*/ 834 w 834"/>
              <a:gd name="T7" fmla="*/ 0 h 2762"/>
              <a:gd name="T8" fmla="*/ 834 w 834"/>
              <a:gd name="T9" fmla="*/ 751 h 2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2762">
                <a:moveTo>
                  <a:pt x="834" y="751"/>
                </a:moveTo>
                <a:lnTo>
                  <a:pt x="0" y="2762"/>
                </a:lnTo>
                <a:lnTo>
                  <a:pt x="0" y="1343"/>
                </a:lnTo>
                <a:lnTo>
                  <a:pt x="834" y="0"/>
                </a:lnTo>
                <a:lnTo>
                  <a:pt x="834" y="751"/>
                </a:lnTo>
                <a:close/>
              </a:path>
            </a:pathLst>
          </a:custGeom>
          <a:gradFill>
            <a:gsLst>
              <a:gs pos="0">
                <a:schemeClr val="tx2">
                  <a:lumMod val="90000"/>
                </a:schemeClr>
              </a:gs>
              <a:gs pos="100000">
                <a:schemeClr val="tx2">
                  <a:lumMod val="90000"/>
                </a:schemeClr>
              </a:gs>
            </a:gsLst>
            <a:lin ang="10800000" scaled="1"/>
          </a:gra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DC0CF477-C75E-4A51-80C5-98D16117836D}"/>
              </a:ext>
            </a:extLst>
          </p:cNvPr>
          <p:cNvSpPr>
            <a:spLocks/>
          </p:cNvSpPr>
          <p:nvPr/>
        </p:nvSpPr>
        <p:spPr bwMode="auto">
          <a:xfrm>
            <a:off x="5608637" y="3250224"/>
            <a:ext cx="7272339" cy="1207961"/>
          </a:xfrm>
          <a:custGeom>
            <a:avLst/>
            <a:gdLst>
              <a:gd name="T0" fmla="*/ 4193 w 4581"/>
              <a:gd name="T1" fmla="*/ 0 h 750"/>
              <a:gd name="T2" fmla="*/ 0 w 4581"/>
              <a:gd name="T3" fmla="*/ 0 h 750"/>
              <a:gd name="T4" fmla="*/ 0 w 4581"/>
              <a:gd name="T5" fmla="*/ 750 h 750"/>
              <a:gd name="T6" fmla="*/ 4581 w 4581"/>
              <a:gd name="T7" fmla="*/ 750 h 750"/>
              <a:gd name="T8" fmla="*/ 4193 w 4581"/>
              <a:gd name="T9" fmla="*/ 0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1" h="750">
                <a:moveTo>
                  <a:pt x="4193" y="0"/>
                </a:moveTo>
                <a:lnTo>
                  <a:pt x="0" y="0"/>
                </a:lnTo>
                <a:lnTo>
                  <a:pt x="0" y="750"/>
                </a:lnTo>
                <a:lnTo>
                  <a:pt x="4581" y="750"/>
                </a:lnTo>
                <a:lnTo>
                  <a:pt x="4193" y="0"/>
                </a:lnTo>
                <a:close/>
              </a:path>
            </a:pathLst>
          </a:custGeom>
          <a:solidFill>
            <a:schemeClr val="accent1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A6C9A1D8-26CF-4702-A43B-890DFAF7B391}"/>
              </a:ext>
            </a:extLst>
          </p:cNvPr>
          <p:cNvSpPr>
            <a:spLocks/>
          </p:cNvSpPr>
          <p:nvPr/>
        </p:nvSpPr>
        <p:spPr bwMode="auto">
          <a:xfrm>
            <a:off x="5608639" y="6858000"/>
            <a:ext cx="8482013" cy="1209573"/>
          </a:xfrm>
          <a:custGeom>
            <a:avLst/>
            <a:gdLst>
              <a:gd name="T0" fmla="*/ 5343 w 5343"/>
              <a:gd name="T1" fmla="*/ 0 h 751"/>
              <a:gd name="T2" fmla="*/ 0 w 5343"/>
              <a:gd name="T3" fmla="*/ 0 h 751"/>
              <a:gd name="T4" fmla="*/ 0 w 5343"/>
              <a:gd name="T5" fmla="*/ 751 h 751"/>
              <a:gd name="T6" fmla="*/ 4962 w 5343"/>
              <a:gd name="T7" fmla="*/ 751 h 751"/>
              <a:gd name="T8" fmla="*/ 5343 w 5343"/>
              <a:gd name="T9" fmla="*/ 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3" h="751">
                <a:moveTo>
                  <a:pt x="5343" y="0"/>
                </a:moveTo>
                <a:lnTo>
                  <a:pt x="0" y="0"/>
                </a:lnTo>
                <a:lnTo>
                  <a:pt x="0" y="751"/>
                </a:lnTo>
                <a:lnTo>
                  <a:pt x="4962" y="751"/>
                </a:lnTo>
                <a:lnTo>
                  <a:pt x="5343" y="0"/>
                </a:lnTo>
                <a:close/>
              </a:path>
            </a:pathLst>
          </a:custGeom>
          <a:solidFill>
            <a:schemeClr val="accent4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Freeform 19">
            <a:extLst>
              <a:ext uri="{FF2B5EF4-FFF2-40B4-BE49-F238E27FC236}">
                <a16:creationId xmlns:a16="http://schemas.microsoft.com/office/drawing/2014/main" id="{9AADE189-F0FB-4ACA-AA6E-818D4D3DFAC2}"/>
              </a:ext>
            </a:extLst>
          </p:cNvPr>
          <p:cNvSpPr>
            <a:spLocks/>
          </p:cNvSpPr>
          <p:nvPr/>
        </p:nvSpPr>
        <p:spPr bwMode="auto">
          <a:xfrm>
            <a:off x="5608639" y="4458182"/>
            <a:ext cx="7877175" cy="1199909"/>
          </a:xfrm>
          <a:custGeom>
            <a:avLst/>
            <a:gdLst>
              <a:gd name="T0" fmla="*/ 4581 w 4962"/>
              <a:gd name="T1" fmla="*/ 0 h 745"/>
              <a:gd name="T2" fmla="*/ 0 w 4962"/>
              <a:gd name="T3" fmla="*/ 0 h 745"/>
              <a:gd name="T4" fmla="*/ 0 w 4962"/>
              <a:gd name="T5" fmla="*/ 745 h 745"/>
              <a:gd name="T6" fmla="*/ 4962 w 4962"/>
              <a:gd name="T7" fmla="*/ 745 h 745"/>
              <a:gd name="T8" fmla="*/ 4581 w 4962"/>
              <a:gd name="T9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2" h="745">
                <a:moveTo>
                  <a:pt x="4581" y="0"/>
                </a:moveTo>
                <a:lnTo>
                  <a:pt x="0" y="0"/>
                </a:lnTo>
                <a:lnTo>
                  <a:pt x="0" y="745"/>
                </a:lnTo>
                <a:lnTo>
                  <a:pt x="4962" y="745"/>
                </a:lnTo>
                <a:lnTo>
                  <a:pt x="4581" y="0"/>
                </a:lnTo>
                <a:close/>
              </a:path>
            </a:pathLst>
          </a:custGeom>
          <a:solidFill>
            <a:schemeClr val="accent2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879AE978-D154-4B5B-A95C-C4CC78DE7476}"/>
              </a:ext>
            </a:extLst>
          </p:cNvPr>
          <p:cNvSpPr>
            <a:spLocks/>
          </p:cNvSpPr>
          <p:nvPr/>
        </p:nvSpPr>
        <p:spPr bwMode="auto">
          <a:xfrm>
            <a:off x="5608639" y="8067572"/>
            <a:ext cx="7877175" cy="1199909"/>
          </a:xfrm>
          <a:custGeom>
            <a:avLst/>
            <a:gdLst>
              <a:gd name="T0" fmla="*/ 4962 w 4962"/>
              <a:gd name="T1" fmla="*/ 0 h 745"/>
              <a:gd name="T2" fmla="*/ 0 w 4962"/>
              <a:gd name="T3" fmla="*/ 0 h 745"/>
              <a:gd name="T4" fmla="*/ 0 w 4962"/>
              <a:gd name="T5" fmla="*/ 745 h 745"/>
              <a:gd name="T6" fmla="*/ 4581 w 4962"/>
              <a:gd name="T7" fmla="*/ 745 h 745"/>
              <a:gd name="T8" fmla="*/ 4962 w 4962"/>
              <a:gd name="T9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2" h="745">
                <a:moveTo>
                  <a:pt x="4962" y="0"/>
                </a:moveTo>
                <a:lnTo>
                  <a:pt x="0" y="0"/>
                </a:lnTo>
                <a:lnTo>
                  <a:pt x="0" y="745"/>
                </a:lnTo>
                <a:lnTo>
                  <a:pt x="4581" y="745"/>
                </a:lnTo>
                <a:lnTo>
                  <a:pt x="4962" y="0"/>
                </a:lnTo>
                <a:close/>
              </a:path>
            </a:pathLst>
          </a:custGeom>
          <a:solidFill>
            <a:schemeClr val="accent5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Freeform 21">
            <a:extLst>
              <a:ext uri="{FF2B5EF4-FFF2-40B4-BE49-F238E27FC236}">
                <a16:creationId xmlns:a16="http://schemas.microsoft.com/office/drawing/2014/main" id="{F4F0C867-1744-42AE-9324-8307BBD9AF25}"/>
              </a:ext>
            </a:extLst>
          </p:cNvPr>
          <p:cNvSpPr>
            <a:spLocks/>
          </p:cNvSpPr>
          <p:nvPr/>
        </p:nvSpPr>
        <p:spPr bwMode="auto">
          <a:xfrm>
            <a:off x="5608639" y="5658092"/>
            <a:ext cx="8482013" cy="1199909"/>
          </a:xfrm>
          <a:custGeom>
            <a:avLst/>
            <a:gdLst>
              <a:gd name="T0" fmla="*/ 0 w 5343"/>
              <a:gd name="T1" fmla="*/ 0 h 745"/>
              <a:gd name="T2" fmla="*/ 0 w 5343"/>
              <a:gd name="T3" fmla="*/ 745 h 745"/>
              <a:gd name="T4" fmla="*/ 5343 w 5343"/>
              <a:gd name="T5" fmla="*/ 745 h 745"/>
              <a:gd name="T6" fmla="*/ 4962 w 5343"/>
              <a:gd name="T7" fmla="*/ 0 h 745"/>
              <a:gd name="T8" fmla="*/ 0 w 5343"/>
              <a:gd name="T9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3" h="745">
                <a:moveTo>
                  <a:pt x="0" y="0"/>
                </a:moveTo>
                <a:lnTo>
                  <a:pt x="0" y="745"/>
                </a:lnTo>
                <a:lnTo>
                  <a:pt x="5343" y="745"/>
                </a:lnTo>
                <a:lnTo>
                  <a:pt x="496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Freeform 22">
            <a:extLst>
              <a:ext uri="{FF2B5EF4-FFF2-40B4-BE49-F238E27FC236}">
                <a16:creationId xmlns:a16="http://schemas.microsoft.com/office/drawing/2014/main" id="{3B04598C-4F0F-4992-80F4-7F6F225776A7}"/>
              </a:ext>
            </a:extLst>
          </p:cNvPr>
          <p:cNvSpPr>
            <a:spLocks/>
          </p:cNvSpPr>
          <p:nvPr/>
        </p:nvSpPr>
        <p:spPr bwMode="auto">
          <a:xfrm>
            <a:off x="5608637" y="9267484"/>
            <a:ext cx="7272339" cy="1209573"/>
          </a:xfrm>
          <a:custGeom>
            <a:avLst/>
            <a:gdLst>
              <a:gd name="T0" fmla="*/ 4581 w 4581"/>
              <a:gd name="T1" fmla="*/ 0 h 751"/>
              <a:gd name="T2" fmla="*/ 0 w 4581"/>
              <a:gd name="T3" fmla="*/ 0 h 751"/>
              <a:gd name="T4" fmla="*/ 0 w 4581"/>
              <a:gd name="T5" fmla="*/ 751 h 751"/>
              <a:gd name="T6" fmla="*/ 4193 w 4581"/>
              <a:gd name="T7" fmla="*/ 751 h 751"/>
              <a:gd name="T8" fmla="*/ 4581 w 4581"/>
              <a:gd name="T9" fmla="*/ 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1" h="751">
                <a:moveTo>
                  <a:pt x="4581" y="0"/>
                </a:moveTo>
                <a:lnTo>
                  <a:pt x="0" y="0"/>
                </a:lnTo>
                <a:lnTo>
                  <a:pt x="0" y="751"/>
                </a:lnTo>
                <a:lnTo>
                  <a:pt x="4193" y="751"/>
                </a:lnTo>
                <a:lnTo>
                  <a:pt x="4581" y="0"/>
                </a:lnTo>
                <a:close/>
              </a:path>
            </a:pathLst>
          </a:custGeom>
          <a:solidFill>
            <a:schemeClr val="tx2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C20125-DA93-416B-85E3-50F3D2D97496}"/>
              </a:ext>
            </a:extLst>
          </p:cNvPr>
          <p:cNvSpPr txBox="1"/>
          <p:nvPr/>
        </p:nvSpPr>
        <p:spPr>
          <a:xfrm>
            <a:off x="660457" y="571279"/>
            <a:ext cx="2379562" cy="92333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6000" spc="-151" dirty="0" err="1">
                <a:solidFill>
                  <a:schemeClr val="bg1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Số</a:t>
            </a:r>
            <a:r>
              <a:rPr lang="en-US" sz="6000" spc="-151" dirty="0">
                <a:solidFill>
                  <a:schemeClr val="bg1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spc="-151" dirty="0" err="1">
                <a:solidFill>
                  <a:schemeClr val="bg1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nhân</a:t>
            </a:r>
            <a:endParaRPr lang="ru-RU" sz="6000" spc="-151" dirty="0">
              <a:solidFill>
                <a:schemeClr val="bg1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73CA90-FA28-4B3B-840D-8306E616E9C8}"/>
              </a:ext>
            </a:extLst>
          </p:cNvPr>
          <p:cNvSpPr txBox="1"/>
          <p:nvPr/>
        </p:nvSpPr>
        <p:spPr>
          <a:xfrm>
            <a:off x="664334" y="2806243"/>
            <a:ext cx="2531719" cy="92333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6000" spc="-151" dirty="0" err="1">
                <a:solidFill>
                  <a:schemeClr val="bg1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Số</a:t>
            </a:r>
            <a:r>
              <a:rPr lang="en-US" sz="6000" spc="-151" dirty="0">
                <a:solidFill>
                  <a:schemeClr val="bg1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spc="-151" dirty="0" err="1">
                <a:solidFill>
                  <a:schemeClr val="bg1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luồng</a:t>
            </a:r>
            <a:endParaRPr lang="ru-RU" sz="6000" spc="-151" dirty="0">
              <a:solidFill>
                <a:schemeClr val="bg1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7AB2DD-EBC3-42E7-9DA9-5734182D1F93}"/>
              </a:ext>
            </a:extLst>
          </p:cNvPr>
          <p:cNvSpPr txBox="1"/>
          <p:nvPr/>
        </p:nvSpPr>
        <p:spPr>
          <a:xfrm>
            <a:off x="660458" y="5070337"/>
            <a:ext cx="2943691" cy="92333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6000" spc="-151" dirty="0" err="1">
                <a:solidFill>
                  <a:schemeClr val="bg1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Xung</a:t>
            </a:r>
            <a:r>
              <a:rPr lang="en-US" sz="6000" spc="-151" dirty="0">
                <a:solidFill>
                  <a:schemeClr val="bg1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6000" spc="-151" dirty="0" err="1">
                <a:solidFill>
                  <a:schemeClr val="bg1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nhịp</a:t>
            </a:r>
            <a:endParaRPr lang="ru-RU" sz="6000" spc="-151" dirty="0">
              <a:solidFill>
                <a:schemeClr val="bg1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21A7AD-B812-4D26-A02F-C767CB3CC10B}"/>
              </a:ext>
            </a:extLst>
          </p:cNvPr>
          <p:cNvSpPr txBox="1"/>
          <p:nvPr/>
        </p:nvSpPr>
        <p:spPr>
          <a:xfrm>
            <a:off x="660458" y="7365032"/>
            <a:ext cx="1794722" cy="92333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6000" spc="-151" dirty="0">
                <a:solidFill>
                  <a:schemeClr val="bg1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Cache</a:t>
            </a:r>
            <a:endParaRPr lang="ru-RU" sz="6000" spc="-151" dirty="0">
              <a:solidFill>
                <a:schemeClr val="bg1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F23FB7-7CEA-4291-9414-60D80902E4F6}"/>
              </a:ext>
            </a:extLst>
          </p:cNvPr>
          <p:cNvSpPr txBox="1"/>
          <p:nvPr/>
        </p:nvSpPr>
        <p:spPr>
          <a:xfrm>
            <a:off x="279942" y="9585476"/>
            <a:ext cx="4723857" cy="92333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6000" spc="-151" dirty="0">
                <a:solidFill>
                  <a:schemeClr val="bg1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Hyper-</a:t>
            </a:r>
            <a:r>
              <a:rPr lang="en-US" sz="6000" spc="-151" dirty="0" err="1">
                <a:solidFill>
                  <a:schemeClr val="bg1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Theading</a:t>
            </a:r>
            <a:endParaRPr lang="ru-RU" sz="6000" spc="-151" dirty="0">
              <a:solidFill>
                <a:schemeClr val="bg1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9136D1-3E93-486A-BCBA-2FD6A212CCED}"/>
              </a:ext>
            </a:extLst>
          </p:cNvPr>
          <p:cNvSpPr txBox="1"/>
          <p:nvPr/>
        </p:nvSpPr>
        <p:spPr>
          <a:xfrm>
            <a:off x="221417" y="11932789"/>
            <a:ext cx="3302251" cy="92333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6000" spc="-151" dirty="0" err="1">
                <a:solidFill>
                  <a:schemeClr val="bg1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Tubo</a:t>
            </a:r>
            <a:r>
              <a:rPr lang="en-US" sz="6000" spc="-151" dirty="0">
                <a:solidFill>
                  <a:schemeClr val="bg1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Boost</a:t>
            </a:r>
            <a:endParaRPr lang="ru-RU" sz="6000" spc="-151" dirty="0">
              <a:solidFill>
                <a:schemeClr val="bg1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36D362-EE49-4B41-AB95-A7882A9AA953}"/>
              </a:ext>
            </a:extLst>
          </p:cNvPr>
          <p:cNvSpPr txBox="1"/>
          <p:nvPr/>
        </p:nvSpPr>
        <p:spPr>
          <a:xfrm>
            <a:off x="12446001" y="428499"/>
            <a:ext cx="8482012" cy="14773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endParaRPr lang="en-US" sz="9600" dirty="0">
              <a:solidFill>
                <a:schemeClr val="accent3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8E09C7-2380-4160-9AE1-E75F6CAF33BC}"/>
              </a:ext>
            </a:extLst>
          </p:cNvPr>
          <p:cNvSpPr/>
          <p:nvPr/>
        </p:nvSpPr>
        <p:spPr>
          <a:xfrm>
            <a:off x="13187980" y="521947"/>
            <a:ext cx="640238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ira Sans SemiBold" panose="020B0703050000020004" pitchFamily="34" charset="0"/>
                <a:ea typeface="Fira Sans SemiBold" panose="020B0703050000020004" pitchFamily="34" charset="0"/>
              </a:rPr>
              <a:t>Nâng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ira Sans SemiBold" panose="020B0703050000020004" pitchFamily="34" charset="0"/>
                <a:ea typeface="Fira Sans SemiBold" panose="020B0703050000020004" pitchFamily="34" charset="0"/>
              </a:rPr>
              <a:t>cấp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ira Sans SemiBold" panose="020B0703050000020004" pitchFamily="34" charset="0"/>
                <a:ea typeface="Fira Sans SemiBold" panose="020B0703050000020004" pitchFamily="34" charset="0"/>
              </a:rPr>
              <a:t> chip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1A84C298-0677-4271-8218-A758362E93C1}"/>
              </a:ext>
            </a:extLst>
          </p:cNvPr>
          <p:cNvSpPr>
            <a:spLocks/>
          </p:cNvSpPr>
          <p:nvPr/>
        </p:nvSpPr>
        <p:spPr bwMode="auto">
          <a:xfrm>
            <a:off x="15414628" y="3720150"/>
            <a:ext cx="7467668" cy="4880715"/>
          </a:xfrm>
          <a:custGeom>
            <a:avLst/>
            <a:gdLst>
              <a:gd name="T0" fmla="*/ 127 w 253"/>
              <a:gd name="T1" fmla="*/ 0 h 167"/>
              <a:gd name="T2" fmla="*/ 0 w 253"/>
              <a:gd name="T3" fmla="*/ 126 h 167"/>
              <a:gd name="T4" fmla="*/ 7 w 253"/>
              <a:gd name="T5" fmla="*/ 167 h 167"/>
              <a:gd name="T6" fmla="*/ 94 w 253"/>
              <a:gd name="T7" fmla="*/ 134 h 167"/>
              <a:gd name="T8" fmla="*/ 93 w 253"/>
              <a:gd name="T9" fmla="*/ 126 h 167"/>
              <a:gd name="T10" fmla="*/ 127 w 253"/>
              <a:gd name="T11" fmla="*/ 92 h 167"/>
              <a:gd name="T12" fmla="*/ 161 w 253"/>
              <a:gd name="T13" fmla="*/ 126 h 167"/>
              <a:gd name="T14" fmla="*/ 160 w 253"/>
              <a:gd name="T15" fmla="*/ 134 h 167"/>
              <a:gd name="T16" fmla="*/ 246 w 253"/>
              <a:gd name="T17" fmla="*/ 167 h 167"/>
              <a:gd name="T18" fmla="*/ 253 w 253"/>
              <a:gd name="T19" fmla="*/ 126 h 167"/>
              <a:gd name="T20" fmla="*/ 127 w 253"/>
              <a:gd name="T21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3" h="167">
                <a:moveTo>
                  <a:pt x="127" y="0"/>
                </a:moveTo>
                <a:cubicBezTo>
                  <a:pt x="57" y="0"/>
                  <a:pt x="0" y="57"/>
                  <a:pt x="0" y="126"/>
                </a:cubicBezTo>
                <a:cubicBezTo>
                  <a:pt x="0" y="141"/>
                  <a:pt x="3" y="155"/>
                  <a:pt x="7" y="167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3" y="132"/>
                  <a:pt x="93" y="129"/>
                  <a:pt x="93" y="126"/>
                </a:cubicBezTo>
                <a:cubicBezTo>
                  <a:pt x="93" y="108"/>
                  <a:pt x="108" y="92"/>
                  <a:pt x="127" y="92"/>
                </a:cubicBezTo>
                <a:cubicBezTo>
                  <a:pt x="145" y="92"/>
                  <a:pt x="161" y="108"/>
                  <a:pt x="161" y="126"/>
                </a:cubicBezTo>
                <a:cubicBezTo>
                  <a:pt x="161" y="129"/>
                  <a:pt x="160" y="132"/>
                  <a:pt x="160" y="134"/>
                </a:cubicBezTo>
                <a:cubicBezTo>
                  <a:pt x="246" y="167"/>
                  <a:pt x="246" y="167"/>
                  <a:pt x="246" y="167"/>
                </a:cubicBezTo>
                <a:cubicBezTo>
                  <a:pt x="251" y="155"/>
                  <a:pt x="253" y="141"/>
                  <a:pt x="253" y="126"/>
                </a:cubicBezTo>
                <a:cubicBezTo>
                  <a:pt x="253" y="57"/>
                  <a:pt x="197" y="0"/>
                  <a:pt x="127" y="0"/>
                </a:cubicBezTo>
                <a:close/>
              </a:path>
            </a:pathLst>
          </a:custGeom>
          <a:solidFill>
            <a:srgbClr val="5B71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F85D25-3C62-434A-8365-D0D3AE547C14}"/>
              </a:ext>
            </a:extLst>
          </p:cNvPr>
          <p:cNvSpPr txBox="1"/>
          <p:nvPr/>
        </p:nvSpPr>
        <p:spPr>
          <a:xfrm>
            <a:off x="16991731" y="4191567"/>
            <a:ext cx="2053447" cy="230832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ru-RU" sz="15000" dirty="0">
                <a:solidFill>
                  <a:schemeClr val="accent3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10</a:t>
            </a:r>
            <a:endParaRPr lang="ru-RU" sz="15000" spc="-151" dirty="0">
              <a:solidFill>
                <a:schemeClr val="accent3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73D37B-5A89-4714-B743-8503FB4D67BF}"/>
              </a:ext>
            </a:extLst>
          </p:cNvPr>
          <p:cNvSpPr txBox="1"/>
          <p:nvPr/>
        </p:nvSpPr>
        <p:spPr>
          <a:xfrm>
            <a:off x="19164611" y="4153466"/>
            <a:ext cx="641201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dirty="0">
                <a:solidFill>
                  <a:schemeClr val="accent3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x</a:t>
            </a:r>
            <a:endParaRPr lang="ru-RU" sz="10000" spc="-151" dirty="0">
              <a:solidFill>
                <a:schemeClr val="accent3"/>
              </a:solidFill>
              <a:latin typeface="Fira Sans Medium" panose="020B0603050000020004" pitchFamily="34" charset="0"/>
              <a:ea typeface="Fira Sans Medium" panose="020B0603050000020004" pitchFamily="34" charset="0"/>
            </a:endParaRPr>
          </a:p>
        </p:txBody>
      </p:sp>
      <p:grpSp>
        <p:nvGrpSpPr>
          <p:cNvPr id="37" name="Группа 14">
            <a:extLst>
              <a:ext uri="{FF2B5EF4-FFF2-40B4-BE49-F238E27FC236}">
                <a16:creationId xmlns:a16="http://schemas.microsoft.com/office/drawing/2014/main" id="{EEC8911D-24A6-4077-86AF-1B5DCABCD33F}"/>
              </a:ext>
            </a:extLst>
          </p:cNvPr>
          <p:cNvGrpSpPr/>
          <p:nvPr/>
        </p:nvGrpSpPr>
        <p:grpSpPr>
          <a:xfrm rot="16200000">
            <a:off x="15378980" y="3464648"/>
            <a:ext cx="7862236" cy="7790940"/>
            <a:chOff x="7820854" y="4389805"/>
            <a:chExt cx="7862236" cy="7790940"/>
          </a:xfrm>
        </p:grpSpPr>
        <p:sp>
          <p:nvSpPr>
            <p:cNvPr id="38" name="Oval 6">
              <a:extLst>
                <a:ext uri="{FF2B5EF4-FFF2-40B4-BE49-F238E27FC236}">
                  <a16:creationId xmlns:a16="http://schemas.microsoft.com/office/drawing/2014/main" id="{43D9948F-9BC2-4906-8030-D24406C45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0854" y="4389805"/>
              <a:ext cx="7862236" cy="7790940"/>
            </a:xfrm>
            <a:prstGeom prst="ellipse">
              <a:avLst/>
            </a:prstGeom>
            <a:solidFill>
              <a:schemeClr val="bg1">
                <a:lumMod val="85000"/>
                <a:alpha val="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Oval 6">
              <a:extLst>
                <a:ext uri="{FF2B5EF4-FFF2-40B4-BE49-F238E27FC236}">
                  <a16:creationId xmlns:a16="http://schemas.microsoft.com/office/drawing/2014/main" id="{BB31C2D5-0801-4F68-AEA6-64406357A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6782" y="7685573"/>
              <a:ext cx="1210380" cy="1199405"/>
            </a:xfrm>
            <a:prstGeom prst="ellipse">
              <a:avLst/>
            </a:prstGeom>
            <a:solidFill>
              <a:srgbClr val="D5E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53403803-B575-46B4-A22E-D2E2C8D24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9427" y="4997319"/>
              <a:ext cx="2390971" cy="3391258"/>
            </a:xfrm>
            <a:custGeom>
              <a:avLst/>
              <a:gdLst>
                <a:gd name="T0" fmla="*/ 1525 w 1525"/>
                <a:gd name="T1" fmla="*/ 75 h 2163"/>
                <a:gd name="T2" fmla="*/ 282 w 1525"/>
                <a:gd name="T3" fmla="*/ 2163 h 2163"/>
                <a:gd name="T4" fmla="*/ 0 w 1525"/>
                <a:gd name="T5" fmla="*/ 1977 h 2163"/>
                <a:gd name="T6" fmla="*/ 1412 w 1525"/>
                <a:gd name="T7" fmla="*/ 0 h 2163"/>
                <a:gd name="T8" fmla="*/ 1525 w 1525"/>
                <a:gd name="T9" fmla="*/ 75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5" h="2163">
                  <a:moveTo>
                    <a:pt x="1525" y="75"/>
                  </a:moveTo>
                  <a:lnTo>
                    <a:pt x="282" y="2163"/>
                  </a:lnTo>
                  <a:lnTo>
                    <a:pt x="0" y="1977"/>
                  </a:lnTo>
                  <a:lnTo>
                    <a:pt x="1412" y="0"/>
                  </a:lnTo>
                  <a:lnTo>
                    <a:pt x="1525" y="75"/>
                  </a:lnTo>
                  <a:close/>
                </a:path>
              </a:pathLst>
            </a:custGeom>
            <a:solidFill>
              <a:srgbClr val="D5E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81575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d"/>
      </p:transition>
    </mc:Choice>
    <mc:Fallback>
      <p:transition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3" grpId="0"/>
      <p:bldP spid="25" grpId="0"/>
      <p:bldP spid="27" grpId="0"/>
      <p:bldP spid="29" grpId="0"/>
      <p:bldP spid="31" grpId="0"/>
      <p:bldP spid="30" grpId="0" animBg="1"/>
      <p:bldP spid="33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98C46D3-3DAF-47B0-ABFD-5A3D769C3859}"/>
              </a:ext>
            </a:extLst>
          </p:cNvPr>
          <p:cNvSpPr txBox="1"/>
          <p:nvPr/>
        </p:nvSpPr>
        <p:spPr>
          <a:xfrm>
            <a:off x="7732106" y="848757"/>
            <a:ext cx="8482012" cy="14773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endParaRPr lang="en-US" sz="9600" dirty="0">
              <a:solidFill>
                <a:schemeClr val="accent3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CCA26A-B6F2-4CED-9E46-162D6C62A770}"/>
              </a:ext>
            </a:extLst>
          </p:cNvPr>
          <p:cNvSpPr/>
          <p:nvPr/>
        </p:nvSpPr>
        <p:spPr>
          <a:xfrm>
            <a:off x="8339220" y="1050550"/>
            <a:ext cx="726778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ira Sans SemiBold" panose="020B0703050000020004" pitchFamily="34" charset="0"/>
                <a:ea typeface="Fira Sans SemiBold" panose="020B0703050000020004" pitchFamily="34" charset="0"/>
              </a:rPr>
              <a:t>Nâng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ira Sans SemiBold" panose="020B0703050000020004" pitchFamily="34" charset="0"/>
                <a:ea typeface="Fira Sans SemiBold" panose="020B0703050000020004" pitchFamily="34" charset="0"/>
              </a:rPr>
              <a:t>cấp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ira Sans SemiBold" panose="020B0703050000020004" pitchFamily="34" charset="0"/>
                <a:ea typeface="Fira Sans SemiBold" panose="020B0703050000020004" pitchFamily="34" charset="0"/>
              </a:rPr>
              <a:t> RAM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026" name="Picture 2" descr="Kết quả hình ảnh cho ram&quot;">
            <a:extLst>
              <a:ext uri="{FF2B5EF4-FFF2-40B4-BE49-F238E27FC236}">
                <a16:creationId xmlns:a16="http://schemas.microsoft.com/office/drawing/2014/main" id="{A22A2E17-282A-4310-9B91-23C1F9C51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5094" y="3719804"/>
            <a:ext cx="7620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ED307F-1CA9-40D4-9784-950960A83262}"/>
              </a:ext>
            </a:extLst>
          </p:cNvPr>
          <p:cNvSpPr txBox="1"/>
          <p:nvPr/>
        </p:nvSpPr>
        <p:spPr>
          <a:xfrm>
            <a:off x="1737552" y="4708871"/>
            <a:ext cx="10877436" cy="14773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-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Khi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thay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Ram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có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dung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lượng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và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tốc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độ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bus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lớn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sẽ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giúp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nâng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cấp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tốc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độ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máy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tính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385360"/>
      </p:ext>
    </p:extLst>
  </p:cSld>
  <p:clrMapOvr>
    <a:masterClrMapping/>
  </p:clrMapOvr>
  <p:transition spd="med" advClick="0" advTm="2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Main">
  <a:themeElements>
    <a:clrScheme name="Simple present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EB"/>
      </a:accent1>
      <a:accent2>
        <a:srgbClr val="C5D620"/>
      </a:accent2>
      <a:accent3>
        <a:srgbClr val="F9A554"/>
      </a:accent3>
      <a:accent4>
        <a:srgbClr val="E36D5F"/>
      </a:accent4>
      <a:accent5>
        <a:srgbClr val="BA3E62"/>
      </a:accent5>
      <a:accent6>
        <a:srgbClr val="8155A2"/>
      </a:accent6>
      <a:hlink>
        <a:srgbClr val="0563C1"/>
      </a:hlink>
      <a:folHlink>
        <a:srgbClr val="954F72"/>
      </a:folHlink>
    </a:clrScheme>
    <a:fontScheme name="Simple theme">
      <a:majorFont>
        <a:latin typeface="Fira Sans ExtraBold"/>
        <a:ea typeface=""/>
        <a:cs typeface=""/>
      </a:majorFont>
      <a:minorFont>
        <a:latin typeface="Fira Sans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" id="{FDC63A8C-D3B8-4A34-9E94-C1354D725DEB}" vid="{76227ED4-8EF9-4666-837A-0F4D570546E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6852</TotalTime>
  <Words>515</Words>
  <Application>Microsoft Office PowerPoint</Application>
  <PresentationFormat>Custom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Cambria Math</vt:lpstr>
      <vt:lpstr>et-line</vt:lpstr>
      <vt:lpstr>Fira Sans</vt:lpstr>
      <vt:lpstr>Fira Sans ExtraBold</vt:lpstr>
      <vt:lpstr>Fira Sans Light</vt:lpstr>
      <vt:lpstr>Fira Sans Medium</vt:lpstr>
      <vt:lpstr>Fira Sans SemiBold</vt:lpstr>
      <vt:lpstr>Times New Roman</vt:lpstr>
      <vt:lpstr>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zhukov@nm.ru</dc:creator>
  <cp:lastModifiedBy>ADMIN</cp:lastModifiedBy>
  <cp:revision>341</cp:revision>
  <dcterms:created xsi:type="dcterms:W3CDTF">2015-09-30T09:48:45Z</dcterms:created>
  <dcterms:modified xsi:type="dcterms:W3CDTF">2019-12-07T05:15:01Z</dcterms:modified>
</cp:coreProperties>
</file>