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bookmarkIdSeed="3">
  <p:sldMasterIdLst>
    <p:sldMasterId id="2147483677" r:id="rId1"/>
  </p:sldMasterIdLst>
  <p:notesMasterIdLst>
    <p:notesMasterId r:id="rId19"/>
  </p:notesMasterIdLst>
  <p:sldIdLst>
    <p:sldId id="312" r:id="rId2"/>
    <p:sldId id="258" r:id="rId3"/>
    <p:sldId id="260" r:id="rId4"/>
    <p:sldId id="264" r:id="rId5"/>
    <p:sldId id="265" r:id="rId6"/>
    <p:sldId id="311" r:id="rId7"/>
    <p:sldId id="313" r:id="rId8"/>
    <p:sldId id="314" r:id="rId9"/>
    <p:sldId id="315" r:id="rId10"/>
    <p:sldId id="271" r:id="rId11"/>
    <p:sldId id="316" r:id="rId12"/>
    <p:sldId id="320" r:id="rId13"/>
    <p:sldId id="272" r:id="rId14"/>
    <p:sldId id="317" r:id="rId15"/>
    <p:sldId id="318" r:id="rId16"/>
    <p:sldId id="319" r:id="rId17"/>
    <p:sldId id="321" r:id="rId18"/>
  </p:sldIdLst>
  <p:sldSz cx="9144000" cy="5143500" type="screen16x9"/>
  <p:notesSz cx="6858000" cy="9144000"/>
  <p:embeddedFontLst>
    <p:embeddedFont>
      <p:font typeface="Abel" panose="02000506030000020004" pitchFamily="2" charset="0"/>
      <p:regular r:id="rId20"/>
    </p:embeddedFont>
    <p:embeddedFont>
      <p:font typeface="Anaheim" panose="020B0604020202020204" charset="0"/>
      <p:regular r:id="rId21"/>
    </p:embeddedFont>
    <p:embeddedFont>
      <p:font typeface="Days One" panose="020B0604020202020204" charset="0"/>
      <p:regular r:id="rId22"/>
    </p:embeddedFont>
    <p:embeddedFont>
      <p:font typeface="Montserrat" panose="00000500000000000000" pitchFamily="50" charset="0"/>
      <p:regular r:id="rId23"/>
      <p:bold r:id="rId24"/>
      <p:italic r:id="rId25"/>
      <p:boldItalic r:id="rId26"/>
    </p:embeddedFont>
    <p:embeddedFont>
      <p:font typeface="Montserrat Black" panose="00000A00000000000000" pitchFamily="50" charset="0"/>
      <p:bold r:id="rId27"/>
      <p:bold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426B18B-8C14-488A-A013-156073EC2E07}">
  <a:tblStyle styleId="{0426B18B-8C14-488A-A013-156073EC2E07}"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1FCC1822-D30A-497B-8084-90E40E7A9222}" styleName="Table_1">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75" d="100"/>
          <a:sy n="75" d="100"/>
        </p:scale>
        <p:origin x="1020" y="1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7"/>
        <p:cNvGrpSpPr/>
        <p:nvPr/>
      </p:nvGrpSpPr>
      <p:grpSpPr>
        <a:xfrm>
          <a:off x="0" y="0"/>
          <a:ext cx="0" cy="0"/>
          <a:chOff x="0" y="0"/>
          <a:chExt cx="0" cy="0"/>
        </a:xfrm>
      </p:grpSpPr>
      <p:sp>
        <p:nvSpPr>
          <p:cNvPr id="1418" name="Google Shape;1418;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9" name="Google Shape;1419;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200" i="1">
              <a:solidFill>
                <a:srgbClr val="595959"/>
              </a:solidFill>
              <a:latin typeface="Anaheim"/>
              <a:ea typeface="Anaheim"/>
              <a:cs typeface="Anaheim"/>
              <a:sym typeface="Anaheim"/>
            </a:endParaRPr>
          </a:p>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8"/>
        <p:cNvGrpSpPr/>
        <p:nvPr/>
      </p:nvGrpSpPr>
      <p:grpSpPr>
        <a:xfrm>
          <a:off x="0" y="0"/>
          <a:ext cx="0" cy="0"/>
          <a:chOff x="0" y="0"/>
          <a:chExt cx="0" cy="0"/>
        </a:xfrm>
      </p:grpSpPr>
      <p:sp>
        <p:nvSpPr>
          <p:cNvPr id="1609" name="Google Shape;1609;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0" name="Google Shape;1610;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4"/>
        <p:cNvGrpSpPr/>
        <p:nvPr/>
      </p:nvGrpSpPr>
      <p:grpSpPr>
        <a:xfrm>
          <a:off x="0" y="0"/>
          <a:ext cx="0" cy="0"/>
          <a:chOff x="0" y="0"/>
          <a:chExt cx="0" cy="0"/>
        </a:xfrm>
      </p:grpSpPr>
      <p:sp>
        <p:nvSpPr>
          <p:cNvPr id="1805" name="Google Shape;1805;g54dda1946d_6_3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6" name="Google Shape;1806;g54dda1946d_6_3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1"/>
        <p:cNvGrpSpPr/>
        <p:nvPr/>
      </p:nvGrpSpPr>
      <p:grpSpPr>
        <a:xfrm>
          <a:off x="0" y="0"/>
          <a:ext cx="0" cy="0"/>
          <a:chOff x="0" y="0"/>
          <a:chExt cx="0" cy="0"/>
        </a:xfrm>
      </p:grpSpPr>
      <p:sp>
        <p:nvSpPr>
          <p:cNvPr id="1832" name="Google Shape;1832;gd5260bdd85_0_2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3" name="Google Shape;1833;gd5260bdd85_0_2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6"/>
        <p:cNvGrpSpPr/>
        <p:nvPr/>
      </p:nvGrpSpPr>
      <p:grpSpPr>
        <a:xfrm>
          <a:off x="0" y="0"/>
          <a:ext cx="0" cy="0"/>
          <a:chOff x="0" y="0"/>
          <a:chExt cx="0" cy="0"/>
        </a:xfrm>
      </p:grpSpPr>
      <p:sp>
        <p:nvSpPr>
          <p:cNvPr id="1867" name="Google Shape;1867;g54ff9c4cb4_3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8" name="Google Shape;1868;g54ff9c4cb4_3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672766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8"/>
        <p:cNvGrpSpPr/>
        <p:nvPr/>
      </p:nvGrpSpPr>
      <p:grpSpPr>
        <a:xfrm>
          <a:off x="0" y="0"/>
          <a:ext cx="0" cy="0"/>
          <a:chOff x="0" y="0"/>
          <a:chExt cx="0" cy="0"/>
        </a:xfrm>
      </p:grpSpPr>
      <p:sp>
        <p:nvSpPr>
          <p:cNvPr id="2069" name="Google Shape;2069;g54dda1946d_4_27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0" name="Google Shape;2070;g54dda1946d_4_27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0"/>
        <p:cNvGrpSpPr/>
        <p:nvPr/>
      </p:nvGrpSpPr>
      <p:grpSpPr>
        <a:xfrm>
          <a:off x="0" y="0"/>
          <a:ext cx="0" cy="0"/>
          <a:chOff x="0" y="0"/>
          <a:chExt cx="0" cy="0"/>
        </a:xfrm>
      </p:grpSpPr>
      <p:sp>
        <p:nvSpPr>
          <p:cNvPr id="2201" name="Google Shape;2201;g54dda1946d_4_27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2" name="Google Shape;2202;g54dda1946d_4_27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2"/>
        <p:cNvGrpSpPr/>
        <p:nvPr/>
      </p:nvGrpSpPr>
      <p:grpSpPr>
        <a:xfrm>
          <a:off x="0" y="0"/>
          <a:ext cx="0" cy="0"/>
          <a:chOff x="0" y="0"/>
          <a:chExt cx="0" cy="0"/>
        </a:xfrm>
      </p:grpSpPr>
      <p:sp>
        <p:nvSpPr>
          <p:cNvPr id="13" name="Google Shape;13;p3"/>
          <p:cNvSpPr txBox="1">
            <a:spLocks noGrp="1"/>
          </p:cNvSpPr>
          <p:nvPr>
            <p:ph type="title"/>
          </p:nvPr>
        </p:nvSpPr>
        <p:spPr>
          <a:xfrm>
            <a:off x="964425" y="2115425"/>
            <a:ext cx="3987600" cy="1511400"/>
          </a:xfrm>
          <a:prstGeom prst="rect">
            <a:avLst/>
          </a:prstGeom>
        </p:spPr>
        <p:txBody>
          <a:bodyPr spcFirstLastPara="1" wrap="square" lIns="91425" tIns="91425" rIns="91425" bIns="91425" anchor="b" anchorCtr="0">
            <a:noAutofit/>
          </a:bodyPr>
          <a:lstStyle>
            <a:lvl1pPr lvl="0" algn="l" rtl="0">
              <a:spcBef>
                <a:spcPts val="0"/>
              </a:spcBef>
              <a:spcAft>
                <a:spcPts val="0"/>
              </a:spcAft>
              <a:buSzPts val="3600"/>
              <a:buNone/>
              <a:defRPr sz="45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4" name="Google Shape;14;p3"/>
          <p:cNvSpPr txBox="1">
            <a:spLocks noGrp="1"/>
          </p:cNvSpPr>
          <p:nvPr>
            <p:ph type="title" idx="2" hasCustomPrompt="1"/>
          </p:nvPr>
        </p:nvSpPr>
        <p:spPr>
          <a:xfrm>
            <a:off x="964425" y="1012350"/>
            <a:ext cx="1096200" cy="666300"/>
          </a:xfrm>
          <a:prstGeom prst="rect">
            <a:avLst/>
          </a:prstGeom>
          <a:noFill/>
        </p:spPr>
        <p:txBody>
          <a:bodyPr spcFirstLastPara="1" wrap="square" lIns="91425" tIns="91425" rIns="91425" bIns="91425" anchor="ctr" anchorCtr="0">
            <a:noAutofit/>
          </a:bodyPr>
          <a:lstStyle>
            <a:lvl1pPr lvl="0" rtl="0">
              <a:spcBef>
                <a:spcPts val="0"/>
              </a:spcBef>
              <a:spcAft>
                <a:spcPts val="0"/>
              </a:spcAft>
              <a:buClr>
                <a:schemeClr val="lt1"/>
              </a:buClr>
              <a:buSzPts val="6000"/>
              <a:buNone/>
              <a:defRPr sz="45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15" name="Google Shape;15;p3"/>
          <p:cNvSpPr txBox="1">
            <a:spLocks noGrp="1"/>
          </p:cNvSpPr>
          <p:nvPr>
            <p:ph type="subTitle" idx="1"/>
          </p:nvPr>
        </p:nvSpPr>
        <p:spPr>
          <a:xfrm>
            <a:off x="964425" y="3777575"/>
            <a:ext cx="3987600" cy="3750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6" name="Google Shape;16;p3"/>
          <p:cNvSpPr/>
          <p:nvPr/>
        </p:nvSpPr>
        <p:spPr>
          <a:xfrm>
            <a:off x="0" y="4667425"/>
            <a:ext cx="9219362" cy="0"/>
          </a:xfrm>
          <a:custGeom>
            <a:avLst/>
            <a:gdLst/>
            <a:ahLst/>
            <a:cxnLst/>
            <a:rect l="l" t="t" r="r" b="b"/>
            <a:pathLst>
              <a:path w="14274" h="120000" extrusionOk="0">
                <a:moveTo>
                  <a:pt x="0" y="0"/>
                </a:moveTo>
                <a:lnTo>
                  <a:pt x="14274" y="0"/>
                </a:lnTo>
                <a:lnTo>
                  <a:pt x="0" y="0"/>
                </a:lnTo>
                <a:close/>
              </a:path>
            </a:pathLst>
          </a:custGeom>
          <a:noFill/>
          <a:ln w="9525" cap="flat" cmpd="sng">
            <a:solidFill>
              <a:schemeClr val="dk1"/>
            </a:solidFill>
            <a:prstDash val="solid"/>
            <a:bevel/>
            <a:headEnd type="none" w="sm" len="sm"/>
            <a:tailEnd type="none" w="sm" len="sm"/>
          </a:ln>
        </p:spPr>
        <p:txBody>
          <a:bodyPr spcFirstLastPara="1" wrap="square" lIns="92875" tIns="0" rIns="92875"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999"/>
        <p:cNvGrpSpPr/>
        <p:nvPr/>
      </p:nvGrpSpPr>
      <p:grpSpPr>
        <a:xfrm>
          <a:off x="0" y="0"/>
          <a:ext cx="0" cy="0"/>
          <a:chOff x="0" y="0"/>
          <a:chExt cx="0" cy="0"/>
        </a:xfrm>
      </p:grpSpPr>
      <p:sp>
        <p:nvSpPr>
          <p:cNvPr id="1000" name="Google Shape;1000;p27"/>
          <p:cNvSpPr/>
          <p:nvPr/>
        </p:nvSpPr>
        <p:spPr>
          <a:xfrm rot="10800000">
            <a:off x="-37675" y="4667425"/>
            <a:ext cx="9219362" cy="0"/>
          </a:xfrm>
          <a:custGeom>
            <a:avLst/>
            <a:gdLst/>
            <a:ahLst/>
            <a:cxnLst/>
            <a:rect l="l" t="t" r="r" b="b"/>
            <a:pathLst>
              <a:path w="14274" h="120000" extrusionOk="0">
                <a:moveTo>
                  <a:pt x="0" y="0"/>
                </a:moveTo>
                <a:lnTo>
                  <a:pt x="14274" y="0"/>
                </a:lnTo>
                <a:lnTo>
                  <a:pt x="0" y="0"/>
                </a:lnTo>
                <a:close/>
              </a:path>
            </a:pathLst>
          </a:custGeom>
          <a:noFill/>
          <a:ln w="9525" cap="flat" cmpd="sng">
            <a:solidFill>
              <a:schemeClr val="dk1"/>
            </a:solidFill>
            <a:prstDash val="solid"/>
            <a:bevel/>
            <a:headEnd type="none" w="sm" len="sm"/>
            <a:tailEnd type="none" w="sm" len="sm"/>
          </a:ln>
        </p:spPr>
        <p:txBody>
          <a:bodyPr spcFirstLastPara="1" wrap="square" lIns="92875" tIns="0" rIns="92875"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nvGrpSpPr>
          <p:cNvPr id="1001" name="Google Shape;1001;p27"/>
          <p:cNvGrpSpPr/>
          <p:nvPr/>
        </p:nvGrpSpPr>
        <p:grpSpPr>
          <a:xfrm>
            <a:off x="111158" y="3249250"/>
            <a:ext cx="8862971" cy="1418206"/>
            <a:chOff x="111158" y="3249250"/>
            <a:chExt cx="8862971" cy="1418206"/>
          </a:xfrm>
        </p:grpSpPr>
        <p:grpSp>
          <p:nvGrpSpPr>
            <p:cNvPr id="1002" name="Google Shape;1002;p27"/>
            <p:cNvGrpSpPr/>
            <p:nvPr/>
          </p:nvGrpSpPr>
          <p:grpSpPr>
            <a:xfrm flipH="1">
              <a:off x="111158" y="3249250"/>
              <a:ext cx="743969" cy="1418206"/>
              <a:chOff x="4721437" y="3735065"/>
              <a:chExt cx="489099" cy="932355"/>
            </a:xfrm>
          </p:grpSpPr>
          <p:sp>
            <p:nvSpPr>
              <p:cNvPr id="1003" name="Google Shape;1003;p27"/>
              <p:cNvSpPr/>
              <p:nvPr/>
            </p:nvSpPr>
            <p:spPr>
              <a:xfrm>
                <a:off x="4846492" y="4370108"/>
                <a:ext cx="325524" cy="297312"/>
              </a:xfrm>
              <a:custGeom>
                <a:avLst/>
                <a:gdLst/>
                <a:ahLst/>
                <a:cxnLst/>
                <a:rect l="l" t="t" r="r" b="b"/>
                <a:pathLst>
                  <a:path w="1200" h="1096" extrusionOk="0">
                    <a:moveTo>
                      <a:pt x="1200" y="0"/>
                    </a:moveTo>
                    <a:lnTo>
                      <a:pt x="0" y="0"/>
                    </a:lnTo>
                    <a:lnTo>
                      <a:pt x="126" y="1096"/>
                    </a:lnTo>
                    <a:lnTo>
                      <a:pt x="1074" y="1096"/>
                    </a:lnTo>
                    <a:lnTo>
                      <a:pt x="1200" y="0"/>
                    </a:lnTo>
                    <a:close/>
                  </a:path>
                </a:pathLst>
              </a:custGeom>
              <a:solidFill>
                <a:srgbClr val="192D3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004" name="Google Shape;1004;p27"/>
              <p:cNvSpPr/>
              <p:nvPr/>
            </p:nvSpPr>
            <p:spPr>
              <a:xfrm>
                <a:off x="4846492" y="4370108"/>
                <a:ext cx="325524" cy="297312"/>
              </a:xfrm>
              <a:custGeom>
                <a:avLst/>
                <a:gdLst/>
                <a:ahLst/>
                <a:cxnLst/>
                <a:rect l="l" t="t" r="r" b="b"/>
                <a:pathLst>
                  <a:path w="1200" h="1096" extrusionOk="0">
                    <a:moveTo>
                      <a:pt x="1200" y="0"/>
                    </a:moveTo>
                    <a:lnTo>
                      <a:pt x="0" y="0"/>
                    </a:lnTo>
                    <a:lnTo>
                      <a:pt x="126" y="1096"/>
                    </a:lnTo>
                    <a:lnTo>
                      <a:pt x="1074" y="1096"/>
                    </a:lnTo>
                    <a:lnTo>
                      <a:pt x="1200" y="0"/>
                    </a:lnTo>
                    <a:close/>
                  </a:path>
                </a:pathLst>
              </a:custGeom>
              <a:solidFill>
                <a:schemeClr val="dk1"/>
              </a:solidFill>
              <a:ln w="9525" cap="flat" cmpd="sng">
                <a:solidFill>
                  <a:schemeClr val="dk1"/>
                </a:solidFill>
                <a:prstDash val="solid"/>
                <a:bevel/>
                <a:headEnd type="none" w="sm" len="sm"/>
                <a:tailEnd type="none" w="sm" len="sm"/>
              </a:ln>
            </p:spPr>
            <p:txBody>
              <a:bodyPr spcFirstLastPara="1" wrap="square" lIns="92875" tIns="47875" rIns="92875" bIns="478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05" name="Google Shape;1005;p27"/>
              <p:cNvSpPr/>
              <p:nvPr/>
            </p:nvSpPr>
            <p:spPr>
              <a:xfrm>
                <a:off x="5062423" y="4162858"/>
                <a:ext cx="148113" cy="127768"/>
              </a:xfrm>
              <a:custGeom>
                <a:avLst/>
                <a:gdLst/>
                <a:ahLst/>
                <a:cxnLst/>
                <a:rect l="l" t="t" r="r" b="b"/>
                <a:pathLst>
                  <a:path w="546" h="471" extrusionOk="0">
                    <a:moveTo>
                      <a:pt x="546" y="0"/>
                    </a:moveTo>
                    <a:cubicBezTo>
                      <a:pt x="546" y="0"/>
                      <a:pt x="22" y="42"/>
                      <a:pt x="0" y="428"/>
                    </a:cubicBezTo>
                    <a:cubicBezTo>
                      <a:pt x="0" y="428"/>
                      <a:pt x="531" y="672"/>
                      <a:pt x="546" y="0"/>
                    </a:cubicBezTo>
                    <a:close/>
                  </a:path>
                </a:pathLst>
              </a:custGeom>
              <a:solidFill>
                <a:srgbClr val="5BE3A8"/>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06" name="Google Shape;1006;p27"/>
              <p:cNvSpPr/>
              <p:nvPr/>
            </p:nvSpPr>
            <p:spPr>
              <a:xfrm>
                <a:off x="5062423" y="4162858"/>
                <a:ext cx="148113" cy="127768"/>
              </a:xfrm>
              <a:custGeom>
                <a:avLst/>
                <a:gdLst/>
                <a:ahLst/>
                <a:cxnLst/>
                <a:rect l="l" t="t" r="r" b="b"/>
                <a:pathLst>
                  <a:path w="546" h="471" extrusionOk="0">
                    <a:moveTo>
                      <a:pt x="546" y="0"/>
                    </a:moveTo>
                    <a:cubicBezTo>
                      <a:pt x="546" y="0"/>
                      <a:pt x="22" y="42"/>
                      <a:pt x="0" y="428"/>
                    </a:cubicBezTo>
                    <a:cubicBezTo>
                      <a:pt x="0" y="428"/>
                      <a:pt x="531" y="672"/>
                      <a:pt x="546" y="0"/>
                    </a:cubicBezTo>
                    <a:close/>
                  </a:path>
                </a:pathLst>
              </a:custGeom>
              <a:solidFill>
                <a:schemeClr val="lt2"/>
              </a:solidFill>
              <a:ln w="9525" cap="flat" cmpd="sng">
                <a:solidFill>
                  <a:schemeClr val="dk1"/>
                </a:solidFill>
                <a:prstDash val="solid"/>
                <a:bevel/>
                <a:headEnd type="none" w="sm" len="sm"/>
                <a:tailEnd type="none" w="sm" len="sm"/>
              </a:ln>
            </p:spPr>
            <p:txBody>
              <a:bodyPr spcFirstLastPara="1" wrap="square" lIns="92875" tIns="47875" rIns="92875" bIns="478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07" name="Google Shape;1007;p27"/>
              <p:cNvSpPr/>
              <p:nvPr/>
            </p:nvSpPr>
            <p:spPr>
              <a:xfrm>
                <a:off x="4721437" y="4120811"/>
                <a:ext cx="207793" cy="92774"/>
              </a:xfrm>
              <a:custGeom>
                <a:avLst/>
                <a:gdLst/>
                <a:ahLst/>
                <a:cxnLst/>
                <a:rect l="l" t="t" r="r" b="b"/>
                <a:pathLst>
                  <a:path w="766" h="342" extrusionOk="0">
                    <a:moveTo>
                      <a:pt x="766" y="251"/>
                    </a:moveTo>
                    <a:cubicBezTo>
                      <a:pt x="766" y="251"/>
                      <a:pt x="473" y="-145"/>
                      <a:pt x="0" y="58"/>
                    </a:cubicBezTo>
                    <a:cubicBezTo>
                      <a:pt x="0" y="58"/>
                      <a:pt x="289" y="537"/>
                      <a:pt x="766" y="251"/>
                    </a:cubicBezTo>
                    <a:close/>
                  </a:path>
                </a:pathLst>
              </a:custGeom>
              <a:solidFill>
                <a:srgbClr val="5BE3A8"/>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08" name="Google Shape;1008;p27"/>
              <p:cNvSpPr/>
              <p:nvPr/>
            </p:nvSpPr>
            <p:spPr>
              <a:xfrm>
                <a:off x="4721437" y="4120811"/>
                <a:ext cx="207793" cy="92774"/>
              </a:xfrm>
              <a:custGeom>
                <a:avLst/>
                <a:gdLst/>
                <a:ahLst/>
                <a:cxnLst/>
                <a:rect l="l" t="t" r="r" b="b"/>
                <a:pathLst>
                  <a:path w="766" h="342" extrusionOk="0">
                    <a:moveTo>
                      <a:pt x="766" y="251"/>
                    </a:moveTo>
                    <a:cubicBezTo>
                      <a:pt x="766" y="251"/>
                      <a:pt x="473" y="-145"/>
                      <a:pt x="0" y="58"/>
                    </a:cubicBezTo>
                    <a:cubicBezTo>
                      <a:pt x="0" y="58"/>
                      <a:pt x="289" y="537"/>
                      <a:pt x="766" y="251"/>
                    </a:cubicBezTo>
                    <a:close/>
                  </a:path>
                </a:pathLst>
              </a:custGeom>
              <a:solidFill>
                <a:schemeClr val="accent1"/>
              </a:solidFill>
              <a:ln w="9525" cap="flat" cmpd="sng">
                <a:solidFill>
                  <a:schemeClr val="dk1"/>
                </a:solidFill>
                <a:prstDash val="solid"/>
                <a:bevel/>
                <a:headEnd type="none" w="sm" len="sm"/>
                <a:tailEnd type="none" w="sm" len="sm"/>
              </a:ln>
            </p:spPr>
            <p:txBody>
              <a:bodyPr spcFirstLastPara="1" wrap="square" lIns="92875" tIns="47875" rIns="92875" bIns="478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09" name="Google Shape;1009;p27"/>
              <p:cNvSpPr/>
              <p:nvPr/>
            </p:nvSpPr>
            <p:spPr>
              <a:xfrm>
                <a:off x="4731745" y="3850083"/>
                <a:ext cx="165746" cy="159507"/>
              </a:xfrm>
              <a:custGeom>
                <a:avLst/>
                <a:gdLst/>
                <a:ahLst/>
                <a:cxnLst/>
                <a:rect l="l" t="t" r="r" b="b"/>
                <a:pathLst>
                  <a:path w="611" h="588" extrusionOk="0">
                    <a:moveTo>
                      <a:pt x="3" y="0"/>
                    </a:moveTo>
                    <a:cubicBezTo>
                      <a:pt x="3" y="0"/>
                      <a:pt x="-82" y="761"/>
                      <a:pt x="611" y="551"/>
                    </a:cubicBezTo>
                    <a:cubicBezTo>
                      <a:pt x="611" y="551"/>
                      <a:pt x="391" y="-8"/>
                      <a:pt x="3" y="0"/>
                    </a:cubicBezTo>
                    <a:close/>
                  </a:path>
                </a:pathLst>
              </a:custGeom>
              <a:solidFill>
                <a:srgbClr val="5BE3A8"/>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10" name="Google Shape;1010;p27"/>
              <p:cNvSpPr/>
              <p:nvPr/>
            </p:nvSpPr>
            <p:spPr>
              <a:xfrm>
                <a:off x="4731745" y="3850083"/>
                <a:ext cx="165746" cy="159507"/>
              </a:xfrm>
              <a:custGeom>
                <a:avLst/>
                <a:gdLst/>
                <a:ahLst/>
                <a:cxnLst/>
                <a:rect l="l" t="t" r="r" b="b"/>
                <a:pathLst>
                  <a:path w="611" h="588" extrusionOk="0">
                    <a:moveTo>
                      <a:pt x="3" y="0"/>
                    </a:moveTo>
                    <a:cubicBezTo>
                      <a:pt x="3" y="0"/>
                      <a:pt x="-82" y="761"/>
                      <a:pt x="611" y="551"/>
                    </a:cubicBezTo>
                    <a:cubicBezTo>
                      <a:pt x="611" y="551"/>
                      <a:pt x="391" y="-8"/>
                      <a:pt x="3" y="0"/>
                    </a:cubicBezTo>
                    <a:close/>
                  </a:path>
                </a:pathLst>
              </a:custGeom>
              <a:solidFill>
                <a:schemeClr val="accent2"/>
              </a:solidFill>
              <a:ln w="9525" cap="flat" cmpd="sng">
                <a:solidFill>
                  <a:schemeClr val="dk1"/>
                </a:solidFill>
                <a:prstDash val="solid"/>
                <a:bevel/>
                <a:headEnd type="none" w="sm" len="sm"/>
                <a:tailEnd type="none" w="sm" len="sm"/>
              </a:ln>
            </p:spPr>
            <p:txBody>
              <a:bodyPr spcFirstLastPara="1" wrap="square" lIns="92875" tIns="47875" rIns="92875" bIns="478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11" name="Google Shape;1011;p27"/>
              <p:cNvSpPr/>
              <p:nvPr/>
            </p:nvSpPr>
            <p:spPr>
              <a:xfrm>
                <a:off x="4883656" y="3735065"/>
                <a:ext cx="100912" cy="201825"/>
              </a:xfrm>
              <a:custGeom>
                <a:avLst/>
                <a:gdLst/>
                <a:ahLst/>
                <a:cxnLst/>
                <a:rect l="l" t="t" r="r" b="b"/>
                <a:pathLst>
                  <a:path w="372" h="744" extrusionOk="0">
                    <a:moveTo>
                      <a:pt x="293" y="0"/>
                    </a:moveTo>
                    <a:cubicBezTo>
                      <a:pt x="293" y="0"/>
                      <a:pt x="-255" y="295"/>
                      <a:pt x="148" y="744"/>
                    </a:cubicBezTo>
                    <a:cubicBezTo>
                      <a:pt x="148" y="744"/>
                      <a:pt x="533" y="423"/>
                      <a:pt x="293" y="0"/>
                    </a:cubicBezTo>
                    <a:close/>
                  </a:path>
                </a:pathLst>
              </a:custGeom>
              <a:solidFill>
                <a:srgbClr val="5BE3A8"/>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12" name="Google Shape;1012;p27"/>
              <p:cNvSpPr/>
              <p:nvPr/>
            </p:nvSpPr>
            <p:spPr>
              <a:xfrm>
                <a:off x="4883656" y="3735065"/>
                <a:ext cx="100912" cy="201825"/>
              </a:xfrm>
              <a:custGeom>
                <a:avLst/>
                <a:gdLst/>
                <a:ahLst/>
                <a:cxnLst/>
                <a:rect l="l" t="t" r="r" b="b"/>
                <a:pathLst>
                  <a:path w="372" h="744" extrusionOk="0">
                    <a:moveTo>
                      <a:pt x="293" y="0"/>
                    </a:moveTo>
                    <a:cubicBezTo>
                      <a:pt x="293" y="0"/>
                      <a:pt x="-255" y="295"/>
                      <a:pt x="148" y="744"/>
                    </a:cubicBezTo>
                    <a:cubicBezTo>
                      <a:pt x="148" y="744"/>
                      <a:pt x="533" y="423"/>
                      <a:pt x="293" y="0"/>
                    </a:cubicBezTo>
                    <a:close/>
                  </a:path>
                </a:pathLst>
              </a:custGeom>
              <a:solidFill>
                <a:schemeClr val="accent3"/>
              </a:solidFill>
              <a:ln w="9525" cap="flat" cmpd="sng">
                <a:solidFill>
                  <a:schemeClr val="dk1"/>
                </a:solidFill>
                <a:prstDash val="solid"/>
                <a:bevel/>
                <a:headEnd type="none" w="sm" len="sm"/>
                <a:tailEnd type="none" w="sm" len="sm"/>
              </a:ln>
            </p:spPr>
            <p:txBody>
              <a:bodyPr spcFirstLastPara="1" wrap="square" lIns="92875" tIns="47875" rIns="92875" bIns="478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13" name="Google Shape;1013;p27"/>
              <p:cNvSpPr/>
              <p:nvPr/>
            </p:nvSpPr>
            <p:spPr>
              <a:xfrm>
                <a:off x="4984568" y="3918986"/>
                <a:ext cx="161677" cy="134007"/>
              </a:xfrm>
              <a:custGeom>
                <a:avLst/>
                <a:gdLst/>
                <a:ahLst/>
                <a:cxnLst/>
                <a:rect l="l" t="t" r="r" b="b"/>
                <a:pathLst>
                  <a:path w="596" h="494" extrusionOk="0">
                    <a:moveTo>
                      <a:pt x="596" y="2"/>
                    </a:moveTo>
                    <a:cubicBezTo>
                      <a:pt x="596" y="2"/>
                      <a:pt x="0" y="-58"/>
                      <a:pt x="0" y="494"/>
                    </a:cubicBezTo>
                    <a:cubicBezTo>
                      <a:pt x="0" y="494"/>
                      <a:pt x="596" y="517"/>
                      <a:pt x="596" y="2"/>
                    </a:cubicBezTo>
                    <a:close/>
                  </a:path>
                </a:pathLst>
              </a:custGeom>
              <a:solidFill>
                <a:srgbClr val="5BE3A8"/>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14" name="Google Shape;1014;p27"/>
              <p:cNvSpPr/>
              <p:nvPr/>
            </p:nvSpPr>
            <p:spPr>
              <a:xfrm>
                <a:off x="4984568" y="3918986"/>
                <a:ext cx="161677" cy="134007"/>
              </a:xfrm>
              <a:custGeom>
                <a:avLst/>
                <a:gdLst/>
                <a:ahLst/>
                <a:cxnLst/>
                <a:rect l="l" t="t" r="r" b="b"/>
                <a:pathLst>
                  <a:path w="596" h="494" extrusionOk="0">
                    <a:moveTo>
                      <a:pt x="596" y="2"/>
                    </a:moveTo>
                    <a:cubicBezTo>
                      <a:pt x="596" y="2"/>
                      <a:pt x="0" y="-58"/>
                      <a:pt x="0" y="494"/>
                    </a:cubicBezTo>
                    <a:cubicBezTo>
                      <a:pt x="0" y="494"/>
                      <a:pt x="596" y="517"/>
                      <a:pt x="596" y="2"/>
                    </a:cubicBezTo>
                    <a:close/>
                  </a:path>
                </a:pathLst>
              </a:custGeom>
              <a:solidFill>
                <a:schemeClr val="accent1"/>
              </a:solidFill>
              <a:ln w="9525" cap="flat" cmpd="sng">
                <a:solidFill>
                  <a:schemeClr val="dk1"/>
                </a:solidFill>
                <a:prstDash val="solid"/>
                <a:bevel/>
                <a:headEnd type="none" w="sm" len="sm"/>
                <a:tailEnd type="none" w="sm" len="sm"/>
              </a:ln>
            </p:spPr>
            <p:txBody>
              <a:bodyPr spcFirstLastPara="1" wrap="square" lIns="92875" tIns="47875" rIns="92875" bIns="478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15" name="Google Shape;1015;p27"/>
              <p:cNvSpPr/>
              <p:nvPr/>
            </p:nvSpPr>
            <p:spPr>
              <a:xfrm>
                <a:off x="4832386" y="4363598"/>
                <a:ext cx="353465" cy="41776"/>
              </a:xfrm>
              <a:custGeom>
                <a:avLst/>
                <a:gdLst/>
                <a:ahLst/>
                <a:cxnLst/>
                <a:rect l="l" t="t" r="r" b="b"/>
                <a:pathLst>
                  <a:path w="1303" h="154" extrusionOk="0">
                    <a:moveTo>
                      <a:pt x="0" y="154"/>
                    </a:moveTo>
                    <a:lnTo>
                      <a:pt x="1303" y="154"/>
                    </a:lnTo>
                    <a:lnTo>
                      <a:pt x="1303" y="0"/>
                    </a:lnTo>
                    <a:lnTo>
                      <a:pt x="0" y="0"/>
                    </a:lnTo>
                    <a:lnTo>
                      <a:pt x="0" y="154"/>
                    </a:lnTo>
                    <a:close/>
                  </a:path>
                </a:pathLst>
              </a:custGeom>
              <a:solidFill>
                <a:schemeClr val="dk1"/>
              </a:solidFill>
              <a:ln w="9525" cap="flat" cmpd="sng">
                <a:solidFill>
                  <a:schemeClr val="dk1"/>
                </a:solidFill>
                <a:prstDash val="solid"/>
                <a:bevel/>
                <a:headEnd type="none" w="sm" len="sm"/>
                <a:tailEnd type="none" w="sm" len="sm"/>
              </a:ln>
            </p:spPr>
            <p:txBody>
              <a:bodyPr spcFirstLastPara="1" wrap="square" lIns="92875" tIns="7550" rIns="92875" bIns="755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016" name="Google Shape;1016;p27"/>
              <p:cNvSpPr/>
              <p:nvPr/>
            </p:nvSpPr>
            <p:spPr>
              <a:xfrm>
                <a:off x="4918459" y="3800500"/>
                <a:ext cx="112025" cy="635000"/>
              </a:xfrm>
              <a:custGeom>
                <a:avLst/>
                <a:gdLst/>
                <a:ahLst/>
                <a:cxnLst/>
                <a:rect l="l" t="t" r="r" b="b"/>
                <a:pathLst>
                  <a:path w="4481" h="25400" extrusionOk="0">
                    <a:moveTo>
                      <a:pt x="899" y="0"/>
                    </a:moveTo>
                    <a:cubicBezTo>
                      <a:pt x="750" y="692"/>
                      <a:pt x="30" y="2578"/>
                      <a:pt x="3" y="4152"/>
                    </a:cubicBezTo>
                    <a:cubicBezTo>
                      <a:pt x="-24" y="5726"/>
                      <a:pt x="153" y="7517"/>
                      <a:pt x="736" y="9444"/>
                    </a:cubicBezTo>
                    <a:cubicBezTo>
                      <a:pt x="1320" y="11371"/>
                      <a:pt x="2880" y="13704"/>
                      <a:pt x="3504" y="15712"/>
                    </a:cubicBezTo>
                    <a:cubicBezTo>
                      <a:pt x="4128" y="17720"/>
                      <a:pt x="4467" y="19877"/>
                      <a:pt x="4481" y="21492"/>
                    </a:cubicBezTo>
                    <a:cubicBezTo>
                      <a:pt x="4495" y="23107"/>
                      <a:pt x="3735" y="24749"/>
                      <a:pt x="3586" y="25400"/>
                    </a:cubicBezTo>
                  </a:path>
                </a:pathLst>
              </a:custGeom>
              <a:noFill/>
              <a:ln w="9525" cap="rnd" cmpd="sng">
                <a:solidFill>
                  <a:schemeClr val="dk1"/>
                </a:solidFill>
                <a:prstDash val="solid"/>
                <a:round/>
                <a:headEnd type="none" w="med" len="med"/>
                <a:tailEnd type="none" w="med" len="med"/>
              </a:ln>
            </p:spPr>
          </p:sp>
          <p:sp>
            <p:nvSpPr>
              <p:cNvPr id="1017" name="Google Shape;1017;p27"/>
              <p:cNvSpPr/>
              <p:nvPr/>
            </p:nvSpPr>
            <p:spPr>
              <a:xfrm>
                <a:off x="4772000" y="3898200"/>
                <a:ext cx="158750" cy="118050"/>
              </a:xfrm>
              <a:custGeom>
                <a:avLst/>
                <a:gdLst/>
                <a:ahLst/>
                <a:cxnLst/>
                <a:rect l="l" t="t" r="r" b="b"/>
                <a:pathLst>
                  <a:path w="6350" h="4722" extrusionOk="0">
                    <a:moveTo>
                      <a:pt x="6350" y="4722"/>
                    </a:moveTo>
                    <a:cubicBezTo>
                      <a:pt x="5739" y="4437"/>
                      <a:pt x="3744" y="3799"/>
                      <a:pt x="2686" y="3012"/>
                    </a:cubicBezTo>
                    <a:cubicBezTo>
                      <a:pt x="1628" y="2225"/>
                      <a:pt x="448" y="502"/>
                      <a:pt x="0" y="0"/>
                    </a:cubicBezTo>
                  </a:path>
                </a:pathLst>
              </a:custGeom>
              <a:noFill/>
              <a:ln w="9525" cap="rnd" cmpd="sng">
                <a:solidFill>
                  <a:schemeClr val="dk1"/>
                </a:solidFill>
                <a:prstDash val="solid"/>
                <a:round/>
                <a:headEnd type="none" w="med" len="med"/>
                <a:tailEnd type="none" w="med" len="med"/>
              </a:ln>
            </p:spPr>
          </p:sp>
          <p:sp>
            <p:nvSpPr>
              <p:cNvPr id="1018" name="Google Shape;1018;p27"/>
              <p:cNvSpPr/>
              <p:nvPr/>
            </p:nvSpPr>
            <p:spPr>
              <a:xfrm>
                <a:off x="4957200" y="3975525"/>
                <a:ext cx="111950" cy="103800"/>
              </a:xfrm>
              <a:custGeom>
                <a:avLst/>
                <a:gdLst/>
                <a:ahLst/>
                <a:cxnLst/>
                <a:rect l="l" t="t" r="r" b="b"/>
                <a:pathLst>
                  <a:path w="4478" h="4152" extrusionOk="0">
                    <a:moveTo>
                      <a:pt x="0" y="4152"/>
                    </a:moveTo>
                    <a:cubicBezTo>
                      <a:pt x="746" y="3460"/>
                      <a:pt x="3732" y="692"/>
                      <a:pt x="4478" y="0"/>
                    </a:cubicBezTo>
                  </a:path>
                </a:pathLst>
              </a:custGeom>
              <a:noFill/>
              <a:ln w="9525" cap="rnd" cmpd="sng">
                <a:solidFill>
                  <a:schemeClr val="dk1"/>
                </a:solidFill>
                <a:prstDash val="solid"/>
                <a:round/>
                <a:headEnd type="none" w="med" len="med"/>
                <a:tailEnd type="none" w="med" len="med"/>
              </a:ln>
            </p:spPr>
          </p:sp>
          <p:sp>
            <p:nvSpPr>
              <p:cNvPr id="1019" name="Google Shape;1019;p27"/>
              <p:cNvSpPr/>
              <p:nvPr/>
            </p:nvSpPr>
            <p:spPr>
              <a:xfrm>
                <a:off x="5030475" y="4189250"/>
                <a:ext cx="144500" cy="120075"/>
              </a:xfrm>
              <a:custGeom>
                <a:avLst/>
                <a:gdLst/>
                <a:ahLst/>
                <a:cxnLst/>
                <a:rect l="l" t="t" r="r" b="b"/>
                <a:pathLst>
                  <a:path w="5780" h="4803" extrusionOk="0">
                    <a:moveTo>
                      <a:pt x="0" y="4803"/>
                    </a:moveTo>
                    <a:cubicBezTo>
                      <a:pt x="583" y="4233"/>
                      <a:pt x="2537" y="2185"/>
                      <a:pt x="3500" y="1384"/>
                    </a:cubicBezTo>
                    <a:cubicBezTo>
                      <a:pt x="4463" y="584"/>
                      <a:pt x="5400" y="231"/>
                      <a:pt x="5780" y="0"/>
                    </a:cubicBezTo>
                  </a:path>
                </a:pathLst>
              </a:custGeom>
              <a:noFill/>
              <a:ln w="9525" cap="rnd" cmpd="sng">
                <a:solidFill>
                  <a:schemeClr val="dk1"/>
                </a:solidFill>
                <a:prstDash val="solid"/>
                <a:round/>
                <a:headEnd type="none" w="med" len="med"/>
                <a:tailEnd type="none" w="med" len="med"/>
              </a:ln>
            </p:spPr>
          </p:sp>
          <p:sp>
            <p:nvSpPr>
              <p:cNvPr id="1020" name="Google Shape;1020;p27"/>
              <p:cNvSpPr/>
              <p:nvPr/>
            </p:nvSpPr>
            <p:spPr>
              <a:xfrm>
                <a:off x="4820856" y="4158700"/>
                <a:ext cx="189275" cy="48850"/>
              </a:xfrm>
              <a:custGeom>
                <a:avLst/>
                <a:gdLst/>
                <a:ahLst/>
                <a:cxnLst/>
                <a:rect l="l" t="t" r="r" b="b"/>
                <a:pathLst>
                  <a:path w="7571" h="1954" extrusionOk="0">
                    <a:moveTo>
                      <a:pt x="0" y="0"/>
                    </a:moveTo>
                    <a:cubicBezTo>
                      <a:pt x="1262" y="326"/>
                      <a:pt x="6309" y="1628"/>
                      <a:pt x="7571" y="1954"/>
                    </a:cubicBezTo>
                  </a:path>
                </a:pathLst>
              </a:custGeom>
              <a:noFill/>
              <a:ln w="9525" cap="rnd" cmpd="sng">
                <a:solidFill>
                  <a:schemeClr val="dk1"/>
                </a:solidFill>
                <a:prstDash val="solid"/>
                <a:round/>
                <a:headEnd type="none" w="med" len="med"/>
                <a:tailEnd type="none" w="med" len="med"/>
              </a:ln>
            </p:spPr>
          </p:sp>
        </p:grpSp>
        <p:grpSp>
          <p:nvGrpSpPr>
            <p:cNvPr id="1021" name="Google Shape;1021;p27"/>
            <p:cNvGrpSpPr/>
            <p:nvPr/>
          </p:nvGrpSpPr>
          <p:grpSpPr>
            <a:xfrm flipH="1">
              <a:off x="8143500" y="3988702"/>
              <a:ext cx="830628" cy="678718"/>
              <a:chOff x="7447696" y="3988702"/>
              <a:chExt cx="830628" cy="678718"/>
            </a:xfrm>
          </p:grpSpPr>
          <p:sp>
            <p:nvSpPr>
              <p:cNvPr id="1022" name="Google Shape;1022;p27"/>
              <p:cNvSpPr/>
              <p:nvPr/>
            </p:nvSpPr>
            <p:spPr>
              <a:xfrm>
                <a:off x="7447696" y="4093684"/>
                <a:ext cx="341529" cy="573736"/>
              </a:xfrm>
              <a:custGeom>
                <a:avLst/>
                <a:gdLst/>
                <a:ahLst/>
                <a:cxnLst/>
                <a:rect l="l" t="t" r="r" b="b"/>
                <a:pathLst>
                  <a:path w="1259" h="2115" extrusionOk="0">
                    <a:moveTo>
                      <a:pt x="1117" y="0"/>
                    </a:moveTo>
                    <a:cubicBezTo>
                      <a:pt x="1117" y="0"/>
                      <a:pt x="680" y="258"/>
                      <a:pt x="370" y="776"/>
                    </a:cubicBezTo>
                    <a:cubicBezTo>
                      <a:pt x="59" y="1295"/>
                      <a:pt x="-187" y="2024"/>
                      <a:pt x="195" y="2115"/>
                    </a:cubicBezTo>
                    <a:lnTo>
                      <a:pt x="559" y="2102"/>
                    </a:lnTo>
                    <a:lnTo>
                      <a:pt x="1259" y="1861"/>
                    </a:lnTo>
                    <a:lnTo>
                      <a:pt x="1185" y="1719"/>
                    </a:lnTo>
                    <a:cubicBezTo>
                      <a:pt x="1185" y="1719"/>
                      <a:pt x="572" y="2044"/>
                      <a:pt x="468" y="2044"/>
                    </a:cubicBezTo>
                    <a:cubicBezTo>
                      <a:pt x="363" y="2044"/>
                      <a:pt x="227" y="2070"/>
                      <a:pt x="169" y="2028"/>
                    </a:cubicBezTo>
                    <a:cubicBezTo>
                      <a:pt x="111" y="1986"/>
                      <a:pt x="371" y="1043"/>
                      <a:pt x="925" y="729"/>
                    </a:cubicBezTo>
                    <a:cubicBezTo>
                      <a:pt x="1479" y="415"/>
                      <a:pt x="1117" y="0"/>
                      <a:pt x="1117" y="0"/>
                    </a:cubicBezTo>
                    <a:close/>
                  </a:path>
                </a:pathLst>
              </a:custGeom>
              <a:solidFill>
                <a:srgbClr val="5BE3A8"/>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23" name="Google Shape;1023;p27"/>
              <p:cNvSpPr/>
              <p:nvPr/>
            </p:nvSpPr>
            <p:spPr>
              <a:xfrm>
                <a:off x="7447696" y="4093684"/>
                <a:ext cx="341529" cy="573736"/>
              </a:xfrm>
              <a:custGeom>
                <a:avLst/>
                <a:gdLst/>
                <a:ahLst/>
                <a:cxnLst/>
                <a:rect l="l" t="t" r="r" b="b"/>
                <a:pathLst>
                  <a:path w="1259" h="2115" extrusionOk="0">
                    <a:moveTo>
                      <a:pt x="1117" y="0"/>
                    </a:moveTo>
                    <a:cubicBezTo>
                      <a:pt x="1117" y="0"/>
                      <a:pt x="680" y="258"/>
                      <a:pt x="370" y="776"/>
                    </a:cubicBezTo>
                    <a:cubicBezTo>
                      <a:pt x="59" y="1295"/>
                      <a:pt x="-187" y="2024"/>
                      <a:pt x="195" y="2115"/>
                    </a:cubicBezTo>
                    <a:lnTo>
                      <a:pt x="559" y="2102"/>
                    </a:lnTo>
                    <a:lnTo>
                      <a:pt x="1259" y="1861"/>
                    </a:lnTo>
                    <a:lnTo>
                      <a:pt x="1185" y="1719"/>
                    </a:lnTo>
                    <a:cubicBezTo>
                      <a:pt x="1185" y="1719"/>
                      <a:pt x="572" y="2044"/>
                      <a:pt x="468" y="2044"/>
                    </a:cubicBezTo>
                    <a:cubicBezTo>
                      <a:pt x="363" y="2044"/>
                      <a:pt x="227" y="2070"/>
                      <a:pt x="169" y="2028"/>
                    </a:cubicBezTo>
                    <a:cubicBezTo>
                      <a:pt x="111" y="1986"/>
                      <a:pt x="371" y="1043"/>
                      <a:pt x="925" y="729"/>
                    </a:cubicBezTo>
                    <a:cubicBezTo>
                      <a:pt x="1479" y="415"/>
                      <a:pt x="1117" y="0"/>
                      <a:pt x="1117" y="0"/>
                    </a:cubicBez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024" name="Google Shape;1024;p27"/>
              <p:cNvSpPr/>
              <p:nvPr/>
            </p:nvSpPr>
            <p:spPr>
              <a:xfrm>
                <a:off x="7447696" y="4093684"/>
                <a:ext cx="341529" cy="573736"/>
              </a:xfrm>
              <a:custGeom>
                <a:avLst/>
                <a:gdLst/>
                <a:ahLst/>
                <a:cxnLst/>
                <a:rect l="l" t="t" r="r" b="b"/>
                <a:pathLst>
                  <a:path w="1259" h="2115" extrusionOk="0">
                    <a:moveTo>
                      <a:pt x="1117" y="0"/>
                    </a:moveTo>
                    <a:cubicBezTo>
                      <a:pt x="1117" y="0"/>
                      <a:pt x="680" y="258"/>
                      <a:pt x="370" y="776"/>
                    </a:cubicBezTo>
                    <a:cubicBezTo>
                      <a:pt x="59" y="1295"/>
                      <a:pt x="-187" y="2024"/>
                      <a:pt x="195" y="2115"/>
                    </a:cubicBezTo>
                    <a:lnTo>
                      <a:pt x="559" y="2102"/>
                    </a:lnTo>
                    <a:lnTo>
                      <a:pt x="1259" y="1861"/>
                    </a:lnTo>
                    <a:lnTo>
                      <a:pt x="1185" y="1719"/>
                    </a:lnTo>
                    <a:cubicBezTo>
                      <a:pt x="1185" y="1719"/>
                      <a:pt x="572" y="2044"/>
                      <a:pt x="468" y="2044"/>
                    </a:cubicBezTo>
                    <a:cubicBezTo>
                      <a:pt x="363" y="2044"/>
                      <a:pt x="227" y="2070"/>
                      <a:pt x="169" y="2028"/>
                    </a:cubicBezTo>
                    <a:cubicBezTo>
                      <a:pt x="111" y="1986"/>
                      <a:pt x="371" y="1043"/>
                      <a:pt x="925" y="729"/>
                    </a:cubicBezTo>
                    <a:cubicBezTo>
                      <a:pt x="1479" y="415"/>
                      <a:pt x="1117" y="0"/>
                      <a:pt x="1117" y="0"/>
                    </a:cubicBezTo>
                    <a:close/>
                  </a:path>
                </a:pathLst>
              </a:custGeom>
              <a:noFill/>
              <a:ln w="9525" cap="flat" cmpd="sng">
                <a:solidFill>
                  <a:schemeClr val="dk1"/>
                </a:solidFill>
                <a:prstDash val="solid"/>
                <a:bevel/>
                <a:headEnd type="none" w="sm" len="sm"/>
                <a:tailEnd type="none" w="sm" len="sm"/>
              </a:ln>
            </p:spPr>
            <p:txBody>
              <a:bodyPr spcFirstLastPara="1" wrap="square" lIns="92875" tIns="47875" rIns="92875" bIns="478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25" name="Google Shape;1025;p27"/>
              <p:cNvSpPr/>
              <p:nvPr/>
            </p:nvSpPr>
            <p:spPr>
              <a:xfrm>
                <a:off x="7661999" y="4009319"/>
                <a:ext cx="579433" cy="658101"/>
              </a:xfrm>
              <a:custGeom>
                <a:avLst/>
                <a:gdLst/>
                <a:ahLst/>
                <a:cxnLst/>
                <a:rect l="l" t="t" r="r" b="b"/>
                <a:pathLst>
                  <a:path w="2136" h="2426" extrusionOk="0">
                    <a:moveTo>
                      <a:pt x="385" y="2426"/>
                    </a:moveTo>
                    <a:cubicBezTo>
                      <a:pt x="-102" y="2426"/>
                      <a:pt x="-10" y="242"/>
                      <a:pt x="46" y="133"/>
                    </a:cubicBezTo>
                    <a:cubicBezTo>
                      <a:pt x="102" y="24"/>
                      <a:pt x="1516" y="-30"/>
                      <a:pt x="1655" y="16"/>
                    </a:cubicBezTo>
                    <a:cubicBezTo>
                      <a:pt x="1794" y="62"/>
                      <a:pt x="2353" y="2240"/>
                      <a:pt x="2045" y="2413"/>
                    </a:cubicBezTo>
                    <a:lnTo>
                      <a:pt x="385" y="2426"/>
                    </a:lnTo>
                    <a:close/>
                  </a:path>
                </a:pathLst>
              </a:custGeom>
              <a:solidFill>
                <a:srgbClr val="5BE3A8"/>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26" name="Google Shape;1026;p27"/>
              <p:cNvSpPr/>
              <p:nvPr/>
            </p:nvSpPr>
            <p:spPr>
              <a:xfrm>
                <a:off x="7661999" y="4009319"/>
                <a:ext cx="579433" cy="658101"/>
              </a:xfrm>
              <a:custGeom>
                <a:avLst/>
                <a:gdLst/>
                <a:ahLst/>
                <a:cxnLst/>
                <a:rect l="l" t="t" r="r" b="b"/>
                <a:pathLst>
                  <a:path w="2136" h="2426" extrusionOk="0">
                    <a:moveTo>
                      <a:pt x="385" y="2426"/>
                    </a:moveTo>
                    <a:cubicBezTo>
                      <a:pt x="-102" y="2426"/>
                      <a:pt x="-10" y="242"/>
                      <a:pt x="46" y="133"/>
                    </a:cubicBezTo>
                    <a:cubicBezTo>
                      <a:pt x="102" y="24"/>
                      <a:pt x="1516" y="-30"/>
                      <a:pt x="1655" y="16"/>
                    </a:cubicBezTo>
                    <a:cubicBezTo>
                      <a:pt x="1794" y="62"/>
                      <a:pt x="2353" y="2240"/>
                      <a:pt x="2045" y="2413"/>
                    </a:cubicBezTo>
                    <a:lnTo>
                      <a:pt x="385" y="2426"/>
                    </a:lnTo>
                    <a:close/>
                  </a:path>
                </a:pathLst>
              </a:custGeom>
              <a:solidFill>
                <a:srgbClr val="000000"/>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027" name="Google Shape;1027;p27"/>
              <p:cNvSpPr/>
              <p:nvPr/>
            </p:nvSpPr>
            <p:spPr>
              <a:xfrm>
                <a:off x="7661999" y="4009319"/>
                <a:ext cx="579433" cy="658101"/>
              </a:xfrm>
              <a:custGeom>
                <a:avLst/>
                <a:gdLst/>
                <a:ahLst/>
                <a:cxnLst/>
                <a:rect l="l" t="t" r="r" b="b"/>
                <a:pathLst>
                  <a:path w="2136" h="2426" extrusionOk="0">
                    <a:moveTo>
                      <a:pt x="385" y="2426"/>
                    </a:moveTo>
                    <a:cubicBezTo>
                      <a:pt x="-102" y="2426"/>
                      <a:pt x="-10" y="242"/>
                      <a:pt x="46" y="133"/>
                    </a:cubicBezTo>
                    <a:cubicBezTo>
                      <a:pt x="102" y="24"/>
                      <a:pt x="1516" y="-30"/>
                      <a:pt x="1655" y="16"/>
                    </a:cubicBezTo>
                    <a:cubicBezTo>
                      <a:pt x="1794" y="62"/>
                      <a:pt x="2353" y="2240"/>
                      <a:pt x="2045" y="2413"/>
                    </a:cubicBezTo>
                    <a:lnTo>
                      <a:pt x="385" y="2426"/>
                    </a:lnTo>
                    <a:close/>
                  </a:path>
                </a:pathLst>
              </a:custGeom>
              <a:solidFill>
                <a:schemeClr val="accent5"/>
              </a:solidFill>
              <a:ln w="9525" cap="flat" cmpd="sng">
                <a:solidFill>
                  <a:schemeClr val="dk1"/>
                </a:solidFill>
                <a:prstDash val="solid"/>
                <a:bevel/>
                <a:headEnd type="none" w="sm" len="sm"/>
                <a:tailEnd type="none" w="sm" len="sm"/>
              </a:ln>
            </p:spPr>
            <p:txBody>
              <a:bodyPr spcFirstLastPara="1" wrap="square" lIns="92875" tIns="47875" rIns="92875" bIns="478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28" name="Google Shape;1028;p27"/>
              <p:cNvSpPr/>
              <p:nvPr/>
            </p:nvSpPr>
            <p:spPr>
              <a:xfrm>
                <a:off x="7674478" y="3988702"/>
                <a:ext cx="551492" cy="343428"/>
              </a:xfrm>
              <a:custGeom>
                <a:avLst/>
                <a:gdLst/>
                <a:ahLst/>
                <a:cxnLst/>
                <a:rect l="l" t="t" r="r" b="b"/>
                <a:pathLst>
                  <a:path w="2033" h="1266" extrusionOk="0">
                    <a:moveTo>
                      <a:pt x="0" y="209"/>
                    </a:moveTo>
                    <a:cubicBezTo>
                      <a:pt x="176" y="246"/>
                      <a:pt x="278" y="962"/>
                      <a:pt x="515" y="1144"/>
                    </a:cubicBezTo>
                    <a:cubicBezTo>
                      <a:pt x="753" y="1326"/>
                      <a:pt x="1872" y="1286"/>
                      <a:pt x="1999" y="1144"/>
                    </a:cubicBezTo>
                    <a:cubicBezTo>
                      <a:pt x="2125" y="1001"/>
                      <a:pt x="1878" y="198"/>
                      <a:pt x="1698" y="76"/>
                    </a:cubicBezTo>
                    <a:cubicBezTo>
                      <a:pt x="1518" y="-47"/>
                      <a:pt x="1390" y="72"/>
                      <a:pt x="884" y="16"/>
                    </a:cubicBezTo>
                    <a:cubicBezTo>
                      <a:pt x="133" y="-68"/>
                      <a:pt x="0" y="209"/>
                      <a:pt x="0" y="209"/>
                    </a:cubicBezTo>
                    <a:close/>
                  </a:path>
                </a:pathLst>
              </a:custGeom>
              <a:solidFill>
                <a:srgbClr val="5BE3A8"/>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29" name="Google Shape;1029;p27"/>
              <p:cNvSpPr/>
              <p:nvPr/>
            </p:nvSpPr>
            <p:spPr>
              <a:xfrm>
                <a:off x="7674478" y="3988702"/>
                <a:ext cx="551492" cy="343428"/>
              </a:xfrm>
              <a:custGeom>
                <a:avLst/>
                <a:gdLst/>
                <a:ahLst/>
                <a:cxnLst/>
                <a:rect l="l" t="t" r="r" b="b"/>
                <a:pathLst>
                  <a:path w="2033" h="1266" extrusionOk="0">
                    <a:moveTo>
                      <a:pt x="0" y="209"/>
                    </a:moveTo>
                    <a:cubicBezTo>
                      <a:pt x="176" y="246"/>
                      <a:pt x="278" y="962"/>
                      <a:pt x="515" y="1144"/>
                    </a:cubicBezTo>
                    <a:cubicBezTo>
                      <a:pt x="753" y="1326"/>
                      <a:pt x="1872" y="1286"/>
                      <a:pt x="1999" y="1144"/>
                    </a:cubicBezTo>
                    <a:cubicBezTo>
                      <a:pt x="2125" y="1001"/>
                      <a:pt x="1878" y="198"/>
                      <a:pt x="1698" y="76"/>
                    </a:cubicBezTo>
                    <a:cubicBezTo>
                      <a:pt x="1518" y="-47"/>
                      <a:pt x="1390" y="72"/>
                      <a:pt x="884" y="16"/>
                    </a:cubicBezTo>
                    <a:cubicBezTo>
                      <a:pt x="133" y="-68"/>
                      <a:pt x="0" y="209"/>
                      <a:pt x="0" y="209"/>
                    </a:cubicBezTo>
                    <a:close/>
                  </a:path>
                </a:pathLst>
              </a:custGeom>
              <a:solidFill>
                <a:schemeClr val="accent1"/>
              </a:solidFill>
              <a:ln w="9525" cap="flat" cmpd="sng">
                <a:solidFill>
                  <a:schemeClr val="dk1"/>
                </a:solidFill>
                <a:prstDash val="solid"/>
                <a:bevel/>
                <a:headEnd type="none" w="sm" len="sm"/>
                <a:tailEnd type="none" w="sm" len="sm"/>
              </a:ln>
            </p:spPr>
            <p:txBody>
              <a:bodyPr spcFirstLastPara="1" wrap="square" lIns="92875" tIns="47875" rIns="92875" bIns="478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30" name="Google Shape;1030;p27"/>
              <p:cNvSpPr/>
              <p:nvPr/>
            </p:nvSpPr>
            <p:spPr>
              <a:xfrm>
                <a:off x="7967449" y="4155262"/>
                <a:ext cx="114476" cy="108237"/>
              </a:xfrm>
              <a:custGeom>
                <a:avLst/>
                <a:gdLst/>
                <a:ahLst/>
                <a:cxnLst/>
                <a:rect l="l" t="t" r="r" b="b"/>
                <a:pathLst>
                  <a:path w="422" h="399" extrusionOk="0">
                    <a:moveTo>
                      <a:pt x="205" y="6"/>
                    </a:moveTo>
                    <a:lnTo>
                      <a:pt x="412" y="175"/>
                    </a:lnTo>
                    <a:cubicBezTo>
                      <a:pt x="424" y="185"/>
                      <a:pt x="426" y="204"/>
                      <a:pt x="415" y="215"/>
                    </a:cubicBezTo>
                    <a:lnTo>
                      <a:pt x="254" y="390"/>
                    </a:lnTo>
                    <a:cubicBezTo>
                      <a:pt x="243" y="401"/>
                      <a:pt x="226" y="401"/>
                      <a:pt x="214" y="391"/>
                    </a:cubicBezTo>
                    <a:lnTo>
                      <a:pt x="9" y="196"/>
                    </a:lnTo>
                    <a:cubicBezTo>
                      <a:pt x="-3" y="185"/>
                      <a:pt x="-3" y="166"/>
                      <a:pt x="9" y="155"/>
                    </a:cubicBezTo>
                    <a:lnTo>
                      <a:pt x="169" y="7"/>
                    </a:lnTo>
                    <a:cubicBezTo>
                      <a:pt x="179" y="-2"/>
                      <a:pt x="194" y="-3"/>
                      <a:pt x="205" y="6"/>
                    </a:cubicBezTo>
                    <a:close/>
                  </a:path>
                </a:pathLst>
              </a:custGeom>
              <a:solidFill>
                <a:srgbClr val="5BE3A8"/>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31" name="Google Shape;1031;p27"/>
              <p:cNvSpPr/>
              <p:nvPr/>
            </p:nvSpPr>
            <p:spPr>
              <a:xfrm>
                <a:off x="7967449" y="4155262"/>
                <a:ext cx="114476" cy="108237"/>
              </a:xfrm>
              <a:custGeom>
                <a:avLst/>
                <a:gdLst/>
                <a:ahLst/>
                <a:cxnLst/>
                <a:rect l="l" t="t" r="r" b="b"/>
                <a:pathLst>
                  <a:path w="422" h="399" extrusionOk="0">
                    <a:moveTo>
                      <a:pt x="205" y="6"/>
                    </a:moveTo>
                    <a:lnTo>
                      <a:pt x="412" y="175"/>
                    </a:lnTo>
                    <a:cubicBezTo>
                      <a:pt x="424" y="185"/>
                      <a:pt x="426" y="204"/>
                      <a:pt x="415" y="215"/>
                    </a:cubicBezTo>
                    <a:lnTo>
                      <a:pt x="254" y="390"/>
                    </a:lnTo>
                    <a:cubicBezTo>
                      <a:pt x="243" y="401"/>
                      <a:pt x="226" y="401"/>
                      <a:pt x="214" y="391"/>
                    </a:cubicBezTo>
                    <a:lnTo>
                      <a:pt x="9" y="196"/>
                    </a:lnTo>
                    <a:cubicBezTo>
                      <a:pt x="-3" y="185"/>
                      <a:pt x="-3" y="166"/>
                      <a:pt x="9" y="155"/>
                    </a:cubicBezTo>
                    <a:lnTo>
                      <a:pt x="169" y="7"/>
                    </a:lnTo>
                    <a:cubicBezTo>
                      <a:pt x="179" y="-2"/>
                      <a:pt x="194" y="-3"/>
                      <a:pt x="205" y="6"/>
                    </a:cubicBez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032" name="Google Shape;1032;p27"/>
              <p:cNvSpPr/>
              <p:nvPr/>
            </p:nvSpPr>
            <p:spPr>
              <a:xfrm>
                <a:off x="7967449" y="4155262"/>
                <a:ext cx="114476" cy="108237"/>
              </a:xfrm>
              <a:custGeom>
                <a:avLst/>
                <a:gdLst/>
                <a:ahLst/>
                <a:cxnLst/>
                <a:rect l="l" t="t" r="r" b="b"/>
                <a:pathLst>
                  <a:path w="422" h="399" extrusionOk="0">
                    <a:moveTo>
                      <a:pt x="205" y="6"/>
                    </a:moveTo>
                    <a:lnTo>
                      <a:pt x="412" y="175"/>
                    </a:lnTo>
                    <a:cubicBezTo>
                      <a:pt x="424" y="185"/>
                      <a:pt x="426" y="204"/>
                      <a:pt x="415" y="215"/>
                    </a:cubicBezTo>
                    <a:lnTo>
                      <a:pt x="254" y="390"/>
                    </a:lnTo>
                    <a:cubicBezTo>
                      <a:pt x="243" y="401"/>
                      <a:pt x="226" y="401"/>
                      <a:pt x="214" y="391"/>
                    </a:cubicBezTo>
                    <a:lnTo>
                      <a:pt x="9" y="196"/>
                    </a:lnTo>
                    <a:cubicBezTo>
                      <a:pt x="-3" y="185"/>
                      <a:pt x="-3" y="166"/>
                      <a:pt x="9" y="155"/>
                    </a:cubicBezTo>
                    <a:lnTo>
                      <a:pt x="169" y="7"/>
                    </a:lnTo>
                    <a:cubicBezTo>
                      <a:pt x="179" y="-2"/>
                      <a:pt x="194" y="-3"/>
                      <a:pt x="205" y="6"/>
                    </a:cubicBezTo>
                    <a:close/>
                  </a:path>
                </a:pathLst>
              </a:custGeom>
              <a:noFill/>
              <a:ln w="9525" cap="flat" cmpd="sng">
                <a:solidFill>
                  <a:schemeClr val="dk1"/>
                </a:solidFill>
                <a:prstDash val="solid"/>
                <a:bevel/>
                <a:headEnd type="none" w="sm" len="sm"/>
                <a:tailEnd type="none" w="sm" len="sm"/>
              </a:ln>
            </p:spPr>
            <p:txBody>
              <a:bodyPr spcFirstLastPara="1" wrap="square" lIns="92875" tIns="47875" rIns="92875" bIns="478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33" name="Google Shape;1033;p27"/>
              <p:cNvSpPr/>
              <p:nvPr/>
            </p:nvSpPr>
            <p:spPr>
              <a:xfrm>
                <a:off x="7834527" y="4386656"/>
                <a:ext cx="431048" cy="250925"/>
              </a:xfrm>
              <a:custGeom>
                <a:avLst/>
                <a:gdLst/>
                <a:ahLst/>
                <a:cxnLst/>
                <a:rect l="l" t="t" r="r" b="b"/>
                <a:pathLst>
                  <a:path w="1589" h="925" extrusionOk="0">
                    <a:moveTo>
                      <a:pt x="11" y="42"/>
                    </a:moveTo>
                    <a:cubicBezTo>
                      <a:pt x="11" y="42"/>
                      <a:pt x="948" y="119"/>
                      <a:pt x="1409" y="0"/>
                    </a:cubicBezTo>
                    <a:cubicBezTo>
                      <a:pt x="1409" y="0"/>
                      <a:pt x="1499" y="63"/>
                      <a:pt x="1541" y="189"/>
                    </a:cubicBezTo>
                    <a:cubicBezTo>
                      <a:pt x="1582" y="314"/>
                      <a:pt x="1670" y="744"/>
                      <a:pt x="1409" y="854"/>
                    </a:cubicBezTo>
                    <a:cubicBezTo>
                      <a:pt x="1148" y="964"/>
                      <a:pt x="210" y="943"/>
                      <a:pt x="84" y="817"/>
                    </a:cubicBezTo>
                    <a:cubicBezTo>
                      <a:pt x="-42" y="692"/>
                      <a:pt x="11" y="42"/>
                      <a:pt x="11" y="42"/>
                    </a:cubicBezTo>
                    <a:close/>
                  </a:path>
                </a:pathLst>
              </a:custGeom>
              <a:solidFill>
                <a:srgbClr val="5BE3A8"/>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34" name="Google Shape;1034;p27"/>
              <p:cNvSpPr/>
              <p:nvPr/>
            </p:nvSpPr>
            <p:spPr>
              <a:xfrm>
                <a:off x="7834527" y="4386656"/>
                <a:ext cx="431048" cy="250925"/>
              </a:xfrm>
              <a:custGeom>
                <a:avLst/>
                <a:gdLst/>
                <a:ahLst/>
                <a:cxnLst/>
                <a:rect l="l" t="t" r="r" b="b"/>
                <a:pathLst>
                  <a:path w="1589" h="925" extrusionOk="0">
                    <a:moveTo>
                      <a:pt x="11" y="42"/>
                    </a:moveTo>
                    <a:cubicBezTo>
                      <a:pt x="11" y="42"/>
                      <a:pt x="948" y="119"/>
                      <a:pt x="1409" y="0"/>
                    </a:cubicBezTo>
                    <a:cubicBezTo>
                      <a:pt x="1409" y="0"/>
                      <a:pt x="1499" y="63"/>
                      <a:pt x="1541" y="189"/>
                    </a:cubicBezTo>
                    <a:cubicBezTo>
                      <a:pt x="1582" y="314"/>
                      <a:pt x="1670" y="744"/>
                      <a:pt x="1409" y="854"/>
                    </a:cubicBezTo>
                    <a:cubicBezTo>
                      <a:pt x="1148" y="964"/>
                      <a:pt x="210" y="943"/>
                      <a:pt x="84" y="817"/>
                    </a:cubicBezTo>
                    <a:cubicBezTo>
                      <a:pt x="-42" y="692"/>
                      <a:pt x="11" y="42"/>
                      <a:pt x="11" y="42"/>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035" name="Google Shape;1035;p27"/>
              <p:cNvSpPr/>
              <p:nvPr/>
            </p:nvSpPr>
            <p:spPr>
              <a:xfrm>
                <a:off x="7834527" y="4386656"/>
                <a:ext cx="431048" cy="250925"/>
              </a:xfrm>
              <a:custGeom>
                <a:avLst/>
                <a:gdLst/>
                <a:ahLst/>
                <a:cxnLst/>
                <a:rect l="l" t="t" r="r" b="b"/>
                <a:pathLst>
                  <a:path w="1589" h="925" extrusionOk="0">
                    <a:moveTo>
                      <a:pt x="11" y="42"/>
                    </a:moveTo>
                    <a:cubicBezTo>
                      <a:pt x="11" y="42"/>
                      <a:pt x="948" y="119"/>
                      <a:pt x="1409" y="0"/>
                    </a:cubicBezTo>
                    <a:cubicBezTo>
                      <a:pt x="1409" y="0"/>
                      <a:pt x="1499" y="63"/>
                      <a:pt x="1541" y="189"/>
                    </a:cubicBezTo>
                    <a:cubicBezTo>
                      <a:pt x="1582" y="314"/>
                      <a:pt x="1670" y="744"/>
                      <a:pt x="1409" y="854"/>
                    </a:cubicBezTo>
                    <a:cubicBezTo>
                      <a:pt x="1148" y="964"/>
                      <a:pt x="210" y="943"/>
                      <a:pt x="84" y="817"/>
                    </a:cubicBezTo>
                    <a:cubicBezTo>
                      <a:pt x="-42" y="692"/>
                      <a:pt x="11" y="42"/>
                      <a:pt x="11" y="42"/>
                    </a:cubicBezTo>
                    <a:close/>
                  </a:path>
                </a:pathLst>
              </a:custGeom>
              <a:noFill/>
              <a:ln w="9525" cap="flat" cmpd="sng">
                <a:solidFill>
                  <a:schemeClr val="dk1"/>
                </a:solidFill>
                <a:prstDash val="solid"/>
                <a:bevel/>
                <a:headEnd type="none" w="sm" len="sm"/>
                <a:tailEnd type="none" w="sm" len="sm"/>
              </a:ln>
            </p:spPr>
            <p:txBody>
              <a:bodyPr spcFirstLastPara="1" wrap="square" lIns="92875" tIns="47875" rIns="92875" bIns="478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36" name="Google Shape;1036;p27"/>
              <p:cNvSpPr/>
              <p:nvPr/>
            </p:nvSpPr>
            <p:spPr>
              <a:xfrm>
                <a:off x="7837511" y="4386656"/>
                <a:ext cx="440814" cy="112035"/>
              </a:xfrm>
              <a:custGeom>
                <a:avLst/>
                <a:gdLst/>
                <a:ahLst/>
                <a:cxnLst/>
                <a:rect l="l" t="t" r="r" b="b"/>
                <a:pathLst>
                  <a:path w="1625" h="413" extrusionOk="0">
                    <a:moveTo>
                      <a:pt x="0" y="42"/>
                    </a:moveTo>
                    <a:cubicBezTo>
                      <a:pt x="0" y="42"/>
                      <a:pt x="110" y="339"/>
                      <a:pt x="167" y="384"/>
                    </a:cubicBezTo>
                    <a:cubicBezTo>
                      <a:pt x="225" y="430"/>
                      <a:pt x="1443" y="430"/>
                      <a:pt x="1578" y="320"/>
                    </a:cubicBezTo>
                    <a:cubicBezTo>
                      <a:pt x="1713" y="210"/>
                      <a:pt x="1528" y="11"/>
                      <a:pt x="1398" y="0"/>
                    </a:cubicBezTo>
                    <a:cubicBezTo>
                      <a:pt x="1398" y="0"/>
                      <a:pt x="545" y="100"/>
                      <a:pt x="0" y="42"/>
                    </a:cubicBezTo>
                    <a:close/>
                  </a:path>
                </a:pathLst>
              </a:custGeom>
              <a:solidFill>
                <a:srgbClr val="5BE3A8"/>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37" name="Google Shape;1037;p27"/>
              <p:cNvSpPr/>
              <p:nvPr/>
            </p:nvSpPr>
            <p:spPr>
              <a:xfrm>
                <a:off x="7837511" y="4386656"/>
                <a:ext cx="440814" cy="112035"/>
              </a:xfrm>
              <a:custGeom>
                <a:avLst/>
                <a:gdLst/>
                <a:ahLst/>
                <a:cxnLst/>
                <a:rect l="l" t="t" r="r" b="b"/>
                <a:pathLst>
                  <a:path w="1625" h="413" extrusionOk="0">
                    <a:moveTo>
                      <a:pt x="0" y="42"/>
                    </a:moveTo>
                    <a:cubicBezTo>
                      <a:pt x="0" y="42"/>
                      <a:pt x="110" y="339"/>
                      <a:pt x="167" y="384"/>
                    </a:cubicBezTo>
                    <a:cubicBezTo>
                      <a:pt x="225" y="430"/>
                      <a:pt x="1443" y="430"/>
                      <a:pt x="1578" y="320"/>
                    </a:cubicBezTo>
                    <a:cubicBezTo>
                      <a:pt x="1713" y="210"/>
                      <a:pt x="1528" y="11"/>
                      <a:pt x="1398" y="0"/>
                    </a:cubicBezTo>
                    <a:cubicBezTo>
                      <a:pt x="1398" y="0"/>
                      <a:pt x="545" y="100"/>
                      <a:pt x="0" y="42"/>
                    </a:cubicBezTo>
                    <a:close/>
                  </a:path>
                </a:pathLst>
              </a:custGeom>
              <a:solidFill>
                <a:schemeClr val="accent1"/>
              </a:solidFill>
              <a:ln w="9525" cap="flat" cmpd="sng">
                <a:solidFill>
                  <a:schemeClr val="dk1"/>
                </a:solidFill>
                <a:prstDash val="solid"/>
                <a:bevel/>
                <a:headEnd type="none" w="sm" len="sm"/>
                <a:tailEnd type="none" w="sm" len="sm"/>
              </a:ln>
            </p:spPr>
            <p:txBody>
              <a:bodyPr spcFirstLastPara="1" wrap="square" lIns="92875" tIns="47875" rIns="92875" bIns="478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38" name="Google Shape;1038;p27"/>
              <p:cNvSpPr/>
              <p:nvPr/>
            </p:nvSpPr>
            <p:spPr>
              <a:xfrm>
                <a:off x="7640569" y="4380959"/>
                <a:ext cx="115832" cy="217559"/>
              </a:xfrm>
              <a:custGeom>
                <a:avLst/>
                <a:gdLst/>
                <a:ahLst/>
                <a:cxnLst/>
                <a:rect l="l" t="t" r="r" b="b"/>
                <a:pathLst>
                  <a:path w="427" h="802" extrusionOk="0">
                    <a:moveTo>
                      <a:pt x="333" y="0"/>
                    </a:moveTo>
                    <a:cubicBezTo>
                      <a:pt x="333" y="0"/>
                      <a:pt x="364" y="624"/>
                      <a:pt x="427" y="765"/>
                    </a:cubicBezTo>
                    <a:cubicBezTo>
                      <a:pt x="427" y="765"/>
                      <a:pt x="284" y="849"/>
                      <a:pt x="125" y="765"/>
                    </a:cubicBezTo>
                    <a:cubicBezTo>
                      <a:pt x="-34" y="681"/>
                      <a:pt x="-8" y="144"/>
                      <a:pt x="24" y="146"/>
                    </a:cubicBezTo>
                    <a:cubicBezTo>
                      <a:pt x="55" y="147"/>
                      <a:pt x="333" y="0"/>
                      <a:pt x="333" y="0"/>
                    </a:cubicBezTo>
                    <a:close/>
                  </a:path>
                </a:pathLst>
              </a:custGeom>
              <a:solidFill>
                <a:srgbClr val="5BE3A8"/>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39" name="Google Shape;1039;p27"/>
              <p:cNvSpPr/>
              <p:nvPr/>
            </p:nvSpPr>
            <p:spPr>
              <a:xfrm>
                <a:off x="7640569" y="4380959"/>
                <a:ext cx="115832" cy="217559"/>
              </a:xfrm>
              <a:custGeom>
                <a:avLst/>
                <a:gdLst/>
                <a:ahLst/>
                <a:cxnLst/>
                <a:rect l="l" t="t" r="r" b="b"/>
                <a:pathLst>
                  <a:path w="427" h="802" extrusionOk="0">
                    <a:moveTo>
                      <a:pt x="333" y="0"/>
                    </a:moveTo>
                    <a:cubicBezTo>
                      <a:pt x="333" y="0"/>
                      <a:pt x="364" y="624"/>
                      <a:pt x="427" y="765"/>
                    </a:cubicBezTo>
                    <a:cubicBezTo>
                      <a:pt x="427" y="765"/>
                      <a:pt x="284" y="849"/>
                      <a:pt x="125" y="765"/>
                    </a:cubicBezTo>
                    <a:cubicBezTo>
                      <a:pt x="-34" y="681"/>
                      <a:pt x="-8" y="144"/>
                      <a:pt x="24" y="146"/>
                    </a:cubicBezTo>
                    <a:cubicBezTo>
                      <a:pt x="55" y="147"/>
                      <a:pt x="333" y="0"/>
                      <a:pt x="333" y="0"/>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040" name="Google Shape;1040;p27"/>
              <p:cNvSpPr/>
              <p:nvPr/>
            </p:nvSpPr>
            <p:spPr>
              <a:xfrm>
                <a:off x="7640569" y="4380959"/>
                <a:ext cx="115832" cy="217559"/>
              </a:xfrm>
              <a:custGeom>
                <a:avLst/>
                <a:gdLst/>
                <a:ahLst/>
                <a:cxnLst/>
                <a:rect l="l" t="t" r="r" b="b"/>
                <a:pathLst>
                  <a:path w="427" h="802" extrusionOk="0">
                    <a:moveTo>
                      <a:pt x="333" y="0"/>
                    </a:moveTo>
                    <a:cubicBezTo>
                      <a:pt x="333" y="0"/>
                      <a:pt x="364" y="624"/>
                      <a:pt x="427" y="765"/>
                    </a:cubicBezTo>
                    <a:cubicBezTo>
                      <a:pt x="427" y="765"/>
                      <a:pt x="284" y="849"/>
                      <a:pt x="125" y="765"/>
                    </a:cubicBezTo>
                    <a:cubicBezTo>
                      <a:pt x="-34" y="681"/>
                      <a:pt x="-8" y="144"/>
                      <a:pt x="24" y="146"/>
                    </a:cubicBezTo>
                    <a:cubicBezTo>
                      <a:pt x="55" y="147"/>
                      <a:pt x="333" y="0"/>
                      <a:pt x="333" y="0"/>
                    </a:cubicBezTo>
                    <a:close/>
                  </a:path>
                </a:pathLst>
              </a:custGeom>
              <a:noFill/>
              <a:ln w="9525" cap="flat" cmpd="sng">
                <a:solidFill>
                  <a:schemeClr val="dk1"/>
                </a:solidFill>
                <a:prstDash val="solid"/>
                <a:bevel/>
                <a:headEnd type="none" w="sm" len="sm"/>
                <a:tailEnd type="none" w="sm" len="sm"/>
              </a:ln>
            </p:spPr>
            <p:txBody>
              <a:bodyPr spcFirstLastPara="1" wrap="square" lIns="92875" tIns="47875" rIns="92875" bIns="478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41" name="Google Shape;1041;p27"/>
              <p:cNvSpPr/>
              <p:nvPr/>
            </p:nvSpPr>
            <p:spPr>
              <a:xfrm>
                <a:off x="7625921" y="4380959"/>
                <a:ext cx="104981" cy="78940"/>
              </a:xfrm>
              <a:custGeom>
                <a:avLst/>
                <a:gdLst/>
                <a:ahLst/>
                <a:cxnLst/>
                <a:rect l="l" t="t" r="r" b="b"/>
                <a:pathLst>
                  <a:path w="387" h="291" extrusionOk="0">
                    <a:moveTo>
                      <a:pt x="387" y="0"/>
                    </a:moveTo>
                    <a:lnTo>
                      <a:pt x="151" y="47"/>
                    </a:lnTo>
                    <a:cubicBezTo>
                      <a:pt x="151" y="47"/>
                      <a:pt x="-74" y="220"/>
                      <a:pt x="25" y="278"/>
                    </a:cubicBezTo>
                    <a:cubicBezTo>
                      <a:pt x="125" y="335"/>
                      <a:pt x="382" y="194"/>
                      <a:pt x="387" y="0"/>
                    </a:cubicBezTo>
                    <a:close/>
                  </a:path>
                </a:pathLst>
              </a:custGeom>
              <a:solidFill>
                <a:srgbClr val="5BE3A8"/>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42" name="Google Shape;1042;p27"/>
              <p:cNvSpPr/>
              <p:nvPr/>
            </p:nvSpPr>
            <p:spPr>
              <a:xfrm>
                <a:off x="7625921" y="4380959"/>
                <a:ext cx="104981" cy="78940"/>
              </a:xfrm>
              <a:custGeom>
                <a:avLst/>
                <a:gdLst/>
                <a:ahLst/>
                <a:cxnLst/>
                <a:rect l="l" t="t" r="r" b="b"/>
                <a:pathLst>
                  <a:path w="387" h="291" extrusionOk="0">
                    <a:moveTo>
                      <a:pt x="387" y="0"/>
                    </a:moveTo>
                    <a:lnTo>
                      <a:pt x="151" y="47"/>
                    </a:lnTo>
                    <a:cubicBezTo>
                      <a:pt x="151" y="47"/>
                      <a:pt x="-74" y="220"/>
                      <a:pt x="25" y="278"/>
                    </a:cubicBezTo>
                    <a:cubicBezTo>
                      <a:pt x="125" y="335"/>
                      <a:pt x="382" y="194"/>
                      <a:pt x="387" y="0"/>
                    </a:cubicBezTo>
                    <a:close/>
                  </a:path>
                </a:pathLst>
              </a:custGeom>
              <a:solidFill>
                <a:schemeClr val="accent1"/>
              </a:solidFill>
              <a:ln w="9525" cap="flat" cmpd="sng">
                <a:solidFill>
                  <a:schemeClr val="dk1"/>
                </a:solidFill>
                <a:prstDash val="solid"/>
                <a:bevel/>
                <a:headEnd type="none" w="sm" len="sm"/>
                <a:tailEnd type="none" w="sm" len="sm"/>
              </a:ln>
            </p:spPr>
            <p:txBody>
              <a:bodyPr spcFirstLastPara="1" wrap="square" lIns="92875" tIns="47875" rIns="92875" bIns="478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1043"/>
        <p:cNvGrpSpPr/>
        <p:nvPr/>
      </p:nvGrpSpPr>
      <p:grpSpPr>
        <a:xfrm>
          <a:off x="0" y="0"/>
          <a:ext cx="0" cy="0"/>
          <a:chOff x="0" y="0"/>
          <a:chExt cx="0" cy="0"/>
        </a:xfrm>
      </p:grpSpPr>
      <p:sp>
        <p:nvSpPr>
          <p:cNvPr id="1044" name="Google Shape;1044;p28"/>
          <p:cNvSpPr/>
          <p:nvPr/>
        </p:nvSpPr>
        <p:spPr>
          <a:xfrm>
            <a:off x="-37675" y="4667425"/>
            <a:ext cx="9219362" cy="0"/>
          </a:xfrm>
          <a:custGeom>
            <a:avLst/>
            <a:gdLst/>
            <a:ahLst/>
            <a:cxnLst/>
            <a:rect l="l" t="t" r="r" b="b"/>
            <a:pathLst>
              <a:path w="14274" h="120000" extrusionOk="0">
                <a:moveTo>
                  <a:pt x="0" y="0"/>
                </a:moveTo>
                <a:lnTo>
                  <a:pt x="14274" y="0"/>
                </a:lnTo>
                <a:lnTo>
                  <a:pt x="0" y="0"/>
                </a:lnTo>
                <a:close/>
              </a:path>
            </a:pathLst>
          </a:custGeom>
          <a:noFill/>
          <a:ln w="9525" cap="flat" cmpd="sng">
            <a:solidFill>
              <a:schemeClr val="dk1"/>
            </a:solidFill>
            <a:prstDash val="solid"/>
            <a:bevel/>
            <a:headEnd type="none" w="sm" len="sm"/>
            <a:tailEnd type="none" w="sm" len="sm"/>
          </a:ln>
        </p:spPr>
        <p:txBody>
          <a:bodyPr spcFirstLastPara="1" wrap="square" lIns="92875" tIns="0" rIns="92875"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nvGrpSpPr>
          <p:cNvPr id="1045" name="Google Shape;1045;p28"/>
          <p:cNvGrpSpPr/>
          <p:nvPr/>
        </p:nvGrpSpPr>
        <p:grpSpPr>
          <a:xfrm>
            <a:off x="169884" y="3988702"/>
            <a:ext cx="830628" cy="678718"/>
            <a:chOff x="7447696" y="3988702"/>
            <a:chExt cx="830628" cy="678718"/>
          </a:xfrm>
        </p:grpSpPr>
        <p:sp>
          <p:nvSpPr>
            <p:cNvPr id="1046" name="Google Shape;1046;p28"/>
            <p:cNvSpPr/>
            <p:nvPr/>
          </p:nvSpPr>
          <p:spPr>
            <a:xfrm>
              <a:off x="7447696" y="4093684"/>
              <a:ext cx="341529" cy="573736"/>
            </a:xfrm>
            <a:custGeom>
              <a:avLst/>
              <a:gdLst/>
              <a:ahLst/>
              <a:cxnLst/>
              <a:rect l="l" t="t" r="r" b="b"/>
              <a:pathLst>
                <a:path w="1259" h="2115" extrusionOk="0">
                  <a:moveTo>
                    <a:pt x="1117" y="0"/>
                  </a:moveTo>
                  <a:cubicBezTo>
                    <a:pt x="1117" y="0"/>
                    <a:pt x="680" y="258"/>
                    <a:pt x="370" y="776"/>
                  </a:cubicBezTo>
                  <a:cubicBezTo>
                    <a:pt x="59" y="1295"/>
                    <a:pt x="-187" y="2024"/>
                    <a:pt x="195" y="2115"/>
                  </a:cubicBezTo>
                  <a:lnTo>
                    <a:pt x="559" y="2102"/>
                  </a:lnTo>
                  <a:lnTo>
                    <a:pt x="1259" y="1861"/>
                  </a:lnTo>
                  <a:lnTo>
                    <a:pt x="1185" y="1719"/>
                  </a:lnTo>
                  <a:cubicBezTo>
                    <a:pt x="1185" y="1719"/>
                    <a:pt x="572" y="2044"/>
                    <a:pt x="468" y="2044"/>
                  </a:cubicBezTo>
                  <a:cubicBezTo>
                    <a:pt x="363" y="2044"/>
                    <a:pt x="227" y="2070"/>
                    <a:pt x="169" y="2028"/>
                  </a:cubicBezTo>
                  <a:cubicBezTo>
                    <a:pt x="111" y="1986"/>
                    <a:pt x="371" y="1043"/>
                    <a:pt x="925" y="729"/>
                  </a:cubicBezTo>
                  <a:cubicBezTo>
                    <a:pt x="1479" y="415"/>
                    <a:pt x="1117" y="0"/>
                    <a:pt x="1117" y="0"/>
                  </a:cubicBezTo>
                  <a:close/>
                </a:path>
              </a:pathLst>
            </a:custGeom>
            <a:solidFill>
              <a:srgbClr val="5BE3A8"/>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47" name="Google Shape;1047;p28"/>
            <p:cNvSpPr/>
            <p:nvPr/>
          </p:nvSpPr>
          <p:spPr>
            <a:xfrm>
              <a:off x="7447696" y="4093684"/>
              <a:ext cx="341529" cy="573736"/>
            </a:xfrm>
            <a:custGeom>
              <a:avLst/>
              <a:gdLst/>
              <a:ahLst/>
              <a:cxnLst/>
              <a:rect l="l" t="t" r="r" b="b"/>
              <a:pathLst>
                <a:path w="1259" h="2115" extrusionOk="0">
                  <a:moveTo>
                    <a:pt x="1117" y="0"/>
                  </a:moveTo>
                  <a:cubicBezTo>
                    <a:pt x="1117" y="0"/>
                    <a:pt x="680" y="258"/>
                    <a:pt x="370" y="776"/>
                  </a:cubicBezTo>
                  <a:cubicBezTo>
                    <a:pt x="59" y="1295"/>
                    <a:pt x="-187" y="2024"/>
                    <a:pt x="195" y="2115"/>
                  </a:cubicBezTo>
                  <a:lnTo>
                    <a:pt x="559" y="2102"/>
                  </a:lnTo>
                  <a:lnTo>
                    <a:pt x="1259" y="1861"/>
                  </a:lnTo>
                  <a:lnTo>
                    <a:pt x="1185" y="1719"/>
                  </a:lnTo>
                  <a:cubicBezTo>
                    <a:pt x="1185" y="1719"/>
                    <a:pt x="572" y="2044"/>
                    <a:pt x="468" y="2044"/>
                  </a:cubicBezTo>
                  <a:cubicBezTo>
                    <a:pt x="363" y="2044"/>
                    <a:pt x="227" y="2070"/>
                    <a:pt x="169" y="2028"/>
                  </a:cubicBezTo>
                  <a:cubicBezTo>
                    <a:pt x="111" y="1986"/>
                    <a:pt x="371" y="1043"/>
                    <a:pt x="925" y="729"/>
                  </a:cubicBezTo>
                  <a:cubicBezTo>
                    <a:pt x="1479" y="415"/>
                    <a:pt x="1117" y="0"/>
                    <a:pt x="1117" y="0"/>
                  </a:cubicBez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048" name="Google Shape;1048;p28"/>
            <p:cNvSpPr/>
            <p:nvPr/>
          </p:nvSpPr>
          <p:spPr>
            <a:xfrm>
              <a:off x="7447696" y="4093684"/>
              <a:ext cx="341529" cy="573736"/>
            </a:xfrm>
            <a:custGeom>
              <a:avLst/>
              <a:gdLst/>
              <a:ahLst/>
              <a:cxnLst/>
              <a:rect l="l" t="t" r="r" b="b"/>
              <a:pathLst>
                <a:path w="1259" h="2115" extrusionOk="0">
                  <a:moveTo>
                    <a:pt x="1117" y="0"/>
                  </a:moveTo>
                  <a:cubicBezTo>
                    <a:pt x="1117" y="0"/>
                    <a:pt x="680" y="258"/>
                    <a:pt x="370" y="776"/>
                  </a:cubicBezTo>
                  <a:cubicBezTo>
                    <a:pt x="59" y="1295"/>
                    <a:pt x="-187" y="2024"/>
                    <a:pt x="195" y="2115"/>
                  </a:cubicBezTo>
                  <a:lnTo>
                    <a:pt x="559" y="2102"/>
                  </a:lnTo>
                  <a:lnTo>
                    <a:pt x="1259" y="1861"/>
                  </a:lnTo>
                  <a:lnTo>
                    <a:pt x="1185" y="1719"/>
                  </a:lnTo>
                  <a:cubicBezTo>
                    <a:pt x="1185" y="1719"/>
                    <a:pt x="572" y="2044"/>
                    <a:pt x="468" y="2044"/>
                  </a:cubicBezTo>
                  <a:cubicBezTo>
                    <a:pt x="363" y="2044"/>
                    <a:pt x="227" y="2070"/>
                    <a:pt x="169" y="2028"/>
                  </a:cubicBezTo>
                  <a:cubicBezTo>
                    <a:pt x="111" y="1986"/>
                    <a:pt x="371" y="1043"/>
                    <a:pt x="925" y="729"/>
                  </a:cubicBezTo>
                  <a:cubicBezTo>
                    <a:pt x="1479" y="415"/>
                    <a:pt x="1117" y="0"/>
                    <a:pt x="1117" y="0"/>
                  </a:cubicBezTo>
                  <a:close/>
                </a:path>
              </a:pathLst>
            </a:custGeom>
            <a:noFill/>
            <a:ln w="9525" cap="flat" cmpd="sng">
              <a:solidFill>
                <a:schemeClr val="dk1"/>
              </a:solidFill>
              <a:prstDash val="solid"/>
              <a:bevel/>
              <a:headEnd type="none" w="sm" len="sm"/>
              <a:tailEnd type="none" w="sm" len="sm"/>
            </a:ln>
          </p:spPr>
          <p:txBody>
            <a:bodyPr spcFirstLastPara="1" wrap="square" lIns="92875" tIns="47875" rIns="92875" bIns="478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49" name="Google Shape;1049;p28"/>
            <p:cNvSpPr/>
            <p:nvPr/>
          </p:nvSpPr>
          <p:spPr>
            <a:xfrm>
              <a:off x="7661999" y="4009319"/>
              <a:ext cx="579433" cy="658101"/>
            </a:xfrm>
            <a:custGeom>
              <a:avLst/>
              <a:gdLst/>
              <a:ahLst/>
              <a:cxnLst/>
              <a:rect l="l" t="t" r="r" b="b"/>
              <a:pathLst>
                <a:path w="2136" h="2426" extrusionOk="0">
                  <a:moveTo>
                    <a:pt x="385" y="2426"/>
                  </a:moveTo>
                  <a:cubicBezTo>
                    <a:pt x="-102" y="2426"/>
                    <a:pt x="-10" y="242"/>
                    <a:pt x="46" y="133"/>
                  </a:cubicBezTo>
                  <a:cubicBezTo>
                    <a:pt x="102" y="24"/>
                    <a:pt x="1516" y="-30"/>
                    <a:pt x="1655" y="16"/>
                  </a:cubicBezTo>
                  <a:cubicBezTo>
                    <a:pt x="1794" y="62"/>
                    <a:pt x="2353" y="2240"/>
                    <a:pt x="2045" y="2413"/>
                  </a:cubicBezTo>
                  <a:lnTo>
                    <a:pt x="385" y="2426"/>
                  </a:lnTo>
                  <a:close/>
                </a:path>
              </a:pathLst>
            </a:custGeom>
            <a:solidFill>
              <a:srgbClr val="5BE3A8"/>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50" name="Google Shape;1050;p28"/>
            <p:cNvSpPr/>
            <p:nvPr/>
          </p:nvSpPr>
          <p:spPr>
            <a:xfrm>
              <a:off x="7661999" y="4009319"/>
              <a:ext cx="579433" cy="658101"/>
            </a:xfrm>
            <a:custGeom>
              <a:avLst/>
              <a:gdLst/>
              <a:ahLst/>
              <a:cxnLst/>
              <a:rect l="l" t="t" r="r" b="b"/>
              <a:pathLst>
                <a:path w="2136" h="2426" extrusionOk="0">
                  <a:moveTo>
                    <a:pt x="385" y="2426"/>
                  </a:moveTo>
                  <a:cubicBezTo>
                    <a:pt x="-102" y="2426"/>
                    <a:pt x="-10" y="242"/>
                    <a:pt x="46" y="133"/>
                  </a:cubicBezTo>
                  <a:cubicBezTo>
                    <a:pt x="102" y="24"/>
                    <a:pt x="1516" y="-30"/>
                    <a:pt x="1655" y="16"/>
                  </a:cubicBezTo>
                  <a:cubicBezTo>
                    <a:pt x="1794" y="62"/>
                    <a:pt x="2353" y="2240"/>
                    <a:pt x="2045" y="2413"/>
                  </a:cubicBezTo>
                  <a:lnTo>
                    <a:pt x="385" y="2426"/>
                  </a:lnTo>
                  <a:close/>
                </a:path>
              </a:pathLst>
            </a:custGeom>
            <a:solidFill>
              <a:srgbClr val="000000"/>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051" name="Google Shape;1051;p28"/>
            <p:cNvSpPr/>
            <p:nvPr/>
          </p:nvSpPr>
          <p:spPr>
            <a:xfrm>
              <a:off x="7661999" y="4009319"/>
              <a:ext cx="579433" cy="658101"/>
            </a:xfrm>
            <a:custGeom>
              <a:avLst/>
              <a:gdLst/>
              <a:ahLst/>
              <a:cxnLst/>
              <a:rect l="l" t="t" r="r" b="b"/>
              <a:pathLst>
                <a:path w="2136" h="2426" extrusionOk="0">
                  <a:moveTo>
                    <a:pt x="385" y="2426"/>
                  </a:moveTo>
                  <a:cubicBezTo>
                    <a:pt x="-102" y="2426"/>
                    <a:pt x="-10" y="242"/>
                    <a:pt x="46" y="133"/>
                  </a:cubicBezTo>
                  <a:cubicBezTo>
                    <a:pt x="102" y="24"/>
                    <a:pt x="1516" y="-30"/>
                    <a:pt x="1655" y="16"/>
                  </a:cubicBezTo>
                  <a:cubicBezTo>
                    <a:pt x="1794" y="62"/>
                    <a:pt x="2353" y="2240"/>
                    <a:pt x="2045" y="2413"/>
                  </a:cubicBezTo>
                  <a:lnTo>
                    <a:pt x="385" y="2426"/>
                  </a:lnTo>
                  <a:close/>
                </a:path>
              </a:pathLst>
            </a:custGeom>
            <a:solidFill>
              <a:schemeClr val="accent5"/>
            </a:solidFill>
            <a:ln w="9525" cap="flat" cmpd="sng">
              <a:solidFill>
                <a:schemeClr val="dk1"/>
              </a:solidFill>
              <a:prstDash val="solid"/>
              <a:bevel/>
              <a:headEnd type="none" w="sm" len="sm"/>
              <a:tailEnd type="none" w="sm" len="sm"/>
            </a:ln>
          </p:spPr>
          <p:txBody>
            <a:bodyPr spcFirstLastPara="1" wrap="square" lIns="92875" tIns="47875" rIns="92875" bIns="478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52" name="Google Shape;1052;p28"/>
            <p:cNvSpPr/>
            <p:nvPr/>
          </p:nvSpPr>
          <p:spPr>
            <a:xfrm>
              <a:off x="7674478" y="3988702"/>
              <a:ext cx="551492" cy="343428"/>
            </a:xfrm>
            <a:custGeom>
              <a:avLst/>
              <a:gdLst/>
              <a:ahLst/>
              <a:cxnLst/>
              <a:rect l="l" t="t" r="r" b="b"/>
              <a:pathLst>
                <a:path w="2033" h="1266" extrusionOk="0">
                  <a:moveTo>
                    <a:pt x="0" y="209"/>
                  </a:moveTo>
                  <a:cubicBezTo>
                    <a:pt x="176" y="246"/>
                    <a:pt x="278" y="962"/>
                    <a:pt x="515" y="1144"/>
                  </a:cubicBezTo>
                  <a:cubicBezTo>
                    <a:pt x="753" y="1326"/>
                    <a:pt x="1872" y="1286"/>
                    <a:pt x="1999" y="1144"/>
                  </a:cubicBezTo>
                  <a:cubicBezTo>
                    <a:pt x="2125" y="1001"/>
                    <a:pt x="1878" y="198"/>
                    <a:pt x="1698" y="76"/>
                  </a:cubicBezTo>
                  <a:cubicBezTo>
                    <a:pt x="1518" y="-47"/>
                    <a:pt x="1390" y="72"/>
                    <a:pt x="884" y="16"/>
                  </a:cubicBezTo>
                  <a:cubicBezTo>
                    <a:pt x="133" y="-68"/>
                    <a:pt x="0" y="209"/>
                    <a:pt x="0" y="209"/>
                  </a:cubicBezTo>
                  <a:close/>
                </a:path>
              </a:pathLst>
            </a:custGeom>
            <a:solidFill>
              <a:srgbClr val="5BE3A8"/>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53" name="Google Shape;1053;p28"/>
            <p:cNvSpPr/>
            <p:nvPr/>
          </p:nvSpPr>
          <p:spPr>
            <a:xfrm>
              <a:off x="7674478" y="3988702"/>
              <a:ext cx="551492" cy="343428"/>
            </a:xfrm>
            <a:custGeom>
              <a:avLst/>
              <a:gdLst/>
              <a:ahLst/>
              <a:cxnLst/>
              <a:rect l="l" t="t" r="r" b="b"/>
              <a:pathLst>
                <a:path w="2033" h="1266" extrusionOk="0">
                  <a:moveTo>
                    <a:pt x="0" y="209"/>
                  </a:moveTo>
                  <a:cubicBezTo>
                    <a:pt x="176" y="246"/>
                    <a:pt x="278" y="962"/>
                    <a:pt x="515" y="1144"/>
                  </a:cubicBezTo>
                  <a:cubicBezTo>
                    <a:pt x="753" y="1326"/>
                    <a:pt x="1872" y="1286"/>
                    <a:pt x="1999" y="1144"/>
                  </a:cubicBezTo>
                  <a:cubicBezTo>
                    <a:pt x="2125" y="1001"/>
                    <a:pt x="1878" y="198"/>
                    <a:pt x="1698" y="76"/>
                  </a:cubicBezTo>
                  <a:cubicBezTo>
                    <a:pt x="1518" y="-47"/>
                    <a:pt x="1390" y="72"/>
                    <a:pt x="884" y="16"/>
                  </a:cubicBezTo>
                  <a:cubicBezTo>
                    <a:pt x="133" y="-68"/>
                    <a:pt x="0" y="209"/>
                    <a:pt x="0" y="209"/>
                  </a:cubicBezTo>
                  <a:close/>
                </a:path>
              </a:pathLst>
            </a:custGeom>
            <a:solidFill>
              <a:schemeClr val="accent1"/>
            </a:solidFill>
            <a:ln w="9525" cap="flat" cmpd="sng">
              <a:solidFill>
                <a:schemeClr val="dk1"/>
              </a:solidFill>
              <a:prstDash val="solid"/>
              <a:bevel/>
              <a:headEnd type="none" w="sm" len="sm"/>
              <a:tailEnd type="none" w="sm" len="sm"/>
            </a:ln>
          </p:spPr>
          <p:txBody>
            <a:bodyPr spcFirstLastPara="1" wrap="square" lIns="92875" tIns="47875" rIns="92875" bIns="478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54" name="Google Shape;1054;p28"/>
            <p:cNvSpPr/>
            <p:nvPr/>
          </p:nvSpPr>
          <p:spPr>
            <a:xfrm>
              <a:off x="7967449" y="4155262"/>
              <a:ext cx="114476" cy="108237"/>
            </a:xfrm>
            <a:custGeom>
              <a:avLst/>
              <a:gdLst/>
              <a:ahLst/>
              <a:cxnLst/>
              <a:rect l="l" t="t" r="r" b="b"/>
              <a:pathLst>
                <a:path w="422" h="399" extrusionOk="0">
                  <a:moveTo>
                    <a:pt x="205" y="6"/>
                  </a:moveTo>
                  <a:lnTo>
                    <a:pt x="412" y="175"/>
                  </a:lnTo>
                  <a:cubicBezTo>
                    <a:pt x="424" y="185"/>
                    <a:pt x="426" y="204"/>
                    <a:pt x="415" y="215"/>
                  </a:cubicBezTo>
                  <a:lnTo>
                    <a:pt x="254" y="390"/>
                  </a:lnTo>
                  <a:cubicBezTo>
                    <a:pt x="243" y="401"/>
                    <a:pt x="226" y="401"/>
                    <a:pt x="214" y="391"/>
                  </a:cubicBezTo>
                  <a:lnTo>
                    <a:pt x="9" y="196"/>
                  </a:lnTo>
                  <a:cubicBezTo>
                    <a:pt x="-3" y="185"/>
                    <a:pt x="-3" y="166"/>
                    <a:pt x="9" y="155"/>
                  </a:cubicBezTo>
                  <a:lnTo>
                    <a:pt x="169" y="7"/>
                  </a:lnTo>
                  <a:cubicBezTo>
                    <a:pt x="179" y="-2"/>
                    <a:pt x="194" y="-3"/>
                    <a:pt x="205" y="6"/>
                  </a:cubicBezTo>
                  <a:close/>
                </a:path>
              </a:pathLst>
            </a:custGeom>
            <a:solidFill>
              <a:srgbClr val="5BE3A8"/>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55" name="Google Shape;1055;p28"/>
            <p:cNvSpPr/>
            <p:nvPr/>
          </p:nvSpPr>
          <p:spPr>
            <a:xfrm>
              <a:off x="7967449" y="4155262"/>
              <a:ext cx="114476" cy="108237"/>
            </a:xfrm>
            <a:custGeom>
              <a:avLst/>
              <a:gdLst/>
              <a:ahLst/>
              <a:cxnLst/>
              <a:rect l="l" t="t" r="r" b="b"/>
              <a:pathLst>
                <a:path w="422" h="399" extrusionOk="0">
                  <a:moveTo>
                    <a:pt x="205" y="6"/>
                  </a:moveTo>
                  <a:lnTo>
                    <a:pt x="412" y="175"/>
                  </a:lnTo>
                  <a:cubicBezTo>
                    <a:pt x="424" y="185"/>
                    <a:pt x="426" y="204"/>
                    <a:pt x="415" y="215"/>
                  </a:cubicBezTo>
                  <a:lnTo>
                    <a:pt x="254" y="390"/>
                  </a:lnTo>
                  <a:cubicBezTo>
                    <a:pt x="243" y="401"/>
                    <a:pt x="226" y="401"/>
                    <a:pt x="214" y="391"/>
                  </a:cubicBezTo>
                  <a:lnTo>
                    <a:pt x="9" y="196"/>
                  </a:lnTo>
                  <a:cubicBezTo>
                    <a:pt x="-3" y="185"/>
                    <a:pt x="-3" y="166"/>
                    <a:pt x="9" y="155"/>
                  </a:cubicBezTo>
                  <a:lnTo>
                    <a:pt x="169" y="7"/>
                  </a:lnTo>
                  <a:cubicBezTo>
                    <a:pt x="179" y="-2"/>
                    <a:pt x="194" y="-3"/>
                    <a:pt x="205" y="6"/>
                  </a:cubicBez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056" name="Google Shape;1056;p28"/>
            <p:cNvSpPr/>
            <p:nvPr/>
          </p:nvSpPr>
          <p:spPr>
            <a:xfrm>
              <a:off x="7967449" y="4155262"/>
              <a:ext cx="114476" cy="108237"/>
            </a:xfrm>
            <a:custGeom>
              <a:avLst/>
              <a:gdLst/>
              <a:ahLst/>
              <a:cxnLst/>
              <a:rect l="l" t="t" r="r" b="b"/>
              <a:pathLst>
                <a:path w="422" h="399" extrusionOk="0">
                  <a:moveTo>
                    <a:pt x="205" y="6"/>
                  </a:moveTo>
                  <a:lnTo>
                    <a:pt x="412" y="175"/>
                  </a:lnTo>
                  <a:cubicBezTo>
                    <a:pt x="424" y="185"/>
                    <a:pt x="426" y="204"/>
                    <a:pt x="415" y="215"/>
                  </a:cubicBezTo>
                  <a:lnTo>
                    <a:pt x="254" y="390"/>
                  </a:lnTo>
                  <a:cubicBezTo>
                    <a:pt x="243" y="401"/>
                    <a:pt x="226" y="401"/>
                    <a:pt x="214" y="391"/>
                  </a:cubicBezTo>
                  <a:lnTo>
                    <a:pt x="9" y="196"/>
                  </a:lnTo>
                  <a:cubicBezTo>
                    <a:pt x="-3" y="185"/>
                    <a:pt x="-3" y="166"/>
                    <a:pt x="9" y="155"/>
                  </a:cubicBezTo>
                  <a:lnTo>
                    <a:pt x="169" y="7"/>
                  </a:lnTo>
                  <a:cubicBezTo>
                    <a:pt x="179" y="-2"/>
                    <a:pt x="194" y="-3"/>
                    <a:pt x="205" y="6"/>
                  </a:cubicBezTo>
                  <a:close/>
                </a:path>
              </a:pathLst>
            </a:custGeom>
            <a:noFill/>
            <a:ln w="9525" cap="flat" cmpd="sng">
              <a:solidFill>
                <a:schemeClr val="dk1"/>
              </a:solidFill>
              <a:prstDash val="solid"/>
              <a:bevel/>
              <a:headEnd type="none" w="sm" len="sm"/>
              <a:tailEnd type="none" w="sm" len="sm"/>
            </a:ln>
          </p:spPr>
          <p:txBody>
            <a:bodyPr spcFirstLastPara="1" wrap="square" lIns="92875" tIns="47875" rIns="92875" bIns="478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57" name="Google Shape;1057;p28"/>
            <p:cNvSpPr/>
            <p:nvPr/>
          </p:nvSpPr>
          <p:spPr>
            <a:xfrm>
              <a:off x="7834527" y="4386656"/>
              <a:ext cx="431048" cy="250925"/>
            </a:xfrm>
            <a:custGeom>
              <a:avLst/>
              <a:gdLst/>
              <a:ahLst/>
              <a:cxnLst/>
              <a:rect l="l" t="t" r="r" b="b"/>
              <a:pathLst>
                <a:path w="1589" h="925" extrusionOk="0">
                  <a:moveTo>
                    <a:pt x="11" y="42"/>
                  </a:moveTo>
                  <a:cubicBezTo>
                    <a:pt x="11" y="42"/>
                    <a:pt x="948" y="119"/>
                    <a:pt x="1409" y="0"/>
                  </a:cubicBezTo>
                  <a:cubicBezTo>
                    <a:pt x="1409" y="0"/>
                    <a:pt x="1499" y="63"/>
                    <a:pt x="1541" y="189"/>
                  </a:cubicBezTo>
                  <a:cubicBezTo>
                    <a:pt x="1582" y="314"/>
                    <a:pt x="1670" y="744"/>
                    <a:pt x="1409" y="854"/>
                  </a:cubicBezTo>
                  <a:cubicBezTo>
                    <a:pt x="1148" y="964"/>
                    <a:pt x="210" y="943"/>
                    <a:pt x="84" y="817"/>
                  </a:cubicBezTo>
                  <a:cubicBezTo>
                    <a:pt x="-42" y="692"/>
                    <a:pt x="11" y="42"/>
                    <a:pt x="11" y="42"/>
                  </a:cubicBezTo>
                  <a:close/>
                </a:path>
              </a:pathLst>
            </a:custGeom>
            <a:solidFill>
              <a:srgbClr val="5BE3A8"/>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58" name="Google Shape;1058;p28"/>
            <p:cNvSpPr/>
            <p:nvPr/>
          </p:nvSpPr>
          <p:spPr>
            <a:xfrm>
              <a:off x="7834527" y="4386656"/>
              <a:ext cx="431048" cy="250925"/>
            </a:xfrm>
            <a:custGeom>
              <a:avLst/>
              <a:gdLst/>
              <a:ahLst/>
              <a:cxnLst/>
              <a:rect l="l" t="t" r="r" b="b"/>
              <a:pathLst>
                <a:path w="1589" h="925" extrusionOk="0">
                  <a:moveTo>
                    <a:pt x="11" y="42"/>
                  </a:moveTo>
                  <a:cubicBezTo>
                    <a:pt x="11" y="42"/>
                    <a:pt x="948" y="119"/>
                    <a:pt x="1409" y="0"/>
                  </a:cubicBezTo>
                  <a:cubicBezTo>
                    <a:pt x="1409" y="0"/>
                    <a:pt x="1499" y="63"/>
                    <a:pt x="1541" y="189"/>
                  </a:cubicBezTo>
                  <a:cubicBezTo>
                    <a:pt x="1582" y="314"/>
                    <a:pt x="1670" y="744"/>
                    <a:pt x="1409" y="854"/>
                  </a:cubicBezTo>
                  <a:cubicBezTo>
                    <a:pt x="1148" y="964"/>
                    <a:pt x="210" y="943"/>
                    <a:pt x="84" y="817"/>
                  </a:cubicBezTo>
                  <a:cubicBezTo>
                    <a:pt x="-42" y="692"/>
                    <a:pt x="11" y="42"/>
                    <a:pt x="11" y="42"/>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059" name="Google Shape;1059;p28"/>
            <p:cNvSpPr/>
            <p:nvPr/>
          </p:nvSpPr>
          <p:spPr>
            <a:xfrm>
              <a:off x="7834527" y="4386656"/>
              <a:ext cx="431048" cy="250925"/>
            </a:xfrm>
            <a:custGeom>
              <a:avLst/>
              <a:gdLst/>
              <a:ahLst/>
              <a:cxnLst/>
              <a:rect l="l" t="t" r="r" b="b"/>
              <a:pathLst>
                <a:path w="1589" h="925" extrusionOk="0">
                  <a:moveTo>
                    <a:pt x="11" y="42"/>
                  </a:moveTo>
                  <a:cubicBezTo>
                    <a:pt x="11" y="42"/>
                    <a:pt x="948" y="119"/>
                    <a:pt x="1409" y="0"/>
                  </a:cubicBezTo>
                  <a:cubicBezTo>
                    <a:pt x="1409" y="0"/>
                    <a:pt x="1499" y="63"/>
                    <a:pt x="1541" y="189"/>
                  </a:cubicBezTo>
                  <a:cubicBezTo>
                    <a:pt x="1582" y="314"/>
                    <a:pt x="1670" y="744"/>
                    <a:pt x="1409" y="854"/>
                  </a:cubicBezTo>
                  <a:cubicBezTo>
                    <a:pt x="1148" y="964"/>
                    <a:pt x="210" y="943"/>
                    <a:pt x="84" y="817"/>
                  </a:cubicBezTo>
                  <a:cubicBezTo>
                    <a:pt x="-42" y="692"/>
                    <a:pt x="11" y="42"/>
                    <a:pt x="11" y="42"/>
                  </a:cubicBezTo>
                  <a:close/>
                </a:path>
              </a:pathLst>
            </a:custGeom>
            <a:noFill/>
            <a:ln w="9525" cap="flat" cmpd="sng">
              <a:solidFill>
                <a:schemeClr val="dk1"/>
              </a:solidFill>
              <a:prstDash val="solid"/>
              <a:bevel/>
              <a:headEnd type="none" w="sm" len="sm"/>
              <a:tailEnd type="none" w="sm" len="sm"/>
            </a:ln>
          </p:spPr>
          <p:txBody>
            <a:bodyPr spcFirstLastPara="1" wrap="square" lIns="92875" tIns="47875" rIns="92875" bIns="478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60" name="Google Shape;1060;p28"/>
            <p:cNvSpPr/>
            <p:nvPr/>
          </p:nvSpPr>
          <p:spPr>
            <a:xfrm>
              <a:off x="7837511" y="4386656"/>
              <a:ext cx="440814" cy="112035"/>
            </a:xfrm>
            <a:custGeom>
              <a:avLst/>
              <a:gdLst/>
              <a:ahLst/>
              <a:cxnLst/>
              <a:rect l="l" t="t" r="r" b="b"/>
              <a:pathLst>
                <a:path w="1625" h="413" extrusionOk="0">
                  <a:moveTo>
                    <a:pt x="0" y="42"/>
                  </a:moveTo>
                  <a:cubicBezTo>
                    <a:pt x="0" y="42"/>
                    <a:pt x="110" y="339"/>
                    <a:pt x="167" y="384"/>
                  </a:cubicBezTo>
                  <a:cubicBezTo>
                    <a:pt x="225" y="430"/>
                    <a:pt x="1443" y="430"/>
                    <a:pt x="1578" y="320"/>
                  </a:cubicBezTo>
                  <a:cubicBezTo>
                    <a:pt x="1713" y="210"/>
                    <a:pt x="1528" y="11"/>
                    <a:pt x="1398" y="0"/>
                  </a:cubicBezTo>
                  <a:cubicBezTo>
                    <a:pt x="1398" y="0"/>
                    <a:pt x="545" y="100"/>
                    <a:pt x="0" y="42"/>
                  </a:cubicBezTo>
                  <a:close/>
                </a:path>
              </a:pathLst>
            </a:custGeom>
            <a:solidFill>
              <a:srgbClr val="5BE3A8"/>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61" name="Google Shape;1061;p28"/>
            <p:cNvSpPr/>
            <p:nvPr/>
          </p:nvSpPr>
          <p:spPr>
            <a:xfrm>
              <a:off x="7837511" y="4386656"/>
              <a:ext cx="440814" cy="112035"/>
            </a:xfrm>
            <a:custGeom>
              <a:avLst/>
              <a:gdLst/>
              <a:ahLst/>
              <a:cxnLst/>
              <a:rect l="l" t="t" r="r" b="b"/>
              <a:pathLst>
                <a:path w="1625" h="413" extrusionOk="0">
                  <a:moveTo>
                    <a:pt x="0" y="42"/>
                  </a:moveTo>
                  <a:cubicBezTo>
                    <a:pt x="0" y="42"/>
                    <a:pt x="110" y="339"/>
                    <a:pt x="167" y="384"/>
                  </a:cubicBezTo>
                  <a:cubicBezTo>
                    <a:pt x="225" y="430"/>
                    <a:pt x="1443" y="430"/>
                    <a:pt x="1578" y="320"/>
                  </a:cubicBezTo>
                  <a:cubicBezTo>
                    <a:pt x="1713" y="210"/>
                    <a:pt x="1528" y="11"/>
                    <a:pt x="1398" y="0"/>
                  </a:cubicBezTo>
                  <a:cubicBezTo>
                    <a:pt x="1398" y="0"/>
                    <a:pt x="545" y="100"/>
                    <a:pt x="0" y="42"/>
                  </a:cubicBezTo>
                  <a:close/>
                </a:path>
              </a:pathLst>
            </a:custGeom>
            <a:solidFill>
              <a:schemeClr val="accent1"/>
            </a:solidFill>
            <a:ln w="9525" cap="flat" cmpd="sng">
              <a:solidFill>
                <a:schemeClr val="dk1"/>
              </a:solidFill>
              <a:prstDash val="solid"/>
              <a:bevel/>
              <a:headEnd type="none" w="sm" len="sm"/>
              <a:tailEnd type="none" w="sm" len="sm"/>
            </a:ln>
          </p:spPr>
          <p:txBody>
            <a:bodyPr spcFirstLastPara="1" wrap="square" lIns="92875" tIns="47875" rIns="92875" bIns="478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62" name="Google Shape;1062;p28"/>
            <p:cNvSpPr/>
            <p:nvPr/>
          </p:nvSpPr>
          <p:spPr>
            <a:xfrm>
              <a:off x="7640569" y="4380959"/>
              <a:ext cx="115832" cy="217559"/>
            </a:xfrm>
            <a:custGeom>
              <a:avLst/>
              <a:gdLst/>
              <a:ahLst/>
              <a:cxnLst/>
              <a:rect l="l" t="t" r="r" b="b"/>
              <a:pathLst>
                <a:path w="427" h="802" extrusionOk="0">
                  <a:moveTo>
                    <a:pt x="333" y="0"/>
                  </a:moveTo>
                  <a:cubicBezTo>
                    <a:pt x="333" y="0"/>
                    <a:pt x="364" y="624"/>
                    <a:pt x="427" y="765"/>
                  </a:cubicBezTo>
                  <a:cubicBezTo>
                    <a:pt x="427" y="765"/>
                    <a:pt x="284" y="849"/>
                    <a:pt x="125" y="765"/>
                  </a:cubicBezTo>
                  <a:cubicBezTo>
                    <a:pt x="-34" y="681"/>
                    <a:pt x="-8" y="144"/>
                    <a:pt x="24" y="146"/>
                  </a:cubicBezTo>
                  <a:cubicBezTo>
                    <a:pt x="55" y="147"/>
                    <a:pt x="333" y="0"/>
                    <a:pt x="333" y="0"/>
                  </a:cubicBezTo>
                  <a:close/>
                </a:path>
              </a:pathLst>
            </a:custGeom>
            <a:solidFill>
              <a:srgbClr val="5BE3A8"/>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63" name="Google Shape;1063;p28"/>
            <p:cNvSpPr/>
            <p:nvPr/>
          </p:nvSpPr>
          <p:spPr>
            <a:xfrm>
              <a:off x="7640569" y="4380959"/>
              <a:ext cx="115832" cy="217559"/>
            </a:xfrm>
            <a:custGeom>
              <a:avLst/>
              <a:gdLst/>
              <a:ahLst/>
              <a:cxnLst/>
              <a:rect l="l" t="t" r="r" b="b"/>
              <a:pathLst>
                <a:path w="427" h="802" extrusionOk="0">
                  <a:moveTo>
                    <a:pt x="333" y="0"/>
                  </a:moveTo>
                  <a:cubicBezTo>
                    <a:pt x="333" y="0"/>
                    <a:pt x="364" y="624"/>
                    <a:pt x="427" y="765"/>
                  </a:cubicBezTo>
                  <a:cubicBezTo>
                    <a:pt x="427" y="765"/>
                    <a:pt x="284" y="849"/>
                    <a:pt x="125" y="765"/>
                  </a:cubicBezTo>
                  <a:cubicBezTo>
                    <a:pt x="-34" y="681"/>
                    <a:pt x="-8" y="144"/>
                    <a:pt x="24" y="146"/>
                  </a:cubicBezTo>
                  <a:cubicBezTo>
                    <a:pt x="55" y="147"/>
                    <a:pt x="333" y="0"/>
                    <a:pt x="333" y="0"/>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064" name="Google Shape;1064;p28"/>
            <p:cNvSpPr/>
            <p:nvPr/>
          </p:nvSpPr>
          <p:spPr>
            <a:xfrm>
              <a:off x="7640569" y="4380959"/>
              <a:ext cx="115832" cy="217559"/>
            </a:xfrm>
            <a:custGeom>
              <a:avLst/>
              <a:gdLst/>
              <a:ahLst/>
              <a:cxnLst/>
              <a:rect l="l" t="t" r="r" b="b"/>
              <a:pathLst>
                <a:path w="427" h="802" extrusionOk="0">
                  <a:moveTo>
                    <a:pt x="333" y="0"/>
                  </a:moveTo>
                  <a:cubicBezTo>
                    <a:pt x="333" y="0"/>
                    <a:pt x="364" y="624"/>
                    <a:pt x="427" y="765"/>
                  </a:cubicBezTo>
                  <a:cubicBezTo>
                    <a:pt x="427" y="765"/>
                    <a:pt x="284" y="849"/>
                    <a:pt x="125" y="765"/>
                  </a:cubicBezTo>
                  <a:cubicBezTo>
                    <a:pt x="-34" y="681"/>
                    <a:pt x="-8" y="144"/>
                    <a:pt x="24" y="146"/>
                  </a:cubicBezTo>
                  <a:cubicBezTo>
                    <a:pt x="55" y="147"/>
                    <a:pt x="333" y="0"/>
                    <a:pt x="333" y="0"/>
                  </a:cubicBezTo>
                  <a:close/>
                </a:path>
              </a:pathLst>
            </a:custGeom>
            <a:noFill/>
            <a:ln w="9525" cap="flat" cmpd="sng">
              <a:solidFill>
                <a:schemeClr val="dk1"/>
              </a:solidFill>
              <a:prstDash val="solid"/>
              <a:bevel/>
              <a:headEnd type="none" w="sm" len="sm"/>
              <a:tailEnd type="none" w="sm" len="sm"/>
            </a:ln>
          </p:spPr>
          <p:txBody>
            <a:bodyPr spcFirstLastPara="1" wrap="square" lIns="92875" tIns="47875" rIns="92875" bIns="478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65" name="Google Shape;1065;p28"/>
            <p:cNvSpPr/>
            <p:nvPr/>
          </p:nvSpPr>
          <p:spPr>
            <a:xfrm>
              <a:off x="7625921" y="4380959"/>
              <a:ext cx="104981" cy="78940"/>
            </a:xfrm>
            <a:custGeom>
              <a:avLst/>
              <a:gdLst/>
              <a:ahLst/>
              <a:cxnLst/>
              <a:rect l="l" t="t" r="r" b="b"/>
              <a:pathLst>
                <a:path w="387" h="291" extrusionOk="0">
                  <a:moveTo>
                    <a:pt x="387" y="0"/>
                  </a:moveTo>
                  <a:lnTo>
                    <a:pt x="151" y="47"/>
                  </a:lnTo>
                  <a:cubicBezTo>
                    <a:pt x="151" y="47"/>
                    <a:pt x="-74" y="220"/>
                    <a:pt x="25" y="278"/>
                  </a:cubicBezTo>
                  <a:cubicBezTo>
                    <a:pt x="125" y="335"/>
                    <a:pt x="382" y="194"/>
                    <a:pt x="387" y="0"/>
                  </a:cubicBezTo>
                  <a:close/>
                </a:path>
              </a:pathLst>
            </a:custGeom>
            <a:solidFill>
              <a:srgbClr val="5BE3A8"/>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66" name="Google Shape;1066;p28"/>
            <p:cNvSpPr/>
            <p:nvPr/>
          </p:nvSpPr>
          <p:spPr>
            <a:xfrm>
              <a:off x="7625921" y="4380959"/>
              <a:ext cx="104981" cy="78940"/>
            </a:xfrm>
            <a:custGeom>
              <a:avLst/>
              <a:gdLst/>
              <a:ahLst/>
              <a:cxnLst/>
              <a:rect l="l" t="t" r="r" b="b"/>
              <a:pathLst>
                <a:path w="387" h="291" extrusionOk="0">
                  <a:moveTo>
                    <a:pt x="387" y="0"/>
                  </a:moveTo>
                  <a:lnTo>
                    <a:pt x="151" y="47"/>
                  </a:lnTo>
                  <a:cubicBezTo>
                    <a:pt x="151" y="47"/>
                    <a:pt x="-74" y="220"/>
                    <a:pt x="25" y="278"/>
                  </a:cubicBezTo>
                  <a:cubicBezTo>
                    <a:pt x="125" y="335"/>
                    <a:pt x="382" y="194"/>
                    <a:pt x="387" y="0"/>
                  </a:cubicBezTo>
                  <a:close/>
                </a:path>
              </a:pathLst>
            </a:custGeom>
            <a:solidFill>
              <a:schemeClr val="accent1"/>
            </a:solidFill>
            <a:ln w="9525" cap="flat" cmpd="sng">
              <a:solidFill>
                <a:schemeClr val="dk1"/>
              </a:solidFill>
              <a:prstDash val="solid"/>
              <a:bevel/>
              <a:headEnd type="none" w="sm" len="sm"/>
              <a:tailEnd type="none" w="sm" len="sm"/>
            </a:ln>
          </p:spPr>
          <p:txBody>
            <a:bodyPr spcFirstLastPara="1" wrap="square" lIns="92875" tIns="47875" rIns="92875" bIns="478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309"/>
        <p:cNvGrpSpPr/>
        <p:nvPr/>
      </p:nvGrpSpPr>
      <p:grpSpPr>
        <a:xfrm>
          <a:off x="0" y="0"/>
          <a:ext cx="0" cy="0"/>
          <a:chOff x="0" y="0"/>
          <a:chExt cx="0" cy="0"/>
        </a:xfrm>
      </p:grpSpPr>
      <p:sp>
        <p:nvSpPr>
          <p:cNvPr id="310" name="Google Shape;310;p11"/>
          <p:cNvSpPr txBox="1">
            <a:spLocks noGrp="1"/>
          </p:cNvSpPr>
          <p:nvPr>
            <p:ph type="title" hasCustomPrompt="1"/>
          </p:nvPr>
        </p:nvSpPr>
        <p:spPr>
          <a:xfrm>
            <a:off x="4623750" y="1654625"/>
            <a:ext cx="3804600" cy="1119300"/>
          </a:xfrm>
          <a:prstGeom prst="rect">
            <a:avLst/>
          </a:prstGeom>
        </p:spPr>
        <p:txBody>
          <a:bodyPr spcFirstLastPara="1" wrap="square" lIns="91425" tIns="91425" rIns="91425" bIns="91425" anchor="b" anchorCtr="0">
            <a:noAutofit/>
          </a:bodyPr>
          <a:lstStyle>
            <a:lvl1pPr lvl="0" algn="l" rtl="0">
              <a:spcBef>
                <a:spcPts val="0"/>
              </a:spcBef>
              <a:spcAft>
                <a:spcPts val="0"/>
              </a:spcAft>
              <a:buSzPts val="9600"/>
              <a:buNone/>
              <a:defRPr sz="6000"/>
            </a:lvl1pPr>
            <a:lvl2pPr lvl="1" algn="ctr" rtl="0">
              <a:spcBef>
                <a:spcPts val="0"/>
              </a:spcBef>
              <a:spcAft>
                <a:spcPts val="0"/>
              </a:spcAft>
              <a:buSzPts val="9600"/>
              <a:buNone/>
              <a:defRPr sz="9600"/>
            </a:lvl2pPr>
            <a:lvl3pPr lvl="2" algn="ctr" rtl="0">
              <a:spcBef>
                <a:spcPts val="0"/>
              </a:spcBef>
              <a:spcAft>
                <a:spcPts val="0"/>
              </a:spcAft>
              <a:buSzPts val="9600"/>
              <a:buNone/>
              <a:defRPr sz="9600"/>
            </a:lvl3pPr>
            <a:lvl4pPr lvl="3" algn="ctr" rtl="0">
              <a:spcBef>
                <a:spcPts val="0"/>
              </a:spcBef>
              <a:spcAft>
                <a:spcPts val="0"/>
              </a:spcAft>
              <a:buSzPts val="9600"/>
              <a:buNone/>
              <a:defRPr sz="9600"/>
            </a:lvl4pPr>
            <a:lvl5pPr lvl="4" algn="ctr" rtl="0">
              <a:spcBef>
                <a:spcPts val="0"/>
              </a:spcBef>
              <a:spcAft>
                <a:spcPts val="0"/>
              </a:spcAft>
              <a:buSzPts val="9600"/>
              <a:buNone/>
              <a:defRPr sz="9600"/>
            </a:lvl5pPr>
            <a:lvl6pPr lvl="5" algn="ctr" rtl="0">
              <a:spcBef>
                <a:spcPts val="0"/>
              </a:spcBef>
              <a:spcAft>
                <a:spcPts val="0"/>
              </a:spcAft>
              <a:buSzPts val="9600"/>
              <a:buNone/>
              <a:defRPr sz="9600"/>
            </a:lvl6pPr>
            <a:lvl7pPr lvl="6" algn="ctr" rtl="0">
              <a:spcBef>
                <a:spcPts val="0"/>
              </a:spcBef>
              <a:spcAft>
                <a:spcPts val="0"/>
              </a:spcAft>
              <a:buSzPts val="9600"/>
              <a:buNone/>
              <a:defRPr sz="9600"/>
            </a:lvl7pPr>
            <a:lvl8pPr lvl="7" algn="ctr" rtl="0">
              <a:spcBef>
                <a:spcPts val="0"/>
              </a:spcBef>
              <a:spcAft>
                <a:spcPts val="0"/>
              </a:spcAft>
              <a:buSzPts val="9600"/>
              <a:buNone/>
              <a:defRPr sz="9600"/>
            </a:lvl8pPr>
            <a:lvl9pPr lvl="8" algn="ctr" rtl="0">
              <a:spcBef>
                <a:spcPts val="0"/>
              </a:spcBef>
              <a:spcAft>
                <a:spcPts val="0"/>
              </a:spcAft>
              <a:buSzPts val="9600"/>
              <a:buNone/>
              <a:defRPr sz="9600"/>
            </a:lvl9pPr>
          </a:lstStyle>
          <a:p>
            <a:r>
              <a:t>xx%</a:t>
            </a:r>
          </a:p>
        </p:txBody>
      </p:sp>
      <p:sp>
        <p:nvSpPr>
          <p:cNvPr id="311" name="Google Shape;311;p11"/>
          <p:cNvSpPr txBox="1">
            <a:spLocks noGrp="1"/>
          </p:cNvSpPr>
          <p:nvPr>
            <p:ph type="subTitle" idx="1"/>
          </p:nvPr>
        </p:nvSpPr>
        <p:spPr>
          <a:xfrm>
            <a:off x="4623750" y="2774100"/>
            <a:ext cx="3804600" cy="4971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312" name="Google Shape;312;p11"/>
          <p:cNvSpPr/>
          <p:nvPr/>
        </p:nvSpPr>
        <p:spPr>
          <a:xfrm>
            <a:off x="-37675" y="4667425"/>
            <a:ext cx="9219362" cy="0"/>
          </a:xfrm>
          <a:custGeom>
            <a:avLst/>
            <a:gdLst/>
            <a:ahLst/>
            <a:cxnLst/>
            <a:rect l="l" t="t" r="r" b="b"/>
            <a:pathLst>
              <a:path w="14274" h="120000" extrusionOk="0">
                <a:moveTo>
                  <a:pt x="0" y="0"/>
                </a:moveTo>
                <a:lnTo>
                  <a:pt x="14274" y="0"/>
                </a:lnTo>
                <a:lnTo>
                  <a:pt x="0" y="0"/>
                </a:lnTo>
                <a:close/>
              </a:path>
            </a:pathLst>
          </a:custGeom>
          <a:noFill/>
          <a:ln w="9525" cap="flat" cmpd="sng">
            <a:solidFill>
              <a:schemeClr val="dk1"/>
            </a:solidFill>
            <a:prstDash val="solid"/>
            <a:bevel/>
            <a:headEnd type="none" w="sm" len="sm"/>
            <a:tailEnd type="none" w="sm" len="sm"/>
          </a:ln>
        </p:spPr>
        <p:txBody>
          <a:bodyPr spcFirstLastPara="1" wrap="square" lIns="92875" tIns="0" rIns="92875"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313"/>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314"/>
        <p:cNvGrpSpPr/>
        <p:nvPr/>
      </p:nvGrpSpPr>
      <p:grpSpPr>
        <a:xfrm>
          <a:off x="0" y="0"/>
          <a:ext cx="0" cy="0"/>
          <a:chOff x="0" y="0"/>
          <a:chExt cx="0" cy="0"/>
        </a:xfrm>
      </p:grpSpPr>
      <p:sp>
        <p:nvSpPr>
          <p:cNvPr id="315" name="Google Shape;315;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16" name="Google Shape;316;p13"/>
          <p:cNvSpPr txBox="1">
            <a:spLocks noGrp="1"/>
          </p:cNvSpPr>
          <p:nvPr>
            <p:ph type="subTitle" idx="1"/>
          </p:nvPr>
        </p:nvSpPr>
        <p:spPr>
          <a:xfrm>
            <a:off x="2069615" y="1853418"/>
            <a:ext cx="2305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17" name="Google Shape;317;p13"/>
          <p:cNvSpPr txBox="1">
            <a:spLocks noGrp="1"/>
          </p:cNvSpPr>
          <p:nvPr>
            <p:ph type="subTitle" idx="2"/>
          </p:nvPr>
        </p:nvSpPr>
        <p:spPr>
          <a:xfrm>
            <a:off x="5617585" y="1853418"/>
            <a:ext cx="2305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18" name="Google Shape;318;p13"/>
          <p:cNvSpPr txBox="1">
            <a:spLocks noGrp="1"/>
          </p:cNvSpPr>
          <p:nvPr>
            <p:ph type="subTitle" idx="3"/>
          </p:nvPr>
        </p:nvSpPr>
        <p:spPr>
          <a:xfrm>
            <a:off x="2069615" y="3586600"/>
            <a:ext cx="2305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19" name="Google Shape;319;p13"/>
          <p:cNvSpPr txBox="1">
            <a:spLocks noGrp="1"/>
          </p:cNvSpPr>
          <p:nvPr>
            <p:ph type="subTitle" idx="4"/>
          </p:nvPr>
        </p:nvSpPr>
        <p:spPr>
          <a:xfrm>
            <a:off x="5617585" y="3586600"/>
            <a:ext cx="2305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20" name="Google Shape;320;p13"/>
          <p:cNvSpPr txBox="1">
            <a:spLocks noGrp="1"/>
          </p:cNvSpPr>
          <p:nvPr>
            <p:ph type="title" idx="5" hasCustomPrompt="1"/>
          </p:nvPr>
        </p:nvSpPr>
        <p:spPr>
          <a:xfrm>
            <a:off x="1220915" y="1774475"/>
            <a:ext cx="848700" cy="4476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21" name="Google Shape;321;p13"/>
          <p:cNvSpPr txBox="1">
            <a:spLocks noGrp="1"/>
          </p:cNvSpPr>
          <p:nvPr>
            <p:ph type="title" idx="6" hasCustomPrompt="1"/>
          </p:nvPr>
        </p:nvSpPr>
        <p:spPr>
          <a:xfrm>
            <a:off x="1220915" y="3507074"/>
            <a:ext cx="848700" cy="4476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22" name="Google Shape;322;p13"/>
          <p:cNvSpPr txBox="1">
            <a:spLocks noGrp="1"/>
          </p:cNvSpPr>
          <p:nvPr>
            <p:ph type="title" idx="7" hasCustomPrompt="1"/>
          </p:nvPr>
        </p:nvSpPr>
        <p:spPr>
          <a:xfrm>
            <a:off x="4768890" y="1774475"/>
            <a:ext cx="848700" cy="4476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23" name="Google Shape;323;p13"/>
          <p:cNvSpPr txBox="1">
            <a:spLocks noGrp="1"/>
          </p:cNvSpPr>
          <p:nvPr>
            <p:ph type="title" idx="8" hasCustomPrompt="1"/>
          </p:nvPr>
        </p:nvSpPr>
        <p:spPr>
          <a:xfrm>
            <a:off x="4768890" y="3507075"/>
            <a:ext cx="848700" cy="4476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24" name="Google Shape;324;p13"/>
          <p:cNvSpPr txBox="1">
            <a:spLocks noGrp="1"/>
          </p:cNvSpPr>
          <p:nvPr>
            <p:ph type="subTitle" idx="9"/>
          </p:nvPr>
        </p:nvSpPr>
        <p:spPr>
          <a:xfrm>
            <a:off x="2069615" y="1516992"/>
            <a:ext cx="2305500" cy="484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Days One"/>
              <a:buNone/>
              <a:defRPr sz="2200">
                <a:solidFill>
                  <a:schemeClr val="dk1"/>
                </a:solidFill>
                <a:latin typeface="Days One"/>
                <a:ea typeface="Days One"/>
                <a:cs typeface="Days One"/>
                <a:sym typeface="Days One"/>
              </a:defRPr>
            </a:lvl1pPr>
            <a:lvl2pPr lvl="1" rtl="0">
              <a:lnSpc>
                <a:spcPct val="100000"/>
              </a:lnSpc>
              <a:spcBef>
                <a:spcPts val="0"/>
              </a:spcBef>
              <a:spcAft>
                <a:spcPts val="0"/>
              </a:spcAft>
              <a:buSzPts val="2400"/>
              <a:buFont typeface="Days One"/>
              <a:buNone/>
              <a:defRPr sz="2400" b="1">
                <a:latin typeface="Days One"/>
                <a:ea typeface="Days One"/>
                <a:cs typeface="Days One"/>
                <a:sym typeface="Days One"/>
              </a:defRPr>
            </a:lvl2pPr>
            <a:lvl3pPr lvl="2" rtl="0">
              <a:lnSpc>
                <a:spcPct val="100000"/>
              </a:lnSpc>
              <a:spcBef>
                <a:spcPts val="0"/>
              </a:spcBef>
              <a:spcAft>
                <a:spcPts val="0"/>
              </a:spcAft>
              <a:buSzPts val="2400"/>
              <a:buFont typeface="Days One"/>
              <a:buNone/>
              <a:defRPr sz="2400" b="1">
                <a:latin typeface="Days One"/>
                <a:ea typeface="Days One"/>
                <a:cs typeface="Days One"/>
                <a:sym typeface="Days One"/>
              </a:defRPr>
            </a:lvl3pPr>
            <a:lvl4pPr lvl="3" rtl="0">
              <a:lnSpc>
                <a:spcPct val="100000"/>
              </a:lnSpc>
              <a:spcBef>
                <a:spcPts val="0"/>
              </a:spcBef>
              <a:spcAft>
                <a:spcPts val="0"/>
              </a:spcAft>
              <a:buSzPts val="2400"/>
              <a:buFont typeface="Days One"/>
              <a:buNone/>
              <a:defRPr sz="2400" b="1">
                <a:latin typeface="Days One"/>
                <a:ea typeface="Days One"/>
                <a:cs typeface="Days One"/>
                <a:sym typeface="Days One"/>
              </a:defRPr>
            </a:lvl4pPr>
            <a:lvl5pPr lvl="4" rtl="0">
              <a:lnSpc>
                <a:spcPct val="100000"/>
              </a:lnSpc>
              <a:spcBef>
                <a:spcPts val="0"/>
              </a:spcBef>
              <a:spcAft>
                <a:spcPts val="0"/>
              </a:spcAft>
              <a:buSzPts val="2400"/>
              <a:buFont typeface="Days One"/>
              <a:buNone/>
              <a:defRPr sz="2400" b="1">
                <a:latin typeface="Days One"/>
                <a:ea typeface="Days One"/>
                <a:cs typeface="Days One"/>
                <a:sym typeface="Days One"/>
              </a:defRPr>
            </a:lvl5pPr>
            <a:lvl6pPr lvl="5" rtl="0">
              <a:lnSpc>
                <a:spcPct val="100000"/>
              </a:lnSpc>
              <a:spcBef>
                <a:spcPts val="0"/>
              </a:spcBef>
              <a:spcAft>
                <a:spcPts val="0"/>
              </a:spcAft>
              <a:buSzPts val="2400"/>
              <a:buFont typeface="Days One"/>
              <a:buNone/>
              <a:defRPr sz="2400" b="1">
                <a:latin typeface="Days One"/>
                <a:ea typeface="Days One"/>
                <a:cs typeface="Days One"/>
                <a:sym typeface="Days One"/>
              </a:defRPr>
            </a:lvl6pPr>
            <a:lvl7pPr lvl="6" rtl="0">
              <a:lnSpc>
                <a:spcPct val="100000"/>
              </a:lnSpc>
              <a:spcBef>
                <a:spcPts val="0"/>
              </a:spcBef>
              <a:spcAft>
                <a:spcPts val="0"/>
              </a:spcAft>
              <a:buSzPts val="2400"/>
              <a:buFont typeface="Days One"/>
              <a:buNone/>
              <a:defRPr sz="2400" b="1">
                <a:latin typeface="Days One"/>
                <a:ea typeface="Days One"/>
                <a:cs typeface="Days One"/>
                <a:sym typeface="Days One"/>
              </a:defRPr>
            </a:lvl7pPr>
            <a:lvl8pPr lvl="7" rtl="0">
              <a:lnSpc>
                <a:spcPct val="100000"/>
              </a:lnSpc>
              <a:spcBef>
                <a:spcPts val="0"/>
              </a:spcBef>
              <a:spcAft>
                <a:spcPts val="0"/>
              </a:spcAft>
              <a:buSzPts val="2400"/>
              <a:buFont typeface="Days One"/>
              <a:buNone/>
              <a:defRPr sz="2400" b="1">
                <a:latin typeface="Days One"/>
                <a:ea typeface="Days One"/>
                <a:cs typeface="Days One"/>
                <a:sym typeface="Days One"/>
              </a:defRPr>
            </a:lvl8pPr>
            <a:lvl9pPr lvl="8" rtl="0">
              <a:lnSpc>
                <a:spcPct val="100000"/>
              </a:lnSpc>
              <a:spcBef>
                <a:spcPts val="0"/>
              </a:spcBef>
              <a:spcAft>
                <a:spcPts val="0"/>
              </a:spcAft>
              <a:buSzPts val="2400"/>
              <a:buFont typeface="Days One"/>
              <a:buNone/>
              <a:defRPr sz="2400" b="1">
                <a:latin typeface="Days One"/>
                <a:ea typeface="Days One"/>
                <a:cs typeface="Days One"/>
                <a:sym typeface="Days One"/>
              </a:defRPr>
            </a:lvl9pPr>
          </a:lstStyle>
          <a:p>
            <a:endParaRPr/>
          </a:p>
        </p:txBody>
      </p:sp>
      <p:sp>
        <p:nvSpPr>
          <p:cNvPr id="325" name="Google Shape;325;p13"/>
          <p:cNvSpPr txBox="1">
            <a:spLocks noGrp="1"/>
          </p:cNvSpPr>
          <p:nvPr>
            <p:ph type="subTitle" idx="13"/>
          </p:nvPr>
        </p:nvSpPr>
        <p:spPr>
          <a:xfrm>
            <a:off x="5617585" y="1516992"/>
            <a:ext cx="2305500" cy="484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Days One"/>
              <a:buNone/>
              <a:defRPr sz="2200">
                <a:solidFill>
                  <a:schemeClr val="dk1"/>
                </a:solidFill>
                <a:latin typeface="Days One"/>
                <a:ea typeface="Days One"/>
                <a:cs typeface="Days One"/>
                <a:sym typeface="Days One"/>
              </a:defRPr>
            </a:lvl1pPr>
            <a:lvl2pPr lvl="1" rtl="0">
              <a:lnSpc>
                <a:spcPct val="100000"/>
              </a:lnSpc>
              <a:spcBef>
                <a:spcPts val="0"/>
              </a:spcBef>
              <a:spcAft>
                <a:spcPts val="0"/>
              </a:spcAft>
              <a:buSzPts val="2400"/>
              <a:buFont typeface="Days One"/>
              <a:buNone/>
              <a:defRPr sz="2400" b="1">
                <a:latin typeface="Days One"/>
                <a:ea typeface="Days One"/>
                <a:cs typeface="Days One"/>
                <a:sym typeface="Days One"/>
              </a:defRPr>
            </a:lvl2pPr>
            <a:lvl3pPr lvl="2" rtl="0">
              <a:lnSpc>
                <a:spcPct val="100000"/>
              </a:lnSpc>
              <a:spcBef>
                <a:spcPts val="0"/>
              </a:spcBef>
              <a:spcAft>
                <a:spcPts val="0"/>
              </a:spcAft>
              <a:buSzPts val="2400"/>
              <a:buFont typeface="Days One"/>
              <a:buNone/>
              <a:defRPr sz="2400" b="1">
                <a:latin typeface="Days One"/>
                <a:ea typeface="Days One"/>
                <a:cs typeface="Days One"/>
                <a:sym typeface="Days One"/>
              </a:defRPr>
            </a:lvl3pPr>
            <a:lvl4pPr lvl="3" rtl="0">
              <a:lnSpc>
                <a:spcPct val="100000"/>
              </a:lnSpc>
              <a:spcBef>
                <a:spcPts val="0"/>
              </a:spcBef>
              <a:spcAft>
                <a:spcPts val="0"/>
              </a:spcAft>
              <a:buSzPts val="2400"/>
              <a:buFont typeface="Days One"/>
              <a:buNone/>
              <a:defRPr sz="2400" b="1">
                <a:latin typeface="Days One"/>
                <a:ea typeface="Days One"/>
                <a:cs typeface="Days One"/>
                <a:sym typeface="Days One"/>
              </a:defRPr>
            </a:lvl4pPr>
            <a:lvl5pPr lvl="4" rtl="0">
              <a:lnSpc>
                <a:spcPct val="100000"/>
              </a:lnSpc>
              <a:spcBef>
                <a:spcPts val="0"/>
              </a:spcBef>
              <a:spcAft>
                <a:spcPts val="0"/>
              </a:spcAft>
              <a:buSzPts val="2400"/>
              <a:buFont typeface="Days One"/>
              <a:buNone/>
              <a:defRPr sz="2400" b="1">
                <a:latin typeface="Days One"/>
                <a:ea typeface="Days One"/>
                <a:cs typeface="Days One"/>
                <a:sym typeface="Days One"/>
              </a:defRPr>
            </a:lvl5pPr>
            <a:lvl6pPr lvl="5" rtl="0">
              <a:lnSpc>
                <a:spcPct val="100000"/>
              </a:lnSpc>
              <a:spcBef>
                <a:spcPts val="0"/>
              </a:spcBef>
              <a:spcAft>
                <a:spcPts val="0"/>
              </a:spcAft>
              <a:buSzPts val="2400"/>
              <a:buFont typeface="Days One"/>
              <a:buNone/>
              <a:defRPr sz="2400" b="1">
                <a:latin typeface="Days One"/>
                <a:ea typeface="Days One"/>
                <a:cs typeface="Days One"/>
                <a:sym typeface="Days One"/>
              </a:defRPr>
            </a:lvl6pPr>
            <a:lvl7pPr lvl="6" rtl="0">
              <a:lnSpc>
                <a:spcPct val="100000"/>
              </a:lnSpc>
              <a:spcBef>
                <a:spcPts val="0"/>
              </a:spcBef>
              <a:spcAft>
                <a:spcPts val="0"/>
              </a:spcAft>
              <a:buSzPts val="2400"/>
              <a:buFont typeface="Days One"/>
              <a:buNone/>
              <a:defRPr sz="2400" b="1">
                <a:latin typeface="Days One"/>
                <a:ea typeface="Days One"/>
                <a:cs typeface="Days One"/>
                <a:sym typeface="Days One"/>
              </a:defRPr>
            </a:lvl7pPr>
            <a:lvl8pPr lvl="7" rtl="0">
              <a:lnSpc>
                <a:spcPct val="100000"/>
              </a:lnSpc>
              <a:spcBef>
                <a:spcPts val="0"/>
              </a:spcBef>
              <a:spcAft>
                <a:spcPts val="0"/>
              </a:spcAft>
              <a:buSzPts val="2400"/>
              <a:buFont typeface="Days One"/>
              <a:buNone/>
              <a:defRPr sz="2400" b="1">
                <a:latin typeface="Days One"/>
                <a:ea typeface="Days One"/>
                <a:cs typeface="Days One"/>
                <a:sym typeface="Days One"/>
              </a:defRPr>
            </a:lvl8pPr>
            <a:lvl9pPr lvl="8" rtl="0">
              <a:lnSpc>
                <a:spcPct val="100000"/>
              </a:lnSpc>
              <a:spcBef>
                <a:spcPts val="0"/>
              </a:spcBef>
              <a:spcAft>
                <a:spcPts val="0"/>
              </a:spcAft>
              <a:buSzPts val="2400"/>
              <a:buFont typeface="Days One"/>
              <a:buNone/>
              <a:defRPr sz="2400" b="1">
                <a:latin typeface="Days One"/>
                <a:ea typeface="Days One"/>
                <a:cs typeface="Days One"/>
                <a:sym typeface="Days One"/>
              </a:defRPr>
            </a:lvl9pPr>
          </a:lstStyle>
          <a:p>
            <a:endParaRPr/>
          </a:p>
        </p:txBody>
      </p:sp>
      <p:sp>
        <p:nvSpPr>
          <p:cNvPr id="326" name="Google Shape;326;p13"/>
          <p:cNvSpPr txBox="1">
            <a:spLocks noGrp="1"/>
          </p:cNvSpPr>
          <p:nvPr>
            <p:ph type="subTitle" idx="14"/>
          </p:nvPr>
        </p:nvSpPr>
        <p:spPr>
          <a:xfrm>
            <a:off x="2069615" y="3249655"/>
            <a:ext cx="2305500" cy="484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Days One"/>
              <a:buNone/>
              <a:defRPr sz="2200">
                <a:solidFill>
                  <a:schemeClr val="dk1"/>
                </a:solidFill>
                <a:latin typeface="Days One"/>
                <a:ea typeface="Days One"/>
                <a:cs typeface="Days One"/>
                <a:sym typeface="Days One"/>
              </a:defRPr>
            </a:lvl1pPr>
            <a:lvl2pPr lvl="1" rtl="0">
              <a:lnSpc>
                <a:spcPct val="100000"/>
              </a:lnSpc>
              <a:spcBef>
                <a:spcPts val="0"/>
              </a:spcBef>
              <a:spcAft>
                <a:spcPts val="0"/>
              </a:spcAft>
              <a:buSzPts val="2400"/>
              <a:buFont typeface="Days One"/>
              <a:buNone/>
              <a:defRPr sz="2400" b="1">
                <a:latin typeface="Days One"/>
                <a:ea typeface="Days One"/>
                <a:cs typeface="Days One"/>
                <a:sym typeface="Days One"/>
              </a:defRPr>
            </a:lvl2pPr>
            <a:lvl3pPr lvl="2" rtl="0">
              <a:lnSpc>
                <a:spcPct val="100000"/>
              </a:lnSpc>
              <a:spcBef>
                <a:spcPts val="0"/>
              </a:spcBef>
              <a:spcAft>
                <a:spcPts val="0"/>
              </a:spcAft>
              <a:buSzPts val="2400"/>
              <a:buFont typeface="Days One"/>
              <a:buNone/>
              <a:defRPr sz="2400" b="1">
                <a:latin typeface="Days One"/>
                <a:ea typeface="Days One"/>
                <a:cs typeface="Days One"/>
                <a:sym typeface="Days One"/>
              </a:defRPr>
            </a:lvl3pPr>
            <a:lvl4pPr lvl="3" rtl="0">
              <a:lnSpc>
                <a:spcPct val="100000"/>
              </a:lnSpc>
              <a:spcBef>
                <a:spcPts val="0"/>
              </a:spcBef>
              <a:spcAft>
                <a:spcPts val="0"/>
              </a:spcAft>
              <a:buSzPts val="2400"/>
              <a:buFont typeface="Days One"/>
              <a:buNone/>
              <a:defRPr sz="2400" b="1">
                <a:latin typeface="Days One"/>
                <a:ea typeface="Days One"/>
                <a:cs typeface="Days One"/>
                <a:sym typeface="Days One"/>
              </a:defRPr>
            </a:lvl4pPr>
            <a:lvl5pPr lvl="4" rtl="0">
              <a:lnSpc>
                <a:spcPct val="100000"/>
              </a:lnSpc>
              <a:spcBef>
                <a:spcPts val="0"/>
              </a:spcBef>
              <a:spcAft>
                <a:spcPts val="0"/>
              </a:spcAft>
              <a:buSzPts val="2400"/>
              <a:buFont typeface="Days One"/>
              <a:buNone/>
              <a:defRPr sz="2400" b="1">
                <a:latin typeface="Days One"/>
                <a:ea typeface="Days One"/>
                <a:cs typeface="Days One"/>
                <a:sym typeface="Days One"/>
              </a:defRPr>
            </a:lvl5pPr>
            <a:lvl6pPr lvl="5" rtl="0">
              <a:lnSpc>
                <a:spcPct val="100000"/>
              </a:lnSpc>
              <a:spcBef>
                <a:spcPts val="0"/>
              </a:spcBef>
              <a:spcAft>
                <a:spcPts val="0"/>
              </a:spcAft>
              <a:buSzPts val="2400"/>
              <a:buFont typeface="Days One"/>
              <a:buNone/>
              <a:defRPr sz="2400" b="1">
                <a:latin typeface="Days One"/>
                <a:ea typeface="Days One"/>
                <a:cs typeface="Days One"/>
                <a:sym typeface="Days One"/>
              </a:defRPr>
            </a:lvl6pPr>
            <a:lvl7pPr lvl="6" rtl="0">
              <a:lnSpc>
                <a:spcPct val="100000"/>
              </a:lnSpc>
              <a:spcBef>
                <a:spcPts val="0"/>
              </a:spcBef>
              <a:spcAft>
                <a:spcPts val="0"/>
              </a:spcAft>
              <a:buSzPts val="2400"/>
              <a:buFont typeface="Days One"/>
              <a:buNone/>
              <a:defRPr sz="2400" b="1">
                <a:latin typeface="Days One"/>
                <a:ea typeface="Days One"/>
                <a:cs typeface="Days One"/>
                <a:sym typeface="Days One"/>
              </a:defRPr>
            </a:lvl7pPr>
            <a:lvl8pPr lvl="7" rtl="0">
              <a:lnSpc>
                <a:spcPct val="100000"/>
              </a:lnSpc>
              <a:spcBef>
                <a:spcPts val="0"/>
              </a:spcBef>
              <a:spcAft>
                <a:spcPts val="0"/>
              </a:spcAft>
              <a:buSzPts val="2400"/>
              <a:buFont typeface="Days One"/>
              <a:buNone/>
              <a:defRPr sz="2400" b="1">
                <a:latin typeface="Days One"/>
                <a:ea typeface="Days One"/>
                <a:cs typeface="Days One"/>
                <a:sym typeface="Days One"/>
              </a:defRPr>
            </a:lvl8pPr>
            <a:lvl9pPr lvl="8" rtl="0">
              <a:lnSpc>
                <a:spcPct val="100000"/>
              </a:lnSpc>
              <a:spcBef>
                <a:spcPts val="0"/>
              </a:spcBef>
              <a:spcAft>
                <a:spcPts val="0"/>
              </a:spcAft>
              <a:buSzPts val="2400"/>
              <a:buFont typeface="Days One"/>
              <a:buNone/>
              <a:defRPr sz="2400" b="1">
                <a:latin typeface="Days One"/>
                <a:ea typeface="Days One"/>
                <a:cs typeface="Days One"/>
                <a:sym typeface="Days One"/>
              </a:defRPr>
            </a:lvl9pPr>
          </a:lstStyle>
          <a:p>
            <a:endParaRPr/>
          </a:p>
        </p:txBody>
      </p:sp>
      <p:sp>
        <p:nvSpPr>
          <p:cNvPr id="327" name="Google Shape;327;p13"/>
          <p:cNvSpPr txBox="1">
            <a:spLocks noGrp="1"/>
          </p:cNvSpPr>
          <p:nvPr>
            <p:ph type="subTitle" idx="15"/>
          </p:nvPr>
        </p:nvSpPr>
        <p:spPr>
          <a:xfrm>
            <a:off x="5617585" y="3249655"/>
            <a:ext cx="2305500" cy="484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Days One"/>
              <a:buNone/>
              <a:defRPr sz="2200">
                <a:solidFill>
                  <a:schemeClr val="dk1"/>
                </a:solidFill>
                <a:latin typeface="Days One"/>
                <a:ea typeface="Days One"/>
                <a:cs typeface="Days One"/>
                <a:sym typeface="Days One"/>
              </a:defRPr>
            </a:lvl1pPr>
            <a:lvl2pPr lvl="1" rtl="0">
              <a:lnSpc>
                <a:spcPct val="100000"/>
              </a:lnSpc>
              <a:spcBef>
                <a:spcPts val="0"/>
              </a:spcBef>
              <a:spcAft>
                <a:spcPts val="0"/>
              </a:spcAft>
              <a:buSzPts val="2400"/>
              <a:buFont typeface="Days One"/>
              <a:buNone/>
              <a:defRPr sz="2400" b="1">
                <a:latin typeface="Days One"/>
                <a:ea typeface="Days One"/>
                <a:cs typeface="Days One"/>
                <a:sym typeface="Days One"/>
              </a:defRPr>
            </a:lvl2pPr>
            <a:lvl3pPr lvl="2" rtl="0">
              <a:lnSpc>
                <a:spcPct val="100000"/>
              </a:lnSpc>
              <a:spcBef>
                <a:spcPts val="0"/>
              </a:spcBef>
              <a:spcAft>
                <a:spcPts val="0"/>
              </a:spcAft>
              <a:buSzPts val="2400"/>
              <a:buFont typeface="Days One"/>
              <a:buNone/>
              <a:defRPr sz="2400" b="1">
                <a:latin typeface="Days One"/>
                <a:ea typeface="Days One"/>
                <a:cs typeface="Days One"/>
                <a:sym typeface="Days One"/>
              </a:defRPr>
            </a:lvl3pPr>
            <a:lvl4pPr lvl="3" rtl="0">
              <a:lnSpc>
                <a:spcPct val="100000"/>
              </a:lnSpc>
              <a:spcBef>
                <a:spcPts val="0"/>
              </a:spcBef>
              <a:spcAft>
                <a:spcPts val="0"/>
              </a:spcAft>
              <a:buSzPts val="2400"/>
              <a:buFont typeface="Days One"/>
              <a:buNone/>
              <a:defRPr sz="2400" b="1">
                <a:latin typeface="Days One"/>
                <a:ea typeface="Days One"/>
                <a:cs typeface="Days One"/>
                <a:sym typeface="Days One"/>
              </a:defRPr>
            </a:lvl4pPr>
            <a:lvl5pPr lvl="4" rtl="0">
              <a:lnSpc>
                <a:spcPct val="100000"/>
              </a:lnSpc>
              <a:spcBef>
                <a:spcPts val="0"/>
              </a:spcBef>
              <a:spcAft>
                <a:spcPts val="0"/>
              </a:spcAft>
              <a:buSzPts val="2400"/>
              <a:buFont typeface="Days One"/>
              <a:buNone/>
              <a:defRPr sz="2400" b="1">
                <a:latin typeface="Days One"/>
                <a:ea typeface="Days One"/>
                <a:cs typeface="Days One"/>
                <a:sym typeface="Days One"/>
              </a:defRPr>
            </a:lvl5pPr>
            <a:lvl6pPr lvl="5" rtl="0">
              <a:lnSpc>
                <a:spcPct val="100000"/>
              </a:lnSpc>
              <a:spcBef>
                <a:spcPts val="0"/>
              </a:spcBef>
              <a:spcAft>
                <a:spcPts val="0"/>
              </a:spcAft>
              <a:buSzPts val="2400"/>
              <a:buFont typeface="Days One"/>
              <a:buNone/>
              <a:defRPr sz="2400" b="1">
                <a:latin typeface="Days One"/>
                <a:ea typeface="Days One"/>
                <a:cs typeface="Days One"/>
                <a:sym typeface="Days One"/>
              </a:defRPr>
            </a:lvl6pPr>
            <a:lvl7pPr lvl="6" rtl="0">
              <a:lnSpc>
                <a:spcPct val="100000"/>
              </a:lnSpc>
              <a:spcBef>
                <a:spcPts val="0"/>
              </a:spcBef>
              <a:spcAft>
                <a:spcPts val="0"/>
              </a:spcAft>
              <a:buSzPts val="2400"/>
              <a:buFont typeface="Days One"/>
              <a:buNone/>
              <a:defRPr sz="2400" b="1">
                <a:latin typeface="Days One"/>
                <a:ea typeface="Days One"/>
                <a:cs typeface="Days One"/>
                <a:sym typeface="Days One"/>
              </a:defRPr>
            </a:lvl7pPr>
            <a:lvl8pPr lvl="7" rtl="0">
              <a:lnSpc>
                <a:spcPct val="100000"/>
              </a:lnSpc>
              <a:spcBef>
                <a:spcPts val="0"/>
              </a:spcBef>
              <a:spcAft>
                <a:spcPts val="0"/>
              </a:spcAft>
              <a:buSzPts val="2400"/>
              <a:buFont typeface="Days One"/>
              <a:buNone/>
              <a:defRPr sz="2400" b="1">
                <a:latin typeface="Days One"/>
                <a:ea typeface="Days One"/>
                <a:cs typeface="Days One"/>
                <a:sym typeface="Days One"/>
              </a:defRPr>
            </a:lvl8pPr>
            <a:lvl9pPr lvl="8" rtl="0">
              <a:lnSpc>
                <a:spcPct val="100000"/>
              </a:lnSpc>
              <a:spcBef>
                <a:spcPts val="0"/>
              </a:spcBef>
              <a:spcAft>
                <a:spcPts val="0"/>
              </a:spcAft>
              <a:buSzPts val="2400"/>
              <a:buFont typeface="Days One"/>
              <a:buNone/>
              <a:defRPr sz="2400" b="1">
                <a:latin typeface="Days One"/>
                <a:ea typeface="Days One"/>
                <a:cs typeface="Days One"/>
                <a:sym typeface="Days One"/>
              </a:defRPr>
            </a:lvl9pPr>
          </a:lstStyle>
          <a:p>
            <a:endParaRPr/>
          </a:p>
        </p:txBody>
      </p:sp>
      <p:sp>
        <p:nvSpPr>
          <p:cNvPr id="328" name="Google Shape;328;p13"/>
          <p:cNvSpPr/>
          <p:nvPr/>
        </p:nvSpPr>
        <p:spPr>
          <a:xfrm>
            <a:off x="-37675" y="4667425"/>
            <a:ext cx="9219362" cy="0"/>
          </a:xfrm>
          <a:custGeom>
            <a:avLst/>
            <a:gdLst/>
            <a:ahLst/>
            <a:cxnLst/>
            <a:rect l="l" t="t" r="r" b="b"/>
            <a:pathLst>
              <a:path w="14274" h="120000" extrusionOk="0">
                <a:moveTo>
                  <a:pt x="0" y="0"/>
                </a:moveTo>
                <a:lnTo>
                  <a:pt x="14274" y="0"/>
                </a:lnTo>
                <a:lnTo>
                  <a:pt x="0" y="0"/>
                </a:lnTo>
                <a:close/>
              </a:path>
            </a:pathLst>
          </a:custGeom>
          <a:noFill/>
          <a:ln w="9525" cap="flat" cmpd="sng">
            <a:solidFill>
              <a:schemeClr val="dk1"/>
            </a:solidFill>
            <a:prstDash val="solid"/>
            <a:bevel/>
            <a:headEnd type="none" w="sm" len="sm"/>
            <a:tailEnd type="none" w="sm" len="sm"/>
          </a:ln>
        </p:spPr>
        <p:txBody>
          <a:bodyPr spcFirstLastPara="1" wrap="square" lIns="92875" tIns="0" rIns="92875"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nvGrpSpPr>
          <p:cNvPr id="329" name="Google Shape;329;p13"/>
          <p:cNvGrpSpPr/>
          <p:nvPr/>
        </p:nvGrpSpPr>
        <p:grpSpPr>
          <a:xfrm>
            <a:off x="213169" y="89850"/>
            <a:ext cx="8819686" cy="4577606"/>
            <a:chOff x="213169" y="89850"/>
            <a:chExt cx="8819686" cy="4577606"/>
          </a:xfrm>
        </p:grpSpPr>
        <p:grpSp>
          <p:nvGrpSpPr>
            <p:cNvPr id="330" name="Google Shape;330;p13"/>
            <p:cNvGrpSpPr/>
            <p:nvPr/>
          </p:nvGrpSpPr>
          <p:grpSpPr>
            <a:xfrm>
              <a:off x="8288886" y="3249250"/>
              <a:ext cx="743969" cy="1418206"/>
              <a:chOff x="4721437" y="3735065"/>
              <a:chExt cx="489099" cy="932355"/>
            </a:xfrm>
          </p:grpSpPr>
          <p:sp>
            <p:nvSpPr>
              <p:cNvPr id="331" name="Google Shape;331;p13"/>
              <p:cNvSpPr/>
              <p:nvPr/>
            </p:nvSpPr>
            <p:spPr>
              <a:xfrm>
                <a:off x="4846492" y="4370108"/>
                <a:ext cx="325524" cy="297312"/>
              </a:xfrm>
              <a:custGeom>
                <a:avLst/>
                <a:gdLst/>
                <a:ahLst/>
                <a:cxnLst/>
                <a:rect l="l" t="t" r="r" b="b"/>
                <a:pathLst>
                  <a:path w="1200" h="1096" extrusionOk="0">
                    <a:moveTo>
                      <a:pt x="1200" y="0"/>
                    </a:moveTo>
                    <a:lnTo>
                      <a:pt x="0" y="0"/>
                    </a:lnTo>
                    <a:lnTo>
                      <a:pt x="126" y="1096"/>
                    </a:lnTo>
                    <a:lnTo>
                      <a:pt x="1074" y="1096"/>
                    </a:lnTo>
                    <a:lnTo>
                      <a:pt x="1200" y="0"/>
                    </a:lnTo>
                    <a:close/>
                  </a:path>
                </a:pathLst>
              </a:custGeom>
              <a:solidFill>
                <a:srgbClr val="192D3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32" name="Google Shape;332;p13"/>
              <p:cNvSpPr/>
              <p:nvPr/>
            </p:nvSpPr>
            <p:spPr>
              <a:xfrm>
                <a:off x="4846492" y="4370108"/>
                <a:ext cx="325524" cy="297312"/>
              </a:xfrm>
              <a:custGeom>
                <a:avLst/>
                <a:gdLst/>
                <a:ahLst/>
                <a:cxnLst/>
                <a:rect l="l" t="t" r="r" b="b"/>
                <a:pathLst>
                  <a:path w="1200" h="1096" extrusionOk="0">
                    <a:moveTo>
                      <a:pt x="1200" y="0"/>
                    </a:moveTo>
                    <a:lnTo>
                      <a:pt x="0" y="0"/>
                    </a:lnTo>
                    <a:lnTo>
                      <a:pt x="126" y="1096"/>
                    </a:lnTo>
                    <a:lnTo>
                      <a:pt x="1074" y="1096"/>
                    </a:lnTo>
                    <a:lnTo>
                      <a:pt x="1200" y="0"/>
                    </a:lnTo>
                    <a:close/>
                  </a:path>
                </a:pathLst>
              </a:custGeom>
              <a:solidFill>
                <a:schemeClr val="dk1"/>
              </a:solidFill>
              <a:ln w="9525" cap="flat" cmpd="sng">
                <a:solidFill>
                  <a:schemeClr val="dk1"/>
                </a:solidFill>
                <a:prstDash val="solid"/>
                <a:bevel/>
                <a:headEnd type="none" w="sm" len="sm"/>
                <a:tailEnd type="none" w="sm" len="sm"/>
              </a:ln>
            </p:spPr>
            <p:txBody>
              <a:bodyPr spcFirstLastPara="1" wrap="square" lIns="92875" tIns="47875" rIns="92875" bIns="478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33" name="Google Shape;333;p13"/>
              <p:cNvSpPr/>
              <p:nvPr/>
            </p:nvSpPr>
            <p:spPr>
              <a:xfrm>
                <a:off x="5062423" y="4162858"/>
                <a:ext cx="148113" cy="127768"/>
              </a:xfrm>
              <a:custGeom>
                <a:avLst/>
                <a:gdLst/>
                <a:ahLst/>
                <a:cxnLst/>
                <a:rect l="l" t="t" r="r" b="b"/>
                <a:pathLst>
                  <a:path w="546" h="471" extrusionOk="0">
                    <a:moveTo>
                      <a:pt x="546" y="0"/>
                    </a:moveTo>
                    <a:cubicBezTo>
                      <a:pt x="546" y="0"/>
                      <a:pt x="22" y="42"/>
                      <a:pt x="0" y="428"/>
                    </a:cubicBezTo>
                    <a:cubicBezTo>
                      <a:pt x="0" y="428"/>
                      <a:pt x="531" y="672"/>
                      <a:pt x="546" y="0"/>
                    </a:cubicBezTo>
                    <a:close/>
                  </a:path>
                </a:pathLst>
              </a:custGeom>
              <a:solidFill>
                <a:srgbClr val="5BE3A8"/>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34" name="Google Shape;334;p13"/>
              <p:cNvSpPr/>
              <p:nvPr/>
            </p:nvSpPr>
            <p:spPr>
              <a:xfrm>
                <a:off x="5062423" y="4162858"/>
                <a:ext cx="148113" cy="127768"/>
              </a:xfrm>
              <a:custGeom>
                <a:avLst/>
                <a:gdLst/>
                <a:ahLst/>
                <a:cxnLst/>
                <a:rect l="l" t="t" r="r" b="b"/>
                <a:pathLst>
                  <a:path w="546" h="471" extrusionOk="0">
                    <a:moveTo>
                      <a:pt x="546" y="0"/>
                    </a:moveTo>
                    <a:cubicBezTo>
                      <a:pt x="546" y="0"/>
                      <a:pt x="22" y="42"/>
                      <a:pt x="0" y="428"/>
                    </a:cubicBezTo>
                    <a:cubicBezTo>
                      <a:pt x="0" y="428"/>
                      <a:pt x="531" y="672"/>
                      <a:pt x="546" y="0"/>
                    </a:cubicBezTo>
                    <a:close/>
                  </a:path>
                </a:pathLst>
              </a:custGeom>
              <a:solidFill>
                <a:schemeClr val="lt2"/>
              </a:solidFill>
              <a:ln w="9525" cap="flat" cmpd="sng">
                <a:solidFill>
                  <a:schemeClr val="dk1"/>
                </a:solidFill>
                <a:prstDash val="solid"/>
                <a:bevel/>
                <a:headEnd type="none" w="sm" len="sm"/>
                <a:tailEnd type="none" w="sm" len="sm"/>
              </a:ln>
            </p:spPr>
            <p:txBody>
              <a:bodyPr spcFirstLastPara="1" wrap="square" lIns="92875" tIns="47875" rIns="92875" bIns="478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35" name="Google Shape;335;p13"/>
              <p:cNvSpPr/>
              <p:nvPr/>
            </p:nvSpPr>
            <p:spPr>
              <a:xfrm>
                <a:off x="4721437" y="4120811"/>
                <a:ext cx="207793" cy="92774"/>
              </a:xfrm>
              <a:custGeom>
                <a:avLst/>
                <a:gdLst/>
                <a:ahLst/>
                <a:cxnLst/>
                <a:rect l="l" t="t" r="r" b="b"/>
                <a:pathLst>
                  <a:path w="766" h="342" extrusionOk="0">
                    <a:moveTo>
                      <a:pt x="766" y="251"/>
                    </a:moveTo>
                    <a:cubicBezTo>
                      <a:pt x="766" y="251"/>
                      <a:pt x="473" y="-145"/>
                      <a:pt x="0" y="58"/>
                    </a:cubicBezTo>
                    <a:cubicBezTo>
                      <a:pt x="0" y="58"/>
                      <a:pt x="289" y="537"/>
                      <a:pt x="766" y="251"/>
                    </a:cubicBezTo>
                    <a:close/>
                  </a:path>
                </a:pathLst>
              </a:custGeom>
              <a:solidFill>
                <a:srgbClr val="5BE3A8"/>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36" name="Google Shape;336;p13"/>
              <p:cNvSpPr/>
              <p:nvPr/>
            </p:nvSpPr>
            <p:spPr>
              <a:xfrm>
                <a:off x="4721437" y="4120811"/>
                <a:ext cx="207793" cy="92774"/>
              </a:xfrm>
              <a:custGeom>
                <a:avLst/>
                <a:gdLst/>
                <a:ahLst/>
                <a:cxnLst/>
                <a:rect l="l" t="t" r="r" b="b"/>
                <a:pathLst>
                  <a:path w="766" h="342" extrusionOk="0">
                    <a:moveTo>
                      <a:pt x="766" y="251"/>
                    </a:moveTo>
                    <a:cubicBezTo>
                      <a:pt x="766" y="251"/>
                      <a:pt x="473" y="-145"/>
                      <a:pt x="0" y="58"/>
                    </a:cubicBezTo>
                    <a:cubicBezTo>
                      <a:pt x="0" y="58"/>
                      <a:pt x="289" y="537"/>
                      <a:pt x="766" y="251"/>
                    </a:cubicBezTo>
                    <a:close/>
                  </a:path>
                </a:pathLst>
              </a:custGeom>
              <a:solidFill>
                <a:schemeClr val="accent1"/>
              </a:solidFill>
              <a:ln w="9525" cap="flat" cmpd="sng">
                <a:solidFill>
                  <a:schemeClr val="dk1"/>
                </a:solidFill>
                <a:prstDash val="solid"/>
                <a:bevel/>
                <a:headEnd type="none" w="sm" len="sm"/>
                <a:tailEnd type="none" w="sm" len="sm"/>
              </a:ln>
            </p:spPr>
            <p:txBody>
              <a:bodyPr spcFirstLastPara="1" wrap="square" lIns="92875" tIns="47875" rIns="92875" bIns="478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37" name="Google Shape;337;p13"/>
              <p:cNvSpPr/>
              <p:nvPr/>
            </p:nvSpPr>
            <p:spPr>
              <a:xfrm>
                <a:off x="4731745" y="3850083"/>
                <a:ext cx="165746" cy="159507"/>
              </a:xfrm>
              <a:custGeom>
                <a:avLst/>
                <a:gdLst/>
                <a:ahLst/>
                <a:cxnLst/>
                <a:rect l="l" t="t" r="r" b="b"/>
                <a:pathLst>
                  <a:path w="611" h="588" extrusionOk="0">
                    <a:moveTo>
                      <a:pt x="3" y="0"/>
                    </a:moveTo>
                    <a:cubicBezTo>
                      <a:pt x="3" y="0"/>
                      <a:pt x="-82" y="761"/>
                      <a:pt x="611" y="551"/>
                    </a:cubicBezTo>
                    <a:cubicBezTo>
                      <a:pt x="611" y="551"/>
                      <a:pt x="391" y="-8"/>
                      <a:pt x="3" y="0"/>
                    </a:cubicBezTo>
                    <a:close/>
                  </a:path>
                </a:pathLst>
              </a:custGeom>
              <a:solidFill>
                <a:srgbClr val="5BE3A8"/>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38" name="Google Shape;338;p13"/>
              <p:cNvSpPr/>
              <p:nvPr/>
            </p:nvSpPr>
            <p:spPr>
              <a:xfrm>
                <a:off x="4731745" y="3850083"/>
                <a:ext cx="165746" cy="159507"/>
              </a:xfrm>
              <a:custGeom>
                <a:avLst/>
                <a:gdLst/>
                <a:ahLst/>
                <a:cxnLst/>
                <a:rect l="l" t="t" r="r" b="b"/>
                <a:pathLst>
                  <a:path w="611" h="588" extrusionOk="0">
                    <a:moveTo>
                      <a:pt x="3" y="0"/>
                    </a:moveTo>
                    <a:cubicBezTo>
                      <a:pt x="3" y="0"/>
                      <a:pt x="-82" y="761"/>
                      <a:pt x="611" y="551"/>
                    </a:cubicBezTo>
                    <a:cubicBezTo>
                      <a:pt x="611" y="551"/>
                      <a:pt x="391" y="-8"/>
                      <a:pt x="3" y="0"/>
                    </a:cubicBezTo>
                    <a:close/>
                  </a:path>
                </a:pathLst>
              </a:custGeom>
              <a:solidFill>
                <a:schemeClr val="accent2"/>
              </a:solidFill>
              <a:ln w="9525" cap="flat" cmpd="sng">
                <a:solidFill>
                  <a:schemeClr val="dk1"/>
                </a:solidFill>
                <a:prstDash val="solid"/>
                <a:bevel/>
                <a:headEnd type="none" w="sm" len="sm"/>
                <a:tailEnd type="none" w="sm" len="sm"/>
              </a:ln>
            </p:spPr>
            <p:txBody>
              <a:bodyPr spcFirstLastPara="1" wrap="square" lIns="92875" tIns="47875" rIns="92875" bIns="478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39" name="Google Shape;339;p13"/>
              <p:cNvSpPr/>
              <p:nvPr/>
            </p:nvSpPr>
            <p:spPr>
              <a:xfrm>
                <a:off x="4883656" y="3735065"/>
                <a:ext cx="100912" cy="201825"/>
              </a:xfrm>
              <a:custGeom>
                <a:avLst/>
                <a:gdLst/>
                <a:ahLst/>
                <a:cxnLst/>
                <a:rect l="l" t="t" r="r" b="b"/>
                <a:pathLst>
                  <a:path w="372" h="744" extrusionOk="0">
                    <a:moveTo>
                      <a:pt x="293" y="0"/>
                    </a:moveTo>
                    <a:cubicBezTo>
                      <a:pt x="293" y="0"/>
                      <a:pt x="-255" y="295"/>
                      <a:pt x="148" y="744"/>
                    </a:cubicBezTo>
                    <a:cubicBezTo>
                      <a:pt x="148" y="744"/>
                      <a:pt x="533" y="423"/>
                      <a:pt x="293" y="0"/>
                    </a:cubicBezTo>
                    <a:close/>
                  </a:path>
                </a:pathLst>
              </a:custGeom>
              <a:solidFill>
                <a:srgbClr val="5BE3A8"/>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40" name="Google Shape;340;p13"/>
              <p:cNvSpPr/>
              <p:nvPr/>
            </p:nvSpPr>
            <p:spPr>
              <a:xfrm>
                <a:off x="4883656" y="3735065"/>
                <a:ext cx="100912" cy="201825"/>
              </a:xfrm>
              <a:custGeom>
                <a:avLst/>
                <a:gdLst/>
                <a:ahLst/>
                <a:cxnLst/>
                <a:rect l="l" t="t" r="r" b="b"/>
                <a:pathLst>
                  <a:path w="372" h="744" extrusionOk="0">
                    <a:moveTo>
                      <a:pt x="293" y="0"/>
                    </a:moveTo>
                    <a:cubicBezTo>
                      <a:pt x="293" y="0"/>
                      <a:pt x="-255" y="295"/>
                      <a:pt x="148" y="744"/>
                    </a:cubicBezTo>
                    <a:cubicBezTo>
                      <a:pt x="148" y="744"/>
                      <a:pt x="533" y="423"/>
                      <a:pt x="293" y="0"/>
                    </a:cubicBezTo>
                    <a:close/>
                  </a:path>
                </a:pathLst>
              </a:custGeom>
              <a:solidFill>
                <a:schemeClr val="accent3"/>
              </a:solidFill>
              <a:ln w="9525" cap="flat" cmpd="sng">
                <a:solidFill>
                  <a:schemeClr val="dk1"/>
                </a:solidFill>
                <a:prstDash val="solid"/>
                <a:bevel/>
                <a:headEnd type="none" w="sm" len="sm"/>
                <a:tailEnd type="none" w="sm" len="sm"/>
              </a:ln>
            </p:spPr>
            <p:txBody>
              <a:bodyPr spcFirstLastPara="1" wrap="square" lIns="92875" tIns="47875" rIns="92875" bIns="478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41" name="Google Shape;341;p13"/>
              <p:cNvSpPr/>
              <p:nvPr/>
            </p:nvSpPr>
            <p:spPr>
              <a:xfrm>
                <a:off x="4984568" y="3918986"/>
                <a:ext cx="161677" cy="134007"/>
              </a:xfrm>
              <a:custGeom>
                <a:avLst/>
                <a:gdLst/>
                <a:ahLst/>
                <a:cxnLst/>
                <a:rect l="l" t="t" r="r" b="b"/>
                <a:pathLst>
                  <a:path w="596" h="494" extrusionOk="0">
                    <a:moveTo>
                      <a:pt x="596" y="2"/>
                    </a:moveTo>
                    <a:cubicBezTo>
                      <a:pt x="596" y="2"/>
                      <a:pt x="0" y="-58"/>
                      <a:pt x="0" y="494"/>
                    </a:cubicBezTo>
                    <a:cubicBezTo>
                      <a:pt x="0" y="494"/>
                      <a:pt x="596" y="517"/>
                      <a:pt x="596" y="2"/>
                    </a:cubicBezTo>
                    <a:close/>
                  </a:path>
                </a:pathLst>
              </a:custGeom>
              <a:solidFill>
                <a:srgbClr val="5BE3A8"/>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42" name="Google Shape;342;p13"/>
              <p:cNvSpPr/>
              <p:nvPr/>
            </p:nvSpPr>
            <p:spPr>
              <a:xfrm>
                <a:off x="4984568" y="3918986"/>
                <a:ext cx="161677" cy="134007"/>
              </a:xfrm>
              <a:custGeom>
                <a:avLst/>
                <a:gdLst/>
                <a:ahLst/>
                <a:cxnLst/>
                <a:rect l="l" t="t" r="r" b="b"/>
                <a:pathLst>
                  <a:path w="596" h="494" extrusionOk="0">
                    <a:moveTo>
                      <a:pt x="596" y="2"/>
                    </a:moveTo>
                    <a:cubicBezTo>
                      <a:pt x="596" y="2"/>
                      <a:pt x="0" y="-58"/>
                      <a:pt x="0" y="494"/>
                    </a:cubicBezTo>
                    <a:cubicBezTo>
                      <a:pt x="0" y="494"/>
                      <a:pt x="596" y="517"/>
                      <a:pt x="596" y="2"/>
                    </a:cubicBezTo>
                    <a:close/>
                  </a:path>
                </a:pathLst>
              </a:custGeom>
              <a:solidFill>
                <a:schemeClr val="accent1"/>
              </a:solidFill>
              <a:ln w="9525" cap="flat" cmpd="sng">
                <a:solidFill>
                  <a:schemeClr val="dk1"/>
                </a:solidFill>
                <a:prstDash val="solid"/>
                <a:bevel/>
                <a:headEnd type="none" w="sm" len="sm"/>
                <a:tailEnd type="none" w="sm" len="sm"/>
              </a:ln>
            </p:spPr>
            <p:txBody>
              <a:bodyPr spcFirstLastPara="1" wrap="square" lIns="92875" tIns="47875" rIns="92875" bIns="478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43" name="Google Shape;343;p13"/>
              <p:cNvSpPr/>
              <p:nvPr/>
            </p:nvSpPr>
            <p:spPr>
              <a:xfrm>
                <a:off x="4832386" y="4363598"/>
                <a:ext cx="353465" cy="41776"/>
              </a:xfrm>
              <a:custGeom>
                <a:avLst/>
                <a:gdLst/>
                <a:ahLst/>
                <a:cxnLst/>
                <a:rect l="l" t="t" r="r" b="b"/>
                <a:pathLst>
                  <a:path w="1303" h="154" extrusionOk="0">
                    <a:moveTo>
                      <a:pt x="0" y="154"/>
                    </a:moveTo>
                    <a:lnTo>
                      <a:pt x="1303" y="154"/>
                    </a:lnTo>
                    <a:lnTo>
                      <a:pt x="1303" y="0"/>
                    </a:lnTo>
                    <a:lnTo>
                      <a:pt x="0" y="0"/>
                    </a:lnTo>
                    <a:lnTo>
                      <a:pt x="0" y="154"/>
                    </a:lnTo>
                    <a:close/>
                  </a:path>
                </a:pathLst>
              </a:custGeom>
              <a:solidFill>
                <a:schemeClr val="dk1"/>
              </a:solidFill>
              <a:ln w="9525" cap="flat" cmpd="sng">
                <a:solidFill>
                  <a:schemeClr val="dk1"/>
                </a:solidFill>
                <a:prstDash val="solid"/>
                <a:bevel/>
                <a:headEnd type="none" w="sm" len="sm"/>
                <a:tailEnd type="none" w="sm" len="sm"/>
              </a:ln>
            </p:spPr>
            <p:txBody>
              <a:bodyPr spcFirstLastPara="1" wrap="square" lIns="92875" tIns="7550" rIns="92875" bIns="755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44" name="Google Shape;344;p13"/>
              <p:cNvSpPr/>
              <p:nvPr/>
            </p:nvSpPr>
            <p:spPr>
              <a:xfrm>
                <a:off x="4918459" y="3800500"/>
                <a:ext cx="112025" cy="635000"/>
              </a:xfrm>
              <a:custGeom>
                <a:avLst/>
                <a:gdLst/>
                <a:ahLst/>
                <a:cxnLst/>
                <a:rect l="l" t="t" r="r" b="b"/>
                <a:pathLst>
                  <a:path w="4481" h="25400" extrusionOk="0">
                    <a:moveTo>
                      <a:pt x="899" y="0"/>
                    </a:moveTo>
                    <a:cubicBezTo>
                      <a:pt x="750" y="692"/>
                      <a:pt x="30" y="2578"/>
                      <a:pt x="3" y="4152"/>
                    </a:cubicBezTo>
                    <a:cubicBezTo>
                      <a:pt x="-24" y="5726"/>
                      <a:pt x="153" y="7517"/>
                      <a:pt x="736" y="9444"/>
                    </a:cubicBezTo>
                    <a:cubicBezTo>
                      <a:pt x="1320" y="11371"/>
                      <a:pt x="2880" y="13704"/>
                      <a:pt x="3504" y="15712"/>
                    </a:cubicBezTo>
                    <a:cubicBezTo>
                      <a:pt x="4128" y="17720"/>
                      <a:pt x="4467" y="19877"/>
                      <a:pt x="4481" y="21492"/>
                    </a:cubicBezTo>
                    <a:cubicBezTo>
                      <a:pt x="4495" y="23107"/>
                      <a:pt x="3735" y="24749"/>
                      <a:pt x="3586" y="25400"/>
                    </a:cubicBezTo>
                  </a:path>
                </a:pathLst>
              </a:custGeom>
              <a:noFill/>
              <a:ln w="9525" cap="rnd" cmpd="sng">
                <a:solidFill>
                  <a:schemeClr val="dk1"/>
                </a:solidFill>
                <a:prstDash val="solid"/>
                <a:round/>
                <a:headEnd type="none" w="med" len="med"/>
                <a:tailEnd type="none" w="med" len="med"/>
              </a:ln>
            </p:spPr>
          </p:sp>
          <p:sp>
            <p:nvSpPr>
              <p:cNvPr id="345" name="Google Shape;345;p13"/>
              <p:cNvSpPr/>
              <p:nvPr/>
            </p:nvSpPr>
            <p:spPr>
              <a:xfrm>
                <a:off x="4772000" y="3898200"/>
                <a:ext cx="158750" cy="118050"/>
              </a:xfrm>
              <a:custGeom>
                <a:avLst/>
                <a:gdLst/>
                <a:ahLst/>
                <a:cxnLst/>
                <a:rect l="l" t="t" r="r" b="b"/>
                <a:pathLst>
                  <a:path w="6350" h="4722" extrusionOk="0">
                    <a:moveTo>
                      <a:pt x="6350" y="4722"/>
                    </a:moveTo>
                    <a:cubicBezTo>
                      <a:pt x="5739" y="4437"/>
                      <a:pt x="3744" y="3799"/>
                      <a:pt x="2686" y="3012"/>
                    </a:cubicBezTo>
                    <a:cubicBezTo>
                      <a:pt x="1628" y="2225"/>
                      <a:pt x="448" y="502"/>
                      <a:pt x="0" y="0"/>
                    </a:cubicBezTo>
                  </a:path>
                </a:pathLst>
              </a:custGeom>
              <a:noFill/>
              <a:ln w="9525" cap="rnd" cmpd="sng">
                <a:solidFill>
                  <a:schemeClr val="dk1"/>
                </a:solidFill>
                <a:prstDash val="solid"/>
                <a:round/>
                <a:headEnd type="none" w="med" len="med"/>
                <a:tailEnd type="none" w="med" len="med"/>
              </a:ln>
            </p:spPr>
          </p:sp>
          <p:sp>
            <p:nvSpPr>
              <p:cNvPr id="346" name="Google Shape;346;p13"/>
              <p:cNvSpPr/>
              <p:nvPr/>
            </p:nvSpPr>
            <p:spPr>
              <a:xfrm>
                <a:off x="4957200" y="3975525"/>
                <a:ext cx="111950" cy="103800"/>
              </a:xfrm>
              <a:custGeom>
                <a:avLst/>
                <a:gdLst/>
                <a:ahLst/>
                <a:cxnLst/>
                <a:rect l="l" t="t" r="r" b="b"/>
                <a:pathLst>
                  <a:path w="4478" h="4152" extrusionOk="0">
                    <a:moveTo>
                      <a:pt x="0" y="4152"/>
                    </a:moveTo>
                    <a:cubicBezTo>
                      <a:pt x="746" y="3460"/>
                      <a:pt x="3732" y="692"/>
                      <a:pt x="4478" y="0"/>
                    </a:cubicBezTo>
                  </a:path>
                </a:pathLst>
              </a:custGeom>
              <a:noFill/>
              <a:ln w="9525" cap="rnd" cmpd="sng">
                <a:solidFill>
                  <a:schemeClr val="dk1"/>
                </a:solidFill>
                <a:prstDash val="solid"/>
                <a:round/>
                <a:headEnd type="none" w="med" len="med"/>
                <a:tailEnd type="none" w="med" len="med"/>
              </a:ln>
            </p:spPr>
          </p:sp>
          <p:sp>
            <p:nvSpPr>
              <p:cNvPr id="347" name="Google Shape;347;p13"/>
              <p:cNvSpPr/>
              <p:nvPr/>
            </p:nvSpPr>
            <p:spPr>
              <a:xfrm>
                <a:off x="5030475" y="4189250"/>
                <a:ext cx="144500" cy="120075"/>
              </a:xfrm>
              <a:custGeom>
                <a:avLst/>
                <a:gdLst/>
                <a:ahLst/>
                <a:cxnLst/>
                <a:rect l="l" t="t" r="r" b="b"/>
                <a:pathLst>
                  <a:path w="5780" h="4803" extrusionOk="0">
                    <a:moveTo>
                      <a:pt x="0" y="4803"/>
                    </a:moveTo>
                    <a:cubicBezTo>
                      <a:pt x="583" y="4233"/>
                      <a:pt x="2537" y="2185"/>
                      <a:pt x="3500" y="1384"/>
                    </a:cubicBezTo>
                    <a:cubicBezTo>
                      <a:pt x="4463" y="584"/>
                      <a:pt x="5400" y="231"/>
                      <a:pt x="5780" y="0"/>
                    </a:cubicBezTo>
                  </a:path>
                </a:pathLst>
              </a:custGeom>
              <a:noFill/>
              <a:ln w="9525" cap="rnd" cmpd="sng">
                <a:solidFill>
                  <a:schemeClr val="dk1"/>
                </a:solidFill>
                <a:prstDash val="solid"/>
                <a:round/>
                <a:headEnd type="none" w="med" len="med"/>
                <a:tailEnd type="none" w="med" len="med"/>
              </a:ln>
            </p:spPr>
          </p:sp>
          <p:sp>
            <p:nvSpPr>
              <p:cNvPr id="348" name="Google Shape;348;p13"/>
              <p:cNvSpPr/>
              <p:nvPr/>
            </p:nvSpPr>
            <p:spPr>
              <a:xfrm>
                <a:off x="4820856" y="4158700"/>
                <a:ext cx="189275" cy="48850"/>
              </a:xfrm>
              <a:custGeom>
                <a:avLst/>
                <a:gdLst/>
                <a:ahLst/>
                <a:cxnLst/>
                <a:rect l="l" t="t" r="r" b="b"/>
                <a:pathLst>
                  <a:path w="7571" h="1954" extrusionOk="0">
                    <a:moveTo>
                      <a:pt x="0" y="0"/>
                    </a:moveTo>
                    <a:cubicBezTo>
                      <a:pt x="1262" y="326"/>
                      <a:pt x="6309" y="1628"/>
                      <a:pt x="7571" y="1954"/>
                    </a:cubicBezTo>
                  </a:path>
                </a:pathLst>
              </a:custGeom>
              <a:noFill/>
              <a:ln w="9525" cap="rnd" cmpd="sng">
                <a:solidFill>
                  <a:schemeClr val="dk1"/>
                </a:solidFill>
                <a:prstDash val="solid"/>
                <a:round/>
                <a:headEnd type="none" w="med" len="med"/>
                <a:tailEnd type="none" w="med" len="med"/>
              </a:ln>
            </p:spPr>
          </p:sp>
        </p:grpSp>
        <p:grpSp>
          <p:nvGrpSpPr>
            <p:cNvPr id="349" name="Google Shape;349;p13"/>
            <p:cNvGrpSpPr/>
            <p:nvPr/>
          </p:nvGrpSpPr>
          <p:grpSpPr>
            <a:xfrm>
              <a:off x="213169" y="89850"/>
              <a:ext cx="506831" cy="572702"/>
              <a:chOff x="383069" y="89850"/>
              <a:chExt cx="506831" cy="572702"/>
            </a:xfrm>
          </p:grpSpPr>
          <p:sp>
            <p:nvSpPr>
              <p:cNvPr id="350" name="Google Shape;350;p13"/>
              <p:cNvSpPr/>
              <p:nvPr/>
            </p:nvSpPr>
            <p:spPr>
              <a:xfrm>
                <a:off x="383069" y="89850"/>
                <a:ext cx="506831" cy="572702"/>
              </a:xfrm>
              <a:custGeom>
                <a:avLst/>
                <a:gdLst/>
                <a:ahLst/>
                <a:cxnLst/>
                <a:rect l="l" t="t" r="r" b="b"/>
                <a:pathLst>
                  <a:path w="2309" h="2609" extrusionOk="0">
                    <a:moveTo>
                      <a:pt x="2066" y="0"/>
                    </a:moveTo>
                    <a:lnTo>
                      <a:pt x="244" y="0"/>
                    </a:lnTo>
                    <a:cubicBezTo>
                      <a:pt x="110" y="0"/>
                      <a:pt x="0" y="109"/>
                      <a:pt x="0" y="243"/>
                    </a:cubicBezTo>
                    <a:lnTo>
                      <a:pt x="0" y="1809"/>
                    </a:lnTo>
                    <a:cubicBezTo>
                      <a:pt x="0" y="1943"/>
                      <a:pt x="110" y="2051"/>
                      <a:pt x="244" y="2051"/>
                    </a:cubicBezTo>
                    <a:lnTo>
                      <a:pt x="1052" y="2051"/>
                    </a:lnTo>
                    <a:lnTo>
                      <a:pt x="1514" y="2609"/>
                    </a:lnTo>
                    <a:lnTo>
                      <a:pt x="1398" y="2051"/>
                    </a:lnTo>
                    <a:lnTo>
                      <a:pt x="2066" y="2051"/>
                    </a:lnTo>
                    <a:cubicBezTo>
                      <a:pt x="2200" y="2051"/>
                      <a:pt x="2309" y="1943"/>
                      <a:pt x="2309" y="1809"/>
                    </a:cubicBezTo>
                    <a:lnTo>
                      <a:pt x="2309" y="243"/>
                    </a:lnTo>
                    <a:cubicBezTo>
                      <a:pt x="2309" y="109"/>
                      <a:pt x="2200" y="0"/>
                      <a:pt x="2066" y="0"/>
                    </a:cubicBezTo>
                    <a:close/>
                  </a:path>
                </a:pathLst>
              </a:custGeom>
              <a:solidFill>
                <a:schemeClr val="dk2"/>
              </a:solidFill>
              <a:ln w="9525" cap="flat" cmpd="sng">
                <a:solidFill>
                  <a:schemeClr val="dk1"/>
                </a:solidFill>
                <a:prstDash val="solid"/>
                <a:bevel/>
                <a:headEnd type="none" w="sm" len="sm"/>
                <a:tailEnd type="none" w="sm" len="sm"/>
              </a:ln>
            </p:spPr>
            <p:txBody>
              <a:bodyPr spcFirstLastPara="1" wrap="square" lIns="92875" tIns="47875" rIns="92875" bIns="478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51" name="Google Shape;351;p13"/>
              <p:cNvSpPr/>
              <p:nvPr/>
            </p:nvSpPr>
            <p:spPr>
              <a:xfrm>
                <a:off x="468675" y="160532"/>
                <a:ext cx="199967" cy="199754"/>
              </a:xfrm>
              <a:custGeom>
                <a:avLst/>
                <a:gdLst/>
                <a:ahLst/>
                <a:cxnLst/>
                <a:rect l="l" t="t" r="r" b="b"/>
                <a:pathLst>
                  <a:path w="911" h="910" extrusionOk="0">
                    <a:moveTo>
                      <a:pt x="456" y="648"/>
                    </a:moveTo>
                    <a:cubicBezTo>
                      <a:pt x="349" y="648"/>
                      <a:pt x="263" y="561"/>
                      <a:pt x="263" y="455"/>
                    </a:cubicBezTo>
                    <a:cubicBezTo>
                      <a:pt x="263" y="349"/>
                      <a:pt x="349" y="262"/>
                      <a:pt x="456" y="262"/>
                    </a:cubicBezTo>
                    <a:cubicBezTo>
                      <a:pt x="562" y="262"/>
                      <a:pt x="648" y="349"/>
                      <a:pt x="648" y="455"/>
                    </a:cubicBezTo>
                    <a:cubicBezTo>
                      <a:pt x="648" y="561"/>
                      <a:pt x="562" y="648"/>
                      <a:pt x="456" y="648"/>
                    </a:cubicBezTo>
                    <a:moveTo>
                      <a:pt x="911" y="538"/>
                    </a:moveTo>
                    <a:lnTo>
                      <a:pt x="911" y="372"/>
                    </a:lnTo>
                    <a:lnTo>
                      <a:pt x="787" y="361"/>
                    </a:lnTo>
                    <a:cubicBezTo>
                      <a:pt x="779" y="335"/>
                      <a:pt x="769" y="310"/>
                      <a:pt x="756" y="287"/>
                    </a:cubicBezTo>
                    <a:lnTo>
                      <a:pt x="836" y="192"/>
                    </a:lnTo>
                    <a:lnTo>
                      <a:pt x="719" y="74"/>
                    </a:lnTo>
                    <a:lnTo>
                      <a:pt x="624" y="155"/>
                    </a:lnTo>
                    <a:cubicBezTo>
                      <a:pt x="600" y="142"/>
                      <a:pt x="575" y="131"/>
                      <a:pt x="549" y="124"/>
                    </a:cubicBezTo>
                    <a:lnTo>
                      <a:pt x="538" y="0"/>
                    </a:lnTo>
                    <a:lnTo>
                      <a:pt x="373" y="0"/>
                    </a:lnTo>
                    <a:lnTo>
                      <a:pt x="362" y="124"/>
                    </a:lnTo>
                    <a:cubicBezTo>
                      <a:pt x="336" y="131"/>
                      <a:pt x="311" y="142"/>
                      <a:pt x="287" y="155"/>
                    </a:cubicBezTo>
                    <a:lnTo>
                      <a:pt x="192" y="74"/>
                    </a:lnTo>
                    <a:lnTo>
                      <a:pt x="75" y="192"/>
                    </a:lnTo>
                    <a:lnTo>
                      <a:pt x="155" y="287"/>
                    </a:lnTo>
                    <a:cubicBezTo>
                      <a:pt x="142" y="310"/>
                      <a:pt x="132" y="335"/>
                      <a:pt x="124" y="361"/>
                    </a:cubicBezTo>
                    <a:lnTo>
                      <a:pt x="0" y="372"/>
                    </a:lnTo>
                    <a:lnTo>
                      <a:pt x="0" y="538"/>
                    </a:lnTo>
                    <a:lnTo>
                      <a:pt x="124" y="549"/>
                    </a:lnTo>
                    <a:cubicBezTo>
                      <a:pt x="132" y="575"/>
                      <a:pt x="142" y="600"/>
                      <a:pt x="155" y="623"/>
                    </a:cubicBezTo>
                    <a:lnTo>
                      <a:pt x="75" y="718"/>
                    </a:lnTo>
                    <a:lnTo>
                      <a:pt x="192" y="836"/>
                    </a:lnTo>
                    <a:lnTo>
                      <a:pt x="287" y="755"/>
                    </a:lnTo>
                    <a:cubicBezTo>
                      <a:pt x="311" y="768"/>
                      <a:pt x="336" y="779"/>
                      <a:pt x="362" y="786"/>
                    </a:cubicBezTo>
                    <a:lnTo>
                      <a:pt x="373" y="910"/>
                    </a:lnTo>
                    <a:lnTo>
                      <a:pt x="538" y="910"/>
                    </a:lnTo>
                    <a:lnTo>
                      <a:pt x="549" y="786"/>
                    </a:lnTo>
                    <a:cubicBezTo>
                      <a:pt x="575" y="779"/>
                      <a:pt x="600" y="768"/>
                      <a:pt x="624" y="755"/>
                    </a:cubicBezTo>
                    <a:lnTo>
                      <a:pt x="719" y="836"/>
                    </a:lnTo>
                    <a:lnTo>
                      <a:pt x="836" y="718"/>
                    </a:lnTo>
                    <a:lnTo>
                      <a:pt x="756" y="623"/>
                    </a:lnTo>
                    <a:cubicBezTo>
                      <a:pt x="769" y="600"/>
                      <a:pt x="779" y="575"/>
                      <a:pt x="787" y="549"/>
                    </a:cubicBezTo>
                    <a:lnTo>
                      <a:pt x="911" y="538"/>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52" name="Google Shape;352;p13"/>
              <p:cNvSpPr/>
              <p:nvPr/>
            </p:nvSpPr>
            <p:spPr>
              <a:xfrm>
                <a:off x="646692" y="275775"/>
                <a:ext cx="142238" cy="142242"/>
              </a:xfrm>
              <a:custGeom>
                <a:avLst/>
                <a:gdLst/>
                <a:ahLst/>
                <a:cxnLst/>
                <a:rect l="l" t="t" r="r" b="b"/>
                <a:pathLst>
                  <a:path w="648" h="648" extrusionOk="0">
                    <a:moveTo>
                      <a:pt x="324" y="461"/>
                    </a:moveTo>
                    <a:cubicBezTo>
                      <a:pt x="249" y="461"/>
                      <a:pt x="187" y="400"/>
                      <a:pt x="187" y="324"/>
                    </a:cubicBezTo>
                    <a:cubicBezTo>
                      <a:pt x="187" y="248"/>
                      <a:pt x="249" y="187"/>
                      <a:pt x="324" y="187"/>
                    </a:cubicBezTo>
                    <a:cubicBezTo>
                      <a:pt x="400" y="187"/>
                      <a:pt x="462" y="248"/>
                      <a:pt x="462" y="324"/>
                    </a:cubicBezTo>
                    <a:cubicBezTo>
                      <a:pt x="462" y="400"/>
                      <a:pt x="400" y="461"/>
                      <a:pt x="324" y="461"/>
                    </a:cubicBezTo>
                    <a:moveTo>
                      <a:pt x="648" y="383"/>
                    </a:moveTo>
                    <a:lnTo>
                      <a:pt x="648" y="265"/>
                    </a:lnTo>
                    <a:lnTo>
                      <a:pt x="560" y="257"/>
                    </a:lnTo>
                    <a:cubicBezTo>
                      <a:pt x="555" y="239"/>
                      <a:pt x="547" y="221"/>
                      <a:pt x="538" y="204"/>
                    </a:cubicBezTo>
                    <a:lnTo>
                      <a:pt x="595" y="137"/>
                    </a:lnTo>
                    <a:lnTo>
                      <a:pt x="512" y="53"/>
                    </a:lnTo>
                    <a:lnTo>
                      <a:pt x="444" y="110"/>
                    </a:lnTo>
                    <a:cubicBezTo>
                      <a:pt x="427" y="101"/>
                      <a:pt x="410" y="94"/>
                      <a:pt x="391" y="88"/>
                    </a:cubicBezTo>
                    <a:lnTo>
                      <a:pt x="383" y="0"/>
                    </a:lnTo>
                    <a:lnTo>
                      <a:pt x="265" y="0"/>
                    </a:lnTo>
                    <a:lnTo>
                      <a:pt x="258" y="88"/>
                    </a:lnTo>
                    <a:cubicBezTo>
                      <a:pt x="239" y="94"/>
                      <a:pt x="221" y="101"/>
                      <a:pt x="205" y="110"/>
                    </a:cubicBezTo>
                    <a:lnTo>
                      <a:pt x="137" y="53"/>
                    </a:lnTo>
                    <a:lnTo>
                      <a:pt x="54" y="137"/>
                    </a:lnTo>
                    <a:lnTo>
                      <a:pt x="111" y="204"/>
                    </a:lnTo>
                    <a:cubicBezTo>
                      <a:pt x="101" y="221"/>
                      <a:pt x="94" y="239"/>
                      <a:pt x="89" y="257"/>
                    </a:cubicBezTo>
                    <a:lnTo>
                      <a:pt x="0" y="265"/>
                    </a:lnTo>
                    <a:lnTo>
                      <a:pt x="0" y="383"/>
                    </a:lnTo>
                    <a:lnTo>
                      <a:pt x="89" y="391"/>
                    </a:lnTo>
                    <a:cubicBezTo>
                      <a:pt x="94" y="409"/>
                      <a:pt x="101" y="427"/>
                      <a:pt x="111" y="444"/>
                    </a:cubicBezTo>
                    <a:lnTo>
                      <a:pt x="54" y="511"/>
                    </a:lnTo>
                    <a:lnTo>
                      <a:pt x="137" y="595"/>
                    </a:lnTo>
                    <a:lnTo>
                      <a:pt x="205" y="538"/>
                    </a:lnTo>
                    <a:cubicBezTo>
                      <a:pt x="221" y="547"/>
                      <a:pt x="239" y="554"/>
                      <a:pt x="258" y="560"/>
                    </a:cubicBezTo>
                    <a:lnTo>
                      <a:pt x="265" y="648"/>
                    </a:lnTo>
                    <a:lnTo>
                      <a:pt x="383" y="648"/>
                    </a:lnTo>
                    <a:lnTo>
                      <a:pt x="391" y="560"/>
                    </a:lnTo>
                    <a:cubicBezTo>
                      <a:pt x="410" y="554"/>
                      <a:pt x="427" y="547"/>
                      <a:pt x="444" y="538"/>
                    </a:cubicBezTo>
                    <a:lnTo>
                      <a:pt x="512" y="595"/>
                    </a:lnTo>
                    <a:lnTo>
                      <a:pt x="595" y="511"/>
                    </a:lnTo>
                    <a:lnTo>
                      <a:pt x="538" y="444"/>
                    </a:lnTo>
                    <a:cubicBezTo>
                      <a:pt x="547" y="427"/>
                      <a:pt x="555" y="409"/>
                      <a:pt x="560" y="391"/>
                    </a:cubicBezTo>
                    <a:lnTo>
                      <a:pt x="648" y="383"/>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53" name="Google Shape;353;p13"/>
              <p:cNvSpPr/>
              <p:nvPr/>
            </p:nvSpPr>
            <p:spPr>
              <a:xfrm>
                <a:off x="561086" y="360287"/>
                <a:ext cx="101191" cy="101194"/>
              </a:xfrm>
              <a:custGeom>
                <a:avLst/>
                <a:gdLst/>
                <a:ahLst/>
                <a:cxnLst/>
                <a:rect l="l" t="t" r="r" b="b"/>
                <a:pathLst>
                  <a:path w="461" h="461" extrusionOk="0">
                    <a:moveTo>
                      <a:pt x="231" y="328"/>
                    </a:moveTo>
                    <a:cubicBezTo>
                      <a:pt x="177" y="328"/>
                      <a:pt x="133" y="285"/>
                      <a:pt x="133" y="231"/>
                    </a:cubicBezTo>
                    <a:cubicBezTo>
                      <a:pt x="133" y="177"/>
                      <a:pt x="177" y="133"/>
                      <a:pt x="231" y="133"/>
                    </a:cubicBezTo>
                    <a:cubicBezTo>
                      <a:pt x="285" y="133"/>
                      <a:pt x="328" y="177"/>
                      <a:pt x="328" y="231"/>
                    </a:cubicBezTo>
                    <a:cubicBezTo>
                      <a:pt x="328" y="285"/>
                      <a:pt x="285" y="328"/>
                      <a:pt x="231" y="328"/>
                    </a:cubicBezTo>
                    <a:moveTo>
                      <a:pt x="461" y="273"/>
                    </a:moveTo>
                    <a:lnTo>
                      <a:pt x="461" y="189"/>
                    </a:lnTo>
                    <a:lnTo>
                      <a:pt x="398" y="183"/>
                    </a:lnTo>
                    <a:cubicBezTo>
                      <a:pt x="395" y="170"/>
                      <a:pt x="389" y="158"/>
                      <a:pt x="383" y="146"/>
                    </a:cubicBezTo>
                    <a:lnTo>
                      <a:pt x="423" y="98"/>
                    </a:lnTo>
                    <a:lnTo>
                      <a:pt x="364" y="38"/>
                    </a:lnTo>
                    <a:lnTo>
                      <a:pt x="316" y="79"/>
                    </a:lnTo>
                    <a:cubicBezTo>
                      <a:pt x="304" y="72"/>
                      <a:pt x="291" y="67"/>
                      <a:pt x="278" y="63"/>
                    </a:cubicBezTo>
                    <a:lnTo>
                      <a:pt x="273" y="0"/>
                    </a:lnTo>
                    <a:lnTo>
                      <a:pt x="189" y="0"/>
                    </a:lnTo>
                    <a:lnTo>
                      <a:pt x="183" y="63"/>
                    </a:lnTo>
                    <a:cubicBezTo>
                      <a:pt x="170" y="67"/>
                      <a:pt x="157" y="72"/>
                      <a:pt x="146" y="79"/>
                    </a:cubicBezTo>
                    <a:lnTo>
                      <a:pt x="97" y="38"/>
                    </a:lnTo>
                    <a:lnTo>
                      <a:pt x="38" y="98"/>
                    </a:lnTo>
                    <a:lnTo>
                      <a:pt x="79" y="146"/>
                    </a:lnTo>
                    <a:cubicBezTo>
                      <a:pt x="72" y="158"/>
                      <a:pt x="67" y="170"/>
                      <a:pt x="63" y="183"/>
                    </a:cubicBezTo>
                    <a:lnTo>
                      <a:pt x="0" y="189"/>
                    </a:lnTo>
                    <a:lnTo>
                      <a:pt x="0" y="273"/>
                    </a:lnTo>
                    <a:lnTo>
                      <a:pt x="63" y="278"/>
                    </a:lnTo>
                    <a:cubicBezTo>
                      <a:pt x="67" y="292"/>
                      <a:pt x="72" y="304"/>
                      <a:pt x="79" y="316"/>
                    </a:cubicBezTo>
                    <a:lnTo>
                      <a:pt x="38" y="364"/>
                    </a:lnTo>
                    <a:lnTo>
                      <a:pt x="97" y="424"/>
                    </a:lnTo>
                    <a:lnTo>
                      <a:pt x="146" y="383"/>
                    </a:lnTo>
                    <a:cubicBezTo>
                      <a:pt x="157" y="390"/>
                      <a:pt x="170" y="395"/>
                      <a:pt x="183" y="398"/>
                    </a:cubicBezTo>
                    <a:lnTo>
                      <a:pt x="189" y="461"/>
                    </a:lnTo>
                    <a:lnTo>
                      <a:pt x="273" y="461"/>
                    </a:lnTo>
                    <a:lnTo>
                      <a:pt x="278" y="398"/>
                    </a:lnTo>
                    <a:cubicBezTo>
                      <a:pt x="291" y="395"/>
                      <a:pt x="304" y="390"/>
                      <a:pt x="316" y="383"/>
                    </a:cubicBezTo>
                    <a:lnTo>
                      <a:pt x="364" y="424"/>
                    </a:lnTo>
                    <a:lnTo>
                      <a:pt x="423" y="364"/>
                    </a:lnTo>
                    <a:lnTo>
                      <a:pt x="383" y="316"/>
                    </a:lnTo>
                    <a:cubicBezTo>
                      <a:pt x="389" y="304"/>
                      <a:pt x="395" y="292"/>
                      <a:pt x="398" y="278"/>
                    </a:cubicBezTo>
                    <a:lnTo>
                      <a:pt x="461" y="273"/>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grpSp>
        <p:nvGrpSpPr>
          <p:cNvPr id="354" name="Google Shape;354;p13"/>
          <p:cNvGrpSpPr/>
          <p:nvPr/>
        </p:nvGrpSpPr>
        <p:grpSpPr>
          <a:xfrm>
            <a:off x="104183" y="89843"/>
            <a:ext cx="8878007" cy="4391445"/>
            <a:chOff x="104183" y="89843"/>
            <a:chExt cx="8878007" cy="4391445"/>
          </a:xfrm>
        </p:grpSpPr>
        <p:grpSp>
          <p:nvGrpSpPr>
            <p:cNvPr id="355" name="Google Shape;355;p13"/>
            <p:cNvGrpSpPr/>
            <p:nvPr/>
          </p:nvGrpSpPr>
          <p:grpSpPr>
            <a:xfrm>
              <a:off x="8430697" y="89843"/>
              <a:ext cx="551493" cy="579689"/>
              <a:chOff x="4592041" y="1871710"/>
              <a:chExt cx="414500" cy="435660"/>
            </a:xfrm>
          </p:grpSpPr>
          <p:sp>
            <p:nvSpPr>
              <p:cNvPr id="356" name="Google Shape;356;p13"/>
              <p:cNvSpPr/>
              <p:nvPr/>
            </p:nvSpPr>
            <p:spPr>
              <a:xfrm>
                <a:off x="4611844" y="2058615"/>
                <a:ext cx="248755" cy="248755"/>
              </a:xfrm>
              <a:custGeom>
                <a:avLst/>
                <a:gdLst/>
                <a:ahLst/>
                <a:cxnLst/>
                <a:rect l="l" t="t" r="r" b="b"/>
                <a:pathLst>
                  <a:path w="917" h="917" extrusionOk="0">
                    <a:moveTo>
                      <a:pt x="459" y="35"/>
                    </a:moveTo>
                    <a:cubicBezTo>
                      <a:pt x="225" y="35"/>
                      <a:pt x="36" y="225"/>
                      <a:pt x="36" y="458"/>
                    </a:cubicBezTo>
                    <a:cubicBezTo>
                      <a:pt x="36" y="691"/>
                      <a:pt x="225" y="881"/>
                      <a:pt x="459" y="881"/>
                    </a:cubicBezTo>
                    <a:cubicBezTo>
                      <a:pt x="692" y="881"/>
                      <a:pt x="882" y="691"/>
                      <a:pt x="882" y="458"/>
                    </a:cubicBezTo>
                    <a:cubicBezTo>
                      <a:pt x="882" y="225"/>
                      <a:pt x="692" y="35"/>
                      <a:pt x="459" y="35"/>
                    </a:cubicBezTo>
                    <a:moveTo>
                      <a:pt x="459" y="917"/>
                    </a:moveTo>
                    <a:cubicBezTo>
                      <a:pt x="206" y="917"/>
                      <a:pt x="0" y="711"/>
                      <a:pt x="0" y="458"/>
                    </a:cubicBezTo>
                    <a:cubicBezTo>
                      <a:pt x="0" y="205"/>
                      <a:pt x="206" y="0"/>
                      <a:pt x="459" y="0"/>
                    </a:cubicBezTo>
                    <a:cubicBezTo>
                      <a:pt x="712" y="0"/>
                      <a:pt x="917" y="205"/>
                      <a:pt x="917" y="458"/>
                    </a:cubicBezTo>
                    <a:cubicBezTo>
                      <a:pt x="917" y="711"/>
                      <a:pt x="712" y="917"/>
                      <a:pt x="459" y="917"/>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57" name="Google Shape;357;p13"/>
              <p:cNvSpPr/>
              <p:nvPr/>
            </p:nvSpPr>
            <p:spPr>
              <a:xfrm>
                <a:off x="4731474" y="1940884"/>
                <a:ext cx="275068" cy="274797"/>
              </a:xfrm>
              <a:custGeom>
                <a:avLst/>
                <a:gdLst/>
                <a:ahLst/>
                <a:cxnLst/>
                <a:rect l="l" t="t" r="r" b="b"/>
                <a:pathLst>
                  <a:path w="1014" h="1013" extrusionOk="0">
                    <a:moveTo>
                      <a:pt x="507" y="35"/>
                    </a:moveTo>
                    <a:cubicBezTo>
                      <a:pt x="247" y="35"/>
                      <a:pt x="35" y="246"/>
                      <a:pt x="35" y="506"/>
                    </a:cubicBezTo>
                    <a:cubicBezTo>
                      <a:pt x="35" y="766"/>
                      <a:pt x="247" y="978"/>
                      <a:pt x="507" y="978"/>
                    </a:cubicBezTo>
                    <a:cubicBezTo>
                      <a:pt x="767" y="978"/>
                      <a:pt x="978" y="766"/>
                      <a:pt x="978" y="506"/>
                    </a:cubicBezTo>
                    <a:cubicBezTo>
                      <a:pt x="978" y="246"/>
                      <a:pt x="767" y="35"/>
                      <a:pt x="507" y="35"/>
                    </a:cubicBezTo>
                    <a:moveTo>
                      <a:pt x="507" y="1013"/>
                    </a:moveTo>
                    <a:cubicBezTo>
                      <a:pt x="227" y="1013"/>
                      <a:pt x="0" y="786"/>
                      <a:pt x="0" y="506"/>
                    </a:cubicBezTo>
                    <a:cubicBezTo>
                      <a:pt x="0" y="227"/>
                      <a:pt x="227" y="0"/>
                      <a:pt x="507" y="0"/>
                    </a:cubicBezTo>
                    <a:cubicBezTo>
                      <a:pt x="786" y="0"/>
                      <a:pt x="1014" y="227"/>
                      <a:pt x="1014" y="506"/>
                    </a:cubicBezTo>
                    <a:cubicBezTo>
                      <a:pt x="1014" y="786"/>
                      <a:pt x="786" y="1013"/>
                      <a:pt x="507" y="1013"/>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58" name="Google Shape;358;p13"/>
              <p:cNvSpPr/>
              <p:nvPr/>
            </p:nvSpPr>
            <p:spPr>
              <a:xfrm>
                <a:off x="4738798" y="2060785"/>
                <a:ext cx="25771" cy="65919"/>
              </a:xfrm>
              <a:custGeom>
                <a:avLst/>
                <a:gdLst/>
                <a:ahLst/>
                <a:cxnLst/>
                <a:rect l="l" t="t" r="r" b="b"/>
                <a:pathLst>
                  <a:path w="95" h="243" extrusionOk="0">
                    <a:moveTo>
                      <a:pt x="18" y="243"/>
                    </a:moveTo>
                    <a:cubicBezTo>
                      <a:pt x="16" y="243"/>
                      <a:pt x="15" y="243"/>
                      <a:pt x="13" y="242"/>
                    </a:cubicBezTo>
                    <a:cubicBezTo>
                      <a:pt x="4" y="240"/>
                      <a:pt x="-2" y="230"/>
                      <a:pt x="1" y="220"/>
                    </a:cubicBezTo>
                    <a:lnTo>
                      <a:pt x="61" y="13"/>
                    </a:lnTo>
                    <a:cubicBezTo>
                      <a:pt x="63" y="4"/>
                      <a:pt x="73" y="-2"/>
                      <a:pt x="82" y="1"/>
                    </a:cubicBezTo>
                    <a:cubicBezTo>
                      <a:pt x="92" y="4"/>
                      <a:pt x="97" y="13"/>
                      <a:pt x="94" y="23"/>
                    </a:cubicBezTo>
                    <a:lnTo>
                      <a:pt x="35" y="230"/>
                    </a:lnTo>
                    <a:cubicBezTo>
                      <a:pt x="33" y="238"/>
                      <a:pt x="26" y="243"/>
                      <a:pt x="18" y="243"/>
                    </a:cubicBezTo>
                    <a:close/>
                  </a:path>
                </a:pathLst>
              </a:custGeom>
              <a:solidFill>
                <a:schemeClr val="dk1"/>
              </a:solidFill>
              <a:ln>
                <a:noFill/>
              </a:ln>
            </p:spPr>
            <p:txBody>
              <a:bodyPr spcFirstLastPara="1" wrap="square" lIns="90000" tIns="42475" rIns="90000" bIns="4247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59" name="Google Shape;359;p13"/>
              <p:cNvSpPr/>
              <p:nvPr/>
            </p:nvSpPr>
            <p:spPr>
              <a:xfrm>
                <a:off x="4755074" y="2067838"/>
                <a:ext cx="32552" cy="90604"/>
              </a:xfrm>
              <a:custGeom>
                <a:avLst/>
                <a:gdLst/>
                <a:ahLst/>
                <a:cxnLst/>
                <a:rect l="l" t="t" r="r" b="b"/>
                <a:pathLst>
                  <a:path w="120" h="334" extrusionOk="0">
                    <a:moveTo>
                      <a:pt x="18" y="334"/>
                    </a:moveTo>
                    <a:cubicBezTo>
                      <a:pt x="16" y="334"/>
                      <a:pt x="14" y="334"/>
                      <a:pt x="13" y="333"/>
                    </a:cubicBezTo>
                    <a:cubicBezTo>
                      <a:pt x="3" y="331"/>
                      <a:pt x="-2" y="321"/>
                      <a:pt x="1" y="312"/>
                    </a:cubicBezTo>
                    <a:lnTo>
                      <a:pt x="85" y="13"/>
                    </a:lnTo>
                    <a:cubicBezTo>
                      <a:pt x="88" y="4"/>
                      <a:pt x="98" y="-2"/>
                      <a:pt x="107" y="1"/>
                    </a:cubicBezTo>
                    <a:cubicBezTo>
                      <a:pt x="116" y="4"/>
                      <a:pt x="122" y="13"/>
                      <a:pt x="119" y="23"/>
                    </a:cubicBezTo>
                    <a:lnTo>
                      <a:pt x="34" y="321"/>
                    </a:lnTo>
                    <a:cubicBezTo>
                      <a:pt x="32" y="329"/>
                      <a:pt x="25" y="334"/>
                      <a:pt x="18" y="334"/>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60" name="Google Shape;360;p13"/>
              <p:cNvSpPr/>
              <p:nvPr/>
            </p:nvSpPr>
            <p:spPr>
              <a:xfrm>
                <a:off x="4777861" y="2081673"/>
                <a:ext cx="33637" cy="100912"/>
              </a:xfrm>
              <a:custGeom>
                <a:avLst/>
                <a:gdLst/>
                <a:ahLst/>
                <a:cxnLst/>
                <a:rect l="l" t="t" r="r" b="b"/>
                <a:pathLst>
                  <a:path w="124" h="372" extrusionOk="0">
                    <a:moveTo>
                      <a:pt x="18" y="372"/>
                    </a:moveTo>
                    <a:cubicBezTo>
                      <a:pt x="17" y="372"/>
                      <a:pt x="15" y="372"/>
                      <a:pt x="14" y="372"/>
                    </a:cubicBezTo>
                    <a:cubicBezTo>
                      <a:pt x="4" y="369"/>
                      <a:pt x="-2" y="359"/>
                      <a:pt x="1" y="350"/>
                    </a:cubicBezTo>
                    <a:lnTo>
                      <a:pt x="89" y="13"/>
                    </a:lnTo>
                    <a:cubicBezTo>
                      <a:pt x="92" y="3"/>
                      <a:pt x="101" y="-2"/>
                      <a:pt x="111" y="0"/>
                    </a:cubicBezTo>
                    <a:cubicBezTo>
                      <a:pt x="120" y="2"/>
                      <a:pt x="126" y="12"/>
                      <a:pt x="123" y="21"/>
                    </a:cubicBezTo>
                    <a:lnTo>
                      <a:pt x="35" y="359"/>
                    </a:lnTo>
                    <a:cubicBezTo>
                      <a:pt x="33" y="367"/>
                      <a:pt x="26" y="372"/>
                      <a:pt x="18" y="372"/>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61" name="Google Shape;361;p13"/>
              <p:cNvSpPr/>
              <p:nvPr/>
            </p:nvSpPr>
            <p:spPr>
              <a:xfrm>
                <a:off x="4811498" y="2108529"/>
                <a:ext cx="26584" cy="96301"/>
              </a:xfrm>
              <a:custGeom>
                <a:avLst/>
                <a:gdLst/>
                <a:ahLst/>
                <a:cxnLst/>
                <a:rect l="l" t="t" r="r" b="b"/>
                <a:pathLst>
                  <a:path w="98" h="355" extrusionOk="0">
                    <a:moveTo>
                      <a:pt x="18" y="355"/>
                    </a:moveTo>
                    <a:cubicBezTo>
                      <a:pt x="17" y="355"/>
                      <a:pt x="16" y="355"/>
                      <a:pt x="14" y="355"/>
                    </a:cubicBezTo>
                    <a:cubicBezTo>
                      <a:pt x="5" y="353"/>
                      <a:pt x="-1" y="343"/>
                      <a:pt x="0" y="334"/>
                    </a:cubicBezTo>
                    <a:lnTo>
                      <a:pt x="63" y="14"/>
                    </a:lnTo>
                    <a:cubicBezTo>
                      <a:pt x="65" y="4"/>
                      <a:pt x="74" y="-2"/>
                      <a:pt x="84" y="0"/>
                    </a:cubicBezTo>
                    <a:cubicBezTo>
                      <a:pt x="94" y="2"/>
                      <a:pt x="100" y="11"/>
                      <a:pt x="98" y="21"/>
                    </a:cubicBezTo>
                    <a:lnTo>
                      <a:pt x="35" y="341"/>
                    </a:lnTo>
                    <a:cubicBezTo>
                      <a:pt x="33" y="349"/>
                      <a:pt x="26" y="355"/>
                      <a:pt x="18" y="355"/>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62" name="Google Shape;362;p13"/>
              <p:cNvSpPr/>
              <p:nvPr/>
            </p:nvSpPr>
            <p:spPr>
              <a:xfrm>
                <a:off x="4828588" y="2136741"/>
                <a:ext cx="24686" cy="74057"/>
              </a:xfrm>
              <a:custGeom>
                <a:avLst/>
                <a:gdLst/>
                <a:ahLst/>
                <a:cxnLst/>
                <a:rect l="l" t="t" r="r" b="b"/>
                <a:pathLst>
                  <a:path w="91" h="273" extrusionOk="0">
                    <a:moveTo>
                      <a:pt x="18" y="273"/>
                    </a:moveTo>
                    <a:cubicBezTo>
                      <a:pt x="16" y="273"/>
                      <a:pt x="15" y="273"/>
                      <a:pt x="14" y="273"/>
                    </a:cubicBezTo>
                    <a:cubicBezTo>
                      <a:pt x="4" y="270"/>
                      <a:pt x="-2" y="261"/>
                      <a:pt x="1" y="252"/>
                    </a:cubicBezTo>
                    <a:lnTo>
                      <a:pt x="56" y="13"/>
                    </a:lnTo>
                    <a:cubicBezTo>
                      <a:pt x="58" y="4"/>
                      <a:pt x="68" y="-2"/>
                      <a:pt x="77" y="0"/>
                    </a:cubicBezTo>
                    <a:cubicBezTo>
                      <a:pt x="87" y="3"/>
                      <a:pt x="93" y="12"/>
                      <a:pt x="91" y="22"/>
                    </a:cubicBezTo>
                    <a:lnTo>
                      <a:pt x="35" y="260"/>
                    </a:lnTo>
                    <a:cubicBezTo>
                      <a:pt x="33" y="268"/>
                      <a:pt x="26" y="273"/>
                      <a:pt x="18" y="273"/>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63" name="Google Shape;363;p13"/>
              <p:cNvSpPr/>
              <p:nvPr/>
            </p:nvSpPr>
            <p:spPr>
              <a:xfrm>
                <a:off x="4592041" y="2018196"/>
                <a:ext cx="61850" cy="62663"/>
              </a:xfrm>
              <a:custGeom>
                <a:avLst/>
                <a:gdLst/>
                <a:ahLst/>
                <a:cxnLst/>
                <a:rect l="l" t="t" r="r" b="b"/>
                <a:pathLst>
                  <a:path w="228" h="231" extrusionOk="0">
                    <a:moveTo>
                      <a:pt x="103" y="59"/>
                    </a:moveTo>
                    <a:cubicBezTo>
                      <a:pt x="92" y="59"/>
                      <a:pt x="62" y="77"/>
                      <a:pt x="45" y="108"/>
                    </a:cubicBezTo>
                    <a:cubicBezTo>
                      <a:pt x="29" y="137"/>
                      <a:pt x="34" y="163"/>
                      <a:pt x="60" y="185"/>
                    </a:cubicBezTo>
                    <a:cubicBezTo>
                      <a:pt x="79" y="200"/>
                      <a:pt x="87" y="195"/>
                      <a:pt x="89" y="193"/>
                    </a:cubicBezTo>
                    <a:cubicBezTo>
                      <a:pt x="112" y="178"/>
                      <a:pt x="124" y="110"/>
                      <a:pt x="120" y="58"/>
                    </a:cubicBezTo>
                    <a:cubicBezTo>
                      <a:pt x="116" y="60"/>
                      <a:pt x="111" y="61"/>
                      <a:pt x="105" y="59"/>
                    </a:cubicBezTo>
                    <a:cubicBezTo>
                      <a:pt x="105" y="59"/>
                      <a:pt x="104" y="59"/>
                      <a:pt x="103" y="59"/>
                    </a:cubicBezTo>
                    <a:moveTo>
                      <a:pt x="82" y="231"/>
                    </a:moveTo>
                    <a:cubicBezTo>
                      <a:pt x="70" y="231"/>
                      <a:pt x="55" y="226"/>
                      <a:pt x="37" y="212"/>
                    </a:cubicBezTo>
                    <a:cubicBezTo>
                      <a:pt x="-2" y="180"/>
                      <a:pt x="-10" y="136"/>
                      <a:pt x="14" y="91"/>
                    </a:cubicBezTo>
                    <a:cubicBezTo>
                      <a:pt x="35" y="52"/>
                      <a:pt x="82" y="16"/>
                      <a:pt x="115" y="26"/>
                    </a:cubicBezTo>
                    <a:cubicBezTo>
                      <a:pt x="115" y="24"/>
                      <a:pt x="114" y="23"/>
                      <a:pt x="114" y="22"/>
                    </a:cubicBezTo>
                    <a:cubicBezTo>
                      <a:pt x="111" y="13"/>
                      <a:pt x="117" y="3"/>
                      <a:pt x="126" y="1"/>
                    </a:cubicBezTo>
                    <a:cubicBezTo>
                      <a:pt x="135" y="-2"/>
                      <a:pt x="145" y="3"/>
                      <a:pt x="148" y="12"/>
                    </a:cubicBezTo>
                    <a:cubicBezTo>
                      <a:pt x="166" y="68"/>
                      <a:pt x="193" y="114"/>
                      <a:pt x="204" y="115"/>
                    </a:cubicBezTo>
                    <a:cubicBezTo>
                      <a:pt x="213" y="111"/>
                      <a:pt x="223" y="116"/>
                      <a:pt x="226" y="125"/>
                    </a:cubicBezTo>
                    <a:cubicBezTo>
                      <a:pt x="230" y="134"/>
                      <a:pt x="226" y="144"/>
                      <a:pt x="217" y="148"/>
                    </a:cubicBezTo>
                    <a:cubicBezTo>
                      <a:pt x="207" y="152"/>
                      <a:pt x="197" y="151"/>
                      <a:pt x="188" y="147"/>
                    </a:cubicBezTo>
                    <a:cubicBezTo>
                      <a:pt x="176" y="141"/>
                      <a:pt x="164" y="128"/>
                      <a:pt x="154" y="113"/>
                    </a:cubicBezTo>
                    <a:cubicBezTo>
                      <a:pt x="150" y="159"/>
                      <a:pt x="136" y="205"/>
                      <a:pt x="109" y="223"/>
                    </a:cubicBezTo>
                    <a:cubicBezTo>
                      <a:pt x="103" y="226"/>
                      <a:pt x="94" y="231"/>
                      <a:pt x="82" y="231"/>
                    </a:cubicBezTo>
                    <a:close/>
                  </a:path>
                </a:pathLst>
              </a:custGeom>
              <a:solidFill>
                <a:schemeClr val="dk1"/>
              </a:solidFill>
              <a:ln>
                <a:noFill/>
              </a:ln>
            </p:spPr>
            <p:txBody>
              <a:bodyPr spcFirstLastPara="1" wrap="square" lIns="90000" tIns="38150" rIns="90000" bIns="3815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64" name="Google Shape;364;p13"/>
              <p:cNvSpPr/>
              <p:nvPr/>
            </p:nvSpPr>
            <p:spPr>
              <a:xfrm>
                <a:off x="4771622" y="1871710"/>
                <a:ext cx="65647" cy="78940"/>
              </a:xfrm>
              <a:custGeom>
                <a:avLst/>
                <a:gdLst/>
                <a:ahLst/>
                <a:cxnLst/>
                <a:rect l="l" t="t" r="r" b="b"/>
                <a:pathLst>
                  <a:path w="242" h="291" extrusionOk="0">
                    <a:moveTo>
                      <a:pt x="157" y="291"/>
                    </a:moveTo>
                    <a:cubicBezTo>
                      <a:pt x="151" y="291"/>
                      <a:pt x="145" y="288"/>
                      <a:pt x="142" y="282"/>
                    </a:cubicBezTo>
                    <a:lnTo>
                      <a:pt x="142" y="282"/>
                    </a:lnTo>
                    <a:lnTo>
                      <a:pt x="2" y="25"/>
                    </a:lnTo>
                    <a:cubicBezTo>
                      <a:pt x="-3" y="17"/>
                      <a:pt x="0" y="6"/>
                      <a:pt x="9" y="1"/>
                    </a:cubicBezTo>
                    <a:cubicBezTo>
                      <a:pt x="17" y="-3"/>
                      <a:pt x="28" y="0"/>
                      <a:pt x="33" y="8"/>
                    </a:cubicBezTo>
                    <a:lnTo>
                      <a:pt x="102" y="135"/>
                    </a:lnTo>
                    <a:cubicBezTo>
                      <a:pt x="104" y="116"/>
                      <a:pt x="110" y="98"/>
                      <a:pt x="124" y="85"/>
                    </a:cubicBezTo>
                    <a:cubicBezTo>
                      <a:pt x="145" y="65"/>
                      <a:pt x="169" y="59"/>
                      <a:pt x="193" y="68"/>
                    </a:cubicBezTo>
                    <a:cubicBezTo>
                      <a:pt x="220" y="79"/>
                      <a:pt x="240" y="108"/>
                      <a:pt x="242" y="141"/>
                    </a:cubicBezTo>
                    <a:cubicBezTo>
                      <a:pt x="244" y="178"/>
                      <a:pt x="223" y="211"/>
                      <a:pt x="185" y="231"/>
                    </a:cubicBezTo>
                    <a:cubicBezTo>
                      <a:pt x="176" y="236"/>
                      <a:pt x="165" y="232"/>
                      <a:pt x="161" y="224"/>
                    </a:cubicBezTo>
                    <a:cubicBezTo>
                      <a:pt x="156" y="215"/>
                      <a:pt x="160" y="205"/>
                      <a:pt x="168" y="200"/>
                    </a:cubicBezTo>
                    <a:cubicBezTo>
                      <a:pt x="203" y="182"/>
                      <a:pt x="207" y="156"/>
                      <a:pt x="206" y="143"/>
                    </a:cubicBezTo>
                    <a:cubicBezTo>
                      <a:pt x="205" y="124"/>
                      <a:pt x="194" y="106"/>
                      <a:pt x="180" y="101"/>
                    </a:cubicBezTo>
                    <a:cubicBezTo>
                      <a:pt x="170" y="97"/>
                      <a:pt x="159" y="100"/>
                      <a:pt x="149" y="110"/>
                    </a:cubicBezTo>
                    <a:cubicBezTo>
                      <a:pt x="117" y="141"/>
                      <a:pt x="156" y="235"/>
                      <a:pt x="173" y="265"/>
                    </a:cubicBezTo>
                    <a:lnTo>
                      <a:pt x="173" y="265"/>
                    </a:lnTo>
                    <a:lnTo>
                      <a:pt x="173" y="265"/>
                    </a:lnTo>
                    <a:cubicBezTo>
                      <a:pt x="178" y="274"/>
                      <a:pt x="174" y="285"/>
                      <a:pt x="166" y="289"/>
                    </a:cubicBezTo>
                    <a:cubicBezTo>
                      <a:pt x="163" y="291"/>
                      <a:pt x="160" y="291"/>
                      <a:pt x="157" y="291"/>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nvGrpSpPr>
            <p:cNvPr id="365" name="Google Shape;365;p13"/>
            <p:cNvGrpSpPr/>
            <p:nvPr/>
          </p:nvGrpSpPr>
          <p:grpSpPr>
            <a:xfrm>
              <a:off x="104183" y="2553966"/>
              <a:ext cx="309248" cy="225697"/>
              <a:chOff x="4646295" y="3088628"/>
              <a:chExt cx="309248" cy="225697"/>
            </a:xfrm>
          </p:grpSpPr>
          <p:sp>
            <p:nvSpPr>
              <p:cNvPr id="366" name="Google Shape;366;p13"/>
              <p:cNvSpPr/>
              <p:nvPr/>
            </p:nvSpPr>
            <p:spPr>
              <a:xfrm>
                <a:off x="4646295" y="3088628"/>
                <a:ext cx="142959" cy="122614"/>
              </a:xfrm>
              <a:custGeom>
                <a:avLst/>
                <a:gdLst/>
                <a:ahLst/>
                <a:cxnLst/>
                <a:rect l="l" t="t" r="r" b="b"/>
                <a:pathLst>
                  <a:path w="527" h="452" extrusionOk="0">
                    <a:moveTo>
                      <a:pt x="17" y="452"/>
                    </a:moveTo>
                    <a:lnTo>
                      <a:pt x="17" y="452"/>
                    </a:lnTo>
                    <a:cubicBezTo>
                      <a:pt x="8" y="452"/>
                      <a:pt x="0" y="444"/>
                      <a:pt x="0" y="434"/>
                    </a:cubicBezTo>
                    <a:cubicBezTo>
                      <a:pt x="0" y="315"/>
                      <a:pt x="38" y="217"/>
                      <a:pt x="112" y="144"/>
                    </a:cubicBezTo>
                    <a:cubicBezTo>
                      <a:pt x="261" y="-2"/>
                      <a:pt x="500" y="-1"/>
                      <a:pt x="510" y="0"/>
                    </a:cubicBezTo>
                    <a:cubicBezTo>
                      <a:pt x="519" y="0"/>
                      <a:pt x="527" y="8"/>
                      <a:pt x="527" y="18"/>
                    </a:cubicBezTo>
                    <a:cubicBezTo>
                      <a:pt x="527" y="27"/>
                      <a:pt x="519" y="34"/>
                      <a:pt x="509" y="35"/>
                    </a:cubicBezTo>
                    <a:cubicBezTo>
                      <a:pt x="507" y="35"/>
                      <a:pt x="275" y="33"/>
                      <a:pt x="137" y="169"/>
                    </a:cubicBezTo>
                    <a:cubicBezTo>
                      <a:pt x="70" y="235"/>
                      <a:pt x="35" y="325"/>
                      <a:pt x="35" y="434"/>
                    </a:cubicBezTo>
                    <a:cubicBezTo>
                      <a:pt x="35" y="444"/>
                      <a:pt x="27" y="452"/>
                      <a:pt x="17" y="452"/>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67" name="Google Shape;367;p13"/>
              <p:cNvSpPr/>
              <p:nvPr/>
            </p:nvSpPr>
            <p:spPr>
              <a:xfrm>
                <a:off x="4696751" y="3140712"/>
                <a:ext cx="94944" cy="84365"/>
              </a:xfrm>
              <a:custGeom>
                <a:avLst/>
                <a:gdLst/>
                <a:ahLst/>
                <a:cxnLst/>
                <a:rect l="l" t="t" r="r" b="b"/>
                <a:pathLst>
                  <a:path w="350" h="311" extrusionOk="0">
                    <a:moveTo>
                      <a:pt x="228" y="311"/>
                    </a:moveTo>
                    <a:cubicBezTo>
                      <a:pt x="224" y="311"/>
                      <a:pt x="220" y="309"/>
                      <a:pt x="216" y="306"/>
                    </a:cubicBezTo>
                    <a:cubicBezTo>
                      <a:pt x="207" y="298"/>
                      <a:pt x="201" y="286"/>
                      <a:pt x="201" y="273"/>
                    </a:cubicBezTo>
                    <a:cubicBezTo>
                      <a:pt x="200" y="246"/>
                      <a:pt x="219" y="212"/>
                      <a:pt x="242" y="180"/>
                    </a:cubicBezTo>
                    <a:cubicBezTo>
                      <a:pt x="169" y="214"/>
                      <a:pt x="82" y="235"/>
                      <a:pt x="35" y="207"/>
                    </a:cubicBezTo>
                    <a:cubicBezTo>
                      <a:pt x="14" y="195"/>
                      <a:pt x="-9" y="168"/>
                      <a:pt x="4" y="110"/>
                    </a:cubicBezTo>
                    <a:cubicBezTo>
                      <a:pt x="21" y="38"/>
                      <a:pt x="74" y="-1"/>
                      <a:pt x="147" y="0"/>
                    </a:cubicBezTo>
                    <a:cubicBezTo>
                      <a:pt x="220" y="3"/>
                      <a:pt x="293" y="45"/>
                      <a:pt x="300" y="89"/>
                    </a:cubicBezTo>
                    <a:cubicBezTo>
                      <a:pt x="302" y="99"/>
                      <a:pt x="295" y="108"/>
                      <a:pt x="286" y="110"/>
                    </a:cubicBezTo>
                    <a:cubicBezTo>
                      <a:pt x="276" y="111"/>
                      <a:pt x="267" y="105"/>
                      <a:pt x="265" y="95"/>
                    </a:cubicBezTo>
                    <a:cubicBezTo>
                      <a:pt x="262" y="73"/>
                      <a:pt x="207" y="38"/>
                      <a:pt x="146" y="36"/>
                    </a:cubicBezTo>
                    <a:cubicBezTo>
                      <a:pt x="106" y="35"/>
                      <a:pt x="55" y="48"/>
                      <a:pt x="39" y="118"/>
                    </a:cubicBezTo>
                    <a:cubicBezTo>
                      <a:pt x="29" y="163"/>
                      <a:pt x="47" y="173"/>
                      <a:pt x="52" y="177"/>
                    </a:cubicBezTo>
                    <a:cubicBezTo>
                      <a:pt x="106" y="207"/>
                      <a:pt x="263" y="143"/>
                      <a:pt x="320" y="90"/>
                    </a:cubicBezTo>
                    <a:cubicBezTo>
                      <a:pt x="327" y="84"/>
                      <a:pt x="338" y="84"/>
                      <a:pt x="345" y="91"/>
                    </a:cubicBezTo>
                    <a:cubicBezTo>
                      <a:pt x="352" y="98"/>
                      <a:pt x="352" y="109"/>
                      <a:pt x="345" y="116"/>
                    </a:cubicBezTo>
                    <a:cubicBezTo>
                      <a:pt x="302" y="157"/>
                      <a:pt x="235" y="236"/>
                      <a:pt x="236" y="272"/>
                    </a:cubicBezTo>
                    <a:cubicBezTo>
                      <a:pt x="236" y="277"/>
                      <a:pt x="238" y="279"/>
                      <a:pt x="240" y="280"/>
                    </a:cubicBezTo>
                    <a:cubicBezTo>
                      <a:pt x="247" y="286"/>
                      <a:pt x="248" y="297"/>
                      <a:pt x="241" y="305"/>
                    </a:cubicBezTo>
                    <a:cubicBezTo>
                      <a:pt x="238" y="309"/>
                      <a:pt x="233" y="311"/>
                      <a:pt x="228" y="311"/>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68" name="Google Shape;368;p13"/>
              <p:cNvSpPr/>
              <p:nvPr/>
            </p:nvSpPr>
            <p:spPr>
              <a:xfrm>
                <a:off x="4740426" y="3228061"/>
                <a:ext cx="46116" cy="24143"/>
              </a:xfrm>
              <a:custGeom>
                <a:avLst/>
                <a:gdLst/>
                <a:ahLst/>
                <a:cxnLst/>
                <a:rect l="l" t="t" r="r" b="b"/>
                <a:pathLst>
                  <a:path w="170" h="89" extrusionOk="0">
                    <a:moveTo>
                      <a:pt x="57" y="89"/>
                    </a:moveTo>
                    <a:cubicBezTo>
                      <a:pt x="41" y="89"/>
                      <a:pt x="25" y="85"/>
                      <a:pt x="9" y="76"/>
                    </a:cubicBezTo>
                    <a:cubicBezTo>
                      <a:pt x="1" y="71"/>
                      <a:pt x="-2" y="61"/>
                      <a:pt x="2" y="52"/>
                    </a:cubicBezTo>
                    <a:cubicBezTo>
                      <a:pt x="7" y="44"/>
                      <a:pt x="18" y="41"/>
                      <a:pt x="26" y="45"/>
                    </a:cubicBezTo>
                    <a:cubicBezTo>
                      <a:pt x="82" y="76"/>
                      <a:pt x="136" y="10"/>
                      <a:pt x="139" y="7"/>
                    </a:cubicBezTo>
                    <a:cubicBezTo>
                      <a:pt x="145" y="0"/>
                      <a:pt x="156" y="-2"/>
                      <a:pt x="163" y="4"/>
                    </a:cubicBezTo>
                    <a:cubicBezTo>
                      <a:pt x="171" y="10"/>
                      <a:pt x="172" y="22"/>
                      <a:pt x="166" y="29"/>
                    </a:cubicBezTo>
                    <a:cubicBezTo>
                      <a:pt x="147" y="53"/>
                      <a:pt x="104" y="89"/>
                      <a:pt x="57" y="89"/>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69" name="Google Shape;369;p13"/>
              <p:cNvSpPr/>
              <p:nvPr/>
            </p:nvSpPr>
            <p:spPr>
              <a:xfrm>
                <a:off x="4793595" y="3151020"/>
                <a:ext cx="109322" cy="125869"/>
              </a:xfrm>
              <a:custGeom>
                <a:avLst/>
                <a:gdLst/>
                <a:ahLst/>
                <a:cxnLst/>
                <a:rect l="l" t="t" r="r" b="b"/>
                <a:pathLst>
                  <a:path w="403" h="464" extrusionOk="0">
                    <a:moveTo>
                      <a:pt x="236" y="464"/>
                    </a:moveTo>
                    <a:cubicBezTo>
                      <a:pt x="194" y="464"/>
                      <a:pt x="151" y="445"/>
                      <a:pt x="115" y="408"/>
                    </a:cubicBezTo>
                    <a:cubicBezTo>
                      <a:pt x="108" y="402"/>
                      <a:pt x="108" y="390"/>
                      <a:pt x="115" y="383"/>
                    </a:cubicBezTo>
                    <a:cubicBezTo>
                      <a:pt x="122" y="377"/>
                      <a:pt x="133" y="377"/>
                      <a:pt x="140" y="384"/>
                    </a:cubicBezTo>
                    <a:cubicBezTo>
                      <a:pt x="195" y="440"/>
                      <a:pt x="247" y="432"/>
                      <a:pt x="273" y="422"/>
                    </a:cubicBezTo>
                    <a:cubicBezTo>
                      <a:pt x="310" y="409"/>
                      <a:pt x="338" y="376"/>
                      <a:pt x="340" y="343"/>
                    </a:cubicBezTo>
                    <a:cubicBezTo>
                      <a:pt x="342" y="317"/>
                      <a:pt x="329" y="296"/>
                      <a:pt x="302" y="281"/>
                    </a:cubicBezTo>
                    <a:cubicBezTo>
                      <a:pt x="222" y="237"/>
                      <a:pt x="78" y="356"/>
                      <a:pt x="30" y="406"/>
                    </a:cubicBezTo>
                    <a:cubicBezTo>
                      <a:pt x="23" y="413"/>
                      <a:pt x="12" y="413"/>
                      <a:pt x="5" y="406"/>
                    </a:cubicBezTo>
                    <a:cubicBezTo>
                      <a:pt x="1" y="403"/>
                      <a:pt x="0" y="398"/>
                      <a:pt x="0" y="394"/>
                    </a:cubicBezTo>
                    <a:cubicBezTo>
                      <a:pt x="0" y="389"/>
                      <a:pt x="1" y="385"/>
                      <a:pt x="5" y="381"/>
                    </a:cubicBezTo>
                    <a:lnTo>
                      <a:pt x="373" y="5"/>
                    </a:lnTo>
                    <a:cubicBezTo>
                      <a:pt x="380" y="-2"/>
                      <a:pt x="391" y="-2"/>
                      <a:pt x="398" y="5"/>
                    </a:cubicBezTo>
                    <a:cubicBezTo>
                      <a:pt x="405" y="12"/>
                      <a:pt x="405" y="23"/>
                      <a:pt x="398" y="30"/>
                    </a:cubicBezTo>
                    <a:lnTo>
                      <a:pt x="175" y="258"/>
                    </a:lnTo>
                    <a:cubicBezTo>
                      <a:pt x="224" y="236"/>
                      <a:pt x="276" y="226"/>
                      <a:pt x="319" y="250"/>
                    </a:cubicBezTo>
                    <a:cubicBezTo>
                      <a:pt x="358" y="272"/>
                      <a:pt x="378" y="306"/>
                      <a:pt x="376" y="345"/>
                    </a:cubicBezTo>
                    <a:cubicBezTo>
                      <a:pt x="372" y="392"/>
                      <a:pt x="335" y="437"/>
                      <a:pt x="285" y="456"/>
                    </a:cubicBezTo>
                    <a:cubicBezTo>
                      <a:pt x="269" y="462"/>
                      <a:pt x="253" y="464"/>
                      <a:pt x="236" y="464"/>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70" name="Google Shape;370;p13"/>
              <p:cNvSpPr/>
              <p:nvPr/>
            </p:nvSpPr>
            <p:spPr>
              <a:xfrm>
                <a:off x="4833742" y="3178690"/>
                <a:ext cx="121800" cy="135635"/>
              </a:xfrm>
              <a:custGeom>
                <a:avLst/>
                <a:gdLst/>
                <a:ahLst/>
                <a:cxnLst/>
                <a:rect l="l" t="t" r="r" b="b"/>
                <a:pathLst>
                  <a:path w="449" h="500" extrusionOk="0">
                    <a:moveTo>
                      <a:pt x="17" y="500"/>
                    </a:moveTo>
                    <a:cubicBezTo>
                      <a:pt x="8" y="500"/>
                      <a:pt x="0" y="492"/>
                      <a:pt x="0" y="483"/>
                    </a:cubicBezTo>
                    <a:cubicBezTo>
                      <a:pt x="-1" y="473"/>
                      <a:pt x="7" y="465"/>
                      <a:pt x="17" y="464"/>
                    </a:cubicBezTo>
                    <a:cubicBezTo>
                      <a:pt x="168" y="460"/>
                      <a:pt x="278" y="415"/>
                      <a:pt x="344" y="330"/>
                    </a:cubicBezTo>
                    <a:cubicBezTo>
                      <a:pt x="444" y="202"/>
                      <a:pt x="407" y="24"/>
                      <a:pt x="407" y="22"/>
                    </a:cubicBezTo>
                    <a:cubicBezTo>
                      <a:pt x="405" y="12"/>
                      <a:pt x="411" y="3"/>
                      <a:pt x="420" y="1"/>
                    </a:cubicBezTo>
                    <a:cubicBezTo>
                      <a:pt x="430" y="-1"/>
                      <a:pt x="439" y="5"/>
                      <a:pt x="441" y="14"/>
                    </a:cubicBezTo>
                    <a:cubicBezTo>
                      <a:pt x="443" y="22"/>
                      <a:pt x="482" y="211"/>
                      <a:pt x="372" y="352"/>
                    </a:cubicBezTo>
                    <a:cubicBezTo>
                      <a:pt x="300" y="445"/>
                      <a:pt x="180" y="495"/>
                      <a:pt x="18" y="500"/>
                    </a:cubicBezTo>
                    <a:lnTo>
                      <a:pt x="17" y="500"/>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nvGrpSpPr>
            <p:cNvPr id="371" name="Google Shape;371;p13"/>
            <p:cNvGrpSpPr/>
            <p:nvPr/>
          </p:nvGrpSpPr>
          <p:grpSpPr>
            <a:xfrm>
              <a:off x="261662" y="4107047"/>
              <a:ext cx="365411" cy="374241"/>
              <a:chOff x="7940051" y="3528357"/>
              <a:chExt cx="235734" cy="241430"/>
            </a:xfrm>
          </p:grpSpPr>
          <p:sp>
            <p:nvSpPr>
              <p:cNvPr id="372" name="Google Shape;372;p13"/>
              <p:cNvSpPr/>
              <p:nvPr/>
            </p:nvSpPr>
            <p:spPr>
              <a:xfrm>
                <a:off x="7940051" y="3528628"/>
                <a:ext cx="235734" cy="241159"/>
              </a:xfrm>
              <a:custGeom>
                <a:avLst/>
                <a:gdLst/>
                <a:ahLst/>
                <a:cxnLst/>
                <a:rect l="l" t="t" r="r" b="b"/>
                <a:pathLst>
                  <a:path w="869" h="889" extrusionOk="0">
                    <a:moveTo>
                      <a:pt x="115" y="824"/>
                    </a:moveTo>
                    <a:lnTo>
                      <a:pt x="510" y="853"/>
                    </a:lnTo>
                    <a:lnTo>
                      <a:pt x="833" y="622"/>
                    </a:lnTo>
                    <a:lnTo>
                      <a:pt x="806" y="66"/>
                    </a:lnTo>
                    <a:lnTo>
                      <a:pt x="369" y="36"/>
                    </a:lnTo>
                    <a:lnTo>
                      <a:pt x="37" y="264"/>
                    </a:lnTo>
                    <a:lnTo>
                      <a:pt x="115" y="824"/>
                    </a:lnTo>
                    <a:moveTo>
                      <a:pt x="515" y="889"/>
                    </a:moveTo>
                    <a:cubicBezTo>
                      <a:pt x="514" y="889"/>
                      <a:pt x="514" y="889"/>
                      <a:pt x="513" y="889"/>
                    </a:cubicBezTo>
                    <a:lnTo>
                      <a:pt x="98" y="858"/>
                    </a:lnTo>
                    <a:cubicBezTo>
                      <a:pt x="90" y="858"/>
                      <a:pt x="83" y="851"/>
                      <a:pt x="82" y="843"/>
                    </a:cubicBezTo>
                    <a:lnTo>
                      <a:pt x="0" y="258"/>
                    </a:lnTo>
                    <a:cubicBezTo>
                      <a:pt x="-1" y="252"/>
                      <a:pt x="2" y="245"/>
                      <a:pt x="8" y="241"/>
                    </a:cubicBezTo>
                    <a:lnTo>
                      <a:pt x="354" y="3"/>
                    </a:lnTo>
                    <a:cubicBezTo>
                      <a:pt x="357" y="1"/>
                      <a:pt x="361" y="0"/>
                      <a:pt x="365" y="0"/>
                    </a:cubicBezTo>
                    <a:lnTo>
                      <a:pt x="824" y="32"/>
                    </a:lnTo>
                    <a:cubicBezTo>
                      <a:pt x="833" y="33"/>
                      <a:pt x="840" y="40"/>
                      <a:pt x="840" y="49"/>
                    </a:cubicBezTo>
                    <a:lnTo>
                      <a:pt x="869" y="629"/>
                    </a:lnTo>
                    <a:cubicBezTo>
                      <a:pt x="869" y="635"/>
                      <a:pt x="866" y="641"/>
                      <a:pt x="862" y="645"/>
                    </a:cubicBezTo>
                    <a:lnTo>
                      <a:pt x="525" y="885"/>
                    </a:lnTo>
                    <a:cubicBezTo>
                      <a:pt x="522" y="888"/>
                      <a:pt x="518" y="889"/>
                      <a:pt x="515" y="889"/>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73" name="Google Shape;373;p13"/>
              <p:cNvSpPr/>
              <p:nvPr/>
            </p:nvSpPr>
            <p:spPr>
              <a:xfrm>
                <a:off x="7962024" y="3686507"/>
                <a:ext cx="213761" cy="74871"/>
              </a:xfrm>
              <a:custGeom>
                <a:avLst/>
                <a:gdLst/>
                <a:ahLst/>
                <a:cxnLst/>
                <a:rect l="l" t="t" r="r" b="b"/>
                <a:pathLst>
                  <a:path w="788" h="276" extrusionOk="0">
                    <a:moveTo>
                      <a:pt x="18" y="276"/>
                    </a:moveTo>
                    <a:cubicBezTo>
                      <a:pt x="13" y="276"/>
                      <a:pt x="7" y="274"/>
                      <a:pt x="4" y="269"/>
                    </a:cubicBezTo>
                    <a:cubicBezTo>
                      <a:pt x="-2" y="261"/>
                      <a:pt x="0" y="250"/>
                      <a:pt x="8" y="244"/>
                    </a:cubicBezTo>
                    <a:lnTo>
                      <a:pt x="343" y="3"/>
                    </a:lnTo>
                    <a:cubicBezTo>
                      <a:pt x="347" y="1"/>
                      <a:pt x="351" y="-1"/>
                      <a:pt x="355" y="0"/>
                    </a:cubicBezTo>
                    <a:lnTo>
                      <a:pt x="772" y="31"/>
                    </a:lnTo>
                    <a:cubicBezTo>
                      <a:pt x="781" y="31"/>
                      <a:pt x="789" y="40"/>
                      <a:pt x="788" y="50"/>
                    </a:cubicBezTo>
                    <a:cubicBezTo>
                      <a:pt x="787" y="59"/>
                      <a:pt x="779" y="67"/>
                      <a:pt x="769" y="66"/>
                    </a:cubicBezTo>
                    <a:lnTo>
                      <a:pt x="359" y="35"/>
                    </a:lnTo>
                    <a:lnTo>
                      <a:pt x="28" y="273"/>
                    </a:lnTo>
                    <a:cubicBezTo>
                      <a:pt x="25" y="275"/>
                      <a:pt x="22" y="276"/>
                      <a:pt x="18" y="276"/>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74" name="Google Shape;374;p13"/>
              <p:cNvSpPr/>
              <p:nvPr/>
            </p:nvSpPr>
            <p:spPr>
              <a:xfrm>
                <a:off x="8033910" y="3528357"/>
                <a:ext cx="28755" cy="167645"/>
              </a:xfrm>
              <a:custGeom>
                <a:avLst/>
                <a:gdLst/>
                <a:ahLst/>
                <a:cxnLst/>
                <a:rect l="l" t="t" r="r" b="b"/>
                <a:pathLst>
                  <a:path w="106" h="618" extrusionOk="0">
                    <a:moveTo>
                      <a:pt x="88" y="618"/>
                    </a:moveTo>
                    <a:cubicBezTo>
                      <a:pt x="80" y="618"/>
                      <a:pt x="72" y="611"/>
                      <a:pt x="71" y="602"/>
                    </a:cubicBezTo>
                    <a:lnTo>
                      <a:pt x="0" y="21"/>
                    </a:lnTo>
                    <a:cubicBezTo>
                      <a:pt x="-1" y="11"/>
                      <a:pt x="6" y="2"/>
                      <a:pt x="16" y="1"/>
                    </a:cubicBezTo>
                    <a:cubicBezTo>
                      <a:pt x="25" y="0"/>
                      <a:pt x="34" y="7"/>
                      <a:pt x="35" y="17"/>
                    </a:cubicBezTo>
                    <a:lnTo>
                      <a:pt x="106" y="598"/>
                    </a:lnTo>
                    <a:cubicBezTo>
                      <a:pt x="107" y="608"/>
                      <a:pt x="100" y="617"/>
                      <a:pt x="91" y="618"/>
                    </a:cubicBezTo>
                    <a:cubicBezTo>
                      <a:pt x="90" y="618"/>
                      <a:pt x="89" y="618"/>
                      <a:pt x="88" y="618"/>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75" name="Google Shape;375;p13"/>
              <p:cNvSpPr/>
              <p:nvPr/>
            </p:nvSpPr>
            <p:spPr>
              <a:xfrm>
                <a:off x="7940051" y="3537309"/>
                <a:ext cx="227867" cy="80025"/>
              </a:xfrm>
              <a:custGeom>
                <a:avLst/>
                <a:gdLst/>
                <a:ahLst/>
                <a:cxnLst/>
                <a:rect l="l" t="t" r="r" b="b"/>
                <a:pathLst>
                  <a:path w="840" h="295" extrusionOk="0">
                    <a:moveTo>
                      <a:pt x="475" y="295"/>
                    </a:moveTo>
                    <a:cubicBezTo>
                      <a:pt x="475" y="295"/>
                      <a:pt x="474" y="295"/>
                      <a:pt x="473" y="295"/>
                    </a:cubicBezTo>
                    <a:lnTo>
                      <a:pt x="16" y="242"/>
                    </a:lnTo>
                    <a:cubicBezTo>
                      <a:pt x="6" y="240"/>
                      <a:pt x="-1" y="232"/>
                      <a:pt x="0" y="222"/>
                    </a:cubicBezTo>
                    <a:cubicBezTo>
                      <a:pt x="1" y="212"/>
                      <a:pt x="10" y="205"/>
                      <a:pt x="20" y="206"/>
                    </a:cubicBezTo>
                    <a:lnTo>
                      <a:pt x="470" y="259"/>
                    </a:lnTo>
                    <a:lnTo>
                      <a:pt x="812" y="4"/>
                    </a:lnTo>
                    <a:cubicBezTo>
                      <a:pt x="820" y="-2"/>
                      <a:pt x="831" y="-1"/>
                      <a:pt x="837" y="7"/>
                    </a:cubicBezTo>
                    <a:cubicBezTo>
                      <a:pt x="843" y="15"/>
                      <a:pt x="841" y="26"/>
                      <a:pt x="833" y="32"/>
                    </a:cubicBezTo>
                    <a:lnTo>
                      <a:pt x="486" y="291"/>
                    </a:lnTo>
                    <a:cubicBezTo>
                      <a:pt x="483" y="293"/>
                      <a:pt x="479" y="295"/>
                      <a:pt x="475" y="295"/>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76" name="Google Shape;376;p13"/>
              <p:cNvSpPr/>
              <p:nvPr/>
            </p:nvSpPr>
            <p:spPr>
              <a:xfrm>
                <a:off x="8064292" y="3607297"/>
                <a:ext cx="20074" cy="162491"/>
              </a:xfrm>
              <a:custGeom>
                <a:avLst/>
                <a:gdLst/>
                <a:ahLst/>
                <a:cxnLst/>
                <a:rect l="l" t="t" r="r" b="b"/>
                <a:pathLst>
                  <a:path w="74" h="599" extrusionOk="0">
                    <a:moveTo>
                      <a:pt x="57" y="599"/>
                    </a:moveTo>
                    <a:cubicBezTo>
                      <a:pt x="47" y="599"/>
                      <a:pt x="40" y="592"/>
                      <a:pt x="39" y="582"/>
                    </a:cubicBezTo>
                    <a:lnTo>
                      <a:pt x="0" y="20"/>
                    </a:lnTo>
                    <a:cubicBezTo>
                      <a:pt x="-1" y="11"/>
                      <a:pt x="6" y="2"/>
                      <a:pt x="16" y="1"/>
                    </a:cubicBezTo>
                    <a:cubicBezTo>
                      <a:pt x="25" y="0"/>
                      <a:pt x="34" y="8"/>
                      <a:pt x="35" y="18"/>
                    </a:cubicBezTo>
                    <a:lnTo>
                      <a:pt x="74" y="580"/>
                    </a:lnTo>
                    <a:cubicBezTo>
                      <a:pt x="75" y="589"/>
                      <a:pt x="68" y="598"/>
                      <a:pt x="58" y="599"/>
                    </a:cubicBezTo>
                    <a:cubicBezTo>
                      <a:pt x="57" y="599"/>
                      <a:pt x="57" y="599"/>
                      <a:pt x="57" y="599"/>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nvGrpSpPr>
            <p:cNvPr id="377" name="Google Shape;377;p13"/>
            <p:cNvGrpSpPr/>
            <p:nvPr/>
          </p:nvGrpSpPr>
          <p:grpSpPr>
            <a:xfrm>
              <a:off x="8585438" y="2326626"/>
              <a:ext cx="150826" cy="125327"/>
              <a:chOff x="5999388" y="1257826"/>
              <a:chExt cx="150826" cy="125327"/>
            </a:xfrm>
          </p:grpSpPr>
          <p:sp>
            <p:nvSpPr>
              <p:cNvPr id="378" name="Google Shape;378;p13"/>
              <p:cNvSpPr/>
              <p:nvPr/>
            </p:nvSpPr>
            <p:spPr>
              <a:xfrm>
                <a:off x="5999388" y="1302857"/>
                <a:ext cx="96030" cy="80296"/>
              </a:xfrm>
              <a:custGeom>
                <a:avLst/>
                <a:gdLst/>
                <a:ahLst/>
                <a:cxnLst/>
                <a:rect l="l" t="t" r="r" b="b"/>
                <a:pathLst>
                  <a:path w="354" h="296" extrusionOk="0">
                    <a:moveTo>
                      <a:pt x="336" y="296"/>
                    </a:moveTo>
                    <a:cubicBezTo>
                      <a:pt x="334" y="296"/>
                      <a:pt x="333" y="296"/>
                      <a:pt x="332" y="296"/>
                    </a:cubicBezTo>
                    <a:cubicBezTo>
                      <a:pt x="318" y="293"/>
                      <a:pt x="307" y="284"/>
                      <a:pt x="299" y="271"/>
                    </a:cubicBezTo>
                    <a:cubicBezTo>
                      <a:pt x="283" y="243"/>
                      <a:pt x="284" y="193"/>
                      <a:pt x="291" y="144"/>
                    </a:cubicBezTo>
                    <a:cubicBezTo>
                      <a:pt x="235" y="222"/>
                      <a:pt x="155" y="298"/>
                      <a:pt x="90" y="296"/>
                    </a:cubicBezTo>
                    <a:cubicBezTo>
                      <a:pt x="63" y="296"/>
                      <a:pt x="26" y="281"/>
                      <a:pt x="7" y="217"/>
                    </a:cubicBezTo>
                    <a:cubicBezTo>
                      <a:pt x="-16" y="135"/>
                      <a:pt x="14" y="66"/>
                      <a:pt x="90" y="28"/>
                    </a:cubicBezTo>
                    <a:cubicBezTo>
                      <a:pt x="163" y="-10"/>
                      <a:pt x="262" y="-8"/>
                      <a:pt x="293" y="32"/>
                    </a:cubicBezTo>
                    <a:cubicBezTo>
                      <a:pt x="299" y="39"/>
                      <a:pt x="297" y="51"/>
                      <a:pt x="290" y="57"/>
                    </a:cubicBezTo>
                    <a:cubicBezTo>
                      <a:pt x="282" y="63"/>
                      <a:pt x="271" y="61"/>
                      <a:pt x="265" y="54"/>
                    </a:cubicBezTo>
                    <a:cubicBezTo>
                      <a:pt x="248" y="32"/>
                      <a:pt x="170" y="26"/>
                      <a:pt x="106" y="59"/>
                    </a:cubicBezTo>
                    <a:cubicBezTo>
                      <a:pt x="64" y="81"/>
                      <a:pt x="18" y="124"/>
                      <a:pt x="41" y="207"/>
                    </a:cubicBezTo>
                    <a:cubicBezTo>
                      <a:pt x="57" y="260"/>
                      <a:pt x="82" y="261"/>
                      <a:pt x="91" y="261"/>
                    </a:cubicBezTo>
                    <a:lnTo>
                      <a:pt x="92" y="261"/>
                    </a:lnTo>
                    <a:cubicBezTo>
                      <a:pt x="166" y="261"/>
                      <a:pt x="289" y="110"/>
                      <a:pt x="319" y="20"/>
                    </a:cubicBezTo>
                    <a:cubicBezTo>
                      <a:pt x="322" y="11"/>
                      <a:pt x="332" y="6"/>
                      <a:pt x="341" y="9"/>
                    </a:cubicBezTo>
                    <a:cubicBezTo>
                      <a:pt x="350" y="12"/>
                      <a:pt x="355" y="22"/>
                      <a:pt x="352" y="31"/>
                    </a:cubicBezTo>
                    <a:cubicBezTo>
                      <a:pt x="332" y="98"/>
                      <a:pt x="308" y="217"/>
                      <a:pt x="329" y="253"/>
                    </a:cubicBezTo>
                    <a:cubicBezTo>
                      <a:pt x="333" y="259"/>
                      <a:pt x="337" y="261"/>
                      <a:pt x="339" y="261"/>
                    </a:cubicBezTo>
                    <a:cubicBezTo>
                      <a:pt x="349" y="264"/>
                      <a:pt x="355" y="273"/>
                      <a:pt x="353" y="282"/>
                    </a:cubicBezTo>
                    <a:cubicBezTo>
                      <a:pt x="351" y="291"/>
                      <a:pt x="344" y="296"/>
                      <a:pt x="336" y="296"/>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79" name="Google Shape;379;p13"/>
              <p:cNvSpPr/>
              <p:nvPr/>
            </p:nvSpPr>
            <p:spPr>
              <a:xfrm>
                <a:off x="6108981" y="1257826"/>
                <a:ext cx="41233" cy="66461"/>
              </a:xfrm>
              <a:custGeom>
                <a:avLst/>
                <a:gdLst/>
                <a:ahLst/>
                <a:cxnLst/>
                <a:rect l="l" t="t" r="r" b="b"/>
                <a:pathLst>
                  <a:path w="152" h="245" extrusionOk="0">
                    <a:moveTo>
                      <a:pt x="57" y="189"/>
                    </a:moveTo>
                    <a:cubicBezTo>
                      <a:pt x="59" y="189"/>
                      <a:pt x="61" y="189"/>
                      <a:pt x="62" y="190"/>
                    </a:cubicBezTo>
                    <a:cubicBezTo>
                      <a:pt x="81" y="195"/>
                      <a:pt x="97" y="192"/>
                      <a:pt x="108" y="180"/>
                    </a:cubicBezTo>
                    <a:cubicBezTo>
                      <a:pt x="115" y="171"/>
                      <a:pt x="118" y="158"/>
                      <a:pt x="114" y="149"/>
                    </a:cubicBezTo>
                    <a:cubicBezTo>
                      <a:pt x="114" y="147"/>
                      <a:pt x="111" y="140"/>
                      <a:pt x="98" y="140"/>
                    </a:cubicBezTo>
                    <a:cubicBezTo>
                      <a:pt x="80" y="140"/>
                      <a:pt x="63" y="165"/>
                      <a:pt x="50" y="190"/>
                    </a:cubicBezTo>
                    <a:cubicBezTo>
                      <a:pt x="52" y="189"/>
                      <a:pt x="55" y="189"/>
                      <a:pt x="57" y="189"/>
                    </a:cubicBezTo>
                    <a:moveTo>
                      <a:pt x="17" y="245"/>
                    </a:moveTo>
                    <a:cubicBezTo>
                      <a:pt x="15" y="245"/>
                      <a:pt x="14" y="245"/>
                      <a:pt x="12" y="245"/>
                    </a:cubicBezTo>
                    <a:cubicBezTo>
                      <a:pt x="3" y="242"/>
                      <a:pt x="-3" y="232"/>
                      <a:pt x="0" y="223"/>
                    </a:cubicBezTo>
                    <a:lnTo>
                      <a:pt x="0" y="223"/>
                    </a:lnTo>
                    <a:lnTo>
                      <a:pt x="59" y="13"/>
                    </a:lnTo>
                    <a:cubicBezTo>
                      <a:pt x="61" y="4"/>
                      <a:pt x="71" y="-2"/>
                      <a:pt x="80" y="1"/>
                    </a:cubicBezTo>
                    <a:cubicBezTo>
                      <a:pt x="90" y="4"/>
                      <a:pt x="95" y="13"/>
                      <a:pt x="93" y="23"/>
                    </a:cubicBezTo>
                    <a:lnTo>
                      <a:pt x="67" y="114"/>
                    </a:lnTo>
                    <a:cubicBezTo>
                      <a:pt x="76" y="108"/>
                      <a:pt x="86" y="105"/>
                      <a:pt x="98" y="105"/>
                    </a:cubicBezTo>
                    <a:cubicBezTo>
                      <a:pt x="120" y="105"/>
                      <a:pt x="138" y="116"/>
                      <a:pt x="147" y="134"/>
                    </a:cubicBezTo>
                    <a:cubicBezTo>
                      <a:pt x="156" y="156"/>
                      <a:pt x="151" y="184"/>
                      <a:pt x="134" y="203"/>
                    </a:cubicBezTo>
                    <a:cubicBezTo>
                      <a:pt x="115" y="226"/>
                      <a:pt x="85" y="233"/>
                      <a:pt x="52" y="223"/>
                    </a:cubicBezTo>
                    <a:cubicBezTo>
                      <a:pt x="47" y="222"/>
                      <a:pt x="42" y="218"/>
                      <a:pt x="41" y="212"/>
                    </a:cubicBezTo>
                    <a:cubicBezTo>
                      <a:pt x="38" y="220"/>
                      <a:pt x="36" y="227"/>
                      <a:pt x="34" y="232"/>
                    </a:cubicBezTo>
                    <a:lnTo>
                      <a:pt x="34" y="232"/>
                    </a:lnTo>
                    <a:cubicBezTo>
                      <a:pt x="32" y="240"/>
                      <a:pt x="25" y="245"/>
                      <a:pt x="17" y="245"/>
                    </a:cubicBezTo>
                    <a:close/>
                  </a:path>
                </a:pathLst>
              </a:custGeom>
              <a:solidFill>
                <a:schemeClr val="dk1"/>
              </a:solidFill>
              <a:ln>
                <a:noFill/>
              </a:ln>
            </p:spPr>
            <p:txBody>
              <a:bodyPr spcFirstLastPara="1" wrap="square" lIns="90000" tIns="43200" rIns="90000" bIns="432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380"/>
        <p:cNvGrpSpPr/>
        <p:nvPr/>
      </p:nvGrpSpPr>
      <p:grpSpPr>
        <a:xfrm>
          <a:off x="0" y="0"/>
          <a:ext cx="0" cy="0"/>
          <a:chOff x="0" y="0"/>
          <a:chExt cx="0" cy="0"/>
        </a:xfrm>
      </p:grpSpPr>
      <p:sp>
        <p:nvSpPr>
          <p:cNvPr id="381" name="Google Shape;381;p14"/>
          <p:cNvSpPr txBox="1">
            <a:spLocks noGrp="1"/>
          </p:cNvSpPr>
          <p:nvPr>
            <p:ph type="title"/>
          </p:nvPr>
        </p:nvSpPr>
        <p:spPr>
          <a:xfrm>
            <a:off x="713364" y="3089875"/>
            <a:ext cx="4269900" cy="554400"/>
          </a:xfrm>
          <a:prstGeom prst="rect">
            <a:avLst/>
          </a:prstGeom>
        </p:spPr>
        <p:txBody>
          <a:bodyPr spcFirstLastPara="1" wrap="square" lIns="91425" tIns="91425" rIns="91425" bIns="91425" anchor="t" anchorCtr="0">
            <a:noAutofit/>
          </a:bodyPr>
          <a:lstStyle>
            <a:lvl1pPr lvl="0" algn="l" rtl="0">
              <a:spcBef>
                <a:spcPts val="0"/>
              </a:spcBef>
              <a:spcAft>
                <a:spcPts val="0"/>
              </a:spcAft>
              <a:buSzPts val="3000"/>
              <a:buNone/>
              <a:defRPr sz="22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382" name="Google Shape;382;p14"/>
          <p:cNvSpPr txBox="1">
            <a:spLocks noGrp="1"/>
          </p:cNvSpPr>
          <p:nvPr>
            <p:ph type="subTitle" idx="1"/>
          </p:nvPr>
        </p:nvSpPr>
        <p:spPr>
          <a:xfrm>
            <a:off x="713225" y="1063675"/>
            <a:ext cx="4269900" cy="20262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2600"/>
            </a:lvl1pPr>
            <a:lvl2pPr lvl="1" algn="ctr" rtl="0">
              <a:lnSpc>
                <a:spcPct val="100000"/>
              </a:lnSpc>
              <a:spcBef>
                <a:spcPts val="0"/>
              </a:spcBef>
              <a:spcAft>
                <a:spcPts val="0"/>
              </a:spcAft>
              <a:buSzPts val="3000"/>
              <a:buNone/>
              <a:defRPr sz="3000"/>
            </a:lvl2pPr>
            <a:lvl3pPr lvl="2" algn="ctr" rtl="0">
              <a:lnSpc>
                <a:spcPct val="100000"/>
              </a:lnSpc>
              <a:spcBef>
                <a:spcPts val="0"/>
              </a:spcBef>
              <a:spcAft>
                <a:spcPts val="0"/>
              </a:spcAft>
              <a:buSzPts val="3000"/>
              <a:buNone/>
              <a:defRPr sz="3000"/>
            </a:lvl3pPr>
            <a:lvl4pPr lvl="3" algn="ctr" rtl="0">
              <a:lnSpc>
                <a:spcPct val="100000"/>
              </a:lnSpc>
              <a:spcBef>
                <a:spcPts val="0"/>
              </a:spcBef>
              <a:spcAft>
                <a:spcPts val="0"/>
              </a:spcAft>
              <a:buSzPts val="3000"/>
              <a:buNone/>
              <a:defRPr sz="3000"/>
            </a:lvl4pPr>
            <a:lvl5pPr lvl="4" algn="ctr" rtl="0">
              <a:lnSpc>
                <a:spcPct val="100000"/>
              </a:lnSpc>
              <a:spcBef>
                <a:spcPts val="0"/>
              </a:spcBef>
              <a:spcAft>
                <a:spcPts val="0"/>
              </a:spcAft>
              <a:buSzPts val="3000"/>
              <a:buNone/>
              <a:defRPr sz="3000"/>
            </a:lvl5pPr>
            <a:lvl6pPr lvl="5" algn="ctr" rtl="0">
              <a:lnSpc>
                <a:spcPct val="100000"/>
              </a:lnSpc>
              <a:spcBef>
                <a:spcPts val="0"/>
              </a:spcBef>
              <a:spcAft>
                <a:spcPts val="0"/>
              </a:spcAft>
              <a:buSzPts val="3000"/>
              <a:buNone/>
              <a:defRPr sz="3000"/>
            </a:lvl6pPr>
            <a:lvl7pPr lvl="6" algn="ctr" rtl="0">
              <a:lnSpc>
                <a:spcPct val="100000"/>
              </a:lnSpc>
              <a:spcBef>
                <a:spcPts val="0"/>
              </a:spcBef>
              <a:spcAft>
                <a:spcPts val="0"/>
              </a:spcAft>
              <a:buSzPts val="3000"/>
              <a:buNone/>
              <a:defRPr sz="3000"/>
            </a:lvl7pPr>
            <a:lvl8pPr lvl="7" algn="ctr" rtl="0">
              <a:lnSpc>
                <a:spcPct val="100000"/>
              </a:lnSpc>
              <a:spcBef>
                <a:spcPts val="0"/>
              </a:spcBef>
              <a:spcAft>
                <a:spcPts val="0"/>
              </a:spcAft>
              <a:buSzPts val="3000"/>
              <a:buNone/>
              <a:defRPr sz="3000"/>
            </a:lvl8pPr>
            <a:lvl9pPr lvl="8" algn="ctr" rtl="0">
              <a:lnSpc>
                <a:spcPct val="100000"/>
              </a:lnSpc>
              <a:spcBef>
                <a:spcPts val="0"/>
              </a:spcBef>
              <a:spcAft>
                <a:spcPts val="0"/>
              </a:spcAft>
              <a:buSzPts val="3000"/>
              <a:buNone/>
              <a:defRPr sz="3000"/>
            </a:lvl9pPr>
          </a:lstStyle>
          <a:p>
            <a:endParaRPr/>
          </a:p>
        </p:txBody>
      </p:sp>
      <p:sp>
        <p:nvSpPr>
          <p:cNvPr id="383" name="Google Shape;383;p14"/>
          <p:cNvSpPr/>
          <p:nvPr/>
        </p:nvSpPr>
        <p:spPr>
          <a:xfrm>
            <a:off x="-37675" y="4667425"/>
            <a:ext cx="9219362" cy="0"/>
          </a:xfrm>
          <a:custGeom>
            <a:avLst/>
            <a:gdLst/>
            <a:ahLst/>
            <a:cxnLst/>
            <a:rect l="l" t="t" r="r" b="b"/>
            <a:pathLst>
              <a:path w="14274" h="120000" extrusionOk="0">
                <a:moveTo>
                  <a:pt x="0" y="0"/>
                </a:moveTo>
                <a:lnTo>
                  <a:pt x="14274" y="0"/>
                </a:lnTo>
                <a:lnTo>
                  <a:pt x="0" y="0"/>
                </a:lnTo>
                <a:close/>
              </a:path>
            </a:pathLst>
          </a:custGeom>
          <a:noFill/>
          <a:ln w="9525" cap="flat" cmpd="sng">
            <a:solidFill>
              <a:schemeClr val="dk1"/>
            </a:solidFill>
            <a:prstDash val="solid"/>
            <a:bevel/>
            <a:headEnd type="none" w="sm" len="sm"/>
            <a:tailEnd type="none" w="sm" len="sm"/>
          </a:ln>
        </p:spPr>
        <p:txBody>
          <a:bodyPr spcFirstLastPara="1" wrap="square" lIns="92875" tIns="0" rIns="92875"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nvGrpSpPr>
          <p:cNvPr id="384" name="Google Shape;384;p14"/>
          <p:cNvGrpSpPr/>
          <p:nvPr/>
        </p:nvGrpSpPr>
        <p:grpSpPr>
          <a:xfrm>
            <a:off x="169884" y="3988702"/>
            <a:ext cx="830628" cy="678718"/>
            <a:chOff x="7447696" y="3988702"/>
            <a:chExt cx="830628" cy="678718"/>
          </a:xfrm>
        </p:grpSpPr>
        <p:sp>
          <p:nvSpPr>
            <p:cNvPr id="385" name="Google Shape;385;p14"/>
            <p:cNvSpPr/>
            <p:nvPr/>
          </p:nvSpPr>
          <p:spPr>
            <a:xfrm>
              <a:off x="7447696" y="4093684"/>
              <a:ext cx="341529" cy="573736"/>
            </a:xfrm>
            <a:custGeom>
              <a:avLst/>
              <a:gdLst/>
              <a:ahLst/>
              <a:cxnLst/>
              <a:rect l="l" t="t" r="r" b="b"/>
              <a:pathLst>
                <a:path w="1259" h="2115" extrusionOk="0">
                  <a:moveTo>
                    <a:pt x="1117" y="0"/>
                  </a:moveTo>
                  <a:cubicBezTo>
                    <a:pt x="1117" y="0"/>
                    <a:pt x="680" y="258"/>
                    <a:pt x="370" y="776"/>
                  </a:cubicBezTo>
                  <a:cubicBezTo>
                    <a:pt x="59" y="1295"/>
                    <a:pt x="-187" y="2024"/>
                    <a:pt x="195" y="2115"/>
                  </a:cubicBezTo>
                  <a:lnTo>
                    <a:pt x="559" y="2102"/>
                  </a:lnTo>
                  <a:lnTo>
                    <a:pt x="1259" y="1861"/>
                  </a:lnTo>
                  <a:lnTo>
                    <a:pt x="1185" y="1719"/>
                  </a:lnTo>
                  <a:cubicBezTo>
                    <a:pt x="1185" y="1719"/>
                    <a:pt x="572" y="2044"/>
                    <a:pt x="468" y="2044"/>
                  </a:cubicBezTo>
                  <a:cubicBezTo>
                    <a:pt x="363" y="2044"/>
                    <a:pt x="227" y="2070"/>
                    <a:pt x="169" y="2028"/>
                  </a:cubicBezTo>
                  <a:cubicBezTo>
                    <a:pt x="111" y="1986"/>
                    <a:pt x="371" y="1043"/>
                    <a:pt x="925" y="729"/>
                  </a:cubicBezTo>
                  <a:cubicBezTo>
                    <a:pt x="1479" y="415"/>
                    <a:pt x="1117" y="0"/>
                    <a:pt x="1117" y="0"/>
                  </a:cubicBezTo>
                  <a:close/>
                </a:path>
              </a:pathLst>
            </a:custGeom>
            <a:solidFill>
              <a:srgbClr val="5BE3A8"/>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86" name="Google Shape;386;p14"/>
            <p:cNvSpPr/>
            <p:nvPr/>
          </p:nvSpPr>
          <p:spPr>
            <a:xfrm>
              <a:off x="7447696" y="4093684"/>
              <a:ext cx="341529" cy="573736"/>
            </a:xfrm>
            <a:custGeom>
              <a:avLst/>
              <a:gdLst/>
              <a:ahLst/>
              <a:cxnLst/>
              <a:rect l="l" t="t" r="r" b="b"/>
              <a:pathLst>
                <a:path w="1259" h="2115" extrusionOk="0">
                  <a:moveTo>
                    <a:pt x="1117" y="0"/>
                  </a:moveTo>
                  <a:cubicBezTo>
                    <a:pt x="1117" y="0"/>
                    <a:pt x="680" y="258"/>
                    <a:pt x="370" y="776"/>
                  </a:cubicBezTo>
                  <a:cubicBezTo>
                    <a:pt x="59" y="1295"/>
                    <a:pt x="-187" y="2024"/>
                    <a:pt x="195" y="2115"/>
                  </a:cubicBezTo>
                  <a:lnTo>
                    <a:pt x="559" y="2102"/>
                  </a:lnTo>
                  <a:lnTo>
                    <a:pt x="1259" y="1861"/>
                  </a:lnTo>
                  <a:lnTo>
                    <a:pt x="1185" y="1719"/>
                  </a:lnTo>
                  <a:cubicBezTo>
                    <a:pt x="1185" y="1719"/>
                    <a:pt x="572" y="2044"/>
                    <a:pt x="468" y="2044"/>
                  </a:cubicBezTo>
                  <a:cubicBezTo>
                    <a:pt x="363" y="2044"/>
                    <a:pt x="227" y="2070"/>
                    <a:pt x="169" y="2028"/>
                  </a:cubicBezTo>
                  <a:cubicBezTo>
                    <a:pt x="111" y="1986"/>
                    <a:pt x="371" y="1043"/>
                    <a:pt x="925" y="729"/>
                  </a:cubicBezTo>
                  <a:cubicBezTo>
                    <a:pt x="1479" y="415"/>
                    <a:pt x="1117" y="0"/>
                    <a:pt x="1117" y="0"/>
                  </a:cubicBez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87" name="Google Shape;387;p14"/>
            <p:cNvSpPr/>
            <p:nvPr/>
          </p:nvSpPr>
          <p:spPr>
            <a:xfrm>
              <a:off x="7447696" y="4093684"/>
              <a:ext cx="341529" cy="573736"/>
            </a:xfrm>
            <a:custGeom>
              <a:avLst/>
              <a:gdLst/>
              <a:ahLst/>
              <a:cxnLst/>
              <a:rect l="l" t="t" r="r" b="b"/>
              <a:pathLst>
                <a:path w="1259" h="2115" extrusionOk="0">
                  <a:moveTo>
                    <a:pt x="1117" y="0"/>
                  </a:moveTo>
                  <a:cubicBezTo>
                    <a:pt x="1117" y="0"/>
                    <a:pt x="680" y="258"/>
                    <a:pt x="370" y="776"/>
                  </a:cubicBezTo>
                  <a:cubicBezTo>
                    <a:pt x="59" y="1295"/>
                    <a:pt x="-187" y="2024"/>
                    <a:pt x="195" y="2115"/>
                  </a:cubicBezTo>
                  <a:lnTo>
                    <a:pt x="559" y="2102"/>
                  </a:lnTo>
                  <a:lnTo>
                    <a:pt x="1259" y="1861"/>
                  </a:lnTo>
                  <a:lnTo>
                    <a:pt x="1185" y="1719"/>
                  </a:lnTo>
                  <a:cubicBezTo>
                    <a:pt x="1185" y="1719"/>
                    <a:pt x="572" y="2044"/>
                    <a:pt x="468" y="2044"/>
                  </a:cubicBezTo>
                  <a:cubicBezTo>
                    <a:pt x="363" y="2044"/>
                    <a:pt x="227" y="2070"/>
                    <a:pt x="169" y="2028"/>
                  </a:cubicBezTo>
                  <a:cubicBezTo>
                    <a:pt x="111" y="1986"/>
                    <a:pt x="371" y="1043"/>
                    <a:pt x="925" y="729"/>
                  </a:cubicBezTo>
                  <a:cubicBezTo>
                    <a:pt x="1479" y="415"/>
                    <a:pt x="1117" y="0"/>
                    <a:pt x="1117" y="0"/>
                  </a:cubicBezTo>
                  <a:close/>
                </a:path>
              </a:pathLst>
            </a:custGeom>
            <a:noFill/>
            <a:ln w="9525" cap="flat" cmpd="sng">
              <a:solidFill>
                <a:schemeClr val="dk1"/>
              </a:solidFill>
              <a:prstDash val="solid"/>
              <a:bevel/>
              <a:headEnd type="none" w="sm" len="sm"/>
              <a:tailEnd type="none" w="sm" len="sm"/>
            </a:ln>
          </p:spPr>
          <p:txBody>
            <a:bodyPr spcFirstLastPara="1" wrap="square" lIns="92875" tIns="47875" rIns="92875" bIns="478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88" name="Google Shape;388;p14"/>
            <p:cNvSpPr/>
            <p:nvPr/>
          </p:nvSpPr>
          <p:spPr>
            <a:xfrm>
              <a:off x="7661999" y="4009319"/>
              <a:ext cx="579433" cy="658101"/>
            </a:xfrm>
            <a:custGeom>
              <a:avLst/>
              <a:gdLst/>
              <a:ahLst/>
              <a:cxnLst/>
              <a:rect l="l" t="t" r="r" b="b"/>
              <a:pathLst>
                <a:path w="2136" h="2426" extrusionOk="0">
                  <a:moveTo>
                    <a:pt x="385" y="2426"/>
                  </a:moveTo>
                  <a:cubicBezTo>
                    <a:pt x="-102" y="2426"/>
                    <a:pt x="-10" y="242"/>
                    <a:pt x="46" y="133"/>
                  </a:cubicBezTo>
                  <a:cubicBezTo>
                    <a:pt x="102" y="24"/>
                    <a:pt x="1516" y="-30"/>
                    <a:pt x="1655" y="16"/>
                  </a:cubicBezTo>
                  <a:cubicBezTo>
                    <a:pt x="1794" y="62"/>
                    <a:pt x="2353" y="2240"/>
                    <a:pt x="2045" y="2413"/>
                  </a:cubicBezTo>
                  <a:lnTo>
                    <a:pt x="385" y="2426"/>
                  </a:lnTo>
                  <a:close/>
                </a:path>
              </a:pathLst>
            </a:custGeom>
            <a:solidFill>
              <a:srgbClr val="5BE3A8"/>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89" name="Google Shape;389;p14"/>
            <p:cNvSpPr/>
            <p:nvPr/>
          </p:nvSpPr>
          <p:spPr>
            <a:xfrm>
              <a:off x="7661999" y="4009319"/>
              <a:ext cx="579433" cy="658101"/>
            </a:xfrm>
            <a:custGeom>
              <a:avLst/>
              <a:gdLst/>
              <a:ahLst/>
              <a:cxnLst/>
              <a:rect l="l" t="t" r="r" b="b"/>
              <a:pathLst>
                <a:path w="2136" h="2426" extrusionOk="0">
                  <a:moveTo>
                    <a:pt x="385" y="2426"/>
                  </a:moveTo>
                  <a:cubicBezTo>
                    <a:pt x="-102" y="2426"/>
                    <a:pt x="-10" y="242"/>
                    <a:pt x="46" y="133"/>
                  </a:cubicBezTo>
                  <a:cubicBezTo>
                    <a:pt x="102" y="24"/>
                    <a:pt x="1516" y="-30"/>
                    <a:pt x="1655" y="16"/>
                  </a:cubicBezTo>
                  <a:cubicBezTo>
                    <a:pt x="1794" y="62"/>
                    <a:pt x="2353" y="2240"/>
                    <a:pt x="2045" y="2413"/>
                  </a:cubicBezTo>
                  <a:lnTo>
                    <a:pt x="385" y="2426"/>
                  </a:lnTo>
                  <a:close/>
                </a:path>
              </a:pathLst>
            </a:custGeom>
            <a:solidFill>
              <a:srgbClr val="000000"/>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90" name="Google Shape;390;p14"/>
            <p:cNvSpPr/>
            <p:nvPr/>
          </p:nvSpPr>
          <p:spPr>
            <a:xfrm>
              <a:off x="7661999" y="4009319"/>
              <a:ext cx="579433" cy="658101"/>
            </a:xfrm>
            <a:custGeom>
              <a:avLst/>
              <a:gdLst/>
              <a:ahLst/>
              <a:cxnLst/>
              <a:rect l="l" t="t" r="r" b="b"/>
              <a:pathLst>
                <a:path w="2136" h="2426" extrusionOk="0">
                  <a:moveTo>
                    <a:pt x="385" y="2426"/>
                  </a:moveTo>
                  <a:cubicBezTo>
                    <a:pt x="-102" y="2426"/>
                    <a:pt x="-10" y="242"/>
                    <a:pt x="46" y="133"/>
                  </a:cubicBezTo>
                  <a:cubicBezTo>
                    <a:pt x="102" y="24"/>
                    <a:pt x="1516" y="-30"/>
                    <a:pt x="1655" y="16"/>
                  </a:cubicBezTo>
                  <a:cubicBezTo>
                    <a:pt x="1794" y="62"/>
                    <a:pt x="2353" y="2240"/>
                    <a:pt x="2045" y="2413"/>
                  </a:cubicBezTo>
                  <a:lnTo>
                    <a:pt x="385" y="2426"/>
                  </a:lnTo>
                  <a:close/>
                </a:path>
              </a:pathLst>
            </a:custGeom>
            <a:solidFill>
              <a:schemeClr val="accent5"/>
            </a:solidFill>
            <a:ln w="9525" cap="flat" cmpd="sng">
              <a:solidFill>
                <a:schemeClr val="dk1"/>
              </a:solidFill>
              <a:prstDash val="solid"/>
              <a:bevel/>
              <a:headEnd type="none" w="sm" len="sm"/>
              <a:tailEnd type="none" w="sm" len="sm"/>
            </a:ln>
          </p:spPr>
          <p:txBody>
            <a:bodyPr spcFirstLastPara="1" wrap="square" lIns="92875" tIns="47875" rIns="92875" bIns="478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91" name="Google Shape;391;p14"/>
            <p:cNvSpPr/>
            <p:nvPr/>
          </p:nvSpPr>
          <p:spPr>
            <a:xfrm>
              <a:off x="7674478" y="3988702"/>
              <a:ext cx="551492" cy="343428"/>
            </a:xfrm>
            <a:custGeom>
              <a:avLst/>
              <a:gdLst/>
              <a:ahLst/>
              <a:cxnLst/>
              <a:rect l="l" t="t" r="r" b="b"/>
              <a:pathLst>
                <a:path w="2033" h="1266" extrusionOk="0">
                  <a:moveTo>
                    <a:pt x="0" y="209"/>
                  </a:moveTo>
                  <a:cubicBezTo>
                    <a:pt x="176" y="246"/>
                    <a:pt x="278" y="962"/>
                    <a:pt x="515" y="1144"/>
                  </a:cubicBezTo>
                  <a:cubicBezTo>
                    <a:pt x="753" y="1326"/>
                    <a:pt x="1872" y="1286"/>
                    <a:pt x="1999" y="1144"/>
                  </a:cubicBezTo>
                  <a:cubicBezTo>
                    <a:pt x="2125" y="1001"/>
                    <a:pt x="1878" y="198"/>
                    <a:pt x="1698" y="76"/>
                  </a:cubicBezTo>
                  <a:cubicBezTo>
                    <a:pt x="1518" y="-47"/>
                    <a:pt x="1390" y="72"/>
                    <a:pt x="884" y="16"/>
                  </a:cubicBezTo>
                  <a:cubicBezTo>
                    <a:pt x="133" y="-68"/>
                    <a:pt x="0" y="209"/>
                    <a:pt x="0" y="209"/>
                  </a:cubicBezTo>
                  <a:close/>
                </a:path>
              </a:pathLst>
            </a:custGeom>
            <a:solidFill>
              <a:srgbClr val="5BE3A8"/>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92" name="Google Shape;392;p14"/>
            <p:cNvSpPr/>
            <p:nvPr/>
          </p:nvSpPr>
          <p:spPr>
            <a:xfrm>
              <a:off x="7674478" y="3988702"/>
              <a:ext cx="551492" cy="343428"/>
            </a:xfrm>
            <a:custGeom>
              <a:avLst/>
              <a:gdLst/>
              <a:ahLst/>
              <a:cxnLst/>
              <a:rect l="l" t="t" r="r" b="b"/>
              <a:pathLst>
                <a:path w="2033" h="1266" extrusionOk="0">
                  <a:moveTo>
                    <a:pt x="0" y="209"/>
                  </a:moveTo>
                  <a:cubicBezTo>
                    <a:pt x="176" y="246"/>
                    <a:pt x="278" y="962"/>
                    <a:pt x="515" y="1144"/>
                  </a:cubicBezTo>
                  <a:cubicBezTo>
                    <a:pt x="753" y="1326"/>
                    <a:pt x="1872" y="1286"/>
                    <a:pt x="1999" y="1144"/>
                  </a:cubicBezTo>
                  <a:cubicBezTo>
                    <a:pt x="2125" y="1001"/>
                    <a:pt x="1878" y="198"/>
                    <a:pt x="1698" y="76"/>
                  </a:cubicBezTo>
                  <a:cubicBezTo>
                    <a:pt x="1518" y="-47"/>
                    <a:pt x="1390" y="72"/>
                    <a:pt x="884" y="16"/>
                  </a:cubicBezTo>
                  <a:cubicBezTo>
                    <a:pt x="133" y="-68"/>
                    <a:pt x="0" y="209"/>
                    <a:pt x="0" y="209"/>
                  </a:cubicBezTo>
                  <a:close/>
                </a:path>
              </a:pathLst>
            </a:custGeom>
            <a:solidFill>
              <a:schemeClr val="accent1"/>
            </a:solidFill>
            <a:ln w="9525" cap="flat" cmpd="sng">
              <a:solidFill>
                <a:schemeClr val="dk1"/>
              </a:solidFill>
              <a:prstDash val="solid"/>
              <a:bevel/>
              <a:headEnd type="none" w="sm" len="sm"/>
              <a:tailEnd type="none" w="sm" len="sm"/>
            </a:ln>
          </p:spPr>
          <p:txBody>
            <a:bodyPr spcFirstLastPara="1" wrap="square" lIns="92875" tIns="47875" rIns="92875" bIns="478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93" name="Google Shape;393;p14"/>
            <p:cNvSpPr/>
            <p:nvPr/>
          </p:nvSpPr>
          <p:spPr>
            <a:xfrm>
              <a:off x="7967449" y="4155262"/>
              <a:ext cx="114476" cy="108237"/>
            </a:xfrm>
            <a:custGeom>
              <a:avLst/>
              <a:gdLst/>
              <a:ahLst/>
              <a:cxnLst/>
              <a:rect l="l" t="t" r="r" b="b"/>
              <a:pathLst>
                <a:path w="422" h="399" extrusionOk="0">
                  <a:moveTo>
                    <a:pt x="205" y="6"/>
                  </a:moveTo>
                  <a:lnTo>
                    <a:pt x="412" y="175"/>
                  </a:lnTo>
                  <a:cubicBezTo>
                    <a:pt x="424" y="185"/>
                    <a:pt x="426" y="204"/>
                    <a:pt x="415" y="215"/>
                  </a:cubicBezTo>
                  <a:lnTo>
                    <a:pt x="254" y="390"/>
                  </a:lnTo>
                  <a:cubicBezTo>
                    <a:pt x="243" y="401"/>
                    <a:pt x="226" y="401"/>
                    <a:pt x="214" y="391"/>
                  </a:cubicBezTo>
                  <a:lnTo>
                    <a:pt x="9" y="196"/>
                  </a:lnTo>
                  <a:cubicBezTo>
                    <a:pt x="-3" y="185"/>
                    <a:pt x="-3" y="166"/>
                    <a:pt x="9" y="155"/>
                  </a:cubicBezTo>
                  <a:lnTo>
                    <a:pt x="169" y="7"/>
                  </a:lnTo>
                  <a:cubicBezTo>
                    <a:pt x="179" y="-2"/>
                    <a:pt x="194" y="-3"/>
                    <a:pt x="205" y="6"/>
                  </a:cubicBezTo>
                  <a:close/>
                </a:path>
              </a:pathLst>
            </a:custGeom>
            <a:solidFill>
              <a:srgbClr val="5BE3A8"/>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94" name="Google Shape;394;p14"/>
            <p:cNvSpPr/>
            <p:nvPr/>
          </p:nvSpPr>
          <p:spPr>
            <a:xfrm>
              <a:off x="7967449" y="4155262"/>
              <a:ext cx="114476" cy="108237"/>
            </a:xfrm>
            <a:custGeom>
              <a:avLst/>
              <a:gdLst/>
              <a:ahLst/>
              <a:cxnLst/>
              <a:rect l="l" t="t" r="r" b="b"/>
              <a:pathLst>
                <a:path w="422" h="399" extrusionOk="0">
                  <a:moveTo>
                    <a:pt x="205" y="6"/>
                  </a:moveTo>
                  <a:lnTo>
                    <a:pt x="412" y="175"/>
                  </a:lnTo>
                  <a:cubicBezTo>
                    <a:pt x="424" y="185"/>
                    <a:pt x="426" y="204"/>
                    <a:pt x="415" y="215"/>
                  </a:cubicBezTo>
                  <a:lnTo>
                    <a:pt x="254" y="390"/>
                  </a:lnTo>
                  <a:cubicBezTo>
                    <a:pt x="243" y="401"/>
                    <a:pt x="226" y="401"/>
                    <a:pt x="214" y="391"/>
                  </a:cubicBezTo>
                  <a:lnTo>
                    <a:pt x="9" y="196"/>
                  </a:lnTo>
                  <a:cubicBezTo>
                    <a:pt x="-3" y="185"/>
                    <a:pt x="-3" y="166"/>
                    <a:pt x="9" y="155"/>
                  </a:cubicBezTo>
                  <a:lnTo>
                    <a:pt x="169" y="7"/>
                  </a:lnTo>
                  <a:cubicBezTo>
                    <a:pt x="179" y="-2"/>
                    <a:pt x="194" y="-3"/>
                    <a:pt x="205" y="6"/>
                  </a:cubicBez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95" name="Google Shape;395;p14"/>
            <p:cNvSpPr/>
            <p:nvPr/>
          </p:nvSpPr>
          <p:spPr>
            <a:xfrm>
              <a:off x="7967449" y="4155262"/>
              <a:ext cx="114476" cy="108237"/>
            </a:xfrm>
            <a:custGeom>
              <a:avLst/>
              <a:gdLst/>
              <a:ahLst/>
              <a:cxnLst/>
              <a:rect l="l" t="t" r="r" b="b"/>
              <a:pathLst>
                <a:path w="422" h="399" extrusionOk="0">
                  <a:moveTo>
                    <a:pt x="205" y="6"/>
                  </a:moveTo>
                  <a:lnTo>
                    <a:pt x="412" y="175"/>
                  </a:lnTo>
                  <a:cubicBezTo>
                    <a:pt x="424" y="185"/>
                    <a:pt x="426" y="204"/>
                    <a:pt x="415" y="215"/>
                  </a:cubicBezTo>
                  <a:lnTo>
                    <a:pt x="254" y="390"/>
                  </a:lnTo>
                  <a:cubicBezTo>
                    <a:pt x="243" y="401"/>
                    <a:pt x="226" y="401"/>
                    <a:pt x="214" y="391"/>
                  </a:cubicBezTo>
                  <a:lnTo>
                    <a:pt x="9" y="196"/>
                  </a:lnTo>
                  <a:cubicBezTo>
                    <a:pt x="-3" y="185"/>
                    <a:pt x="-3" y="166"/>
                    <a:pt x="9" y="155"/>
                  </a:cubicBezTo>
                  <a:lnTo>
                    <a:pt x="169" y="7"/>
                  </a:lnTo>
                  <a:cubicBezTo>
                    <a:pt x="179" y="-2"/>
                    <a:pt x="194" y="-3"/>
                    <a:pt x="205" y="6"/>
                  </a:cubicBezTo>
                  <a:close/>
                </a:path>
              </a:pathLst>
            </a:custGeom>
            <a:noFill/>
            <a:ln w="9525" cap="flat" cmpd="sng">
              <a:solidFill>
                <a:schemeClr val="dk1"/>
              </a:solidFill>
              <a:prstDash val="solid"/>
              <a:bevel/>
              <a:headEnd type="none" w="sm" len="sm"/>
              <a:tailEnd type="none" w="sm" len="sm"/>
            </a:ln>
          </p:spPr>
          <p:txBody>
            <a:bodyPr spcFirstLastPara="1" wrap="square" lIns="92875" tIns="47875" rIns="92875" bIns="478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96" name="Google Shape;396;p14"/>
            <p:cNvSpPr/>
            <p:nvPr/>
          </p:nvSpPr>
          <p:spPr>
            <a:xfrm>
              <a:off x="7834527" y="4386656"/>
              <a:ext cx="431048" cy="250925"/>
            </a:xfrm>
            <a:custGeom>
              <a:avLst/>
              <a:gdLst/>
              <a:ahLst/>
              <a:cxnLst/>
              <a:rect l="l" t="t" r="r" b="b"/>
              <a:pathLst>
                <a:path w="1589" h="925" extrusionOk="0">
                  <a:moveTo>
                    <a:pt x="11" y="42"/>
                  </a:moveTo>
                  <a:cubicBezTo>
                    <a:pt x="11" y="42"/>
                    <a:pt x="948" y="119"/>
                    <a:pt x="1409" y="0"/>
                  </a:cubicBezTo>
                  <a:cubicBezTo>
                    <a:pt x="1409" y="0"/>
                    <a:pt x="1499" y="63"/>
                    <a:pt x="1541" y="189"/>
                  </a:cubicBezTo>
                  <a:cubicBezTo>
                    <a:pt x="1582" y="314"/>
                    <a:pt x="1670" y="744"/>
                    <a:pt x="1409" y="854"/>
                  </a:cubicBezTo>
                  <a:cubicBezTo>
                    <a:pt x="1148" y="964"/>
                    <a:pt x="210" y="943"/>
                    <a:pt x="84" y="817"/>
                  </a:cubicBezTo>
                  <a:cubicBezTo>
                    <a:pt x="-42" y="692"/>
                    <a:pt x="11" y="42"/>
                    <a:pt x="11" y="42"/>
                  </a:cubicBezTo>
                  <a:close/>
                </a:path>
              </a:pathLst>
            </a:custGeom>
            <a:solidFill>
              <a:srgbClr val="5BE3A8"/>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97" name="Google Shape;397;p14"/>
            <p:cNvSpPr/>
            <p:nvPr/>
          </p:nvSpPr>
          <p:spPr>
            <a:xfrm>
              <a:off x="7834527" y="4386656"/>
              <a:ext cx="431048" cy="250925"/>
            </a:xfrm>
            <a:custGeom>
              <a:avLst/>
              <a:gdLst/>
              <a:ahLst/>
              <a:cxnLst/>
              <a:rect l="l" t="t" r="r" b="b"/>
              <a:pathLst>
                <a:path w="1589" h="925" extrusionOk="0">
                  <a:moveTo>
                    <a:pt x="11" y="42"/>
                  </a:moveTo>
                  <a:cubicBezTo>
                    <a:pt x="11" y="42"/>
                    <a:pt x="948" y="119"/>
                    <a:pt x="1409" y="0"/>
                  </a:cubicBezTo>
                  <a:cubicBezTo>
                    <a:pt x="1409" y="0"/>
                    <a:pt x="1499" y="63"/>
                    <a:pt x="1541" y="189"/>
                  </a:cubicBezTo>
                  <a:cubicBezTo>
                    <a:pt x="1582" y="314"/>
                    <a:pt x="1670" y="744"/>
                    <a:pt x="1409" y="854"/>
                  </a:cubicBezTo>
                  <a:cubicBezTo>
                    <a:pt x="1148" y="964"/>
                    <a:pt x="210" y="943"/>
                    <a:pt x="84" y="817"/>
                  </a:cubicBezTo>
                  <a:cubicBezTo>
                    <a:pt x="-42" y="692"/>
                    <a:pt x="11" y="42"/>
                    <a:pt x="11" y="42"/>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98" name="Google Shape;398;p14"/>
            <p:cNvSpPr/>
            <p:nvPr/>
          </p:nvSpPr>
          <p:spPr>
            <a:xfrm>
              <a:off x="7834527" y="4386656"/>
              <a:ext cx="431048" cy="250925"/>
            </a:xfrm>
            <a:custGeom>
              <a:avLst/>
              <a:gdLst/>
              <a:ahLst/>
              <a:cxnLst/>
              <a:rect l="l" t="t" r="r" b="b"/>
              <a:pathLst>
                <a:path w="1589" h="925" extrusionOk="0">
                  <a:moveTo>
                    <a:pt x="11" y="42"/>
                  </a:moveTo>
                  <a:cubicBezTo>
                    <a:pt x="11" y="42"/>
                    <a:pt x="948" y="119"/>
                    <a:pt x="1409" y="0"/>
                  </a:cubicBezTo>
                  <a:cubicBezTo>
                    <a:pt x="1409" y="0"/>
                    <a:pt x="1499" y="63"/>
                    <a:pt x="1541" y="189"/>
                  </a:cubicBezTo>
                  <a:cubicBezTo>
                    <a:pt x="1582" y="314"/>
                    <a:pt x="1670" y="744"/>
                    <a:pt x="1409" y="854"/>
                  </a:cubicBezTo>
                  <a:cubicBezTo>
                    <a:pt x="1148" y="964"/>
                    <a:pt x="210" y="943"/>
                    <a:pt x="84" y="817"/>
                  </a:cubicBezTo>
                  <a:cubicBezTo>
                    <a:pt x="-42" y="692"/>
                    <a:pt x="11" y="42"/>
                    <a:pt x="11" y="42"/>
                  </a:cubicBezTo>
                  <a:close/>
                </a:path>
              </a:pathLst>
            </a:custGeom>
            <a:noFill/>
            <a:ln w="9525" cap="flat" cmpd="sng">
              <a:solidFill>
                <a:schemeClr val="dk1"/>
              </a:solidFill>
              <a:prstDash val="solid"/>
              <a:bevel/>
              <a:headEnd type="none" w="sm" len="sm"/>
              <a:tailEnd type="none" w="sm" len="sm"/>
            </a:ln>
          </p:spPr>
          <p:txBody>
            <a:bodyPr spcFirstLastPara="1" wrap="square" lIns="92875" tIns="47875" rIns="92875" bIns="478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99" name="Google Shape;399;p14"/>
            <p:cNvSpPr/>
            <p:nvPr/>
          </p:nvSpPr>
          <p:spPr>
            <a:xfrm>
              <a:off x="7837511" y="4386656"/>
              <a:ext cx="440814" cy="112035"/>
            </a:xfrm>
            <a:custGeom>
              <a:avLst/>
              <a:gdLst/>
              <a:ahLst/>
              <a:cxnLst/>
              <a:rect l="l" t="t" r="r" b="b"/>
              <a:pathLst>
                <a:path w="1625" h="413" extrusionOk="0">
                  <a:moveTo>
                    <a:pt x="0" y="42"/>
                  </a:moveTo>
                  <a:cubicBezTo>
                    <a:pt x="0" y="42"/>
                    <a:pt x="110" y="339"/>
                    <a:pt x="167" y="384"/>
                  </a:cubicBezTo>
                  <a:cubicBezTo>
                    <a:pt x="225" y="430"/>
                    <a:pt x="1443" y="430"/>
                    <a:pt x="1578" y="320"/>
                  </a:cubicBezTo>
                  <a:cubicBezTo>
                    <a:pt x="1713" y="210"/>
                    <a:pt x="1528" y="11"/>
                    <a:pt x="1398" y="0"/>
                  </a:cubicBezTo>
                  <a:cubicBezTo>
                    <a:pt x="1398" y="0"/>
                    <a:pt x="545" y="100"/>
                    <a:pt x="0" y="42"/>
                  </a:cubicBezTo>
                  <a:close/>
                </a:path>
              </a:pathLst>
            </a:custGeom>
            <a:solidFill>
              <a:srgbClr val="5BE3A8"/>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00" name="Google Shape;400;p14"/>
            <p:cNvSpPr/>
            <p:nvPr/>
          </p:nvSpPr>
          <p:spPr>
            <a:xfrm>
              <a:off x="7837511" y="4386656"/>
              <a:ext cx="440814" cy="112035"/>
            </a:xfrm>
            <a:custGeom>
              <a:avLst/>
              <a:gdLst/>
              <a:ahLst/>
              <a:cxnLst/>
              <a:rect l="l" t="t" r="r" b="b"/>
              <a:pathLst>
                <a:path w="1625" h="413" extrusionOk="0">
                  <a:moveTo>
                    <a:pt x="0" y="42"/>
                  </a:moveTo>
                  <a:cubicBezTo>
                    <a:pt x="0" y="42"/>
                    <a:pt x="110" y="339"/>
                    <a:pt x="167" y="384"/>
                  </a:cubicBezTo>
                  <a:cubicBezTo>
                    <a:pt x="225" y="430"/>
                    <a:pt x="1443" y="430"/>
                    <a:pt x="1578" y="320"/>
                  </a:cubicBezTo>
                  <a:cubicBezTo>
                    <a:pt x="1713" y="210"/>
                    <a:pt x="1528" y="11"/>
                    <a:pt x="1398" y="0"/>
                  </a:cubicBezTo>
                  <a:cubicBezTo>
                    <a:pt x="1398" y="0"/>
                    <a:pt x="545" y="100"/>
                    <a:pt x="0" y="42"/>
                  </a:cubicBezTo>
                  <a:close/>
                </a:path>
              </a:pathLst>
            </a:custGeom>
            <a:solidFill>
              <a:schemeClr val="accent1"/>
            </a:solidFill>
            <a:ln w="9525" cap="flat" cmpd="sng">
              <a:solidFill>
                <a:schemeClr val="dk1"/>
              </a:solidFill>
              <a:prstDash val="solid"/>
              <a:bevel/>
              <a:headEnd type="none" w="sm" len="sm"/>
              <a:tailEnd type="none" w="sm" len="sm"/>
            </a:ln>
          </p:spPr>
          <p:txBody>
            <a:bodyPr spcFirstLastPara="1" wrap="square" lIns="92875" tIns="47875" rIns="92875" bIns="478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01" name="Google Shape;401;p14"/>
            <p:cNvSpPr/>
            <p:nvPr/>
          </p:nvSpPr>
          <p:spPr>
            <a:xfrm>
              <a:off x="7640569" y="4380959"/>
              <a:ext cx="115832" cy="217559"/>
            </a:xfrm>
            <a:custGeom>
              <a:avLst/>
              <a:gdLst/>
              <a:ahLst/>
              <a:cxnLst/>
              <a:rect l="l" t="t" r="r" b="b"/>
              <a:pathLst>
                <a:path w="427" h="802" extrusionOk="0">
                  <a:moveTo>
                    <a:pt x="333" y="0"/>
                  </a:moveTo>
                  <a:cubicBezTo>
                    <a:pt x="333" y="0"/>
                    <a:pt x="364" y="624"/>
                    <a:pt x="427" y="765"/>
                  </a:cubicBezTo>
                  <a:cubicBezTo>
                    <a:pt x="427" y="765"/>
                    <a:pt x="284" y="849"/>
                    <a:pt x="125" y="765"/>
                  </a:cubicBezTo>
                  <a:cubicBezTo>
                    <a:pt x="-34" y="681"/>
                    <a:pt x="-8" y="144"/>
                    <a:pt x="24" y="146"/>
                  </a:cubicBezTo>
                  <a:cubicBezTo>
                    <a:pt x="55" y="147"/>
                    <a:pt x="333" y="0"/>
                    <a:pt x="333" y="0"/>
                  </a:cubicBezTo>
                  <a:close/>
                </a:path>
              </a:pathLst>
            </a:custGeom>
            <a:solidFill>
              <a:srgbClr val="5BE3A8"/>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02" name="Google Shape;402;p14"/>
            <p:cNvSpPr/>
            <p:nvPr/>
          </p:nvSpPr>
          <p:spPr>
            <a:xfrm>
              <a:off x="7640569" y="4380959"/>
              <a:ext cx="115832" cy="217559"/>
            </a:xfrm>
            <a:custGeom>
              <a:avLst/>
              <a:gdLst/>
              <a:ahLst/>
              <a:cxnLst/>
              <a:rect l="l" t="t" r="r" b="b"/>
              <a:pathLst>
                <a:path w="427" h="802" extrusionOk="0">
                  <a:moveTo>
                    <a:pt x="333" y="0"/>
                  </a:moveTo>
                  <a:cubicBezTo>
                    <a:pt x="333" y="0"/>
                    <a:pt x="364" y="624"/>
                    <a:pt x="427" y="765"/>
                  </a:cubicBezTo>
                  <a:cubicBezTo>
                    <a:pt x="427" y="765"/>
                    <a:pt x="284" y="849"/>
                    <a:pt x="125" y="765"/>
                  </a:cubicBezTo>
                  <a:cubicBezTo>
                    <a:pt x="-34" y="681"/>
                    <a:pt x="-8" y="144"/>
                    <a:pt x="24" y="146"/>
                  </a:cubicBezTo>
                  <a:cubicBezTo>
                    <a:pt x="55" y="147"/>
                    <a:pt x="333" y="0"/>
                    <a:pt x="333" y="0"/>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03" name="Google Shape;403;p14"/>
            <p:cNvSpPr/>
            <p:nvPr/>
          </p:nvSpPr>
          <p:spPr>
            <a:xfrm>
              <a:off x="7640569" y="4380959"/>
              <a:ext cx="115832" cy="217559"/>
            </a:xfrm>
            <a:custGeom>
              <a:avLst/>
              <a:gdLst/>
              <a:ahLst/>
              <a:cxnLst/>
              <a:rect l="l" t="t" r="r" b="b"/>
              <a:pathLst>
                <a:path w="427" h="802" extrusionOk="0">
                  <a:moveTo>
                    <a:pt x="333" y="0"/>
                  </a:moveTo>
                  <a:cubicBezTo>
                    <a:pt x="333" y="0"/>
                    <a:pt x="364" y="624"/>
                    <a:pt x="427" y="765"/>
                  </a:cubicBezTo>
                  <a:cubicBezTo>
                    <a:pt x="427" y="765"/>
                    <a:pt x="284" y="849"/>
                    <a:pt x="125" y="765"/>
                  </a:cubicBezTo>
                  <a:cubicBezTo>
                    <a:pt x="-34" y="681"/>
                    <a:pt x="-8" y="144"/>
                    <a:pt x="24" y="146"/>
                  </a:cubicBezTo>
                  <a:cubicBezTo>
                    <a:pt x="55" y="147"/>
                    <a:pt x="333" y="0"/>
                    <a:pt x="333" y="0"/>
                  </a:cubicBezTo>
                  <a:close/>
                </a:path>
              </a:pathLst>
            </a:custGeom>
            <a:noFill/>
            <a:ln w="9525" cap="flat" cmpd="sng">
              <a:solidFill>
                <a:schemeClr val="dk1"/>
              </a:solidFill>
              <a:prstDash val="solid"/>
              <a:bevel/>
              <a:headEnd type="none" w="sm" len="sm"/>
              <a:tailEnd type="none" w="sm" len="sm"/>
            </a:ln>
          </p:spPr>
          <p:txBody>
            <a:bodyPr spcFirstLastPara="1" wrap="square" lIns="92875" tIns="47875" rIns="92875" bIns="478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04" name="Google Shape;404;p14"/>
            <p:cNvSpPr/>
            <p:nvPr/>
          </p:nvSpPr>
          <p:spPr>
            <a:xfrm>
              <a:off x="7625921" y="4380959"/>
              <a:ext cx="104981" cy="78940"/>
            </a:xfrm>
            <a:custGeom>
              <a:avLst/>
              <a:gdLst/>
              <a:ahLst/>
              <a:cxnLst/>
              <a:rect l="l" t="t" r="r" b="b"/>
              <a:pathLst>
                <a:path w="387" h="291" extrusionOk="0">
                  <a:moveTo>
                    <a:pt x="387" y="0"/>
                  </a:moveTo>
                  <a:lnTo>
                    <a:pt x="151" y="47"/>
                  </a:lnTo>
                  <a:cubicBezTo>
                    <a:pt x="151" y="47"/>
                    <a:pt x="-74" y="220"/>
                    <a:pt x="25" y="278"/>
                  </a:cubicBezTo>
                  <a:cubicBezTo>
                    <a:pt x="125" y="335"/>
                    <a:pt x="382" y="194"/>
                    <a:pt x="387" y="0"/>
                  </a:cubicBezTo>
                  <a:close/>
                </a:path>
              </a:pathLst>
            </a:custGeom>
            <a:solidFill>
              <a:srgbClr val="5BE3A8"/>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05" name="Google Shape;405;p14"/>
            <p:cNvSpPr/>
            <p:nvPr/>
          </p:nvSpPr>
          <p:spPr>
            <a:xfrm>
              <a:off x="7625921" y="4380959"/>
              <a:ext cx="104981" cy="78940"/>
            </a:xfrm>
            <a:custGeom>
              <a:avLst/>
              <a:gdLst/>
              <a:ahLst/>
              <a:cxnLst/>
              <a:rect l="l" t="t" r="r" b="b"/>
              <a:pathLst>
                <a:path w="387" h="291" extrusionOk="0">
                  <a:moveTo>
                    <a:pt x="387" y="0"/>
                  </a:moveTo>
                  <a:lnTo>
                    <a:pt x="151" y="47"/>
                  </a:lnTo>
                  <a:cubicBezTo>
                    <a:pt x="151" y="47"/>
                    <a:pt x="-74" y="220"/>
                    <a:pt x="25" y="278"/>
                  </a:cubicBezTo>
                  <a:cubicBezTo>
                    <a:pt x="125" y="335"/>
                    <a:pt x="382" y="194"/>
                    <a:pt x="387" y="0"/>
                  </a:cubicBezTo>
                  <a:close/>
                </a:path>
              </a:pathLst>
            </a:custGeom>
            <a:solidFill>
              <a:schemeClr val="accent1"/>
            </a:solidFill>
            <a:ln w="9525" cap="flat" cmpd="sng">
              <a:solidFill>
                <a:schemeClr val="dk1"/>
              </a:solidFill>
              <a:prstDash val="solid"/>
              <a:bevel/>
              <a:headEnd type="none" w="sm" len="sm"/>
              <a:tailEnd type="none" w="sm" len="sm"/>
            </a:ln>
          </p:spPr>
          <p:txBody>
            <a:bodyPr spcFirstLastPara="1" wrap="square" lIns="92875" tIns="47875" rIns="92875" bIns="478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ext 2">
  <p:cSld name="CUSTOM_4_1">
    <p:spTree>
      <p:nvGrpSpPr>
        <p:cNvPr id="1" name="Shape 525"/>
        <p:cNvGrpSpPr/>
        <p:nvPr/>
      </p:nvGrpSpPr>
      <p:grpSpPr>
        <a:xfrm>
          <a:off x="0" y="0"/>
          <a:ext cx="0" cy="0"/>
          <a:chOff x="0" y="0"/>
          <a:chExt cx="0" cy="0"/>
        </a:xfrm>
      </p:grpSpPr>
      <p:sp>
        <p:nvSpPr>
          <p:cNvPr id="526" name="Google Shape;526;p17"/>
          <p:cNvSpPr txBox="1">
            <a:spLocks noGrp="1"/>
          </p:cNvSpPr>
          <p:nvPr>
            <p:ph type="title"/>
          </p:nvPr>
        </p:nvSpPr>
        <p:spPr>
          <a:xfrm>
            <a:off x="5468588" y="1414737"/>
            <a:ext cx="2532000" cy="1184100"/>
          </a:xfrm>
          <a:prstGeom prst="rect">
            <a:avLst/>
          </a:prstGeom>
        </p:spPr>
        <p:txBody>
          <a:bodyPr spcFirstLastPara="1" wrap="square" lIns="91425" tIns="91425" rIns="91425" bIns="91425" anchor="b" anchorCtr="0">
            <a:noAutofit/>
          </a:bodyPr>
          <a:lstStyle>
            <a:lvl1pPr lvl="0" algn="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527" name="Google Shape;527;p17"/>
          <p:cNvSpPr txBox="1">
            <a:spLocks noGrp="1"/>
          </p:cNvSpPr>
          <p:nvPr>
            <p:ph type="subTitle" idx="1"/>
          </p:nvPr>
        </p:nvSpPr>
        <p:spPr>
          <a:xfrm>
            <a:off x="5468713" y="2598950"/>
            <a:ext cx="2532000" cy="11298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28" name="Google Shape;528;p17"/>
          <p:cNvSpPr/>
          <p:nvPr/>
        </p:nvSpPr>
        <p:spPr>
          <a:xfrm>
            <a:off x="-37675" y="4667425"/>
            <a:ext cx="9219362" cy="0"/>
          </a:xfrm>
          <a:custGeom>
            <a:avLst/>
            <a:gdLst/>
            <a:ahLst/>
            <a:cxnLst/>
            <a:rect l="l" t="t" r="r" b="b"/>
            <a:pathLst>
              <a:path w="14274" h="120000" extrusionOk="0">
                <a:moveTo>
                  <a:pt x="0" y="0"/>
                </a:moveTo>
                <a:lnTo>
                  <a:pt x="14274" y="0"/>
                </a:lnTo>
                <a:lnTo>
                  <a:pt x="0" y="0"/>
                </a:lnTo>
                <a:close/>
              </a:path>
            </a:pathLst>
          </a:custGeom>
          <a:noFill/>
          <a:ln w="9525" cap="flat" cmpd="sng">
            <a:solidFill>
              <a:schemeClr val="dk1"/>
            </a:solidFill>
            <a:prstDash val="solid"/>
            <a:bevel/>
            <a:headEnd type="none" w="sm" len="sm"/>
            <a:tailEnd type="none" w="sm" len="sm"/>
          </a:ln>
        </p:spPr>
        <p:txBody>
          <a:bodyPr spcFirstLastPara="1" wrap="square" lIns="92875" tIns="0" rIns="92875"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nvGrpSpPr>
          <p:cNvPr id="529" name="Google Shape;529;p17"/>
          <p:cNvGrpSpPr/>
          <p:nvPr/>
        </p:nvGrpSpPr>
        <p:grpSpPr>
          <a:xfrm>
            <a:off x="104183" y="89843"/>
            <a:ext cx="8878007" cy="4391445"/>
            <a:chOff x="104183" y="89843"/>
            <a:chExt cx="8878007" cy="4391445"/>
          </a:xfrm>
        </p:grpSpPr>
        <p:grpSp>
          <p:nvGrpSpPr>
            <p:cNvPr id="530" name="Google Shape;530;p17"/>
            <p:cNvGrpSpPr/>
            <p:nvPr/>
          </p:nvGrpSpPr>
          <p:grpSpPr>
            <a:xfrm>
              <a:off x="104183" y="89843"/>
              <a:ext cx="8878007" cy="4391445"/>
              <a:chOff x="104183" y="89843"/>
              <a:chExt cx="8878007" cy="4391445"/>
            </a:xfrm>
          </p:grpSpPr>
          <p:grpSp>
            <p:nvGrpSpPr>
              <p:cNvPr id="531" name="Google Shape;531;p17"/>
              <p:cNvGrpSpPr/>
              <p:nvPr/>
            </p:nvGrpSpPr>
            <p:grpSpPr>
              <a:xfrm>
                <a:off x="8430697" y="89843"/>
                <a:ext cx="551493" cy="579689"/>
                <a:chOff x="4592041" y="1871710"/>
                <a:chExt cx="414500" cy="435660"/>
              </a:xfrm>
            </p:grpSpPr>
            <p:sp>
              <p:nvSpPr>
                <p:cNvPr id="532" name="Google Shape;532;p17"/>
                <p:cNvSpPr/>
                <p:nvPr/>
              </p:nvSpPr>
              <p:spPr>
                <a:xfrm>
                  <a:off x="4611844" y="2058615"/>
                  <a:ext cx="248755" cy="248755"/>
                </a:xfrm>
                <a:custGeom>
                  <a:avLst/>
                  <a:gdLst/>
                  <a:ahLst/>
                  <a:cxnLst/>
                  <a:rect l="l" t="t" r="r" b="b"/>
                  <a:pathLst>
                    <a:path w="917" h="917" extrusionOk="0">
                      <a:moveTo>
                        <a:pt x="459" y="35"/>
                      </a:moveTo>
                      <a:cubicBezTo>
                        <a:pt x="225" y="35"/>
                        <a:pt x="36" y="225"/>
                        <a:pt x="36" y="458"/>
                      </a:cubicBezTo>
                      <a:cubicBezTo>
                        <a:pt x="36" y="691"/>
                        <a:pt x="225" y="881"/>
                        <a:pt x="459" y="881"/>
                      </a:cubicBezTo>
                      <a:cubicBezTo>
                        <a:pt x="692" y="881"/>
                        <a:pt x="882" y="691"/>
                        <a:pt x="882" y="458"/>
                      </a:cubicBezTo>
                      <a:cubicBezTo>
                        <a:pt x="882" y="225"/>
                        <a:pt x="692" y="35"/>
                        <a:pt x="459" y="35"/>
                      </a:cubicBezTo>
                      <a:moveTo>
                        <a:pt x="459" y="917"/>
                      </a:moveTo>
                      <a:cubicBezTo>
                        <a:pt x="206" y="917"/>
                        <a:pt x="0" y="711"/>
                        <a:pt x="0" y="458"/>
                      </a:cubicBezTo>
                      <a:cubicBezTo>
                        <a:pt x="0" y="205"/>
                        <a:pt x="206" y="0"/>
                        <a:pt x="459" y="0"/>
                      </a:cubicBezTo>
                      <a:cubicBezTo>
                        <a:pt x="712" y="0"/>
                        <a:pt x="917" y="205"/>
                        <a:pt x="917" y="458"/>
                      </a:cubicBezTo>
                      <a:cubicBezTo>
                        <a:pt x="917" y="711"/>
                        <a:pt x="712" y="917"/>
                        <a:pt x="459" y="917"/>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533" name="Google Shape;533;p17"/>
                <p:cNvSpPr/>
                <p:nvPr/>
              </p:nvSpPr>
              <p:spPr>
                <a:xfrm>
                  <a:off x="4731474" y="1940884"/>
                  <a:ext cx="275068" cy="274797"/>
                </a:xfrm>
                <a:custGeom>
                  <a:avLst/>
                  <a:gdLst/>
                  <a:ahLst/>
                  <a:cxnLst/>
                  <a:rect l="l" t="t" r="r" b="b"/>
                  <a:pathLst>
                    <a:path w="1014" h="1013" extrusionOk="0">
                      <a:moveTo>
                        <a:pt x="507" y="35"/>
                      </a:moveTo>
                      <a:cubicBezTo>
                        <a:pt x="247" y="35"/>
                        <a:pt x="35" y="246"/>
                        <a:pt x="35" y="506"/>
                      </a:cubicBezTo>
                      <a:cubicBezTo>
                        <a:pt x="35" y="766"/>
                        <a:pt x="247" y="978"/>
                        <a:pt x="507" y="978"/>
                      </a:cubicBezTo>
                      <a:cubicBezTo>
                        <a:pt x="767" y="978"/>
                        <a:pt x="978" y="766"/>
                        <a:pt x="978" y="506"/>
                      </a:cubicBezTo>
                      <a:cubicBezTo>
                        <a:pt x="978" y="246"/>
                        <a:pt x="767" y="35"/>
                        <a:pt x="507" y="35"/>
                      </a:cubicBezTo>
                      <a:moveTo>
                        <a:pt x="507" y="1013"/>
                      </a:moveTo>
                      <a:cubicBezTo>
                        <a:pt x="227" y="1013"/>
                        <a:pt x="0" y="786"/>
                        <a:pt x="0" y="506"/>
                      </a:cubicBezTo>
                      <a:cubicBezTo>
                        <a:pt x="0" y="227"/>
                        <a:pt x="227" y="0"/>
                        <a:pt x="507" y="0"/>
                      </a:cubicBezTo>
                      <a:cubicBezTo>
                        <a:pt x="786" y="0"/>
                        <a:pt x="1014" y="227"/>
                        <a:pt x="1014" y="506"/>
                      </a:cubicBezTo>
                      <a:cubicBezTo>
                        <a:pt x="1014" y="786"/>
                        <a:pt x="786" y="1013"/>
                        <a:pt x="507" y="1013"/>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534" name="Google Shape;534;p17"/>
                <p:cNvSpPr/>
                <p:nvPr/>
              </p:nvSpPr>
              <p:spPr>
                <a:xfrm>
                  <a:off x="4738798" y="2060785"/>
                  <a:ext cx="25771" cy="65919"/>
                </a:xfrm>
                <a:custGeom>
                  <a:avLst/>
                  <a:gdLst/>
                  <a:ahLst/>
                  <a:cxnLst/>
                  <a:rect l="l" t="t" r="r" b="b"/>
                  <a:pathLst>
                    <a:path w="95" h="243" extrusionOk="0">
                      <a:moveTo>
                        <a:pt x="18" y="243"/>
                      </a:moveTo>
                      <a:cubicBezTo>
                        <a:pt x="16" y="243"/>
                        <a:pt x="15" y="243"/>
                        <a:pt x="13" y="242"/>
                      </a:cubicBezTo>
                      <a:cubicBezTo>
                        <a:pt x="4" y="240"/>
                        <a:pt x="-2" y="230"/>
                        <a:pt x="1" y="220"/>
                      </a:cubicBezTo>
                      <a:lnTo>
                        <a:pt x="61" y="13"/>
                      </a:lnTo>
                      <a:cubicBezTo>
                        <a:pt x="63" y="4"/>
                        <a:pt x="73" y="-2"/>
                        <a:pt x="82" y="1"/>
                      </a:cubicBezTo>
                      <a:cubicBezTo>
                        <a:pt x="92" y="4"/>
                        <a:pt x="97" y="13"/>
                        <a:pt x="94" y="23"/>
                      </a:cubicBezTo>
                      <a:lnTo>
                        <a:pt x="35" y="230"/>
                      </a:lnTo>
                      <a:cubicBezTo>
                        <a:pt x="33" y="238"/>
                        <a:pt x="26" y="243"/>
                        <a:pt x="18" y="243"/>
                      </a:cubicBezTo>
                      <a:close/>
                    </a:path>
                  </a:pathLst>
                </a:custGeom>
                <a:solidFill>
                  <a:schemeClr val="dk1"/>
                </a:solidFill>
                <a:ln>
                  <a:noFill/>
                </a:ln>
              </p:spPr>
              <p:txBody>
                <a:bodyPr spcFirstLastPara="1" wrap="square" lIns="90000" tIns="42475" rIns="90000" bIns="4247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535" name="Google Shape;535;p17"/>
                <p:cNvSpPr/>
                <p:nvPr/>
              </p:nvSpPr>
              <p:spPr>
                <a:xfrm>
                  <a:off x="4755074" y="2067838"/>
                  <a:ext cx="32552" cy="90604"/>
                </a:xfrm>
                <a:custGeom>
                  <a:avLst/>
                  <a:gdLst/>
                  <a:ahLst/>
                  <a:cxnLst/>
                  <a:rect l="l" t="t" r="r" b="b"/>
                  <a:pathLst>
                    <a:path w="120" h="334" extrusionOk="0">
                      <a:moveTo>
                        <a:pt x="18" y="334"/>
                      </a:moveTo>
                      <a:cubicBezTo>
                        <a:pt x="16" y="334"/>
                        <a:pt x="14" y="334"/>
                        <a:pt x="13" y="333"/>
                      </a:cubicBezTo>
                      <a:cubicBezTo>
                        <a:pt x="3" y="331"/>
                        <a:pt x="-2" y="321"/>
                        <a:pt x="1" y="312"/>
                      </a:cubicBezTo>
                      <a:lnTo>
                        <a:pt x="85" y="13"/>
                      </a:lnTo>
                      <a:cubicBezTo>
                        <a:pt x="88" y="4"/>
                        <a:pt x="98" y="-2"/>
                        <a:pt x="107" y="1"/>
                      </a:cubicBezTo>
                      <a:cubicBezTo>
                        <a:pt x="116" y="4"/>
                        <a:pt x="122" y="13"/>
                        <a:pt x="119" y="23"/>
                      </a:cubicBezTo>
                      <a:lnTo>
                        <a:pt x="34" y="321"/>
                      </a:lnTo>
                      <a:cubicBezTo>
                        <a:pt x="32" y="329"/>
                        <a:pt x="25" y="334"/>
                        <a:pt x="18" y="334"/>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536" name="Google Shape;536;p17"/>
                <p:cNvSpPr/>
                <p:nvPr/>
              </p:nvSpPr>
              <p:spPr>
                <a:xfrm>
                  <a:off x="4777861" y="2081673"/>
                  <a:ext cx="33637" cy="100912"/>
                </a:xfrm>
                <a:custGeom>
                  <a:avLst/>
                  <a:gdLst/>
                  <a:ahLst/>
                  <a:cxnLst/>
                  <a:rect l="l" t="t" r="r" b="b"/>
                  <a:pathLst>
                    <a:path w="124" h="372" extrusionOk="0">
                      <a:moveTo>
                        <a:pt x="18" y="372"/>
                      </a:moveTo>
                      <a:cubicBezTo>
                        <a:pt x="17" y="372"/>
                        <a:pt x="15" y="372"/>
                        <a:pt x="14" y="372"/>
                      </a:cubicBezTo>
                      <a:cubicBezTo>
                        <a:pt x="4" y="369"/>
                        <a:pt x="-2" y="359"/>
                        <a:pt x="1" y="350"/>
                      </a:cubicBezTo>
                      <a:lnTo>
                        <a:pt x="89" y="13"/>
                      </a:lnTo>
                      <a:cubicBezTo>
                        <a:pt x="92" y="3"/>
                        <a:pt x="101" y="-2"/>
                        <a:pt x="111" y="0"/>
                      </a:cubicBezTo>
                      <a:cubicBezTo>
                        <a:pt x="120" y="2"/>
                        <a:pt x="126" y="12"/>
                        <a:pt x="123" y="21"/>
                      </a:cubicBezTo>
                      <a:lnTo>
                        <a:pt x="35" y="359"/>
                      </a:lnTo>
                      <a:cubicBezTo>
                        <a:pt x="33" y="367"/>
                        <a:pt x="26" y="372"/>
                        <a:pt x="18" y="372"/>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537" name="Google Shape;537;p17"/>
                <p:cNvSpPr/>
                <p:nvPr/>
              </p:nvSpPr>
              <p:spPr>
                <a:xfrm>
                  <a:off x="4811498" y="2108529"/>
                  <a:ext cx="26584" cy="96301"/>
                </a:xfrm>
                <a:custGeom>
                  <a:avLst/>
                  <a:gdLst/>
                  <a:ahLst/>
                  <a:cxnLst/>
                  <a:rect l="l" t="t" r="r" b="b"/>
                  <a:pathLst>
                    <a:path w="98" h="355" extrusionOk="0">
                      <a:moveTo>
                        <a:pt x="18" y="355"/>
                      </a:moveTo>
                      <a:cubicBezTo>
                        <a:pt x="17" y="355"/>
                        <a:pt x="16" y="355"/>
                        <a:pt x="14" y="355"/>
                      </a:cubicBezTo>
                      <a:cubicBezTo>
                        <a:pt x="5" y="353"/>
                        <a:pt x="-1" y="343"/>
                        <a:pt x="0" y="334"/>
                      </a:cubicBezTo>
                      <a:lnTo>
                        <a:pt x="63" y="14"/>
                      </a:lnTo>
                      <a:cubicBezTo>
                        <a:pt x="65" y="4"/>
                        <a:pt x="74" y="-2"/>
                        <a:pt x="84" y="0"/>
                      </a:cubicBezTo>
                      <a:cubicBezTo>
                        <a:pt x="94" y="2"/>
                        <a:pt x="100" y="11"/>
                        <a:pt x="98" y="21"/>
                      </a:cubicBezTo>
                      <a:lnTo>
                        <a:pt x="35" y="341"/>
                      </a:lnTo>
                      <a:cubicBezTo>
                        <a:pt x="33" y="349"/>
                        <a:pt x="26" y="355"/>
                        <a:pt x="18" y="355"/>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538" name="Google Shape;538;p17"/>
                <p:cNvSpPr/>
                <p:nvPr/>
              </p:nvSpPr>
              <p:spPr>
                <a:xfrm>
                  <a:off x="4828588" y="2136741"/>
                  <a:ext cx="24686" cy="74057"/>
                </a:xfrm>
                <a:custGeom>
                  <a:avLst/>
                  <a:gdLst/>
                  <a:ahLst/>
                  <a:cxnLst/>
                  <a:rect l="l" t="t" r="r" b="b"/>
                  <a:pathLst>
                    <a:path w="91" h="273" extrusionOk="0">
                      <a:moveTo>
                        <a:pt x="18" y="273"/>
                      </a:moveTo>
                      <a:cubicBezTo>
                        <a:pt x="16" y="273"/>
                        <a:pt x="15" y="273"/>
                        <a:pt x="14" y="273"/>
                      </a:cubicBezTo>
                      <a:cubicBezTo>
                        <a:pt x="4" y="270"/>
                        <a:pt x="-2" y="261"/>
                        <a:pt x="1" y="252"/>
                      </a:cubicBezTo>
                      <a:lnTo>
                        <a:pt x="56" y="13"/>
                      </a:lnTo>
                      <a:cubicBezTo>
                        <a:pt x="58" y="4"/>
                        <a:pt x="68" y="-2"/>
                        <a:pt x="77" y="0"/>
                      </a:cubicBezTo>
                      <a:cubicBezTo>
                        <a:pt x="87" y="3"/>
                        <a:pt x="93" y="12"/>
                        <a:pt x="91" y="22"/>
                      </a:cubicBezTo>
                      <a:lnTo>
                        <a:pt x="35" y="260"/>
                      </a:lnTo>
                      <a:cubicBezTo>
                        <a:pt x="33" y="268"/>
                        <a:pt x="26" y="273"/>
                        <a:pt x="18" y="273"/>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539" name="Google Shape;539;p17"/>
                <p:cNvSpPr/>
                <p:nvPr/>
              </p:nvSpPr>
              <p:spPr>
                <a:xfrm>
                  <a:off x="4592041" y="2018196"/>
                  <a:ext cx="61850" cy="62663"/>
                </a:xfrm>
                <a:custGeom>
                  <a:avLst/>
                  <a:gdLst/>
                  <a:ahLst/>
                  <a:cxnLst/>
                  <a:rect l="l" t="t" r="r" b="b"/>
                  <a:pathLst>
                    <a:path w="228" h="231" extrusionOk="0">
                      <a:moveTo>
                        <a:pt x="103" y="59"/>
                      </a:moveTo>
                      <a:cubicBezTo>
                        <a:pt x="92" y="59"/>
                        <a:pt x="62" y="77"/>
                        <a:pt x="45" y="108"/>
                      </a:cubicBezTo>
                      <a:cubicBezTo>
                        <a:pt x="29" y="137"/>
                        <a:pt x="34" y="163"/>
                        <a:pt x="60" y="185"/>
                      </a:cubicBezTo>
                      <a:cubicBezTo>
                        <a:pt x="79" y="200"/>
                        <a:pt x="87" y="195"/>
                        <a:pt x="89" y="193"/>
                      </a:cubicBezTo>
                      <a:cubicBezTo>
                        <a:pt x="112" y="178"/>
                        <a:pt x="124" y="110"/>
                        <a:pt x="120" y="58"/>
                      </a:cubicBezTo>
                      <a:cubicBezTo>
                        <a:pt x="116" y="60"/>
                        <a:pt x="111" y="61"/>
                        <a:pt x="105" y="59"/>
                      </a:cubicBezTo>
                      <a:cubicBezTo>
                        <a:pt x="105" y="59"/>
                        <a:pt x="104" y="59"/>
                        <a:pt x="103" y="59"/>
                      </a:cubicBezTo>
                      <a:moveTo>
                        <a:pt x="82" y="231"/>
                      </a:moveTo>
                      <a:cubicBezTo>
                        <a:pt x="70" y="231"/>
                        <a:pt x="55" y="226"/>
                        <a:pt x="37" y="212"/>
                      </a:cubicBezTo>
                      <a:cubicBezTo>
                        <a:pt x="-2" y="180"/>
                        <a:pt x="-10" y="136"/>
                        <a:pt x="14" y="91"/>
                      </a:cubicBezTo>
                      <a:cubicBezTo>
                        <a:pt x="35" y="52"/>
                        <a:pt x="82" y="16"/>
                        <a:pt x="115" y="26"/>
                      </a:cubicBezTo>
                      <a:cubicBezTo>
                        <a:pt x="115" y="24"/>
                        <a:pt x="114" y="23"/>
                        <a:pt x="114" y="22"/>
                      </a:cubicBezTo>
                      <a:cubicBezTo>
                        <a:pt x="111" y="13"/>
                        <a:pt x="117" y="3"/>
                        <a:pt x="126" y="1"/>
                      </a:cubicBezTo>
                      <a:cubicBezTo>
                        <a:pt x="135" y="-2"/>
                        <a:pt x="145" y="3"/>
                        <a:pt x="148" y="12"/>
                      </a:cubicBezTo>
                      <a:cubicBezTo>
                        <a:pt x="166" y="68"/>
                        <a:pt x="193" y="114"/>
                        <a:pt x="204" y="115"/>
                      </a:cubicBezTo>
                      <a:cubicBezTo>
                        <a:pt x="213" y="111"/>
                        <a:pt x="223" y="116"/>
                        <a:pt x="226" y="125"/>
                      </a:cubicBezTo>
                      <a:cubicBezTo>
                        <a:pt x="230" y="134"/>
                        <a:pt x="226" y="144"/>
                        <a:pt x="217" y="148"/>
                      </a:cubicBezTo>
                      <a:cubicBezTo>
                        <a:pt x="207" y="152"/>
                        <a:pt x="197" y="151"/>
                        <a:pt x="188" y="147"/>
                      </a:cubicBezTo>
                      <a:cubicBezTo>
                        <a:pt x="176" y="141"/>
                        <a:pt x="164" y="128"/>
                        <a:pt x="154" y="113"/>
                      </a:cubicBezTo>
                      <a:cubicBezTo>
                        <a:pt x="150" y="159"/>
                        <a:pt x="136" y="205"/>
                        <a:pt x="109" y="223"/>
                      </a:cubicBezTo>
                      <a:cubicBezTo>
                        <a:pt x="103" y="226"/>
                        <a:pt x="94" y="231"/>
                        <a:pt x="82" y="231"/>
                      </a:cubicBezTo>
                      <a:close/>
                    </a:path>
                  </a:pathLst>
                </a:custGeom>
                <a:solidFill>
                  <a:schemeClr val="dk1"/>
                </a:solidFill>
                <a:ln>
                  <a:noFill/>
                </a:ln>
              </p:spPr>
              <p:txBody>
                <a:bodyPr spcFirstLastPara="1" wrap="square" lIns="90000" tIns="38150" rIns="90000" bIns="3815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540" name="Google Shape;540;p17"/>
                <p:cNvSpPr/>
                <p:nvPr/>
              </p:nvSpPr>
              <p:spPr>
                <a:xfrm>
                  <a:off x="4771622" y="1871710"/>
                  <a:ext cx="65647" cy="78940"/>
                </a:xfrm>
                <a:custGeom>
                  <a:avLst/>
                  <a:gdLst/>
                  <a:ahLst/>
                  <a:cxnLst/>
                  <a:rect l="l" t="t" r="r" b="b"/>
                  <a:pathLst>
                    <a:path w="242" h="291" extrusionOk="0">
                      <a:moveTo>
                        <a:pt x="157" y="291"/>
                      </a:moveTo>
                      <a:cubicBezTo>
                        <a:pt x="151" y="291"/>
                        <a:pt x="145" y="288"/>
                        <a:pt x="142" y="282"/>
                      </a:cubicBezTo>
                      <a:lnTo>
                        <a:pt x="142" y="282"/>
                      </a:lnTo>
                      <a:lnTo>
                        <a:pt x="2" y="25"/>
                      </a:lnTo>
                      <a:cubicBezTo>
                        <a:pt x="-3" y="17"/>
                        <a:pt x="0" y="6"/>
                        <a:pt x="9" y="1"/>
                      </a:cubicBezTo>
                      <a:cubicBezTo>
                        <a:pt x="17" y="-3"/>
                        <a:pt x="28" y="0"/>
                        <a:pt x="33" y="8"/>
                      </a:cubicBezTo>
                      <a:lnTo>
                        <a:pt x="102" y="135"/>
                      </a:lnTo>
                      <a:cubicBezTo>
                        <a:pt x="104" y="116"/>
                        <a:pt x="110" y="98"/>
                        <a:pt x="124" y="85"/>
                      </a:cubicBezTo>
                      <a:cubicBezTo>
                        <a:pt x="145" y="65"/>
                        <a:pt x="169" y="59"/>
                        <a:pt x="193" y="68"/>
                      </a:cubicBezTo>
                      <a:cubicBezTo>
                        <a:pt x="220" y="79"/>
                        <a:pt x="240" y="108"/>
                        <a:pt x="242" y="141"/>
                      </a:cubicBezTo>
                      <a:cubicBezTo>
                        <a:pt x="244" y="178"/>
                        <a:pt x="223" y="211"/>
                        <a:pt x="185" y="231"/>
                      </a:cubicBezTo>
                      <a:cubicBezTo>
                        <a:pt x="176" y="236"/>
                        <a:pt x="165" y="232"/>
                        <a:pt x="161" y="224"/>
                      </a:cubicBezTo>
                      <a:cubicBezTo>
                        <a:pt x="156" y="215"/>
                        <a:pt x="160" y="205"/>
                        <a:pt x="168" y="200"/>
                      </a:cubicBezTo>
                      <a:cubicBezTo>
                        <a:pt x="203" y="182"/>
                        <a:pt x="207" y="156"/>
                        <a:pt x="206" y="143"/>
                      </a:cubicBezTo>
                      <a:cubicBezTo>
                        <a:pt x="205" y="124"/>
                        <a:pt x="194" y="106"/>
                        <a:pt x="180" y="101"/>
                      </a:cubicBezTo>
                      <a:cubicBezTo>
                        <a:pt x="170" y="97"/>
                        <a:pt x="159" y="100"/>
                        <a:pt x="149" y="110"/>
                      </a:cubicBezTo>
                      <a:cubicBezTo>
                        <a:pt x="117" y="141"/>
                        <a:pt x="156" y="235"/>
                        <a:pt x="173" y="265"/>
                      </a:cubicBezTo>
                      <a:lnTo>
                        <a:pt x="173" y="265"/>
                      </a:lnTo>
                      <a:lnTo>
                        <a:pt x="173" y="265"/>
                      </a:lnTo>
                      <a:cubicBezTo>
                        <a:pt x="178" y="274"/>
                        <a:pt x="174" y="285"/>
                        <a:pt x="166" y="289"/>
                      </a:cubicBezTo>
                      <a:cubicBezTo>
                        <a:pt x="163" y="291"/>
                        <a:pt x="160" y="291"/>
                        <a:pt x="157" y="291"/>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nvGrpSpPr>
              <p:cNvPr id="541" name="Google Shape;541;p17"/>
              <p:cNvGrpSpPr/>
              <p:nvPr/>
            </p:nvGrpSpPr>
            <p:grpSpPr>
              <a:xfrm>
                <a:off x="104183" y="2553966"/>
                <a:ext cx="309248" cy="225697"/>
                <a:chOff x="4646295" y="3088628"/>
                <a:chExt cx="309248" cy="225697"/>
              </a:xfrm>
            </p:grpSpPr>
            <p:sp>
              <p:nvSpPr>
                <p:cNvPr id="542" name="Google Shape;542;p17"/>
                <p:cNvSpPr/>
                <p:nvPr/>
              </p:nvSpPr>
              <p:spPr>
                <a:xfrm>
                  <a:off x="4646295" y="3088628"/>
                  <a:ext cx="142959" cy="122614"/>
                </a:xfrm>
                <a:custGeom>
                  <a:avLst/>
                  <a:gdLst/>
                  <a:ahLst/>
                  <a:cxnLst/>
                  <a:rect l="l" t="t" r="r" b="b"/>
                  <a:pathLst>
                    <a:path w="527" h="452" extrusionOk="0">
                      <a:moveTo>
                        <a:pt x="17" y="452"/>
                      </a:moveTo>
                      <a:lnTo>
                        <a:pt x="17" y="452"/>
                      </a:lnTo>
                      <a:cubicBezTo>
                        <a:pt x="8" y="452"/>
                        <a:pt x="0" y="444"/>
                        <a:pt x="0" y="434"/>
                      </a:cubicBezTo>
                      <a:cubicBezTo>
                        <a:pt x="0" y="315"/>
                        <a:pt x="38" y="217"/>
                        <a:pt x="112" y="144"/>
                      </a:cubicBezTo>
                      <a:cubicBezTo>
                        <a:pt x="261" y="-2"/>
                        <a:pt x="500" y="-1"/>
                        <a:pt x="510" y="0"/>
                      </a:cubicBezTo>
                      <a:cubicBezTo>
                        <a:pt x="519" y="0"/>
                        <a:pt x="527" y="8"/>
                        <a:pt x="527" y="18"/>
                      </a:cubicBezTo>
                      <a:cubicBezTo>
                        <a:pt x="527" y="27"/>
                        <a:pt x="519" y="34"/>
                        <a:pt x="509" y="35"/>
                      </a:cubicBezTo>
                      <a:cubicBezTo>
                        <a:pt x="507" y="35"/>
                        <a:pt x="275" y="33"/>
                        <a:pt x="137" y="169"/>
                      </a:cubicBezTo>
                      <a:cubicBezTo>
                        <a:pt x="70" y="235"/>
                        <a:pt x="35" y="325"/>
                        <a:pt x="35" y="434"/>
                      </a:cubicBezTo>
                      <a:cubicBezTo>
                        <a:pt x="35" y="444"/>
                        <a:pt x="27" y="452"/>
                        <a:pt x="17" y="452"/>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543" name="Google Shape;543;p17"/>
                <p:cNvSpPr/>
                <p:nvPr/>
              </p:nvSpPr>
              <p:spPr>
                <a:xfrm>
                  <a:off x="4696751" y="3140712"/>
                  <a:ext cx="94944" cy="84365"/>
                </a:xfrm>
                <a:custGeom>
                  <a:avLst/>
                  <a:gdLst/>
                  <a:ahLst/>
                  <a:cxnLst/>
                  <a:rect l="l" t="t" r="r" b="b"/>
                  <a:pathLst>
                    <a:path w="350" h="311" extrusionOk="0">
                      <a:moveTo>
                        <a:pt x="228" y="311"/>
                      </a:moveTo>
                      <a:cubicBezTo>
                        <a:pt x="224" y="311"/>
                        <a:pt x="220" y="309"/>
                        <a:pt x="216" y="306"/>
                      </a:cubicBezTo>
                      <a:cubicBezTo>
                        <a:pt x="207" y="298"/>
                        <a:pt x="201" y="286"/>
                        <a:pt x="201" y="273"/>
                      </a:cubicBezTo>
                      <a:cubicBezTo>
                        <a:pt x="200" y="246"/>
                        <a:pt x="219" y="212"/>
                        <a:pt x="242" y="180"/>
                      </a:cubicBezTo>
                      <a:cubicBezTo>
                        <a:pt x="169" y="214"/>
                        <a:pt x="82" y="235"/>
                        <a:pt x="35" y="207"/>
                      </a:cubicBezTo>
                      <a:cubicBezTo>
                        <a:pt x="14" y="195"/>
                        <a:pt x="-9" y="168"/>
                        <a:pt x="4" y="110"/>
                      </a:cubicBezTo>
                      <a:cubicBezTo>
                        <a:pt x="21" y="38"/>
                        <a:pt x="74" y="-1"/>
                        <a:pt x="147" y="0"/>
                      </a:cubicBezTo>
                      <a:cubicBezTo>
                        <a:pt x="220" y="3"/>
                        <a:pt x="293" y="45"/>
                        <a:pt x="300" y="89"/>
                      </a:cubicBezTo>
                      <a:cubicBezTo>
                        <a:pt x="302" y="99"/>
                        <a:pt x="295" y="108"/>
                        <a:pt x="286" y="110"/>
                      </a:cubicBezTo>
                      <a:cubicBezTo>
                        <a:pt x="276" y="111"/>
                        <a:pt x="267" y="105"/>
                        <a:pt x="265" y="95"/>
                      </a:cubicBezTo>
                      <a:cubicBezTo>
                        <a:pt x="262" y="73"/>
                        <a:pt x="207" y="38"/>
                        <a:pt x="146" y="36"/>
                      </a:cubicBezTo>
                      <a:cubicBezTo>
                        <a:pt x="106" y="35"/>
                        <a:pt x="55" y="48"/>
                        <a:pt x="39" y="118"/>
                      </a:cubicBezTo>
                      <a:cubicBezTo>
                        <a:pt x="29" y="163"/>
                        <a:pt x="47" y="173"/>
                        <a:pt x="52" y="177"/>
                      </a:cubicBezTo>
                      <a:cubicBezTo>
                        <a:pt x="106" y="207"/>
                        <a:pt x="263" y="143"/>
                        <a:pt x="320" y="90"/>
                      </a:cubicBezTo>
                      <a:cubicBezTo>
                        <a:pt x="327" y="84"/>
                        <a:pt x="338" y="84"/>
                        <a:pt x="345" y="91"/>
                      </a:cubicBezTo>
                      <a:cubicBezTo>
                        <a:pt x="352" y="98"/>
                        <a:pt x="352" y="109"/>
                        <a:pt x="345" y="116"/>
                      </a:cubicBezTo>
                      <a:cubicBezTo>
                        <a:pt x="302" y="157"/>
                        <a:pt x="235" y="236"/>
                        <a:pt x="236" y="272"/>
                      </a:cubicBezTo>
                      <a:cubicBezTo>
                        <a:pt x="236" y="277"/>
                        <a:pt x="238" y="279"/>
                        <a:pt x="240" y="280"/>
                      </a:cubicBezTo>
                      <a:cubicBezTo>
                        <a:pt x="247" y="286"/>
                        <a:pt x="248" y="297"/>
                        <a:pt x="241" y="305"/>
                      </a:cubicBezTo>
                      <a:cubicBezTo>
                        <a:pt x="238" y="309"/>
                        <a:pt x="233" y="311"/>
                        <a:pt x="228" y="311"/>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544" name="Google Shape;544;p17"/>
                <p:cNvSpPr/>
                <p:nvPr/>
              </p:nvSpPr>
              <p:spPr>
                <a:xfrm>
                  <a:off x="4740426" y="3228061"/>
                  <a:ext cx="46116" cy="24143"/>
                </a:xfrm>
                <a:custGeom>
                  <a:avLst/>
                  <a:gdLst/>
                  <a:ahLst/>
                  <a:cxnLst/>
                  <a:rect l="l" t="t" r="r" b="b"/>
                  <a:pathLst>
                    <a:path w="170" h="89" extrusionOk="0">
                      <a:moveTo>
                        <a:pt x="57" y="89"/>
                      </a:moveTo>
                      <a:cubicBezTo>
                        <a:pt x="41" y="89"/>
                        <a:pt x="25" y="85"/>
                        <a:pt x="9" y="76"/>
                      </a:cubicBezTo>
                      <a:cubicBezTo>
                        <a:pt x="1" y="71"/>
                        <a:pt x="-2" y="61"/>
                        <a:pt x="2" y="52"/>
                      </a:cubicBezTo>
                      <a:cubicBezTo>
                        <a:pt x="7" y="44"/>
                        <a:pt x="18" y="41"/>
                        <a:pt x="26" y="45"/>
                      </a:cubicBezTo>
                      <a:cubicBezTo>
                        <a:pt x="82" y="76"/>
                        <a:pt x="136" y="10"/>
                        <a:pt x="139" y="7"/>
                      </a:cubicBezTo>
                      <a:cubicBezTo>
                        <a:pt x="145" y="0"/>
                        <a:pt x="156" y="-2"/>
                        <a:pt x="163" y="4"/>
                      </a:cubicBezTo>
                      <a:cubicBezTo>
                        <a:pt x="171" y="10"/>
                        <a:pt x="172" y="22"/>
                        <a:pt x="166" y="29"/>
                      </a:cubicBezTo>
                      <a:cubicBezTo>
                        <a:pt x="147" y="53"/>
                        <a:pt x="104" y="89"/>
                        <a:pt x="57" y="89"/>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545" name="Google Shape;545;p17"/>
                <p:cNvSpPr/>
                <p:nvPr/>
              </p:nvSpPr>
              <p:spPr>
                <a:xfrm>
                  <a:off x="4793595" y="3151020"/>
                  <a:ext cx="109322" cy="125869"/>
                </a:xfrm>
                <a:custGeom>
                  <a:avLst/>
                  <a:gdLst/>
                  <a:ahLst/>
                  <a:cxnLst/>
                  <a:rect l="l" t="t" r="r" b="b"/>
                  <a:pathLst>
                    <a:path w="403" h="464" extrusionOk="0">
                      <a:moveTo>
                        <a:pt x="236" y="464"/>
                      </a:moveTo>
                      <a:cubicBezTo>
                        <a:pt x="194" y="464"/>
                        <a:pt x="151" y="445"/>
                        <a:pt x="115" y="408"/>
                      </a:cubicBezTo>
                      <a:cubicBezTo>
                        <a:pt x="108" y="402"/>
                        <a:pt x="108" y="390"/>
                        <a:pt x="115" y="383"/>
                      </a:cubicBezTo>
                      <a:cubicBezTo>
                        <a:pt x="122" y="377"/>
                        <a:pt x="133" y="377"/>
                        <a:pt x="140" y="384"/>
                      </a:cubicBezTo>
                      <a:cubicBezTo>
                        <a:pt x="195" y="440"/>
                        <a:pt x="247" y="432"/>
                        <a:pt x="273" y="422"/>
                      </a:cubicBezTo>
                      <a:cubicBezTo>
                        <a:pt x="310" y="409"/>
                        <a:pt x="338" y="376"/>
                        <a:pt x="340" y="343"/>
                      </a:cubicBezTo>
                      <a:cubicBezTo>
                        <a:pt x="342" y="317"/>
                        <a:pt x="329" y="296"/>
                        <a:pt x="302" y="281"/>
                      </a:cubicBezTo>
                      <a:cubicBezTo>
                        <a:pt x="222" y="237"/>
                        <a:pt x="78" y="356"/>
                        <a:pt x="30" y="406"/>
                      </a:cubicBezTo>
                      <a:cubicBezTo>
                        <a:pt x="23" y="413"/>
                        <a:pt x="12" y="413"/>
                        <a:pt x="5" y="406"/>
                      </a:cubicBezTo>
                      <a:cubicBezTo>
                        <a:pt x="1" y="403"/>
                        <a:pt x="0" y="398"/>
                        <a:pt x="0" y="394"/>
                      </a:cubicBezTo>
                      <a:cubicBezTo>
                        <a:pt x="0" y="389"/>
                        <a:pt x="1" y="385"/>
                        <a:pt x="5" y="381"/>
                      </a:cubicBezTo>
                      <a:lnTo>
                        <a:pt x="373" y="5"/>
                      </a:lnTo>
                      <a:cubicBezTo>
                        <a:pt x="380" y="-2"/>
                        <a:pt x="391" y="-2"/>
                        <a:pt x="398" y="5"/>
                      </a:cubicBezTo>
                      <a:cubicBezTo>
                        <a:pt x="405" y="12"/>
                        <a:pt x="405" y="23"/>
                        <a:pt x="398" y="30"/>
                      </a:cubicBezTo>
                      <a:lnTo>
                        <a:pt x="175" y="258"/>
                      </a:lnTo>
                      <a:cubicBezTo>
                        <a:pt x="224" y="236"/>
                        <a:pt x="276" y="226"/>
                        <a:pt x="319" y="250"/>
                      </a:cubicBezTo>
                      <a:cubicBezTo>
                        <a:pt x="358" y="272"/>
                        <a:pt x="378" y="306"/>
                        <a:pt x="376" y="345"/>
                      </a:cubicBezTo>
                      <a:cubicBezTo>
                        <a:pt x="372" y="392"/>
                        <a:pt x="335" y="437"/>
                        <a:pt x="285" y="456"/>
                      </a:cubicBezTo>
                      <a:cubicBezTo>
                        <a:pt x="269" y="462"/>
                        <a:pt x="253" y="464"/>
                        <a:pt x="236" y="464"/>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546" name="Google Shape;546;p17"/>
                <p:cNvSpPr/>
                <p:nvPr/>
              </p:nvSpPr>
              <p:spPr>
                <a:xfrm>
                  <a:off x="4833742" y="3178690"/>
                  <a:ext cx="121800" cy="135635"/>
                </a:xfrm>
                <a:custGeom>
                  <a:avLst/>
                  <a:gdLst/>
                  <a:ahLst/>
                  <a:cxnLst/>
                  <a:rect l="l" t="t" r="r" b="b"/>
                  <a:pathLst>
                    <a:path w="449" h="500" extrusionOk="0">
                      <a:moveTo>
                        <a:pt x="17" y="500"/>
                      </a:moveTo>
                      <a:cubicBezTo>
                        <a:pt x="8" y="500"/>
                        <a:pt x="0" y="492"/>
                        <a:pt x="0" y="483"/>
                      </a:cubicBezTo>
                      <a:cubicBezTo>
                        <a:pt x="-1" y="473"/>
                        <a:pt x="7" y="465"/>
                        <a:pt x="17" y="464"/>
                      </a:cubicBezTo>
                      <a:cubicBezTo>
                        <a:pt x="168" y="460"/>
                        <a:pt x="278" y="415"/>
                        <a:pt x="344" y="330"/>
                      </a:cubicBezTo>
                      <a:cubicBezTo>
                        <a:pt x="444" y="202"/>
                        <a:pt x="407" y="24"/>
                        <a:pt x="407" y="22"/>
                      </a:cubicBezTo>
                      <a:cubicBezTo>
                        <a:pt x="405" y="12"/>
                        <a:pt x="411" y="3"/>
                        <a:pt x="420" y="1"/>
                      </a:cubicBezTo>
                      <a:cubicBezTo>
                        <a:pt x="430" y="-1"/>
                        <a:pt x="439" y="5"/>
                        <a:pt x="441" y="14"/>
                      </a:cubicBezTo>
                      <a:cubicBezTo>
                        <a:pt x="443" y="22"/>
                        <a:pt x="482" y="211"/>
                        <a:pt x="372" y="352"/>
                      </a:cubicBezTo>
                      <a:cubicBezTo>
                        <a:pt x="300" y="445"/>
                        <a:pt x="180" y="495"/>
                        <a:pt x="18" y="500"/>
                      </a:cubicBezTo>
                      <a:lnTo>
                        <a:pt x="17" y="500"/>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nvGrpSpPr>
              <p:cNvPr id="547" name="Google Shape;547;p17"/>
              <p:cNvGrpSpPr/>
              <p:nvPr/>
            </p:nvGrpSpPr>
            <p:grpSpPr>
              <a:xfrm>
                <a:off x="261662" y="4107047"/>
                <a:ext cx="365411" cy="374241"/>
                <a:chOff x="7940051" y="3528357"/>
                <a:chExt cx="235734" cy="241430"/>
              </a:xfrm>
            </p:grpSpPr>
            <p:sp>
              <p:nvSpPr>
                <p:cNvPr id="548" name="Google Shape;548;p17"/>
                <p:cNvSpPr/>
                <p:nvPr/>
              </p:nvSpPr>
              <p:spPr>
                <a:xfrm>
                  <a:off x="7940051" y="3528628"/>
                  <a:ext cx="235734" cy="241159"/>
                </a:xfrm>
                <a:custGeom>
                  <a:avLst/>
                  <a:gdLst/>
                  <a:ahLst/>
                  <a:cxnLst/>
                  <a:rect l="l" t="t" r="r" b="b"/>
                  <a:pathLst>
                    <a:path w="869" h="889" extrusionOk="0">
                      <a:moveTo>
                        <a:pt x="115" y="824"/>
                      </a:moveTo>
                      <a:lnTo>
                        <a:pt x="510" y="853"/>
                      </a:lnTo>
                      <a:lnTo>
                        <a:pt x="833" y="622"/>
                      </a:lnTo>
                      <a:lnTo>
                        <a:pt x="806" y="66"/>
                      </a:lnTo>
                      <a:lnTo>
                        <a:pt x="369" y="36"/>
                      </a:lnTo>
                      <a:lnTo>
                        <a:pt x="37" y="264"/>
                      </a:lnTo>
                      <a:lnTo>
                        <a:pt x="115" y="824"/>
                      </a:lnTo>
                      <a:moveTo>
                        <a:pt x="515" y="889"/>
                      </a:moveTo>
                      <a:cubicBezTo>
                        <a:pt x="514" y="889"/>
                        <a:pt x="514" y="889"/>
                        <a:pt x="513" y="889"/>
                      </a:cubicBezTo>
                      <a:lnTo>
                        <a:pt x="98" y="858"/>
                      </a:lnTo>
                      <a:cubicBezTo>
                        <a:pt x="90" y="858"/>
                        <a:pt x="83" y="851"/>
                        <a:pt x="82" y="843"/>
                      </a:cubicBezTo>
                      <a:lnTo>
                        <a:pt x="0" y="258"/>
                      </a:lnTo>
                      <a:cubicBezTo>
                        <a:pt x="-1" y="252"/>
                        <a:pt x="2" y="245"/>
                        <a:pt x="8" y="241"/>
                      </a:cubicBezTo>
                      <a:lnTo>
                        <a:pt x="354" y="3"/>
                      </a:lnTo>
                      <a:cubicBezTo>
                        <a:pt x="357" y="1"/>
                        <a:pt x="361" y="0"/>
                        <a:pt x="365" y="0"/>
                      </a:cubicBezTo>
                      <a:lnTo>
                        <a:pt x="824" y="32"/>
                      </a:lnTo>
                      <a:cubicBezTo>
                        <a:pt x="833" y="33"/>
                        <a:pt x="840" y="40"/>
                        <a:pt x="840" y="49"/>
                      </a:cubicBezTo>
                      <a:lnTo>
                        <a:pt x="869" y="629"/>
                      </a:lnTo>
                      <a:cubicBezTo>
                        <a:pt x="869" y="635"/>
                        <a:pt x="866" y="641"/>
                        <a:pt x="862" y="645"/>
                      </a:cubicBezTo>
                      <a:lnTo>
                        <a:pt x="525" y="885"/>
                      </a:lnTo>
                      <a:cubicBezTo>
                        <a:pt x="522" y="888"/>
                        <a:pt x="518" y="889"/>
                        <a:pt x="515" y="889"/>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549" name="Google Shape;549;p17"/>
                <p:cNvSpPr/>
                <p:nvPr/>
              </p:nvSpPr>
              <p:spPr>
                <a:xfrm>
                  <a:off x="7962024" y="3686507"/>
                  <a:ext cx="213761" cy="74871"/>
                </a:xfrm>
                <a:custGeom>
                  <a:avLst/>
                  <a:gdLst/>
                  <a:ahLst/>
                  <a:cxnLst/>
                  <a:rect l="l" t="t" r="r" b="b"/>
                  <a:pathLst>
                    <a:path w="788" h="276" extrusionOk="0">
                      <a:moveTo>
                        <a:pt x="18" y="276"/>
                      </a:moveTo>
                      <a:cubicBezTo>
                        <a:pt x="13" y="276"/>
                        <a:pt x="7" y="274"/>
                        <a:pt x="4" y="269"/>
                      </a:cubicBezTo>
                      <a:cubicBezTo>
                        <a:pt x="-2" y="261"/>
                        <a:pt x="0" y="250"/>
                        <a:pt x="8" y="244"/>
                      </a:cubicBezTo>
                      <a:lnTo>
                        <a:pt x="343" y="3"/>
                      </a:lnTo>
                      <a:cubicBezTo>
                        <a:pt x="347" y="1"/>
                        <a:pt x="351" y="-1"/>
                        <a:pt x="355" y="0"/>
                      </a:cubicBezTo>
                      <a:lnTo>
                        <a:pt x="772" y="31"/>
                      </a:lnTo>
                      <a:cubicBezTo>
                        <a:pt x="781" y="31"/>
                        <a:pt x="789" y="40"/>
                        <a:pt x="788" y="50"/>
                      </a:cubicBezTo>
                      <a:cubicBezTo>
                        <a:pt x="787" y="59"/>
                        <a:pt x="779" y="67"/>
                        <a:pt x="769" y="66"/>
                      </a:cubicBezTo>
                      <a:lnTo>
                        <a:pt x="359" y="35"/>
                      </a:lnTo>
                      <a:lnTo>
                        <a:pt x="28" y="273"/>
                      </a:lnTo>
                      <a:cubicBezTo>
                        <a:pt x="25" y="275"/>
                        <a:pt x="22" y="276"/>
                        <a:pt x="18" y="276"/>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550" name="Google Shape;550;p17"/>
                <p:cNvSpPr/>
                <p:nvPr/>
              </p:nvSpPr>
              <p:spPr>
                <a:xfrm>
                  <a:off x="8033910" y="3528357"/>
                  <a:ext cx="28755" cy="167645"/>
                </a:xfrm>
                <a:custGeom>
                  <a:avLst/>
                  <a:gdLst/>
                  <a:ahLst/>
                  <a:cxnLst/>
                  <a:rect l="l" t="t" r="r" b="b"/>
                  <a:pathLst>
                    <a:path w="106" h="618" extrusionOk="0">
                      <a:moveTo>
                        <a:pt x="88" y="618"/>
                      </a:moveTo>
                      <a:cubicBezTo>
                        <a:pt x="80" y="618"/>
                        <a:pt x="72" y="611"/>
                        <a:pt x="71" y="602"/>
                      </a:cubicBezTo>
                      <a:lnTo>
                        <a:pt x="0" y="21"/>
                      </a:lnTo>
                      <a:cubicBezTo>
                        <a:pt x="-1" y="11"/>
                        <a:pt x="6" y="2"/>
                        <a:pt x="16" y="1"/>
                      </a:cubicBezTo>
                      <a:cubicBezTo>
                        <a:pt x="25" y="0"/>
                        <a:pt x="34" y="7"/>
                        <a:pt x="35" y="17"/>
                      </a:cubicBezTo>
                      <a:lnTo>
                        <a:pt x="106" y="598"/>
                      </a:lnTo>
                      <a:cubicBezTo>
                        <a:pt x="107" y="608"/>
                        <a:pt x="100" y="617"/>
                        <a:pt x="91" y="618"/>
                      </a:cubicBezTo>
                      <a:cubicBezTo>
                        <a:pt x="90" y="618"/>
                        <a:pt x="89" y="618"/>
                        <a:pt x="88" y="618"/>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551" name="Google Shape;551;p17"/>
                <p:cNvSpPr/>
                <p:nvPr/>
              </p:nvSpPr>
              <p:spPr>
                <a:xfrm>
                  <a:off x="7940051" y="3537309"/>
                  <a:ext cx="227867" cy="80025"/>
                </a:xfrm>
                <a:custGeom>
                  <a:avLst/>
                  <a:gdLst/>
                  <a:ahLst/>
                  <a:cxnLst/>
                  <a:rect l="l" t="t" r="r" b="b"/>
                  <a:pathLst>
                    <a:path w="840" h="295" extrusionOk="0">
                      <a:moveTo>
                        <a:pt x="475" y="295"/>
                      </a:moveTo>
                      <a:cubicBezTo>
                        <a:pt x="475" y="295"/>
                        <a:pt x="474" y="295"/>
                        <a:pt x="473" y="295"/>
                      </a:cubicBezTo>
                      <a:lnTo>
                        <a:pt x="16" y="242"/>
                      </a:lnTo>
                      <a:cubicBezTo>
                        <a:pt x="6" y="240"/>
                        <a:pt x="-1" y="232"/>
                        <a:pt x="0" y="222"/>
                      </a:cubicBezTo>
                      <a:cubicBezTo>
                        <a:pt x="1" y="212"/>
                        <a:pt x="10" y="205"/>
                        <a:pt x="20" y="206"/>
                      </a:cubicBezTo>
                      <a:lnTo>
                        <a:pt x="470" y="259"/>
                      </a:lnTo>
                      <a:lnTo>
                        <a:pt x="812" y="4"/>
                      </a:lnTo>
                      <a:cubicBezTo>
                        <a:pt x="820" y="-2"/>
                        <a:pt x="831" y="-1"/>
                        <a:pt x="837" y="7"/>
                      </a:cubicBezTo>
                      <a:cubicBezTo>
                        <a:pt x="843" y="15"/>
                        <a:pt x="841" y="26"/>
                        <a:pt x="833" y="32"/>
                      </a:cubicBezTo>
                      <a:lnTo>
                        <a:pt x="486" y="291"/>
                      </a:lnTo>
                      <a:cubicBezTo>
                        <a:pt x="483" y="293"/>
                        <a:pt x="479" y="295"/>
                        <a:pt x="475" y="295"/>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552" name="Google Shape;552;p17"/>
                <p:cNvSpPr/>
                <p:nvPr/>
              </p:nvSpPr>
              <p:spPr>
                <a:xfrm>
                  <a:off x="8064292" y="3607297"/>
                  <a:ext cx="20074" cy="162491"/>
                </a:xfrm>
                <a:custGeom>
                  <a:avLst/>
                  <a:gdLst/>
                  <a:ahLst/>
                  <a:cxnLst/>
                  <a:rect l="l" t="t" r="r" b="b"/>
                  <a:pathLst>
                    <a:path w="74" h="599" extrusionOk="0">
                      <a:moveTo>
                        <a:pt x="57" y="599"/>
                      </a:moveTo>
                      <a:cubicBezTo>
                        <a:pt x="47" y="599"/>
                        <a:pt x="40" y="592"/>
                        <a:pt x="39" y="582"/>
                      </a:cubicBezTo>
                      <a:lnTo>
                        <a:pt x="0" y="20"/>
                      </a:lnTo>
                      <a:cubicBezTo>
                        <a:pt x="-1" y="11"/>
                        <a:pt x="6" y="2"/>
                        <a:pt x="16" y="1"/>
                      </a:cubicBezTo>
                      <a:cubicBezTo>
                        <a:pt x="25" y="0"/>
                        <a:pt x="34" y="8"/>
                        <a:pt x="35" y="18"/>
                      </a:cubicBezTo>
                      <a:lnTo>
                        <a:pt x="74" y="580"/>
                      </a:lnTo>
                      <a:cubicBezTo>
                        <a:pt x="75" y="589"/>
                        <a:pt x="68" y="598"/>
                        <a:pt x="58" y="599"/>
                      </a:cubicBezTo>
                      <a:cubicBezTo>
                        <a:pt x="57" y="599"/>
                        <a:pt x="57" y="599"/>
                        <a:pt x="57" y="599"/>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grpSp>
          <p:nvGrpSpPr>
            <p:cNvPr id="553" name="Google Shape;553;p17"/>
            <p:cNvGrpSpPr/>
            <p:nvPr/>
          </p:nvGrpSpPr>
          <p:grpSpPr>
            <a:xfrm>
              <a:off x="8585438" y="2326626"/>
              <a:ext cx="150826" cy="125327"/>
              <a:chOff x="5999388" y="1257826"/>
              <a:chExt cx="150826" cy="125327"/>
            </a:xfrm>
          </p:grpSpPr>
          <p:sp>
            <p:nvSpPr>
              <p:cNvPr id="554" name="Google Shape;554;p17"/>
              <p:cNvSpPr/>
              <p:nvPr/>
            </p:nvSpPr>
            <p:spPr>
              <a:xfrm>
                <a:off x="5999388" y="1302857"/>
                <a:ext cx="96030" cy="80296"/>
              </a:xfrm>
              <a:custGeom>
                <a:avLst/>
                <a:gdLst/>
                <a:ahLst/>
                <a:cxnLst/>
                <a:rect l="l" t="t" r="r" b="b"/>
                <a:pathLst>
                  <a:path w="354" h="296" extrusionOk="0">
                    <a:moveTo>
                      <a:pt x="336" y="296"/>
                    </a:moveTo>
                    <a:cubicBezTo>
                      <a:pt x="334" y="296"/>
                      <a:pt x="333" y="296"/>
                      <a:pt x="332" y="296"/>
                    </a:cubicBezTo>
                    <a:cubicBezTo>
                      <a:pt x="318" y="293"/>
                      <a:pt x="307" y="284"/>
                      <a:pt x="299" y="271"/>
                    </a:cubicBezTo>
                    <a:cubicBezTo>
                      <a:pt x="283" y="243"/>
                      <a:pt x="284" y="193"/>
                      <a:pt x="291" y="144"/>
                    </a:cubicBezTo>
                    <a:cubicBezTo>
                      <a:pt x="235" y="222"/>
                      <a:pt x="155" y="298"/>
                      <a:pt x="90" y="296"/>
                    </a:cubicBezTo>
                    <a:cubicBezTo>
                      <a:pt x="63" y="296"/>
                      <a:pt x="26" y="281"/>
                      <a:pt x="7" y="217"/>
                    </a:cubicBezTo>
                    <a:cubicBezTo>
                      <a:pt x="-16" y="135"/>
                      <a:pt x="14" y="66"/>
                      <a:pt x="90" y="28"/>
                    </a:cubicBezTo>
                    <a:cubicBezTo>
                      <a:pt x="163" y="-10"/>
                      <a:pt x="262" y="-8"/>
                      <a:pt x="293" y="32"/>
                    </a:cubicBezTo>
                    <a:cubicBezTo>
                      <a:pt x="299" y="39"/>
                      <a:pt x="297" y="51"/>
                      <a:pt x="290" y="57"/>
                    </a:cubicBezTo>
                    <a:cubicBezTo>
                      <a:pt x="282" y="63"/>
                      <a:pt x="271" y="61"/>
                      <a:pt x="265" y="54"/>
                    </a:cubicBezTo>
                    <a:cubicBezTo>
                      <a:pt x="248" y="32"/>
                      <a:pt x="170" y="26"/>
                      <a:pt x="106" y="59"/>
                    </a:cubicBezTo>
                    <a:cubicBezTo>
                      <a:pt x="64" y="81"/>
                      <a:pt x="18" y="124"/>
                      <a:pt x="41" y="207"/>
                    </a:cubicBezTo>
                    <a:cubicBezTo>
                      <a:pt x="57" y="260"/>
                      <a:pt x="82" y="261"/>
                      <a:pt x="91" y="261"/>
                    </a:cubicBezTo>
                    <a:lnTo>
                      <a:pt x="92" y="261"/>
                    </a:lnTo>
                    <a:cubicBezTo>
                      <a:pt x="166" y="261"/>
                      <a:pt x="289" y="110"/>
                      <a:pt x="319" y="20"/>
                    </a:cubicBezTo>
                    <a:cubicBezTo>
                      <a:pt x="322" y="11"/>
                      <a:pt x="332" y="6"/>
                      <a:pt x="341" y="9"/>
                    </a:cubicBezTo>
                    <a:cubicBezTo>
                      <a:pt x="350" y="12"/>
                      <a:pt x="355" y="22"/>
                      <a:pt x="352" y="31"/>
                    </a:cubicBezTo>
                    <a:cubicBezTo>
                      <a:pt x="332" y="98"/>
                      <a:pt x="308" y="217"/>
                      <a:pt x="329" y="253"/>
                    </a:cubicBezTo>
                    <a:cubicBezTo>
                      <a:pt x="333" y="259"/>
                      <a:pt x="337" y="261"/>
                      <a:pt x="339" y="261"/>
                    </a:cubicBezTo>
                    <a:cubicBezTo>
                      <a:pt x="349" y="264"/>
                      <a:pt x="355" y="273"/>
                      <a:pt x="353" y="282"/>
                    </a:cubicBezTo>
                    <a:cubicBezTo>
                      <a:pt x="351" y="291"/>
                      <a:pt x="344" y="296"/>
                      <a:pt x="336" y="296"/>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555" name="Google Shape;555;p17"/>
              <p:cNvSpPr/>
              <p:nvPr/>
            </p:nvSpPr>
            <p:spPr>
              <a:xfrm>
                <a:off x="6108981" y="1257826"/>
                <a:ext cx="41233" cy="66461"/>
              </a:xfrm>
              <a:custGeom>
                <a:avLst/>
                <a:gdLst/>
                <a:ahLst/>
                <a:cxnLst/>
                <a:rect l="l" t="t" r="r" b="b"/>
                <a:pathLst>
                  <a:path w="152" h="245" extrusionOk="0">
                    <a:moveTo>
                      <a:pt x="57" y="189"/>
                    </a:moveTo>
                    <a:cubicBezTo>
                      <a:pt x="59" y="189"/>
                      <a:pt x="61" y="189"/>
                      <a:pt x="62" y="190"/>
                    </a:cubicBezTo>
                    <a:cubicBezTo>
                      <a:pt x="81" y="195"/>
                      <a:pt x="97" y="192"/>
                      <a:pt x="108" y="180"/>
                    </a:cubicBezTo>
                    <a:cubicBezTo>
                      <a:pt x="115" y="171"/>
                      <a:pt x="118" y="158"/>
                      <a:pt x="114" y="149"/>
                    </a:cubicBezTo>
                    <a:cubicBezTo>
                      <a:pt x="114" y="147"/>
                      <a:pt x="111" y="140"/>
                      <a:pt x="98" y="140"/>
                    </a:cubicBezTo>
                    <a:cubicBezTo>
                      <a:pt x="80" y="140"/>
                      <a:pt x="63" y="165"/>
                      <a:pt x="50" y="190"/>
                    </a:cubicBezTo>
                    <a:cubicBezTo>
                      <a:pt x="52" y="189"/>
                      <a:pt x="55" y="189"/>
                      <a:pt x="57" y="189"/>
                    </a:cubicBezTo>
                    <a:moveTo>
                      <a:pt x="17" y="245"/>
                    </a:moveTo>
                    <a:cubicBezTo>
                      <a:pt x="15" y="245"/>
                      <a:pt x="14" y="245"/>
                      <a:pt x="12" y="245"/>
                    </a:cubicBezTo>
                    <a:cubicBezTo>
                      <a:pt x="3" y="242"/>
                      <a:pt x="-3" y="232"/>
                      <a:pt x="0" y="223"/>
                    </a:cubicBezTo>
                    <a:lnTo>
                      <a:pt x="0" y="223"/>
                    </a:lnTo>
                    <a:lnTo>
                      <a:pt x="59" y="13"/>
                    </a:lnTo>
                    <a:cubicBezTo>
                      <a:pt x="61" y="4"/>
                      <a:pt x="71" y="-2"/>
                      <a:pt x="80" y="1"/>
                    </a:cubicBezTo>
                    <a:cubicBezTo>
                      <a:pt x="90" y="4"/>
                      <a:pt x="95" y="13"/>
                      <a:pt x="93" y="23"/>
                    </a:cubicBezTo>
                    <a:lnTo>
                      <a:pt x="67" y="114"/>
                    </a:lnTo>
                    <a:cubicBezTo>
                      <a:pt x="76" y="108"/>
                      <a:pt x="86" y="105"/>
                      <a:pt x="98" y="105"/>
                    </a:cubicBezTo>
                    <a:cubicBezTo>
                      <a:pt x="120" y="105"/>
                      <a:pt x="138" y="116"/>
                      <a:pt x="147" y="134"/>
                    </a:cubicBezTo>
                    <a:cubicBezTo>
                      <a:pt x="156" y="156"/>
                      <a:pt x="151" y="184"/>
                      <a:pt x="134" y="203"/>
                    </a:cubicBezTo>
                    <a:cubicBezTo>
                      <a:pt x="115" y="226"/>
                      <a:pt x="85" y="233"/>
                      <a:pt x="52" y="223"/>
                    </a:cubicBezTo>
                    <a:cubicBezTo>
                      <a:pt x="47" y="222"/>
                      <a:pt x="42" y="218"/>
                      <a:pt x="41" y="212"/>
                    </a:cubicBezTo>
                    <a:cubicBezTo>
                      <a:pt x="38" y="220"/>
                      <a:pt x="36" y="227"/>
                      <a:pt x="34" y="232"/>
                    </a:cubicBezTo>
                    <a:lnTo>
                      <a:pt x="34" y="232"/>
                    </a:lnTo>
                    <a:cubicBezTo>
                      <a:pt x="32" y="240"/>
                      <a:pt x="25" y="245"/>
                      <a:pt x="17" y="245"/>
                    </a:cubicBezTo>
                    <a:close/>
                  </a:path>
                </a:pathLst>
              </a:custGeom>
              <a:solidFill>
                <a:schemeClr val="dk1"/>
              </a:solidFill>
              <a:ln>
                <a:noFill/>
              </a:ln>
            </p:spPr>
            <p:txBody>
              <a:bodyPr spcFirstLastPara="1" wrap="square" lIns="90000" tIns="43200" rIns="90000" bIns="432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grpSp>
        <p:nvGrpSpPr>
          <p:cNvPr id="556" name="Google Shape;556;p17"/>
          <p:cNvGrpSpPr/>
          <p:nvPr/>
        </p:nvGrpSpPr>
        <p:grpSpPr>
          <a:xfrm>
            <a:off x="383069" y="89850"/>
            <a:ext cx="8649786" cy="4577606"/>
            <a:chOff x="383069" y="89850"/>
            <a:chExt cx="8649786" cy="4577606"/>
          </a:xfrm>
        </p:grpSpPr>
        <p:grpSp>
          <p:nvGrpSpPr>
            <p:cNvPr id="557" name="Google Shape;557;p17"/>
            <p:cNvGrpSpPr/>
            <p:nvPr/>
          </p:nvGrpSpPr>
          <p:grpSpPr>
            <a:xfrm>
              <a:off x="8288886" y="3249250"/>
              <a:ext cx="743969" cy="1418206"/>
              <a:chOff x="4721437" y="3735065"/>
              <a:chExt cx="489099" cy="932355"/>
            </a:xfrm>
          </p:grpSpPr>
          <p:sp>
            <p:nvSpPr>
              <p:cNvPr id="558" name="Google Shape;558;p17"/>
              <p:cNvSpPr/>
              <p:nvPr/>
            </p:nvSpPr>
            <p:spPr>
              <a:xfrm>
                <a:off x="4846492" y="4370108"/>
                <a:ext cx="325524" cy="297312"/>
              </a:xfrm>
              <a:custGeom>
                <a:avLst/>
                <a:gdLst/>
                <a:ahLst/>
                <a:cxnLst/>
                <a:rect l="l" t="t" r="r" b="b"/>
                <a:pathLst>
                  <a:path w="1200" h="1096" extrusionOk="0">
                    <a:moveTo>
                      <a:pt x="1200" y="0"/>
                    </a:moveTo>
                    <a:lnTo>
                      <a:pt x="0" y="0"/>
                    </a:lnTo>
                    <a:lnTo>
                      <a:pt x="126" y="1096"/>
                    </a:lnTo>
                    <a:lnTo>
                      <a:pt x="1074" y="1096"/>
                    </a:lnTo>
                    <a:lnTo>
                      <a:pt x="1200" y="0"/>
                    </a:lnTo>
                    <a:close/>
                  </a:path>
                </a:pathLst>
              </a:custGeom>
              <a:solidFill>
                <a:srgbClr val="192D3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559" name="Google Shape;559;p17"/>
              <p:cNvSpPr/>
              <p:nvPr/>
            </p:nvSpPr>
            <p:spPr>
              <a:xfrm>
                <a:off x="4846492" y="4370108"/>
                <a:ext cx="325524" cy="297312"/>
              </a:xfrm>
              <a:custGeom>
                <a:avLst/>
                <a:gdLst/>
                <a:ahLst/>
                <a:cxnLst/>
                <a:rect l="l" t="t" r="r" b="b"/>
                <a:pathLst>
                  <a:path w="1200" h="1096" extrusionOk="0">
                    <a:moveTo>
                      <a:pt x="1200" y="0"/>
                    </a:moveTo>
                    <a:lnTo>
                      <a:pt x="0" y="0"/>
                    </a:lnTo>
                    <a:lnTo>
                      <a:pt x="126" y="1096"/>
                    </a:lnTo>
                    <a:lnTo>
                      <a:pt x="1074" y="1096"/>
                    </a:lnTo>
                    <a:lnTo>
                      <a:pt x="1200" y="0"/>
                    </a:lnTo>
                    <a:close/>
                  </a:path>
                </a:pathLst>
              </a:custGeom>
              <a:solidFill>
                <a:schemeClr val="dk1"/>
              </a:solidFill>
              <a:ln w="9525" cap="flat" cmpd="sng">
                <a:solidFill>
                  <a:schemeClr val="dk1"/>
                </a:solidFill>
                <a:prstDash val="solid"/>
                <a:bevel/>
                <a:headEnd type="none" w="sm" len="sm"/>
                <a:tailEnd type="none" w="sm" len="sm"/>
              </a:ln>
            </p:spPr>
            <p:txBody>
              <a:bodyPr spcFirstLastPara="1" wrap="square" lIns="92875" tIns="47875" rIns="92875" bIns="478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60" name="Google Shape;560;p17"/>
              <p:cNvSpPr/>
              <p:nvPr/>
            </p:nvSpPr>
            <p:spPr>
              <a:xfrm>
                <a:off x="5062423" y="4162858"/>
                <a:ext cx="148113" cy="127768"/>
              </a:xfrm>
              <a:custGeom>
                <a:avLst/>
                <a:gdLst/>
                <a:ahLst/>
                <a:cxnLst/>
                <a:rect l="l" t="t" r="r" b="b"/>
                <a:pathLst>
                  <a:path w="546" h="471" extrusionOk="0">
                    <a:moveTo>
                      <a:pt x="546" y="0"/>
                    </a:moveTo>
                    <a:cubicBezTo>
                      <a:pt x="546" y="0"/>
                      <a:pt x="22" y="42"/>
                      <a:pt x="0" y="428"/>
                    </a:cubicBezTo>
                    <a:cubicBezTo>
                      <a:pt x="0" y="428"/>
                      <a:pt x="531" y="672"/>
                      <a:pt x="546" y="0"/>
                    </a:cubicBezTo>
                    <a:close/>
                  </a:path>
                </a:pathLst>
              </a:custGeom>
              <a:solidFill>
                <a:srgbClr val="5BE3A8"/>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61" name="Google Shape;561;p17"/>
              <p:cNvSpPr/>
              <p:nvPr/>
            </p:nvSpPr>
            <p:spPr>
              <a:xfrm>
                <a:off x="5062423" y="4162858"/>
                <a:ext cx="148113" cy="127768"/>
              </a:xfrm>
              <a:custGeom>
                <a:avLst/>
                <a:gdLst/>
                <a:ahLst/>
                <a:cxnLst/>
                <a:rect l="l" t="t" r="r" b="b"/>
                <a:pathLst>
                  <a:path w="546" h="471" extrusionOk="0">
                    <a:moveTo>
                      <a:pt x="546" y="0"/>
                    </a:moveTo>
                    <a:cubicBezTo>
                      <a:pt x="546" y="0"/>
                      <a:pt x="22" y="42"/>
                      <a:pt x="0" y="428"/>
                    </a:cubicBezTo>
                    <a:cubicBezTo>
                      <a:pt x="0" y="428"/>
                      <a:pt x="531" y="672"/>
                      <a:pt x="546" y="0"/>
                    </a:cubicBezTo>
                    <a:close/>
                  </a:path>
                </a:pathLst>
              </a:custGeom>
              <a:solidFill>
                <a:schemeClr val="lt2"/>
              </a:solidFill>
              <a:ln w="9525" cap="flat" cmpd="sng">
                <a:solidFill>
                  <a:schemeClr val="dk1"/>
                </a:solidFill>
                <a:prstDash val="solid"/>
                <a:bevel/>
                <a:headEnd type="none" w="sm" len="sm"/>
                <a:tailEnd type="none" w="sm" len="sm"/>
              </a:ln>
            </p:spPr>
            <p:txBody>
              <a:bodyPr spcFirstLastPara="1" wrap="square" lIns="92875" tIns="47875" rIns="92875" bIns="478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62" name="Google Shape;562;p17"/>
              <p:cNvSpPr/>
              <p:nvPr/>
            </p:nvSpPr>
            <p:spPr>
              <a:xfrm>
                <a:off x="4721437" y="4120811"/>
                <a:ext cx="207793" cy="92774"/>
              </a:xfrm>
              <a:custGeom>
                <a:avLst/>
                <a:gdLst/>
                <a:ahLst/>
                <a:cxnLst/>
                <a:rect l="l" t="t" r="r" b="b"/>
                <a:pathLst>
                  <a:path w="766" h="342" extrusionOk="0">
                    <a:moveTo>
                      <a:pt x="766" y="251"/>
                    </a:moveTo>
                    <a:cubicBezTo>
                      <a:pt x="766" y="251"/>
                      <a:pt x="473" y="-145"/>
                      <a:pt x="0" y="58"/>
                    </a:cubicBezTo>
                    <a:cubicBezTo>
                      <a:pt x="0" y="58"/>
                      <a:pt x="289" y="537"/>
                      <a:pt x="766" y="251"/>
                    </a:cubicBezTo>
                    <a:close/>
                  </a:path>
                </a:pathLst>
              </a:custGeom>
              <a:solidFill>
                <a:srgbClr val="5BE3A8"/>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63" name="Google Shape;563;p17"/>
              <p:cNvSpPr/>
              <p:nvPr/>
            </p:nvSpPr>
            <p:spPr>
              <a:xfrm>
                <a:off x="4721437" y="4120811"/>
                <a:ext cx="207793" cy="92774"/>
              </a:xfrm>
              <a:custGeom>
                <a:avLst/>
                <a:gdLst/>
                <a:ahLst/>
                <a:cxnLst/>
                <a:rect l="l" t="t" r="r" b="b"/>
                <a:pathLst>
                  <a:path w="766" h="342" extrusionOk="0">
                    <a:moveTo>
                      <a:pt x="766" y="251"/>
                    </a:moveTo>
                    <a:cubicBezTo>
                      <a:pt x="766" y="251"/>
                      <a:pt x="473" y="-145"/>
                      <a:pt x="0" y="58"/>
                    </a:cubicBezTo>
                    <a:cubicBezTo>
                      <a:pt x="0" y="58"/>
                      <a:pt x="289" y="537"/>
                      <a:pt x="766" y="251"/>
                    </a:cubicBezTo>
                    <a:close/>
                  </a:path>
                </a:pathLst>
              </a:custGeom>
              <a:solidFill>
                <a:schemeClr val="accent1"/>
              </a:solidFill>
              <a:ln w="9525" cap="flat" cmpd="sng">
                <a:solidFill>
                  <a:schemeClr val="dk1"/>
                </a:solidFill>
                <a:prstDash val="solid"/>
                <a:bevel/>
                <a:headEnd type="none" w="sm" len="sm"/>
                <a:tailEnd type="none" w="sm" len="sm"/>
              </a:ln>
            </p:spPr>
            <p:txBody>
              <a:bodyPr spcFirstLastPara="1" wrap="square" lIns="92875" tIns="47875" rIns="92875" bIns="478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64" name="Google Shape;564;p17"/>
              <p:cNvSpPr/>
              <p:nvPr/>
            </p:nvSpPr>
            <p:spPr>
              <a:xfrm>
                <a:off x="4731745" y="3850083"/>
                <a:ext cx="165746" cy="159507"/>
              </a:xfrm>
              <a:custGeom>
                <a:avLst/>
                <a:gdLst/>
                <a:ahLst/>
                <a:cxnLst/>
                <a:rect l="l" t="t" r="r" b="b"/>
                <a:pathLst>
                  <a:path w="611" h="588" extrusionOk="0">
                    <a:moveTo>
                      <a:pt x="3" y="0"/>
                    </a:moveTo>
                    <a:cubicBezTo>
                      <a:pt x="3" y="0"/>
                      <a:pt x="-82" y="761"/>
                      <a:pt x="611" y="551"/>
                    </a:cubicBezTo>
                    <a:cubicBezTo>
                      <a:pt x="611" y="551"/>
                      <a:pt x="391" y="-8"/>
                      <a:pt x="3" y="0"/>
                    </a:cubicBezTo>
                    <a:close/>
                  </a:path>
                </a:pathLst>
              </a:custGeom>
              <a:solidFill>
                <a:srgbClr val="5BE3A8"/>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65" name="Google Shape;565;p17"/>
              <p:cNvSpPr/>
              <p:nvPr/>
            </p:nvSpPr>
            <p:spPr>
              <a:xfrm>
                <a:off x="4731745" y="3850083"/>
                <a:ext cx="165746" cy="159507"/>
              </a:xfrm>
              <a:custGeom>
                <a:avLst/>
                <a:gdLst/>
                <a:ahLst/>
                <a:cxnLst/>
                <a:rect l="l" t="t" r="r" b="b"/>
                <a:pathLst>
                  <a:path w="611" h="588" extrusionOk="0">
                    <a:moveTo>
                      <a:pt x="3" y="0"/>
                    </a:moveTo>
                    <a:cubicBezTo>
                      <a:pt x="3" y="0"/>
                      <a:pt x="-82" y="761"/>
                      <a:pt x="611" y="551"/>
                    </a:cubicBezTo>
                    <a:cubicBezTo>
                      <a:pt x="611" y="551"/>
                      <a:pt x="391" y="-8"/>
                      <a:pt x="3" y="0"/>
                    </a:cubicBezTo>
                    <a:close/>
                  </a:path>
                </a:pathLst>
              </a:custGeom>
              <a:solidFill>
                <a:schemeClr val="accent2"/>
              </a:solidFill>
              <a:ln w="9525" cap="flat" cmpd="sng">
                <a:solidFill>
                  <a:schemeClr val="dk1"/>
                </a:solidFill>
                <a:prstDash val="solid"/>
                <a:bevel/>
                <a:headEnd type="none" w="sm" len="sm"/>
                <a:tailEnd type="none" w="sm" len="sm"/>
              </a:ln>
            </p:spPr>
            <p:txBody>
              <a:bodyPr spcFirstLastPara="1" wrap="square" lIns="92875" tIns="47875" rIns="92875" bIns="478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66" name="Google Shape;566;p17"/>
              <p:cNvSpPr/>
              <p:nvPr/>
            </p:nvSpPr>
            <p:spPr>
              <a:xfrm>
                <a:off x="4883656" y="3735065"/>
                <a:ext cx="100912" cy="201825"/>
              </a:xfrm>
              <a:custGeom>
                <a:avLst/>
                <a:gdLst/>
                <a:ahLst/>
                <a:cxnLst/>
                <a:rect l="l" t="t" r="r" b="b"/>
                <a:pathLst>
                  <a:path w="372" h="744" extrusionOk="0">
                    <a:moveTo>
                      <a:pt x="293" y="0"/>
                    </a:moveTo>
                    <a:cubicBezTo>
                      <a:pt x="293" y="0"/>
                      <a:pt x="-255" y="295"/>
                      <a:pt x="148" y="744"/>
                    </a:cubicBezTo>
                    <a:cubicBezTo>
                      <a:pt x="148" y="744"/>
                      <a:pt x="533" y="423"/>
                      <a:pt x="293" y="0"/>
                    </a:cubicBezTo>
                    <a:close/>
                  </a:path>
                </a:pathLst>
              </a:custGeom>
              <a:solidFill>
                <a:srgbClr val="5BE3A8"/>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67" name="Google Shape;567;p17"/>
              <p:cNvSpPr/>
              <p:nvPr/>
            </p:nvSpPr>
            <p:spPr>
              <a:xfrm>
                <a:off x="4883656" y="3735065"/>
                <a:ext cx="100912" cy="201825"/>
              </a:xfrm>
              <a:custGeom>
                <a:avLst/>
                <a:gdLst/>
                <a:ahLst/>
                <a:cxnLst/>
                <a:rect l="l" t="t" r="r" b="b"/>
                <a:pathLst>
                  <a:path w="372" h="744" extrusionOk="0">
                    <a:moveTo>
                      <a:pt x="293" y="0"/>
                    </a:moveTo>
                    <a:cubicBezTo>
                      <a:pt x="293" y="0"/>
                      <a:pt x="-255" y="295"/>
                      <a:pt x="148" y="744"/>
                    </a:cubicBezTo>
                    <a:cubicBezTo>
                      <a:pt x="148" y="744"/>
                      <a:pt x="533" y="423"/>
                      <a:pt x="293" y="0"/>
                    </a:cubicBezTo>
                    <a:close/>
                  </a:path>
                </a:pathLst>
              </a:custGeom>
              <a:solidFill>
                <a:schemeClr val="accent3"/>
              </a:solidFill>
              <a:ln w="9525" cap="flat" cmpd="sng">
                <a:solidFill>
                  <a:schemeClr val="dk1"/>
                </a:solidFill>
                <a:prstDash val="solid"/>
                <a:bevel/>
                <a:headEnd type="none" w="sm" len="sm"/>
                <a:tailEnd type="none" w="sm" len="sm"/>
              </a:ln>
            </p:spPr>
            <p:txBody>
              <a:bodyPr spcFirstLastPara="1" wrap="square" lIns="92875" tIns="47875" rIns="92875" bIns="478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68" name="Google Shape;568;p17"/>
              <p:cNvSpPr/>
              <p:nvPr/>
            </p:nvSpPr>
            <p:spPr>
              <a:xfrm>
                <a:off x="4984568" y="3918986"/>
                <a:ext cx="161677" cy="134007"/>
              </a:xfrm>
              <a:custGeom>
                <a:avLst/>
                <a:gdLst/>
                <a:ahLst/>
                <a:cxnLst/>
                <a:rect l="l" t="t" r="r" b="b"/>
                <a:pathLst>
                  <a:path w="596" h="494" extrusionOk="0">
                    <a:moveTo>
                      <a:pt x="596" y="2"/>
                    </a:moveTo>
                    <a:cubicBezTo>
                      <a:pt x="596" y="2"/>
                      <a:pt x="0" y="-58"/>
                      <a:pt x="0" y="494"/>
                    </a:cubicBezTo>
                    <a:cubicBezTo>
                      <a:pt x="0" y="494"/>
                      <a:pt x="596" y="517"/>
                      <a:pt x="596" y="2"/>
                    </a:cubicBezTo>
                    <a:close/>
                  </a:path>
                </a:pathLst>
              </a:custGeom>
              <a:solidFill>
                <a:srgbClr val="5BE3A8"/>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69" name="Google Shape;569;p17"/>
              <p:cNvSpPr/>
              <p:nvPr/>
            </p:nvSpPr>
            <p:spPr>
              <a:xfrm>
                <a:off x="4984568" y="3918986"/>
                <a:ext cx="161677" cy="134007"/>
              </a:xfrm>
              <a:custGeom>
                <a:avLst/>
                <a:gdLst/>
                <a:ahLst/>
                <a:cxnLst/>
                <a:rect l="l" t="t" r="r" b="b"/>
                <a:pathLst>
                  <a:path w="596" h="494" extrusionOk="0">
                    <a:moveTo>
                      <a:pt x="596" y="2"/>
                    </a:moveTo>
                    <a:cubicBezTo>
                      <a:pt x="596" y="2"/>
                      <a:pt x="0" y="-58"/>
                      <a:pt x="0" y="494"/>
                    </a:cubicBezTo>
                    <a:cubicBezTo>
                      <a:pt x="0" y="494"/>
                      <a:pt x="596" y="517"/>
                      <a:pt x="596" y="2"/>
                    </a:cubicBezTo>
                    <a:close/>
                  </a:path>
                </a:pathLst>
              </a:custGeom>
              <a:solidFill>
                <a:schemeClr val="accent1"/>
              </a:solidFill>
              <a:ln w="9525" cap="flat" cmpd="sng">
                <a:solidFill>
                  <a:schemeClr val="dk1"/>
                </a:solidFill>
                <a:prstDash val="solid"/>
                <a:bevel/>
                <a:headEnd type="none" w="sm" len="sm"/>
                <a:tailEnd type="none" w="sm" len="sm"/>
              </a:ln>
            </p:spPr>
            <p:txBody>
              <a:bodyPr spcFirstLastPara="1" wrap="square" lIns="92875" tIns="47875" rIns="92875" bIns="478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70" name="Google Shape;570;p17"/>
              <p:cNvSpPr/>
              <p:nvPr/>
            </p:nvSpPr>
            <p:spPr>
              <a:xfrm>
                <a:off x="4832386" y="4363598"/>
                <a:ext cx="353465" cy="41776"/>
              </a:xfrm>
              <a:custGeom>
                <a:avLst/>
                <a:gdLst/>
                <a:ahLst/>
                <a:cxnLst/>
                <a:rect l="l" t="t" r="r" b="b"/>
                <a:pathLst>
                  <a:path w="1303" h="154" extrusionOk="0">
                    <a:moveTo>
                      <a:pt x="0" y="154"/>
                    </a:moveTo>
                    <a:lnTo>
                      <a:pt x="1303" y="154"/>
                    </a:lnTo>
                    <a:lnTo>
                      <a:pt x="1303" y="0"/>
                    </a:lnTo>
                    <a:lnTo>
                      <a:pt x="0" y="0"/>
                    </a:lnTo>
                    <a:lnTo>
                      <a:pt x="0" y="154"/>
                    </a:lnTo>
                    <a:close/>
                  </a:path>
                </a:pathLst>
              </a:custGeom>
              <a:solidFill>
                <a:schemeClr val="dk1"/>
              </a:solidFill>
              <a:ln w="9525" cap="flat" cmpd="sng">
                <a:solidFill>
                  <a:schemeClr val="dk1"/>
                </a:solidFill>
                <a:prstDash val="solid"/>
                <a:bevel/>
                <a:headEnd type="none" w="sm" len="sm"/>
                <a:tailEnd type="none" w="sm" len="sm"/>
              </a:ln>
            </p:spPr>
            <p:txBody>
              <a:bodyPr spcFirstLastPara="1" wrap="square" lIns="92875" tIns="7550" rIns="92875" bIns="755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571" name="Google Shape;571;p17"/>
              <p:cNvSpPr/>
              <p:nvPr/>
            </p:nvSpPr>
            <p:spPr>
              <a:xfrm>
                <a:off x="4918459" y="3800500"/>
                <a:ext cx="112025" cy="635000"/>
              </a:xfrm>
              <a:custGeom>
                <a:avLst/>
                <a:gdLst/>
                <a:ahLst/>
                <a:cxnLst/>
                <a:rect l="l" t="t" r="r" b="b"/>
                <a:pathLst>
                  <a:path w="4481" h="25400" extrusionOk="0">
                    <a:moveTo>
                      <a:pt x="899" y="0"/>
                    </a:moveTo>
                    <a:cubicBezTo>
                      <a:pt x="750" y="692"/>
                      <a:pt x="30" y="2578"/>
                      <a:pt x="3" y="4152"/>
                    </a:cubicBezTo>
                    <a:cubicBezTo>
                      <a:pt x="-24" y="5726"/>
                      <a:pt x="153" y="7517"/>
                      <a:pt x="736" y="9444"/>
                    </a:cubicBezTo>
                    <a:cubicBezTo>
                      <a:pt x="1320" y="11371"/>
                      <a:pt x="2880" y="13704"/>
                      <a:pt x="3504" y="15712"/>
                    </a:cubicBezTo>
                    <a:cubicBezTo>
                      <a:pt x="4128" y="17720"/>
                      <a:pt x="4467" y="19877"/>
                      <a:pt x="4481" y="21492"/>
                    </a:cubicBezTo>
                    <a:cubicBezTo>
                      <a:pt x="4495" y="23107"/>
                      <a:pt x="3735" y="24749"/>
                      <a:pt x="3586" y="25400"/>
                    </a:cubicBezTo>
                  </a:path>
                </a:pathLst>
              </a:custGeom>
              <a:noFill/>
              <a:ln w="9525" cap="rnd" cmpd="sng">
                <a:solidFill>
                  <a:schemeClr val="dk1"/>
                </a:solidFill>
                <a:prstDash val="solid"/>
                <a:round/>
                <a:headEnd type="none" w="med" len="med"/>
                <a:tailEnd type="none" w="med" len="med"/>
              </a:ln>
            </p:spPr>
          </p:sp>
          <p:sp>
            <p:nvSpPr>
              <p:cNvPr id="572" name="Google Shape;572;p17"/>
              <p:cNvSpPr/>
              <p:nvPr/>
            </p:nvSpPr>
            <p:spPr>
              <a:xfrm>
                <a:off x="4772000" y="3898200"/>
                <a:ext cx="158750" cy="118050"/>
              </a:xfrm>
              <a:custGeom>
                <a:avLst/>
                <a:gdLst/>
                <a:ahLst/>
                <a:cxnLst/>
                <a:rect l="l" t="t" r="r" b="b"/>
                <a:pathLst>
                  <a:path w="6350" h="4722" extrusionOk="0">
                    <a:moveTo>
                      <a:pt x="6350" y="4722"/>
                    </a:moveTo>
                    <a:cubicBezTo>
                      <a:pt x="5739" y="4437"/>
                      <a:pt x="3744" y="3799"/>
                      <a:pt x="2686" y="3012"/>
                    </a:cubicBezTo>
                    <a:cubicBezTo>
                      <a:pt x="1628" y="2225"/>
                      <a:pt x="448" y="502"/>
                      <a:pt x="0" y="0"/>
                    </a:cubicBezTo>
                  </a:path>
                </a:pathLst>
              </a:custGeom>
              <a:noFill/>
              <a:ln w="9525" cap="rnd" cmpd="sng">
                <a:solidFill>
                  <a:schemeClr val="dk1"/>
                </a:solidFill>
                <a:prstDash val="solid"/>
                <a:round/>
                <a:headEnd type="none" w="med" len="med"/>
                <a:tailEnd type="none" w="med" len="med"/>
              </a:ln>
            </p:spPr>
          </p:sp>
          <p:sp>
            <p:nvSpPr>
              <p:cNvPr id="573" name="Google Shape;573;p17"/>
              <p:cNvSpPr/>
              <p:nvPr/>
            </p:nvSpPr>
            <p:spPr>
              <a:xfrm>
                <a:off x="4957200" y="3975525"/>
                <a:ext cx="111950" cy="103800"/>
              </a:xfrm>
              <a:custGeom>
                <a:avLst/>
                <a:gdLst/>
                <a:ahLst/>
                <a:cxnLst/>
                <a:rect l="l" t="t" r="r" b="b"/>
                <a:pathLst>
                  <a:path w="4478" h="4152" extrusionOk="0">
                    <a:moveTo>
                      <a:pt x="0" y="4152"/>
                    </a:moveTo>
                    <a:cubicBezTo>
                      <a:pt x="746" y="3460"/>
                      <a:pt x="3732" y="692"/>
                      <a:pt x="4478" y="0"/>
                    </a:cubicBezTo>
                  </a:path>
                </a:pathLst>
              </a:custGeom>
              <a:noFill/>
              <a:ln w="9525" cap="rnd" cmpd="sng">
                <a:solidFill>
                  <a:schemeClr val="dk1"/>
                </a:solidFill>
                <a:prstDash val="solid"/>
                <a:round/>
                <a:headEnd type="none" w="med" len="med"/>
                <a:tailEnd type="none" w="med" len="med"/>
              </a:ln>
            </p:spPr>
          </p:sp>
          <p:sp>
            <p:nvSpPr>
              <p:cNvPr id="574" name="Google Shape;574;p17"/>
              <p:cNvSpPr/>
              <p:nvPr/>
            </p:nvSpPr>
            <p:spPr>
              <a:xfrm>
                <a:off x="5030475" y="4189250"/>
                <a:ext cx="144500" cy="120075"/>
              </a:xfrm>
              <a:custGeom>
                <a:avLst/>
                <a:gdLst/>
                <a:ahLst/>
                <a:cxnLst/>
                <a:rect l="l" t="t" r="r" b="b"/>
                <a:pathLst>
                  <a:path w="5780" h="4803" extrusionOk="0">
                    <a:moveTo>
                      <a:pt x="0" y="4803"/>
                    </a:moveTo>
                    <a:cubicBezTo>
                      <a:pt x="583" y="4233"/>
                      <a:pt x="2537" y="2185"/>
                      <a:pt x="3500" y="1384"/>
                    </a:cubicBezTo>
                    <a:cubicBezTo>
                      <a:pt x="4463" y="584"/>
                      <a:pt x="5400" y="231"/>
                      <a:pt x="5780" y="0"/>
                    </a:cubicBezTo>
                  </a:path>
                </a:pathLst>
              </a:custGeom>
              <a:noFill/>
              <a:ln w="9525" cap="rnd" cmpd="sng">
                <a:solidFill>
                  <a:schemeClr val="dk1"/>
                </a:solidFill>
                <a:prstDash val="solid"/>
                <a:round/>
                <a:headEnd type="none" w="med" len="med"/>
                <a:tailEnd type="none" w="med" len="med"/>
              </a:ln>
            </p:spPr>
          </p:sp>
          <p:sp>
            <p:nvSpPr>
              <p:cNvPr id="575" name="Google Shape;575;p17"/>
              <p:cNvSpPr/>
              <p:nvPr/>
            </p:nvSpPr>
            <p:spPr>
              <a:xfrm>
                <a:off x="4820856" y="4158700"/>
                <a:ext cx="189275" cy="48850"/>
              </a:xfrm>
              <a:custGeom>
                <a:avLst/>
                <a:gdLst/>
                <a:ahLst/>
                <a:cxnLst/>
                <a:rect l="l" t="t" r="r" b="b"/>
                <a:pathLst>
                  <a:path w="7571" h="1954" extrusionOk="0">
                    <a:moveTo>
                      <a:pt x="0" y="0"/>
                    </a:moveTo>
                    <a:cubicBezTo>
                      <a:pt x="1262" y="326"/>
                      <a:pt x="6309" y="1628"/>
                      <a:pt x="7571" y="1954"/>
                    </a:cubicBezTo>
                  </a:path>
                </a:pathLst>
              </a:custGeom>
              <a:noFill/>
              <a:ln w="9525" cap="rnd" cmpd="sng">
                <a:solidFill>
                  <a:schemeClr val="dk1"/>
                </a:solidFill>
                <a:prstDash val="solid"/>
                <a:round/>
                <a:headEnd type="none" w="med" len="med"/>
                <a:tailEnd type="none" w="med" len="med"/>
              </a:ln>
            </p:spPr>
          </p:sp>
        </p:grpSp>
        <p:grpSp>
          <p:nvGrpSpPr>
            <p:cNvPr id="576" name="Google Shape;576;p17"/>
            <p:cNvGrpSpPr/>
            <p:nvPr/>
          </p:nvGrpSpPr>
          <p:grpSpPr>
            <a:xfrm>
              <a:off x="383069" y="89850"/>
              <a:ext cx="506831" cy="572702"/>
              <a:chOff x="383069" y="89850"/>
              <a:chExt cx="506831" cy="572702"/>
            </a:xfrm>
          </p:grpSpPr>
          <p:sp>
            <p:nvSpPr>
              <p:cNvPr id="577" name="Google Shape;577;p17"/>
              <p:cNvSpPr/>
              <p:nvPr/>
            </p:nvSpPr>
            <p:spPr>
              <a:xfrm>
                <a:off x="383069" y="89850"/>
                <a:ext cx="506831" cy="572702"/>
              </a:xfrm>
              <a:custGeom>
                <a:avLst/>
                <a:gdLst/>
                <a:ahLst/>
                <a:cxnLst/>
                <a:rect l="l" t="t" r="r" b="b"/>
                <a:pathLst>
                  <a:path w="2309" h="2609" extrusionOk="0">
                    <a:moveTo>
                      <a:pt x="2066" y="0"/>
                    </a:moveTo>
                    <a:lnTo>
                      <a:pt x="244" y="0"/>
                    </a:lnTo>
                    <a:cubicBezTo>
                      <a:pt x="110" y="0"/>
                      <a:pt x="0" y="109"/>
                      <a:pt x="0" y="243"/>
                    </a:cubicBezTo>
                    <a:lnTo>
                      <a:pt x="0" y="1809"/>
                    </a:lnTo>
                    <a:cubicBezTo>
                      <a:pt x="0" y="1943"/>
                      <a:pt x="110" y="2051"/>
                      <a:pt x="244" y="2051"/>
                    </a:cubicBezTo>
                    <a:lnTo>
                      <a:pt x="1052" y="2051"/>
                    </a:lnTo>
                    <a:lnTo>
                      <a:pt x="1514" y="2609"/>
                    </a:lnTo>
                    <a:lnTo>
                      <a:pt x="1398" y="2051"/>
                    </a:lnTo>
                    <a:lnTo>
                      <a:pt x="2066" y="2051"/>
                    </a:lnTo>
                    <a:cubicBezTo>
                      <a:pt x="2200" y="2051"/>
                      <a:pt x="2309" y="1943"/>
                      <a:pt x="2309" y="1809"/>
                    </a:cubicBezTo>
                    <a:lnTo>
                      <a:pt x="2309" y="243"/>
                    </a:lnTo>
                    <a:cubicBezTo>
                      <a:pt x="2309" y="109"/>
                      <a:pt x="2200" y="0"/>
                      <a:pt x="2066" y="0"/>
                    </a:cubicBezTo>
                    <a:close/>
                  </a:path>
                </a:pathLst>
              </a:custGeom>
              <a:solidFill>
                <a:schemeClr val="dk2"/>
              </a:solidFill>
              <a:ln w="9525" cap="flat" cmpd="sng">
                <a:solidFill>
                  <a:schemeClr val="dk1"/>
                </a:solidFill>
                <a:prstDash val="solid"/>
                <a:bevel/>
                <a:headEnd type="none" w="sm" len="sm"/>
                <a:tailEnd type="none" w="sm" len="sm"/>
              </a:ln>
            </p:spPr>
            <p:txBody>
              <a:bodyPr spcFirstLastPara="1" wrap="square" lIns="92875" tIns="47875" rIns="92875" bIns="478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78" name="Google Shape;578;p17"/>
              <p:cNvSpPr/>
              <p:nvPr/>
            </p:nvSpPr>
            <p:spPr>
              <a:xfrm>
                <a:off x="468675" y="160532"/>
                <a:ext cx="199967" cy="199754"/>
              </a:xfrm>
              <a:custGeom>
                <a:avLst/>
                <a:gdLst/>
                <a:ahLst/>
                <a:cxnLst/>
                <a:rect l="l" t="t" r="r" b="b"/>
                <a:pathLst>
                  <a:path w="911" h="910" extrusionOk="0">
                    <a:moveTo>
                      <a:pt x="456" y="648"/>
                    </a:moveTo>
                    <a:cubicBezTo>
                      <a:pt x="349" y="648"/>
                      <a:pt x="263" y="561"/>
                      <a:pt x="263" y="455"/>
                    </a:cubicBezTo>
                    <a:cubicBezTo>
                      <a:pt x="263" y="349"/>
                      <a:pt x="349" y="262"/>
                      <a:pt x="456" y="262"/>
                    </a:cubicBezTo>
                    <a:cubicBezTo>
                      <a:pt x="562" y="262"/>
                      <a:pt x="648" y="349"/>
                      <a:pt x="648" y="455"/>
                    </a:cubicBezTo>
                    <a:cubicBezTo>
                      <a:pt x="648" y="561"/>
                      <a:pt x="562" y="648"/>
                      <a:pt x="456" y="648"/>
                    </a:cubicBezTo>
                    <a:moveTo>
                      <a:pt x="911" y="538"/>
                    </a:moveTo>
                    <a:lnTo>
                      <a:pt x="911" y="372"/>
                    </a:lnTo>
                    <a:lnTo>
                      <a:pt x="787" y="361"/>
                    </a:lnTo>
                    <a:cubicBezTo>
                      <a:pt x="779" y="335"/>
                      <a:pt x="769" y="310"/>
                      <a:pt x="756" y="287"/>
                    </a:cubicBezTo>
                    <a:lnTo>
                      <a:pt x="836" y="192"/>
                    </a:lnTo>
                    <a:lnTo>
                      <a:pt x="719" y="74"/>
                    </a:lnTo>
                    <a:lnTo>
                      <a:pt x="624" y="155"/>
                    </a:lnTo>
                    <a:cubicBezTo>
                      <a:pt x="600" y="142"/>
                      <a:pt x="575" y="131"/>
                      <a:pt x="549" y="124"/>
                    </a:cubicBezTo>
                    <a:lnTo>
                      <a:pt x="538" y="0"/>
                    </a:lnTo>
                    <a:lnTo>
                      <a:pt x="373" y="0"/>
                    </a:lnTo>
                    <a:lnTo>
                      <a:pt x="362" y="124"/>
                    </a:lnTo>
                    <a:cubicBezTo>
                      <a:pt x="336" y="131"/>
                      <a:pt x="311" y="142"/>
                      <a:pt x="287" y="155"/>
                    </a:cubicBezTo>
                    <a:lnTo>
                      <a:pt x="192" y="74"/>
                    </a:lnTo>
                    <a:lnTo>
                      <a:pt x="75" y="192"/>
                    </a:lnTo>
                    <a:lnTo>
                      <a:pt x="155" y="287"/>
                    </a:lnTo>
                    <a:cubicBezTo>
                      <a:pt x="142" y="310"/>
                      <a:pt x="132" y="335"/>
                      <a:pt x="124" y="361"/>
                    </a:cubicBezTo>
                    <a:lnTo>
                      <a:pt x="0" y="372"/>
                    </a:lnTo>
                    <a:lnTo>
                      <a:pt x="0" y="538"/>
                    </a:lnTo>
                    <a:lnTo>
                      <a:pt x="124" y="549"/>
                    </a:lnTo>
                    <a:cubicBezTo>
                      <a:pt x="132" y="575"/>
                      <a:pt x="142" y="600"/>
                      <a:pt x="155" y="623"/>
                    </a:cubicBezTo>
                    <a:lnTo>
                      <a:pt x="75" y="718"/>
                    </a:lnTo>
                    <a:lnTo>
                      <a:pt x="192" y="836"/>
                    </a:lnTo>
                    <a:lnTo>
                      <a:pt x="287" y="755"/>
                    </a:lnTo>
                    <a:cubicBezTo>
                      <a:pt x="311" y="768"/>
                      <a:pt x="336" y="779"/>
                      <a:pt x="362" y="786"/>
                    </a:cubicBezTo>
                    <a:lnTo>
                      <a:pt x="373" y="910"/>
                    </a:lnTo>
                    <a:lnTo>
                      <a:pt x="538" y="910"/>
                    </a:lnTo>
                    <a:lnTo>
                      <a:pt x="549" y="786"/>
                    </a:lnTo>
                    <a:cubicBezTo>
                      <a:pt x="575" y="779"/>
                      <a:pt x="600" y="768"/>
                      <a:pt x="624" y="755"/>
                    </a:cubicBezTo>
                    <a:lnTo>
                      <a:pt x="719" y="836"/>
                    </a:lnTo>
                    <a:lnTo>
                      <a:pt x="836" y="718"/>
                    </a:lnTo>
                    <a:lnTo>
                      <a:pt x="756" y="623"/>
                    </a:lnTo>
                    <a:cubicBezTo>
                      <a:pt x="769" y="600"/>
                      <a:pt x="779" y="575"/>
                      <a:pt x="787" y="549"/>
                    </a:cubicBezTo>
                    <a:lnTo>
                      <a:pt x="911" y="538"/>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79" name="Google Shape;579;p17"/>
              <p:cNvSpPr/>
              <p:nvPr/>
            </p:nvSpPr>
            <p:spPr>
              <a:xfrm>
                <a:off x="646692" y="275775"/>
                <a:ext cx="142238" cy="142242"/>
              </a:xfrm>
              <a:custGeom>
                <a:avLst/>
                <a:gdLst/>
                <a:ahLst/>
                <a:cxnLst/>
                <a:rect l="l" t="t" r="r" b="b"/>
                <a:pathLst>
                  <a:path w="648" h="648" extrusionOk="0">
                    <a:moveTo>
                      <a:pt x="324" y="461"/>
                    </a:moveTo>
                    <a:cubicBezTo>
                      <a:pt x="249" y="461"/>
                      <a:pt x="187" y="400"/>
                      <a:pt x="187" y="324"/>
                    </a:cubicBezTo>
                    <a:cubicBezTo>
                      <a:pt x="187" y="248"/>
                      <a:pt x="249" y="187"/>
                      <a:pt x="324" y="187"/>
                    </a:cubicBezTo>
                    <a:cubicBezTo>
                      <a:pt x="400" y="187"/>
                      <a:pt x="462" y="248"/>
                      <a:pt x="462" y="324"/>
                    </a:cubicBezTo>
                    <a:cubicBezTo>
                      <a:pt x="462" y="400"/>
                      <a:pt x="400" y="461"/>
                      <a:pt x="324" y="461"/>
                    </a:cubicBezTo>
                    <a:moveTo>
                      <a:pt x="648" y="383"/>
                    </a:moveTo>
                    <a:lnTo>
                      <a:pt x="648" y="265"/>
                    </a:lnTo>
                    <a:lnTo>
                      <a:pt x="560" y="257"/>
                    </a:lnTo>
                    <a:cubicBezTo>
                      <a:pt x="555" y="239"/>
                      <a:pt x="547" y="221"/>
                      <a:pt x="538" y="204"/>
                    </a:cubicBezTo>
                    <a:lnTo>
                      <a:pt x="595" y="137"/>
                    </a:lnTo>
                    <a:lnTo>
                      <a:pt x="512" y="53"/>
                    </a:lnTo>
                    <a:lnTo>
                      <a:pt x="444" y="110"/>
                    </a:lnTo>
                    <a:cubicBezTo>
                      <a:pt x="427" y="101"/>
                      <a:pt x="410" y="94"/>
                      <a:pt x="391" y="88"/>
                    </a:cubicBezTo>
                    <a:lnTo>
                      <a:pt x="383" y="0"/>
                    </a:lnTo>
                    <a:lnTo>
                      <a:pt x="265" y="0"/>
                    </a:lnTo>
                    <a:lnTo>
                      <a:pt x="258" y="88"/>
                    </a:lnTo>
                    <a:cubicBezTo>
                      <a:pt x="239" y="94"/>
                      <a:pt x="221" y="101"/>
                      <a:pt x="205" y="110"/>
                    </a:cubicBezTo>
                    <a:lnTo>
                      <a:pt x="137" y="53"/>
                    </a:lnTo>
                    <a:lnTo>
                      <a:pt x="54" y="137"/>
                    </a:lnTo>
                    <a:lnTo>
                      <a:pt x="111" y="204"/>
                    </a:lnTo>
                    <a:cubicBezTo>
                      <a:pt x="101" y="221"/>
                      <a:pt x="94" y="239"/>
                      <a:pt x="89" y="257"/>
                    </a:cubicBezTo>
                    <a:lnTo>
                      <a:pt x="0" y="265"/>
                    </a:lnTo>
                    <a:lnTo>
                      <a:pt x="0" y="383"/>
                    </a:lnTo>
                    <a:lnTo>
                      <a:pt x="89" y="391"/>
                    </a:lnTo>
                    <a:cubicBezTo>
                      <a:pt x="94" y="409"/>
                      <a:pt x="101" y="427"/>
                      <a:pt x="111" y="444"/>
                    </a:cubicBezTo>
                    <a:lnTo>
                      <a:pt x="54" y="511"/>
                    </a:lnTo>
                    <a:lnTo>
                      <a:pt x="137" y="595"/>
                    </a:lnTo>
                    <a:lnTo>
                      <a:pt x="205" y="538"/>
                    </a:lnTo>
                    <a:cubicBezTo>
                      <a:pt x="221" y="547"/>
                      <a:pt x="239" y="554"/>
                      <a:pt x="258" y="560"/>
                    </a:cubicBezTo>
                    <a:lnTo>
                      <a:pt x="265" y="648"/>
                    </a:lnTo>
                    <a:lnTo>
                      <a:pt x="383" y="648"/>
                    </a:lnTo>
                    <a:lnTo>
                      <a:pt x="391" y="560"/>
                    </a:lnTo>
                    <a:cubicBezTo>
                      <a:pt x="410" y="554"/>
                      <a:pt x="427" y="547"/>
                      <a:pt x="444" y="538"/>
                    </a:cubicBezTo>
                    <a:lnTo>
                      <a:pt x="512" y="595"/>
                    </a:lnTo>
                    <a:lnTo>
                      <a:pt x="595" y="511"/>
                    </a:lnTo>
                    <a:lnTo>
                      <a:pt x="538" y="444"/>
                    </a:lnTo>
                    <a:cubicBezTo>
                      <a:pt x="547" y="427"/>
                      <a:pt x="555" y="409"/>
                      <a:pt x="560" y="391"/>
                    </a:cubicBezTo>
                    <a:lnTo>
                      <a:pt x="648" y="383"/>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80" name="Google Shape;580;p17"/>
              <p:cNvSpPr/>
              <p:nvPr/>
            </p:nvSpPr>
            <p:spPr>
              <a:xfrm>
                <a:off x="561086" y="360287"/>
                <a:ext cx="101191" cy="101194"/>
              </a:xfrm>
              <a:custGeom>
                <a:avLst/>
                <a:gdLst/>
                <a:ahLst/>
                <a:cxnLst/>
                <a:rect l="l" t="t" r="r" b="b"/>
                <a:pathLst>
                  <a:path w="461" h="461" extrusionOk="0">
                    <a:moveTo>
                      <a:pt x="231" y="328"/>
                    </a:moveTo>
                    <a:cubicBezTo>
                      <a:pt x="177" y="328"/>
                      <a:pt x="133" y="285"/>
                      <a:pt x="133" y="231"/>
                    </a:cubicBezTo>
                    <a:cubicBezTo>
                      <a:pt x="133" y="177"/>
                      <a:pt x="177" y="133"/>
                      <a:pt x="231" y="133"/>
                    </a:cubicBezTo>
                    <a:cubicBezTo>
                      <a:pt x="285" y="133"/>
                      <a:pt x="328" y="177"/>
                      <a:pt x="328" y="231"/>
                    </a:cubicBezTo>
                    <a:cubicBezTo>
                      <a:pt x="328" y="285"/>
                      <a:pt x="285" y="328"/>
                      <a:pt x="231" y="328"/>
                    </a:cubicBezTo>
                    <a:moveTo>
                      <a:pt x="461" y="273"/>
                    </a:moveTo>
                    <a:lnTo>
                      <a:pt x="461" y="189"/>
                    </a:lnTo>
                    <a:lnTo>
                      <a:pt x="398" y="183"/>
                    </a:lnTo>
                    <a:cubicBezTo>
                      <a:pt x="395" y="170"/>
                      <a:pt x="389" y="158"/>
                      <a:pt x="383" y="146"/>
                    </a:cubicBezTo>
                    <a:lnTo>
                      <a:pt x="423" y="98"/>
                    </a:lnTo>
                    <a:lnTo>
                      <a:pt x="364" y="38"/>
                    </a:lnTo>
                    <a:lnTo>
                      <a:pt x="316" y="79"/>
                    </a:lnTo>
                    <a:cubicBezTo>
                      <a:pt x="304" y="72"/>
                      <a:pt x="291" y="67"/>
                      <a:pt x="278" y="63"/>
                    </a:cubicBezTo>
                    <a:lnTo>
                      <a:pt x="273" y="0"/>
                    </a:lnTo>
                    <a:lnTo>
                      <a:pt x="189" y="0"/>
                    </a:lnTo>
                    <a:lnTo>
                      <a:pt x="183" y="63"/>
                    </a:lnTo>
                    <a:cubicBezTo>
                      <a:pt x="170" y="67"/>
                      <a:pt x="157" y="72"/>
                      <a:pt x="146" y="79"/>
                    </a:cubicBezTo>
                    <a:lnTo>
                      <a:pt x="97" y="38"/>
                    </a:lnTo>
                    <a:lnTo>
                      <a:pt x="38" y="98"/>
                    </a:lnTo>
                    <a:lnTo>
                      <a:pt x="79" y="146"/>
                    </a:lnTo>
                    <a:cubicBezTo>
                      <a:pt x="72" y="158"/>
                      <a:pt x="67" y="170"/>
                      <a:pt x="63" y="183"/>
                    </a:cubicBezTo>
                    <a:lnTo>
                      <a:pt x="0" y="189"/>
                    </a:lnTo>
                    <a:lnTo>
                      <a:pt x="0" y="273"/>
                    </a:lnTo>
                    <a:lnTo>
                      <a:pt x="63" y="278"/>
                    </a:lnTo>
                    <a:cubicBezTo>
                      <a:pt x="67" y="292"/>
                      <a:pt x="72" y="304"/>
                      <a:pt x="79" y="316"/>
                    </a:cubicBezTo>
                    <a:lnTo>
                      <a:pt x="38" y="364"/>
                    </a:lnTo>
                    <a:lnTo>
                      <a:pt x="97" y="424"/>
                    </a:lnTo>
                    <a:lnTo>
                      <a:pt x="146" y="383"/>
                    </a:lnTo>
                    <a:cubicBezTo>
                      <a:pt x="157" y="390"/>
                      <a:pt x="170" y="395"/>
                      <a:pt x="183" y="398"/>
                    </a:cubicBezTo>
                    <a:lnTo>
                      <a:pt x="189" y="461"/>
                    </a:lnTo>
                    <a:lnTo>
                      <a:pt x="273" y="461"/>
                    </a:lnTo>
                    <a:lnTo>
                      <a:pt x="278" y="398"/>
                    </a:lnTo>
                    <a:cubicBezTo>
                      <a:pt x="291" y="395"/>
                      <a:pt x="304" y="390"/>
                      <a:pt x="316" y="383"/>
                    </a:cubicBezTo>
                    <a:lnTo>
                      <a:pt x="364" y="424"/>
                    </a:lnTo>
                    <a:lnTo>
                      <a:pt x="423" y="364"/>
                    </a:lnTo>
                    <a:lnTo>
                      <a:pt x="383" y="316"/>
                    </a:lnTo>
                    <a:cubicBezTo>
                      <a:pt x="389" y="304"/>
                      <a:pt x="395" y="292"/>
                      <a:pt x="398" y="278"/>
                    </a:cubicBezTo>
                    <a:lnTo>
                      <a:pt x="461" y="273"/>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1" name="Shape 790"/>
        <p:cNvGrpSpPr/>
        <p:nvPr/>
      </p:nvGrpSpPr>
      <p:grpSpPr>
        <a:xfrm>
          <a:off x="0" y="0"/>
          <a:ext cx="0" cy="0"/>
          <a:chOff x="0" y="0"/>
          <a:chExt cx="0" cy="0"/>
        </a:xfrm>
      </p:grpSpPr>
      <p:sp>
        <p:nvSpPr>
          <p:cNvPr id="791" name="Google Shape;791;p2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792" name="Google Shape;792;p22"/>
          <p:cNvSpPr txBox="1">
            <a:spLocks noGrp="1"/>
          </p:cNvSpPr>
          <p:nvPr>
            <p:ph type="subTitle" idx="1"/>
          </p:nvPr>
        </p:nvSpPr>
        <p:spPr>
          <a:xfrm>
            <a:off x="937625" y="2769046"/>
            <a:ext cx="2175300" cy="891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793" name="Google Shape;793;p22"/>
          <p:cNvSpPr txBox="1">
            <a:spLocks noGrp="1"/>
          </p:cNvSpPr>
          <p:nvPr>
            <p:ph type="subTitle" idx="2"/>
          </p:nvPr>
        </p:nvSpPr>
        <p:spPr>
          <a:xfrm>
            <a:off x="3484347" y="2769046"/>
            <a:ext cx="2175300" cy="891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794" name="Google Shape;794;p22"/>
          <p:cNvSpPr txBox="1">
            <a:spLocks noGrp="1"/>
          </p:cNvSpPr>
          <p:nvPr>
            <p:ph type="subTitle" idx="3"/>
          </p:nvPr>
        </p:nvSpPr>
        <p:spPr>
          <a:xfrm>
            <a:off x="6031075" y="2769046"/>
            <a:ext cx="2175300" cy="891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795" name="Google Shape;795;p22"/>
          <p:cNvSpPr txBox="1">
            <a:spLocks noGrp="1"/>
          </p:cNvSpPr>
          <p:nvPr>
            <p:ph type="subTitle" idx="4"/>
          </p:nvPr>
        </p:nvSpPr>
        <p:spPr>
          <a:xfrm>
            <a:off x="937625" y="2369377"/>
            <a:ext cx="2175300" cy="558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ays One"/>
              <a:buNone/>
              <a:defRPr sz="2400">
                <a:solidFill>
                  <a:schemeClr val="dk1"/>
                </a:solidFill>
                <a:latin typeface="Days One"/>
                <a:ea typeface="Days One"/>
                <a:cs typeface="Days One"/>
                <a:sym typeface="Days One"/>
              </a:defRPr>
            </a:lvl1pPr>
            <a:lvl2pPr lvl="1" algn="ctr" rtl="0">
              <a:lnSpc>
                <a:spcPct val="100000"/>
              </a:lnSpc>
              <a:spcBef>
                <a:spcPts val="0"/>
              </a:spcBef>
              <a:spcAft>
                <a:spcPts val="0"/>
              </a:spcAft>
              <a:buSzPts val="2400"/>
              <a:buFont typeface="Days One"/>
              <a:buNone/>
              <a:defRPr sz="2400" b="1">
                <a:latin typeface="Days One"/>
                <a:ea typeface="Days One"/>
                <a:cs typeface="Days One"/>
                <a:sym typeface="Days One"/>
              </a:defRPr>
            </a:lvl2pPr>
            <a:lvl3pPr lvl="2" algn="ctr" rtl="0">
              <a:lnSpc>
                <a:spcPct val="100000"/>
              </a:lnSpc>
              <a:spcBef>
                <a:spcPts val="0"/>
              </a:spcBef>
              <a:spcAft>
                <a:spcPts val="0"/>
              </a:spcAft>
              <a:buSzPts val="2400"/>
              <a:buFont typeface="Days One"/>
              <a:buNone/>
              <a:defRPr sz="2400" b="1">
                <a:latin typeface="Days One"/>
                <a:ea typeface="Days One"/>
                <a:cs typeface="Days One"/>
                <a:sym typeface="Days One"/>
              </a:defRPr>
            </a:lvl3pPr>
            <a:lvl4pPr lvl="3" algn="ctr" rtl="0">
              <a:lnSpc>
                <a:spcPct val="100000"/>
              </a:lnSpc>
              <a:spcBef>
                <a:spcPts val="0"/>
              </a:spcBef>
              <a:spcAft>
                <a:spcPts val="0"/>
              </a:spcAft>
              <a:buSzPts val="2400"/>
              <a:buFont typeface="Days One"/>
              <a:buNone/>
              <a:defRPr sz="2400" b="1">
                <a:latin typeface="Days One"/>
                <a:ea typeface="Days One"/>
                <a:cs typeface="Days One"/>
                <a:sym typeface="Days One"/>
              </a:defRPr>
            </a:lvl4pPr>
            <a:lvl5pPr lvl="4" algn="ctr" rtl="0">
              <a:lnSpc>
                <a:spcPct val="100000"/>
              </a:lnSpc>
              <a:spcBef>
                <a:spcPts val="0"/>
              </a:spcBef>
              <a:spcAft>
                <a:spcPts val="0"/>
              </a:spcAft>
              <a:buSzPts val="2400"/>
              <a:buFont typeface="Days One"/>
              <a:buNone/>
              <a:defRPr sz="2400" b="1">
                <a:latin typeface="Days One"/>
                <a:ea typeface="Days One"/>
                <a:cs typeface="Days One"/>
                <a:sym typeface="Days One"/>
              </a:defRPr>
            </a:lvl5pPr>
            <a:lvl6pPr lvl="5" algn="ctr" rtl="0">
              <a:lnSpc>
                <a:spcPct val="100000"/>
              </a:lnSpc>
              <a:spcBef>
                <a:spcPts val="0"/>
              </a:spcBef>
              <a:spcAft>
                <a:spcPts val="0"/>
              </a:spcAft>
              <a:buSzPts val="2400"/>
              <a:buFont typeface="Days One"/>
              <a:buNone/>
              <a:defRPr sz="2400" b="1">
                <a:latin typeface="Days One"/>
                <a:ea typeface="Days One"/>
                <a:cs typeface="Days One"/>
                <a:sym typeface="Days One"/>
              </a:defRPr>
            </a:lvl6pPr>
            <a:lvl7pPr lvl="6" algn="ctr" rtl="0">
              <a:lnSpc>
                <a:spcPct val="100000"/>
              </a:lnSpc>
              <a:spcBef>
                <a:spcPts val="0"/>
              </a:spcBef>
              <a:spcAft>
                <a:spcPts val="0"/>
              </a:spcAft>
              <a:buSzPts val="2400"/>
              <a:buFont typeface="Days One"/>
              <a:buNone/>
              <a:defRPr sz="2400" b="1">
                <a:latin typeface="Days One"/>
                <a:ea typeface="Days One"/>
                <a:cs typeface="Days One"/>
                <a:sym typeface="Days One"/>
              </a:defRPr>
            </a:lvl7pPr>
            <a:lvl8pPr lvl="7" algn="ctr" rtl="0">
              <a:lnSpc>
                <a:spcPct val="100000"/>
              </a:lnSpc>
              <a:spcBef>
                <a:spcPts val="0"/>
              </a:spcBef>
              <a:spcAft>
                <a:spcPts val="0"/>
              </a:spcAft>
              <a:buSzPts val="2400"/>
              <a:buFont typeface="Days One"/>
              <a:buNone/>
              <a:defRPr sz="2400" b="1">
                <a:latin typeface="Days One"/>
                <a:ea typeface="Days One"/>
                <a:cs typeface="Days One"/>
                <a:sym typeface="Days One"/>
              </a:defRPr>
            </a:lvl8pPr>
            <a:lvl9pPr lvl="8" algn="ctr" rtl="0">
              <a:lnSpc>
                <a:spcPct val="100000"/>
              </a:lnSpc>
              <a:spcBef>
                <a:spcPts val="0"/>
              </a:spcBef>
              <a:spcAft>
                <a:spcPts val="0"/>
              </a:spcAft>
              <a:buSzPts val="2400"/>
              <a:buFont typeface="Days One"/>
              <a:buNone/>
              <a:defRPr sz="2400" b="1">
                <a:latin typeface="Days One"/>
                <a:ea typeface="Days One"/>
                <a:cs typeface="Days One"/>
                <a:sym typeface="Days One"/>
              </a:defRPr>
            </a:lvl9pPr>
          </a:lstStyle>
          <a:p>
            <a:endParaRPr/>
          </a:p>
        </p:txBody>
      </p:sp>
      <p:sp>
        <p:nvSpPr>
          <p:cNvPr id="796" name="Google Shape;796;p22"/>
          <p:cNvSpPr txBox="1">
            <a:spLocks noGrp="1"/>
          </p:cNvSpPr>
          <p:nvPr>
            <p:ph type="subTitle" idx="5"/>
          </p:nvPr>
        </p:nvSpPr>
        <p:spPr>
          <a:xfrm>
            <a:off x="3484350" y="2369377"/>
            <a:ext cx="2175300" cy="558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ays One"/>
              <a:buNone/>
              <a:defRPr sz="2400">
                <a:solidFill>
                  <a:schemeClr val="dk1"/>
                </a:solidFill>
                <a:latin typeface="Days One"/>
                <a:ea typeface="Days One"/>
                <a:cs typeface="Days One"/>
                <a:sym typeface="Days One"/>
              </a:defRPr>
            </a:lvl1pPr>
            <a:lvl2pPr lvl="1" algn="ctr" rtl="0">
              <a:lnSpc>
                <a:spcPct val="100000"/>
              </a:lnSpc>
              <a:spcBef>
                <a:spcPts val="0"/>
              </a:spcBef>
              <a:spcAft>
                <a:spcPts val="0"/>
              </a:spcAft>
              <a:buSzPts val="2400"/>
              <a:buFont typeface="Days One"/>
              <a:buNone/>
              <a:defRPr sz="2400" b="1">
                <a:latin typeface="Days One"/>
                <a:ea typeface="Days One"/>
                <a:cs typeface="Days One"/>
                <a:sym typeface="Days One"/>
              </a:defRPr>
            </a:lvl2pPr>
            <a:lvl3pPr lvl="2" algn="ctr" rtl="0">
              <a:lnSpc>
                <a:spcPct val="100000"/>
              </a:lnSpc>
              <a:spcBef>
                <a:spcPts val="0"/>
              </a:spcBef>
              <a:spcAft>
                <a:spcPts val="0"/>
              </a:spcAft>
              <a:buSzPts val="2400"/>
              <a:buFont typeface="Days One"/>
              <a:buNone/>
              <a:defRPr sz="2400" b="1">
                <a:latin typeface="Days One"/>
                <a:ea typeface="Days One"/>
                <a:cs typeface="Days One"/>
                <a:sym typeface="Days One"/>
              </a:defRPr>
            </a:lvl3pPr>
            <a:lvl4pPr lvl="3" algn="ctr" rtl="0">
              <a:lnSpc>
                <a:spcPct val="100000"/>
              </a:lnSpc>
              <a:spcBef>
                <a:spcPts val="0"/>
              </a:spcBef>
              <a:spcAft>
                <a:spcPts val="0"/>
              </a:spcAft>
              <a:buSzPts val="2400"/>
              <a:buFont typeface="Days One"/>
              <a:buNone/>
              <a:defRPr sz="2400" b="1">
                <a:latin typeface="Days One"/>
                <a:ea typeface="Days One"/>
                <a:cs typeface="Days One"/>
                <a:sym typeface="Days One"/>
              </a:defRPr>
            </a:lvl4pPr>
            <a:lvl5pPr lvl="4" algn="ctr" rtl="0">
              <a:lnSpc>
                <a:spcPct val="100000"/>
              </a:lnSpc>
              <a:spcBef>
                <a:spcPts val="0"/>
              </a:spcBef>
              <a:spcAft>
                <a:spcPts val="0"/>
              </a:spcAft>
              <a:buSzPts val="2400"/>
              <a:buFont typeface="Days One"/>
              <a:buNone/>
              <a:defRPr sz="2400" b="1">
                <a:latin typeface="Days One"/>
                <a:ea typeface="Days One"/>
                <a:cs typeface="Days One"/>
                <a:sym typeface="Days One"/>
              </a:defRPr>
            </a:lvl5pPr>
            <a:lvl6pPr lvl="5" algn="ctr" rtl="0">
              <a:lnSpc>
                <a:spcPct val="100000"/>
              </a:lnSpc>
              <a:spcBef>
                <a:spcPts val="0"/>
              </a:spcBef>
              <a:spcAft>
                <a:spcPts val="0"/>
              </a:spcAft>
              <a:buSzPts val="2400"/>
              <a:buFont typeface="Days One"/>
              <a:buNone/>
              <a:defRPr sz="2400" b="1">
                <a:latin typeface="Days One"/>
                <a:ea typeface="Days One"/>
                <a:cs typeface="Days One"/>
                <a:sym typeface="Days One"/>
              </a:defRPr>
            </a:lvl6pPr>
            <a:lvl7pPr lvl="6" algn="ctr" rtl="0">
              <a:lnSpc>
                <a:spcPct val="100000"/>
              </a:lnSpc>
              <a:spcBef>
                <a:spcPts val="0"/>
              </a:spcBef>
              <a:spcAft>
                <a:spcPts val="0"/>
              </a:spcAft>
              <a:buSzPts val="2400"/>
              <a:buFont typeface="Days One"/>
              <a:buNone/>
              <a:defRPr sz="2400" b="1">
                <a:latin typeface="Days One"/>
                <a:ea typeface="Days One"/>
                <a:cs typeface="Days One"/>
                <a:sym typeface="Days One"/>
              </a:defRPr>
            </a:lvl7pPr>
            <a:lvl8pPr lvl="7" algn="ctr" rtl="0">
              <a:lnSpc>
                <a:spcPct val="100000"/>
              </a:lnSpc>
              <a:spcBef>
                <a:spcPts val="0"/>
              </a:spcBef>
              <a:spcAft>
                <a:spcPts val="0"/>
              </a:spcAft>
              <a:buSzPts val="2400"/>
              <a:buFont typeface="Days One"/>
              <a:buNone/>
              <a:defRPr sz="2400" b="1">
                <a:latin typeface="Days One"/>
                <a:ea typeface="Days One"/>
                <a:cs typeface="Days One"/>
                <a:sym typeface="Days One"/>
              </a:defRPr>
            </a:lvl8pPr>
            <a:lvl9pPr lvl="8" algn="ctr" rtl="0">
              <a:lnSpc>
                <a:spcPct val="100000"/>
              </a:lnSpc>
              <a:spcBef>
                <a:spcPts val="0"/>
              </a:spcBef>
              <a:spcAft>
                <a:spcPts val="0"/>
              </a:spcAft>
              <a:buSzPts val="2400"/>
              <a:buFont typeface="Days One"/>
              <a:buNone/>
              <a:defRPr sz="2400" b="1">
                <a:latin typeface="Days One"/>
                <a:ea typeface="Days One"/>
                <a:cs typeface="Days One"/>
                <a:sym typeface="Days One"/>
              </a:defRPr>
            </a:lvl9pPr>
          </a:lstStyle>
          <a:p>
            <a:endParaRPr/>
          </a:p>
        </p:txBody>
      </p:sp>
      <p:sp>
        <p:nvSpPr>
          <p:cNvPr id="797" name="Google Shape;797;p22"/>
          <p:cNvSpPr txBox="1">
            <a:spLocks noGrp="1"/>
          </p:cNvSpPr>
          <p:nvPr>
            <p:ph type="subTitle" idx="6"/>
          </p:nvPr>
        </p:nvSpPr>
        <p:spPr>
          <a:xfrm>
            <a:off x="6031075" y="2369377"/>
            <a:ext cx="2175300" cy="558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ays One"/>
              <a:buNone/>
              <a:defRPr sz="2400">
                <a:solidFill>
                  <a:schemeClr val="dk1"/>
                </a:solidFill>
                <a:latin typeface="Days One"/>
                <a:ea typeface="Days One"/>
                <a:cs typeface="Days One"/>
                <a:sym typeface="Days One"/>
              </a:defRPr>
            </a:lvl1pPr>
            <a:lvl2pPr lvl="1" algn="ctr" rtl="0">
              <a:lnSpc>
                <a:spcPct val="100000"/>
              </a:lnSpc>
              <a:spcBef>
                <a:spcPts val="0"/>
              </a:spcBef>
              <a:spcAft>
                <a:spcPts val="0"/>
              </a:spcAft>
              <a:buSzPts val="2400"/>
              <a:buFont typeface="Days One"/>
              <a:buNone/>
              <a:defRPr sz="2400" b="1">
                <a:latin typeface="Days One"/>
                <a:ea typeface="Days One"/>
                <a:cs typeface="Days One"/>
                <a:sym typeface="Days One"/>
              </a:defRPr>
            </a:lvl2pPr>
            <a:lvl3pPr lvl="2" algn="ctr" rtl="0">
              <a:lnSpc>
                <a:spcPct val="100000"/>
              </a:lnSpc>
              <a:spcBef>
                <a:spcPts val="0"/>
              </a:spcBef>
              <a:spcAft>
                <a:spcPts val="0"/>
              </a:spcAft>
              <a:buSzPts val="2400"/>
              <a:buFont typeface="Days One"/>
              <a:buNone/>
              <a:defRPr sz="2400" b="1">
                <a:latin typeface="Days One"/>
                <a:ea typeface="Days One"/>
                <a:cs typeface="Days One"/>
                <a:sym typeface="Days One"/>
              </a:defRPr>
            </a:lvl3pPr>
            <a:lvl4pPr lvl="3" algn="ctr" rtl="0">
              <a:lnSpc>
                <a:spcPct val="100000"/>
              </a:lnSpc>
              <a:spcBef>
                <a:spcPts val="0"/>
              </a:spcBef>
              <a:spcAft>
                <a:spcPts val="0"/>
              </a:spcAft>
              <a:buSzPts val="2400"/>
              <a:buFont typeface="Days One"/>
              <a:buNone/>
              <a:defRPr sz="2400" b="1">
                <a:latin typeface="Days One"/>
                <a:ea typeface="Days One"/>
                <a:cs typeface="Days One"/>
                <a:sym typeface="Days One"/>
              </a:defRPr>
            </a:lvl4pPr>
            <a:lvl5pPr lvl="4" algn="ctr" rtl="0">
              <a:lnSpc>
                <a:spcPct val="100000"/>
              </a:lnSpc>
              <a:spcBef>
                <a:spcPts val="0"/>
              </a:spcBef>
              <a:spcAft>
                <a:spcPts val="0"/>
              </a:spcAft>
              <a:buSzPts val="2400"/>
              <a:buFont typeface="Days One"/>
              <a:buNone/>
              <a:defRPr sz="2400" b="1">
                <a:latin typeface="Days One"/>
                <a:ea typeface="Days One"/>
                <a:cs typeface="Days One"/>
                <a:sym typeface="Days One"/>
              </a:defRPr>
            </a:lvl5pPr>
            <a:lvl6pPr lvl="5" algn="ctr" rtl="0">
              <a:lnSpc>
                <a:spcPct val="100000"/>
              </a:lnSpc>
              <a:spcBef>
                <a:spcPts val="0"/>
              </a:spcBef>
              <a:spcAft>
                <a:spcPts val="0"/>
              </a:spcAft>
              <a:buSzPts val="2400"/>
              <a:buFont typeface="Days One"/>
              <a:buNone/>
              <a:defRPr sz="2400" b="1">
                <a:latin typeface="Days One"/>
                <a:ea typeface="Days One"/>
                <a:cs typeface="Days One"/>
                <a:sym typeface="Days One"/>
              </a:defRPr>
            </a:lvl6pPr>
            <a:lvl7pPr lvl="6" algn="ctr" rtl="0">
              <a:lnSpc>
                <a:spcPct val="100000"/>
              </a:lnSpc>
              <a:spcBef>
                <a:spcPts val="0"/>
              </a:spcBef>
              <a:spcAft>
                <a:spcPts val="0"/>
              </a:spcAft>
              <a:buSzPts val="2400"/>
              <a:buFont typeface="Days One"/>
              <a:buNone/>
              <a:defRPr sz="2400" b="1">
                <a:latin typeface="Days One"/>
                <a:ea typeface="Days One"/>
                <a:cs typeface="Days One"/>
                <a:sym typeface="Days One"/>
              </a:defRPr>
            </a:lvl7pPr>
            <a:lvl8pPr lvl="7" algn="ctr" rtl="0">
              <a:lnSpc>
                <a:spcPct val="100000"/>
              </a:lnSpc>
              <a:spcBef>
                <a:spcPts val="0"/>
              </a:spcBef>
              <a:spcAft>
                <a:spcPts val="0"/>
              </a:spcAft>
              <a:buSzPts val="2400"/>
              <a:buFont typeface="Days One"/>
              <a:buNone/>
              <a:defRPr sz="2400" b="1">
                <a:latin typeface="Days One"/>
                <a:ea typeface="Days One"/>
                <a:cs typeface="Days One"/>
                <a:sym typeface="Days One"/>
              </a:defRPr>
            </a:lvl8pPr>
            <a:lvl9pPr lvl="8" algn="ctr" rtl="0">
              <a:lnSpc>
                <a:spcPct val="100000"/>
              </a:lnSpc>
              <a:spcBef>
                <a:spcPts val="0"/>
              </a:spcBef>
              <a:spcAft>
                <a:spcPts val="0"/>
              </a:spcAft>
              <a:buSzPts val="2400"/>
              <a:buFont typeface="Days One"/>
              <a:buNone/>
              <a:defRPr sz="2400" b="1">
                <a:latin typeface="Days One"/>
                <a:ea typeface="Days One"/>
                <a:cs typeface="Days One"/>
                <a:sym typeface="Days One"/>
              </a:defRPr>
            </a:lvl9pPr>
          </a:lstStyle>
          <a:p>
            <a:endParaRPr/>
          </a:p>
        </p:txBody>
      </p:sp>
      <p:grpSp>
        <p:nvGrpSpPr>
          <p:cNvPr id="798" name="Google Shape;798;p22"/>
          <p:cNvGrpSpPr/>
          <p:nvPr/>
        </p:nvGrpSpPr>
        <p:grpSpPr>
          <a:xfrm>
            <a:off x="80847" y="89843"/>
            <a:ext cx="8953701" cy="4391445"/>
            <a:chOff x="80847" y="89843"/>
            <a:chExt cx="8953701" cy="4391445"/>
          </a:xfrm>
        </p:grpSpPr>
        <p:grpSp>
          <p:nvGrpSpPr>
            <p:cNvPr id="799" name="Google Shape;799;p22"/>
            <p:cNvGrpSpPr/>
            <p:nvPr/>
          </p:nvGrpSpPr>
          <p:grpSpPr>
            <a:xfrm>
              <a:off x="80847" y="89843"/>
              <a:ext cx="551493" cy="579689"/>
              <a:chOff x="4592041" y="1871710"/>
              <a:chExt cx="414500" cy="435660"/>
            </a:xfrm>
          </p:grpSpPr>
          <p:sp>
            <p:nvSpPr>
              <p:cNvPr id="800" name="Google Shape;800;p22"/>
              <p:cNvSpPr/>
              <p:nvPr/>
            </p:nvSpPr>
            <p:spPr>
              <a:xfrm>
                <a:off x="4611844" y="2058615"/>
                <a:ext cx="248755" cy="248755"/>
              </a:xfrm>
              <a:custGeom>
                <a:avLst/>
                <a:gdLst/>
                <a:ahLst/>
                <a:cxnLst/>
                <a:rect l="l" t="t" r="r" b="b"/>
                <a:pathLst>
                  <a:path w="917" h="917" extrusionOk="0">
                    <a:moveTo>
                      <a:pt x="459" y="35"/>
                    </a:moveTo>
                    <a:cubicBezTo>
                      <a:pt x="225" y="35"/>
                      <a:pt x="36" y="225"/>
                      <a:pt x="36" y="458"/>
                    </a:cubicBezTo>
                    <a:cubicBezTo>
                      <a:pt x="36" y="691"/>
                      <a:pt x="225" y="881"/>
                      <a:pt x="459" y="881"/>
                    </a:cubicBezTo>
                    <a:cubicBezTo>
                      <a:pt x="692" y="881"/>
                      <a:pt x="882" y="691"/>
                      <a:pt x="882" y="458"/>
                    </a:cubicBezTo>
                    <a:cubicBezTo>
                      <a:pt x="882" y="225"/>
                      <a:pt x="692" y="35"/>
                      <a:pt x="459" y="35"/>
                    </a:cubicBezTo>
                    <a:moveTo>
                      <a:pt x="459" y="917"/>
                    </a:moveTo>
                    <a:cubicBezTo>
                      <a:pt x="206" y="917"/>
                      <a:pt x="0" y="711"/>
                      <a:pt x="0" y="458"/>
                    </a:cubicBezTo>
                    <a:cubicBezTo>
                      <a:pt x="0" y="205"/>
                      <a:pt x="206" y="0"/>
                      <a:pt x="459" y="0"/>
                    </a:cubicBezTo>
                    <a:cubicBezTo>
                      <a:pt x="712" y="0"/>
                      <a:pt x="917" y="205"/>
                      <a:pt x="917" y="458"/>
                    </a:cubicBezTo>
                    <a:cubicBezTo>
                      <a:pt x="917" y="711"/>
                      <a:pt x="712" y="917"/>
                      <a:pt x="459" y="917"/>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01" name="Google Shape;801;p22"/>
              <p:cNvSpPr/>
              <p:nvPr/>
            </p:nvSpPr>
            <p:spPr>
              <a:xfrm>
                <a:off x="4731474" y="1940884"/>
                <a:ext cx="275068" cy="274797"/>
              </a:xfrm>
              <a:custGeom>
                <a:avLst/>
                <a:gdLst/>
                <a:ahLst/>
                <a:cxnLst/>
                <a:rect l="l" t="t" r="r" b="b"/>
                <a:pathLst>
                  <a:path w="1014" h="1013" extrusionOk="0">
                    <a:moveTo>
                      <a:pt x="507" y="35"/>
                    </a:moveTo>
                    <a:cubicBezTo>
                      <a:pt x="247" y="35"/>
                      <a:pt x="35" y="246"/>
                      <a:pt x="35" y="506"/>
                    </a:cubicBezTo>
                    <a:cubicBezTo>
                      <a:pt x="35" y="766"/>
                      <a:pt x="247" y="978"/>
                      <a:pt x="507" y="978"/>
                    </a:cubicBezTo>
                    <a:cubicBezTo>
                      <a:pt x="767" y="978"/>
                      <a:pt x="978" y="766"/>
                      <a:pt x="978" y="506"/>
                    </a:cubicBezTo>
                    <a:cubicBezTo>
                      <a:pt x="978" y="246"/>
                      <a:pt x="767" y="35"/>
                      <a:pt x="507" y="35"/>
                    </a:cubicBezTo>
                    <a:moveTo>
                      <a:pt x="507" y="1013"/>
                    </a:moveTo>
                    <a:cubicBezTo>
                      <a:pt x="227" y="1013"/>
                      <a:pt x="0" y="786"/>
                      <a:pt x="0" y="506"/>
                    </a:cubicBezTo>
                    <a:cubicBezTo>
                      <a:pt x="0" y="227"/>
                      <a:pt x="227" y="0"/>
                      <a:pt x="507" y="0"/>
                    </a:cubicBezTo>
                    <a:cubicBezTo>
                      <a:pt x="786" y="0"/>
                      <a:pt x="1014" y="227"/>
                      <a:pt x="1014" y="506"/>
                    </a:cubicBezTo>
                    <a:cubicBezTo>
                      <a:pt x="1014" y="786"/>
                      <a:pt x="786" y="1013"/>
                      <a:pt x="507" y="1013"/>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02" name="Google Shape;802;p22"/>
              <p:cNvSpPr/>
              <p:nvPr/>
            </p:nvSpPr>
            <p:spPr>
              <a:xfrm>
                <a:off x="4738798" y="2060785"/>
                <a:ext cx="25771" cy="65919"/>
              </a:xfrm>
              <a:custGeom>
                <a:avLst/>
                <a:gdLst/>
                <a:ahLst/>
                <a:cxnLst/>
                <a:rect l="l" t="t" r="r" b="b"/>
                <a:pathLst>
                  <a:path w="95" h="243" extrusionOk="0">
                    <a:moveTo>
                      <a:pt x="18" y="243"/>
                    </a:moveTo>
                    <a:cubicBezTo>
                      <a:pt x="16" y="243"/>
                      <a:pt x="15" y="243"/>
                      <a:pt x="13" y="242"/>
                    </a:cubicBezTo>
                    <a:cubicBezTo>
                      <a:pt x="4" y="240"/>
                      <a:pt x="-2" y="230"/>
                      <a:pt x="1" y="220"/>
                    </a:cubicBezTo>
                    <a:lnTo>
                      <a:pt x="61" y="13"/>
                    </a:lnTo>
                    <a:cubicBezTo>
                      <a:pt x="63" y="4"/>
                      <a:pt x="73" y="-2"/>
                      <a:pt x="82" y="1"/>
                    </a:cubicBezTo>
                    <a:cubicBezTo>
                      <a:pt x="92" y="4"/>
                      <a:pt x="97" y="13"/>
                      <a:pt x="94" y="23"/>
                    </a:cubicBezTo>
                    <a:lnTo>
                      <a:pt x="35" y="230"/>
                    </a:lnTo>
                    <a:cubicBezTo>
                      <a:pt x="33" y="238"/>
                      <a:pt x="26" y="243"/>
                      <a:pt x="18" y="243"/>
                    </a:cubicBezTo>
                    <a:close/>
                  </a:path>
                </a:pathLst>
              </a:custGeom>
              <a:solidFill>
                <a:schemeClr val="dk1"/>
              </a:solidFill>
              <a:ln>
                <a:noFill/>
              </a:ln>
            </p:spPr>
            <p:txBody>
              <a:bodyPr spcFirstLastPara="1" wrap="square" lIns="90000" tIns="42475" rIns="90000" bIns="4247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03" name="Google Shape;803;p22"/>
              <p:cNvSpPr/>
              <p:nvPr/>
            </p:nvSpPr>
            <p:spPr>
              <a:xfrm>
                <a:off x="4755074" y="2067838"/>
                <a:ext cx="32552" cy="90604"/>
              </a:xfrm>
              <a:custGeom>
                <a:avLst/>
                <a:gdLst/>
                <a:ahLst/>
                <a:cxnLst/>
                <a:rect l="l" t="t" r="r" b="b"/>
                <a:pathLst>
                  <a:path w="120" h="334" extrusionOk="0">
                    <a:moveTo>
                      <a:pt x="18" y="334"/>
                    </a:moveTo>
                    <a:cubicBezTo>
                      <a:pt x="16" y="334"/>
                      <a:pt x="14" y="334"/>
                      <a:pt x="13" y="333"/>
                    </a:cubicBezTo>
                    <a:cubicBezTo>
                      <a:pt x="3" y="331"/>
                      <a:pt x="-2" y="321"/>
                      <a:pt x="1" y="312"/>
                    </a:cubicBezTo>
                    <a:lnTo>
                      <a:pt x="85" y="13"/>
                    </a:lnTo>
                    <a:cubicBezTo>
                      <a:pt x="88" y="4"/>
                      <a:pt x="98" y="-2"/>
                      <a:pt x="107" y="1"/>
                    </a:cubicBezTo>
                    <a:cubicBezTo>
                      <a:pt x="116" y="4"/>
                      <a:pt x="122" y="13"/>
                      <a:pt x="119" y="23"/>
                    </a:cubicBezTo>
                    <a:lnTo>
                      <a:pt x="34" y="321"/>
                    </a:lnTo>
                    <a:cubicBezTo>
                      <a:pt x="32" y="329"/>
                      <a:pt x="25" y="334"/>
                      <a:pt x="18" y="334"/>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04" name="Google Shape;804;p22"/>
              <p:cNvSpPr/>
              <p:nvPr/>
            </p:nvSpPr>
            <p:spPr>
              <a:xfrm>
                <a:off x="4777861" y="2081673"/>
                <a:ext cx="33637" cy="100912"/>
              </a:xfrm>
              <a:custGeom>
                <a:avLst/>
                <a:gdLst/>
                <a:ahLst/>
                <a:cxnLst/>
                <a:rect l="l" t="t" r="r" b="b"/>
                <a:pathLst>
                  <a:path w="124" h="372" extrusionOk="0">
                    <a:moveTo>
                      <a:pt x="18" y="372"/>
                    </a:moveTo>
                    <a:cubicBezTo>
                      <a:pt x="17" y="372"/>
                      <a:pt x="15" y="372"/>
                      <a:pt x="14" y="372"/>
                    </a:cubicBezTo>
                    <a:cubicBezTo>
                      <a:pt x="4" y="369"/>
                      <a:pt x="-2" y="359"/>
                      <a:pt x="1" y="350"/>
                    </a:cubicBezTo>
                    <a:lnTo>
                      <a:pt x="89" y="13"/>
                    </a:lnTo>
                    <a:cubicBezTo>
                      <a:pt x="92" y="3"/>
                      <a:pt x="101" y="-2"/>
                      <a:pt x="111" y="0"/>
                    </a:cubicBezTo>
                    <a:cubicBezTo>
                      <a:pt x="120" y="2"/>
                      <a:pt x="126" y="12"/>
                      <a:pt x="123" y="21"/>
                    </a:cubicBezTo>
                    <a:lnTo>
                      <a:pt x="35" y="359"/>
                    </a:lnTo>
                    <a:cubicBezTo>
                      <a:pt x="33" y="367"/>
                      <a:pt x="26" y="372"/>
                      <a:pt x="18" y="372"/>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05" name="Google Shape;805;p22"/>
              <p:cNvSpPr/>
              <p:nvPr/>
            </p:nvSpPr>
            <p:spPr>
              <a:xfrm>
                <a:off x="4811498" y="2108529"/>
                <a:ext cx="26584" cy="96301"/>
              </a:xfrm>
              <a:custGeom>
                <a:avLst/>
                <a:gdLst/>
                <a:ahLst/>
                <a:cxnLst/>
                <a:rect l="l" t="t" r="r" b="b"/>
                <a:pathLst>
                  <a:path w="98" h="355" extrusionOk="0">
                    <a:moveTo>
                      <a:pt x="18" y="355"/>
                    </a:moveTo>
                    <a:cubicBezTo>
                      <a:pt x="17" y="355"/>
                      <a:pt x="16" y="355"/>
                      <a:pt x="14" y="355"/>
                    </a:cubicBezTo>
                    <a:cubicBezTo>
                      <a:pt x="5" y="353"/>
                      <a:pt x="-1" y="343"/>
                      <a:pt x="0" y="334"/>
                    </a:cubicBezTo>
                    <a:lnTo>
                      <a:pt x="63" y="14"/>
                    </a:lnTo>
                    <a:cubicBezTo>
                      <a:pt x="65" y="4"/>
                      <a:pt x="74" y="-2"/>
                      <a:pt x="84" y="0"/>
                    </a:cubicBezTo>
                    <a:cubicBezTo>
                      <a:pt x="94" y="2"/>
                      <a:pt x="100" y="11"/>
                      <a:pt x="98" y="21"/>
                    </a:cubicBezTo>
                    <a:lnTo>
                      <a:pt x="35" y="341"/>
                    </a:lnTo>
                    <a:cubicBezTo>
                      <a:pt x="33" y="349"/>
                      <a:pt x="26" y="355"/>
                      <a:pt x="18" y="355"/>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06" name="Google Shape;806;p22"/>
              <p:cNvSpPr/>
              <p:nvPr/>
            </p:nvSpPr>
            <p:spPr>
              <a:xfrm>
                <a:off x="4828588" y="2136741"/>
                <a:ext cx="24686" cy="74057"/>
              </a:xfrm>
              <a:custGeom>
                <a:avLst/>
                <a:gdLst/>
                <a:ahLst/>
                <a:cxnLst/>
                <a:rect l="l" t="t" r="r" b="b"/>
                <a:pathLst>
                  <a:path w="91" h="273" extrusionOk="0">
                    <a:moveTo>
                      <a:pt x="18" y="273"/>
                    </a:moveTo>
                    <a:cubicBezTo>
                      <a:pt x="16" y="273"/>
                      <a:pt x="15" y="273"/>
                      <a:pt x="14" y="273"/>
                    </a:cubicBezTo>
                    <a:cubicBezTo>
                      <a:pt x="4" y="270"/>
                      <a:pt x="-2" y="261"/>
                      <a:pt x="1" y="252"/>
                    </a:cubicBezTo>
                    <a:lnTo>
                      <a:pt x="56" y="13"/>
                    </a:lnTo>
                    <a:cubicBezTo>
                      <a:pt x="58" y="4"/>
                      <a:pt x="68" y="-2"/>
                      <a:pt x="77" y="0"/>
                    </a:cubicBezTo>
                    <a:cubicBezTo>
                      <a:pt x="87" y="3"/>
                      <a:pt x="93" y="12"/>
                      <a:pt x="91" y="22"/>
                    </a:cubicBezTo>
                    <a:lnTo>
                      <a:pt x="35" y="260"/>
                    </a:lnTo>
                    <a:cubicBezTo>
                      <a:pt x="33" y="268"/>
                      <a:pt x="26" y="273"/>
                      <a:pt x="18" y="273"/>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07" name="Google Shape;807;p22"/>
              <p:cNvSpPr/>
              <p:nvPr/>
            </p:nvSpPr>
            <p:spPr>
              <a:xfrm>
                <a:off x="4592041" y="2018196"/>
                <a:ext cx="61850" cy="62663"/>
              </a:xfrm>
              <a:custGeom>
                <a:avLst/>
                <a:gdLst/>
                <a:ahLst/>
                <a:cxnLst/>
                <a:rect l="l" t="t" r="r" b="b"/>
                <a:pathLst>
                  <a:path w="228" h="231" extrusionOk="0">
                    <a:moveTo>
                      <a:pt x="103" y="59"/>
                    </a:moveTo>
                    <a:cubicBezTo>
                      <a:pt x="92" y="59"/>
                      <a:pt x="62" y="77"/>
                      <a:pt x="45" y="108"/>
                    </a:cubicBezTo>
                    <a:cubicBezTo>
                      <a:pt x="29" y="137"/>
                      <a:pt x="34" y="163"/>
                      <a:pt x="60" y="185"/>
                    </a:cubicBezTo>
                    <a:cubicBezTo>
                      <a:pt x="79" y="200"/>
                      <a:pt x="87" y="195"/>
                      <a:pt x="89" y="193"/>
                    </a:cubicBezTo>
                    <a:cubicBezTo>
                      <a:pt x="112" y="178"/>
                      <a:pt x="124" y="110"/>
                      <a:pt x="120" y="58"/>
                    </a:cubicBezTo>
                    <a:cubicBezTo>
                      <a:pt x="116" y="60"/>
                      <a:pt x="111" y="61"/>
                      <a:pt x="105" y="59"/>
                    </a:cubicBezTo>
                    <a:cubicBezTo>
                      <a:pt x="105" y="59"/>
                      <a:pt x="104" y="59"/>
                      <a:pt x="103" y="59"/>
                    </a:cubicBezTo>
                    <a:moveTo>
                      <a:pt x="82" y="231"/>
                    </a:moveTo>
                    <a:cubicBezTo>
                      <a:pt x="70" y="231"/>
                      <a:pt x="55" y="226"/>
                      <a:pt x="37" y="212"/>
                    </a:cubicBezTo>
                    <a:cubicBezTo>
                      <a:pt x="-2" y="180"/>
                      <a:pt x="-10" y="136"/>
                      <a:pt x="14" y="91"/>
                    </a:cubicBezTo>
                    <a:cubicBezTo>
                      <a:pt x="35" y="52"/>
                      <a:pt x="82" y="16"/>
                      <a:pt x="115" y="26"/>
                    </a:cubicBezTo>
                    <a:cubicBezTo>
                      <a:pt x="115" y="24"/>
                      <a:pt x="114" y="23"/>
                      <a:pt x="114" y="22"/>
                    </a:cubicBezTo>
                    <a:cubicBezTo>
                      <a:pt x="111" y="13"/>
                      <a:pt x="117" y="3"/>
                      <a:pt x="126" y="1"/>
                    </a:cubicBezTo>
                    <a:cubicBezTo>
                      <a:pt x="135" y="-2"/>
                      <a:pt x="145" y="3"/>
                      <a:pt x="148" y="12"/>
                    </a:cubicBezTo>
                    <a:cubicBezTo>
                      <a:pt x="166" y="68"/>
                      <a:pt x="193" y="114"/>
                      <a:pt x="204" y="115"/>
                    </a:cubicBezTo>
                    <a:cubicBezTo>
                      <a:pt x="213" y="111"/>
                      <a:pt x="223" y="116"/>
                      <a:pt x="226" y="125"/>
                    </a:cubicBezTo>
                    <a:cubicBezTo>
                      <a:pt x="230" y="134"/>
                      <a:pt x="226" y="144"/>
                      <a:pt x="217" y="148"/>
                    </a:cubicBezTo>
                    <a:cubicBezTo>
                      <a:pt x="207" y="152"/>
                      <a:pt x="197" y="151"/>
                      <a:pt x="188" y="147"/>
                    </a:cubicBezTo>
                    <a:cubicBezTo>
                      <a:pt x="176" y="141"/>
                      <a:pt x="164" y="128"/>
                      <a:pt x="154" y="113"/>
                    </a:cubicBezTo>
                    <a:cubicBezTo>
                      <a:pt x="150" y="159"/>
                      <a:pt x="136" y="205"/>
                      <a:pt x="109" y="223"/>
                    </a:cubicBezTo>
                    <a:cubicBezTo>
                      <a:pt x="103" y="226"/>
                      <a:pt x="94" y="231"/>
                      <a:pt x="82" y="231"/>
                    </a:cubicBezTo>
                    <a:close/>
                  </a:path>
                </a:pathLst>
              </a:custGeom>
              <a:solidFill>
                <a:schemeClr val="dk1"/>
              </a:solidFill>
              <a:ln>
                <a:noFill/>
              </a:ln>
            </p:spPr>
            <p:txBody>
              <a:bodyPr spcFirstLastPara="1" wrap="square" lIns="90000" tIns="38150" rIns="90000" bIns="3815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08" name="Google Shape;808;p22"/>
              <p:cNvSpPr/>
              <p:nvPr/>
            </p:nvSpPr>
            <p:spPr>
              <a:xfrm>
                <a:off x="4771622" y="1871710"/>
                <a:ext cx="65647" cy="78940"/>
              </a:xfrm>
              <a:custGeom>
                <a:avLst/>
                <a:gdLst/>
                <a:ahLst/>
                <a:cxnLst/>
                <a:rect l="l" t="t" r="r" b="b"/>
                <a:pathLst>
                  <a:path w="242" h="291" extrusionOk="0">
                    <a:moveTo>
                      <a:pt x="157" y="291"/>
                    </a:moveTo>
                    <a:cubicBezTo>
                      <a:pt x="151" y="291"/>
                      <a:pt x="145" y="288"/>
                      <a:pt x="142" y="282"/>
                    </a:cubicBezTo>
                    <a:lnTo>
                      <a:pt x="142" y="282"/>
                    </a:lnTo>
                    <a:lnTo>
                      <a:pt x="2" y="25"/>
                    </a:lnTo>
                    <a:cubicBezTo>
                      <a:pt x="-3" y="17"/>
                      <a:pt x="0" y="6"/>
                      <a:pt x="9" y="1"/>
                    </a:cubicBezTo>
                    <a:cubicBezTo>
                      <a:pt x="17" y="-3"/>
                      <a:pt x="28" y="0"/>
                      <a:pt x="33" y="8"/>
                    </a:cubicBezTo>
                    <a:lnTo>
                      <a:pt x="102" y="135"/>
                    </a:lnTo>
                    <a:cubicBezTo>
                      <a:pt x="104" y="116"/>
                      <a:pt x="110" y="98"/>
                      <a:pt x="124" y="85"/>
                    </a:cubicBezTo>
                    <a:cubicBezTo>
                      <a:pt x="145" y="65"/>
                      <a:pt x="169" y="59"/>
                      <a:pt x="193" y="68"/>
                    </a:cubicBezTo>
                    <a:cubicBezTo>
                      <a:pt x="220" y="79"/>
                      <a:pt x="240" y="108"/>
                      <a:pt x="242" y="141"/>
                    </a:cubicBezTo>
                    <a:cubicBezTo>
                      <a:pt x="244" y="178"/>
                      <a:pt x="223" y="211"/>
                      <a:pt x="185" y="231"/>
                    </a:cubicBezTo>
                    <a:cubicBezTo>
                      <a:pt x="176" y="236"/>
                      <a:pt x="165" y="232"/>
                      <a:pt x="161" y="224"/>
                    </a:cubicBezTo>
                    <a:cubicBezTo>
                      <a:pt x="156" y="215"/>
                      <a:pt x="160" y="205"/>
                      <a:pt x="168" y="200"/>
                    </a:cubicBezTo>
                    <a:cubicBezTo>
                      <a:pt x="203" y="182"/>
                      <a:pt x="207" y="156"/>
                      <a:pt x="206" y="143"/>
                    </a:cubicBezTo>
                    <a:cubicBezTo>
                      <a:pt x="205" y="124"/>
                      <a:pt x="194" y="106"/>
                      <a:pt x="180" y="101"/>
                    </a:cubicBezTo>
                    <a:cubicBezTo>
                      <a:pt x="170" y="97"/>
                      <a:pt x="159" y="100"/>
                      <a:pt x="149" y="110"/>
                    </a:cubicBezTo>
                    <a:cubicBezTo>
                      <a:pt x="117" y="141"/>
                      <a:pt x="156" y="235"/>
                      <a:pt x="173" y="265"/>
                    </a:cubicBezTo>
                    <a:lnTo>
                      <a:pt x="173" y="265"/>
                    </a:lnTo>
                    <a:lnTo>
                      <a:pt x="173" y="265"/>
                    </a:lnTo>
                    <a:cubicBezTo>
                      <a:pt x="178" y="274"/>
                      <a:pt x="174" y="285"/>
                      <a:pt x="166" y="289"/>
                    </a:cubicBezTo>
                    <a:cubicBezTo>
                      <a:pt x="163" y="291"/>
                      <a:pt x="160" y="291"/>
                      <a:pt x="157" y="291"/>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nvGrpSpPr>
            <p:cNvPr id="809" name="Google Shape;809;p22"/>
            <p:cNvGrpSpPr/>
            <p:nvPr/>
          </p:nvGrpSpPr>
          <p:grpSpPr>
            <a:xfrm>
              <a:off x="235588" y="2326626"/>
              <a:ext cx="150826" cy="125327"/>
              <a:chOff x="5999388" y="1257826"/>
              <a:chExt cx="150826" cy="125327"/>
            </a:xfrm>
          </p:grpSpPr>
          <p:sp>
            <p:nvSpPr>
              <p:cNvPr id="810" name="Google Shape;810;p22"/>
              <p:cNvSpPr/>
              <p:nvPr/>
            </p:nvSpPr>
            <p:spPr>
              <a:xfrm>
                <a:off x="5999388" y="1302857"/>
                <a:ext cx="96030" cy="80296"/>
              </a:xfrm>
              <a:custGeom>
                <a:avLst/>
                <a:gdLst/>
                <a:ahLst/>
                <a:cxnLst/>
                <a:rect l="l" t="t" r="r" b="b"/>
                <a:pathLst>
                  <a:path w="354" h="296" extrusionOk="0">
                    <a:moveTo>
                      <a:pt x="336" y="296"/>
                    </a:moveTo>
                    <a:cubicBezTo>
                      <a:pt x="334" y="296"/>
                      <a:pt x="333" y="296"/>
                      <a:pt x="332" y="296"/>
                    </a:cubicBezTo>
                    <a:cubicBezTo>
                      <a:pt x="318" y="293"/>
                      <a:pt x="307" y="284"/>
                      <a:pt x="299" y="271"/>
                    </a:cubicBezTo>
                    <a:cubicBezTo>
                      <a:pt x="283" y="243"/>
                      <a:pt x="284" y="193"/>
                      <a:pt x="291" y="144"/>
                    </a:cubicBezTo>
                    <a:cubicBezTo>
                      <a:pt x="235" y="222"/>
                      <a:pt x="155" y="298"/>
                      <a:pt x="90" y="296"/>
                    </a:cubicBezTo>
                    <a:cubicBezTo>
                      <a:pt x="63" y="296"/>
                      <a:pt x="26" y="281"/>
                      <a:pt x="7" y="217"/>
                    </a:cubicBezTo>
                    <a:cubicBezTo>
                      <a:pt x="-16" y="135"/>
                      <a:pt x="14" y="66"/>
                      <a:pt x="90" y="28"/>
                    </a:cubicBezTo>
                    <a:cubicBezTo>
                      <a:pt x="163" y="-10"/>
                      <a:pt x="262" y="-8"/>
                      <a:pt x="293" y="32"/>
                    </a:cubicBezTo>
                    <a:cubicBezTo>
                      <a:pt x="299" y="39"/>
                      <a:pt x="297" y="51"/>
                      <a:pt x="290" y="57"/>
                    </a:cubicBezTo>
                    <a:cubicBezTo>
                      <a:pt x="282" y="63"/>
                      <a:pt x="271" y="61"/>
                      <a:pt x="265" y="54"/>
                    </a:cubicBezTo>
                    <a:cubicBezTo>
                      <a:pt x="248" y="32"/>
                      <a:pt x="170" y="26"/>
                      <a:pt x="106" y="59"/>
                    </a:cubicBezTo>
                    <a:cubicBezTo>
                      <a:pt x="64" y="81"/>
                      <a:pt x="18" y="124"/>
                      <a:pt x="41" y="207"/>
                    </a:cubicBezTo>
                    <a:cubicBezTo>
                      <a:pt x="57" y="260"/>
                      <a:pt x="82" y="261"/>
                      <a:pt x="91" y="261"/>
                    </a:cubicBezTo>
                    <a:lnTo>
                      <a:pt x="92" y="261"/>
                    </a:lnTo>
                    <a:cubicBezTo>
                      <a:pt x="166" y="261"/>
                      <a:pt x="289" y="110"/>
                      <a:pt x="319" y="20"/>
                    </a:cubicBezTo>
                    <a:cubicBezTo>
                      <a:pt x="322" y="11"/>
                      <a:pt x="332" y="6"/>
                      <a:pt x="341" y="9"/>
                    </a:cubicBezTo>
                    <a:cubicBezTo>
                      <a:pt x="350" y="12"/>
                      <a:pt x="355" y="22"/>
                      <a:pt x="352" y="31"/>
                    </a:cubicBezTo>
                    <a:cubicBezTo>
                      <a:pt x="332" y="98"/>
                      <a:pt x="308" y="217"/>
                      <a:pt x="329" y="253"/>
                    </a:cubicBezTo>
                    <a:cubicBezTo>
                      <a:pt x="333" y="259"/>
                      <a:pt x="337" y="261"/>
                      <a:pt x="339" y="261"/>
                    </a:cubicBezTo>
                    <a:cubicBezTo>
                      <a:pt x="349" y="264"/>
                      <a:pt x="355" y="273"/>
                      <a:pt x="353" y="282"/>
                    </a:cubicBezTo>
                    <a:cubicBezTo>
                      <a:pt x="351" y="291"/>
                      <a:pt x="344" y="296"/>
                      <a:pt x="336" y="296"/>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11" name="Google Shape;811;p22"/>
              <p:cNvSpPr/>
              <p:nvPr/>
            </p:nvSpPr>
            <p:spPr>
              <a:xfrm>
                <a:off x="6108981" y="1257826"/>
                <a:ext cx="41233" cy="66461"/>
              </a:xfrm>
              <a:custGeom>
                <a:avLst/>
                <a:gdLst/>
                <a:ahLst/>
                <a:cxnLst/>
                <a:rect l="l" t="t" r="r" b="b"/>
                <a:pathLst>
                  <a:path w="152" h="245" extrusionOk="0">
                    <a:moveTo>
                      <a:pt x="57" y="189"/>
                    </a:moveTo>
                    <a:cubicBezTo>
                      <a:pt x="59" y="189"/>
                      <a:pt x="61" y="189"/>
                      <a:pt x="62" y="190"/>
                    </a:cubicBezTo>
                    <a:cubicBezTo>
                      <a:pt x="81" y="195"/>
                      <a:pt x="97" y="192"/>
                      <a:pt x="108" y="180"/>
                    </a:cubicBezTo>
                    <a:cubicBezTo>
                      <a:pt x="115" y="171"/>
                      <a:pt x="118" y="158"/>
                      <a:pt x="114" y="149"/>
                    </a:cubicBezTo>
                    <a:cubicBezTo>
                      <a:pt x="114" y="147"/>
                      <a:pt x="111" y="140"/>
                      <a:pt x="98" y="140"/>
                    </a:cubicBezTo>
                    <a:cubicBezTo>
                      <a:pt x="80" y="140"/>
                      <a:pt x="63" y="165"/>
                      <a:pt x="50" y="190"/>
                    </a:cubicBezTo>
                    <a:cubicBezTo>
                      <a:pt x="52" y="189"/>
                      <a:pt x="55" y="189"/>
                      <a:pt x="57" y="189"/>
                    </a:cubicBezTo>
                    <a:moveTo>
                      <a:pt x="17" y="245"/>
                    </a:moveTo>
                    <a:cubicBezTo>
                      <a:pt x="15" y="245"/>
                      <a:pt x="14" y="245"/>
                      <a:pt x="12" y="245"/>
                    </a:cubicBezTo>
                    <a:cubicBezTo>
                      <a:pt x="3" y="242"/>
                      <a:pt x="-3" y="232"/>
                      <a:pt x="0" y="223"/>
                    </a:cubicBezTo>
                    <a:lnTo>
                      <a:pt x="0" y="223"/>
                    </a:lnTo>
                    <a:lnTo>
                      <a:pt x="59" y="13"/>
                    </a:lnTo>
                    <a:cubicBezTo>
                      <a:pt x="61" y="4"/>
                      <a:pt x="71" y="-2"/>
                      <a:pt x="80" y="1"/>
                    </a:cubicBezTo>
                    <a:cubicBezTo>
                      <a:pt x="90" y="4"/>
                      <a:pt x="95" y="13"/>
                      <a:pt x="93" y="23"/>
                    </a:cubicBezTo>
                    <a:lnTo>
                      <a:pt x="67" y="114"/>
                    </a:lnTo>
                    <a:cubicBezTo>
                      <a:pt x="76" y="108"/>
                      <a:pt x="86" y="105"/>
                      <a:pt x="98" y="105"/>
                    </a:cubicBezTo>
                    <a:cubicBezTo>
                      <a:pt x="120" y="105"/>
                      <a:pt x="138" y="116"/>
                      <a:pt x="147" y="134"/>
                    </a:cubicBezTo>
                    <a:cubicBezTo>
                      <a:pt x="156" y="156"/>
                      <a:pt x="151" y="184"/>
                      <a:pt x="134" y="203"/>
                    </a:cubicBezTo>
                    <a:cubicBezTo>
                      <a:pt x="115" y="226"/>
                      <a:pt x="85" y="233"/>
                      <a:pt x="52" y="223"/>
                    </a:cubicBezTo>
                    <a:cubicBezTo>
                      <a:pt x="47" y="222"/>
                      <a:pt x="42" y="218"/>
                      <a:pt x="41" y="212"/>
                    </a:cubicBezTo>
                    <a:cubicBezTo>
                      <a:pt x="38" y="220"/>
                      <a:pt x="36" y="227"/>
                      <a:pt x="34" y="232"/>
                    </a:cubicBezTo>
                    <a:lnTo>
                      <a:pt x="34" y="232"/>
                    </a:lnTo>
                    <a:cubicBezTo>
                      <a:pt x="32" y="240"/>
                      <a:pt x="25" y="245"/>
                      <a:pt x="17" y="245"/>
                    </a:cubicBezTo>
                    <a:close/>
                  </a:path>
                </a:pathLst>
              </a:custGeom>
              <a:solidFill>
                <a:schemeClr val="dk1"/>
              </a:solidFill>
              <a:ln>
                <a:noFill/>
              </a:ln>
            </p:spPr>
            <p:txBody>
              <a:bodyPr spcFirstLastPara="1" wrap="square" lIns="90000" tIns="43200" rIns="90000" bIns="432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nvGrpSpPr>
            <p:cNvPr id="812" name="Google Shape;812;p22"/>
            <p:cNvGrpSpPr/>
            <p:nvPr/>
          </p:nvGrpSpPr>
          <p:grpSpPr>
            <a:xfrm>
              <a:off x="8474614" y="145896"/>
              <a:ext cx="383304" cy="393613"/>
              <a:chOff x="7357364" y="1146334"/>
              <a:chExt cx="383304" cy="393613"/>
            </a:xfrm>
          </p:grpSpPr>
          <p:sp>
            <p:nvSpPr>
              <p:cNvPr id="813" name="Google Shape;813;p22"/>
              <p:cNvSpPr/>
              <p:nvPr/>
            </p:nvSpPr>
            <p:spPr>
              <a:xfrm>
                <a:off x="7357364" y="1196247"/>
                <a:ext cx="203452" cy="343699"/>
              </a:xfrm>
              <a:custGeom>
                <a:avLst/>
                <a:gdLst/>
                <a:ahLst/>
                <a:cxnLst/>
                <a:rect l="l" t="t" r="r" b="b"/>
                <a:pathLst>
                  <a:path w="750" h="1267" extrusionOk="0">
                    <a:moveTo>
                      <a:pt x="726" y="1267"/>
                    </a:moveTo>
                    <a:cubicBezTo>
                      <a:pt x="418" y="1267"/>
                      <a:pt x="144" y="1073"/>
                      <a:pt x="42" y="782"/>
                    </a:cubicBezTo>
                    <a:cubicBezTo>
                      <a:pt x="-55" y="507"/>
                      <a:pt x="22" y="202"/>
                      <a:pt x="238" y="5"/>
                    </a:cubicBezTo>
                    <a:cubicBezTo>
                      <a:pt x="245" y="-2"/>
                      <a:pt x="256" y="-1"/>
                      <a:pt x="263" y="6"/>
                    </a:cubicBezTo>
                    <a:cubicBezTo>
                      <a:pt x="269" y="13"/>
                      <a:pt x="269" y="25"/>
                      <a:pt x="262" y="31"/>
                    </a:cubicBezTo>
                    <a:cubicBezTo>
                      <a:pt x="56" y="218"/>
                      <a:pt x="-17" y="509"/>
                      <a:pt x="75" y="771"/>
                    </a:cubicBezTo>
                    <a:cubicBezTo>
                      <a:pt x="172" y="1047"/>
                      <a:pt x="433" y="1232"/>
                      <a:pt x="726" y="1232"/>
                    </a:cubicBezTo>
                    <a:cubicBezTo>
                      <a:pt x="728" y="1232"/>
                      <a:pt x="731" y="1232"/>
                      <a:pt x="733" y="1232"/>
                    </a:cubicBezTo>
                    <a:cubicBezTo>
                      <a:pt x="742" y="1232"/>
                      <a:pt x="750" y="1239"/>
                      <a:pt x="750" y="1249"/>
                    </a:cubicBezTo>
                    <a:cubicBezTo>
                      <a:pt x="750" y="1259"/>
                      <a:pt x="743" y="1267"/>
                      <a:pt x="733" y="1267"/>
                    </a:cubicBezTo>
                    <a:cubicBezTo>
                      <a:pt x="730" y="1267"/>
                      <a:pt x="728" y="1267"/>
                      <a:pt x="726" y="1267"/>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14" name="Google Shape;814;p22"/>
              <p:cNvSpPr/>
              <p:nvPr/>
            </p:nvSpPr>
            <p:spPr>
              <a:xfrm>
                <a:off x="7613171" y="1400243"/>
                <a:ext cx="127497" cy="128853"/>
              </a:xfrm>
              <a:custGeom>
                <a:avLst/>
                <a:gdLst/>
                <a:ahLst/>
                <a:cxnLst/>
                <a:rect l="l" t="t" r="r" b="b"/>
                <a:pathLst>
                  <a:path w="470" h="475" extrusionOk="0">
                    <a:moveTo>
                      <a:pt x="18" y="475"/>
                    </a:moveTo>
                    <a:cubicBezTo>
                      <a:pt x="11" y="475"/>
                      <a:pt x="4" y="470"/>
                      <a:pt x="1" y="463"/>
                    </a:cubicBezTo>
                    <a:cubicBezTo>
                      <a:pt x="-2" y="454"/>
                      <a:pt x="3" y="444"/>
                      <a:pt x="12" y="440"/>
                    </a:cubicBezTo>
                    <a:cubicBezTo>
                      <a:pt x="213" y="370"/>
                      <a:pt x="367" y="214"/>
                      <a:pt x="436" y="12"/>
                    </a:cubicBezTo>
                    <a:cubicBezTo>
                      <a:pt x="439" y="3"/>
                      <a:pt x="449" y="-2"/>
                      <a:pt x="458" y="1"/>
                    </a:cubicBezTo>
                    <a:cubicBezTo>
                      <a:pt x="468" y="4"/>
                      <a:pt x="472" y="14"/>
                      <a:pt x="469" y="24"/>
                    </a:cubicBezTo>
                    <a:cubicBezTo>
                      <a:pt x="397" y="235"/>
                      <a:pt x="235" y="399"/>
                      <a:pt x="24" y="474"/>
                    </a:cubicBezTo>
                    <a:cubicBezTo>
                      <a:pt x="22" y="474"/>
                      <a:pt x="20" y="475"/>
                      <a:pt x="18" y="475"/>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15" name="Google Shape;815;p22"/>
              <p:cNvSpPr/>
              <p:nvPr/>
            </p:nvSpPr>
            <p:spPr>
              <a:xfrm>
                <a:off x="7485674" y="1146334"/>
                <a:ext cx="254451" cy="137805"/>
              </a:xfrm>
              <a:custGeom>
                <a:avLst/>
                <a:gdLst/>
                <a:ahLst/>
                <a:cxnLst/>
                <a:rect l="l" t="t" r="r" b="b"/>
                <a:pathLst>
                  <a:path w="938" h="508" extrusionOk="0">
                    <a:moveTo>
                      <a:pt x="920" y="508"/>
                    </a:moveTo>
                    <a:cubicBezTo>
                      <a:pt x="913" y="508"/>
                      <a:pt x="906" y="504"/>
                      <a:pt x="904" y="496"/>
                    </a:cubicBezTo>
                    <a:cubicBezTo>
                      <a:pt x="842" y="323"/>
                      <a:pt x="717" y="183"/>
                      <a:pt x="551" y="103"/>
                    </a:cubicBezTo>
                    <a:cubicBezTo>
                      <a:pt x="385" y="24"/>
                      <a:pt x="198" y="14"/>
                      <a:pt x="24" y="75"/>
                    </a:cubicBezTo>
                    <a:cubicBezTo>
                      <a:pt x="15" y="78"/>
                      <a:pt x="5" y="73"/>
                      <a:pt x="1" y="64"/>
                    </a:cubicBezTo>
                    <a:cubicBezTo>
                      <a:pt x="-2" y="55"/>
                      <a:pt x="3" y="45"/>
                      <a:pt x="12" y="42"/>
                    </a:cubicBezTo>
                    <a:cubicBezTo>
                      <a:pt x="195" y="-23"/>
                      <a:pt x="392" y="-12"/>
                      <a:pt x="566" y="72"/>
                    </a:cubicBezTo>
                    <a:cubicBezTo>
                      <a:pt x="741" y="155"/>
                      <a:pt x="873" y="302"/>
                      <a:pt x="937" y="485"/>
                    </a:cubicBezTo>
                    <a:cubicBezTo>
                      <a:pt x="940" y="494"/>
                      <a:pt x="935" y="504"/>
                      <a:pt x="926" y="507"/>
                    </a:cubicBezTo>
                    <a:cubicBezTo>
                      <a:pt x="924" y="508"/>
                      <a:pt x="922" y="508"/>
                      <a:pt x="920" y="508"/>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16" name="Google Shape;816;p22"/>
              <p:cNvSpPr/>
              <p:nvPr/>
            </p:nvSpPr>
            <p:spPr>
              <a:xfrm>
                <a:off x="7424096" y="1197875"/>
                <a:ext cx="304365" cy="319556"/>
              </a:xfrm>
              <a:custGeom>
                <a:avLst/>
                <a:gdLst/>
                <a:ahLst/>
                <a:cxnLst/>
                <a:rect l="l" t="t" r="r" b="b"/>
                <a:pathLst>
                  <a:path w="1122" h="1178" extrusionOk="0">
                    <a:moveTo>
                      <a:pt x="479" y="1178"/>
                    </a:moveTo>
                    <a:cubicBezTo>
                      <a:pt x="302" y="1178"/>
                      <a:pt x="129" y="1104"/>
                      <a:pt x="5" y="968"/>
                    </a:cubicBezTo>
                    <a:cubicBezTo>
                      <a:pt x="-2" y="960"/>
                      <a:pt x="-1" y="949"/>
                      <a:pt x="6" y="943"/>
                    </a:cubicBezTo>
                    <a:cubicBezTo>
                      <a:pt x="13" y="936"/>
                      <a:pt x="25" y="937"/>
                      <a:pt x="31" y="944"/>
                    </a:cubicBezTo>
                    <a:cubicBezTo>
                      <a:pt x="196" y="1125"/>
                      <a:pt x="451" y="1189"/>
                      <a:pt x="681" y="1108"/>
                    </a:cubicBezTo>
                    <a:cubicBezTo>
                      <a:pt x="834" y="1054"/>
                      <a:pt x="957" y="944"/>
                      <a:pt x="1027" y="798"/>
                    </a:cubicBezTo>
                    <a:cubicBezTo>
                      <a:pt x="1097" y="652"/>
                      <a:pt x="1106" y="487"/>
                      <a:pt x="1052" y="334"/>
                    </a:cubicBezTo>
                    <a:cubicBezTo>
                      <a:pt x="1008" y="210"/>
                      <a:pt x="928" y="106"/>
                      <a:pt x="819" y="33"/>
                    </a:cubicBezTo>
                    <a:cubicBezTo>
                      <a:pt x="811" y="27"/>
                      <a:pt x="809" y="16"/>
                      <a:pt x="815" y="8"/>
                    </a:cubicBezTo>
                    <a:cubicBezTo>
                      <a:pt x="820" y="0"/>
                      <a:pt x="831" y="-2"/>
                      <a:pt x="839" y="4"/>
                    </a:cubicBezTo>
                    <a:cubicBezTo>
                      <a:pt x="954" y="81"/>
                      <a:pt x="1039" y="191"/>
                      <a:pt x="1085" y="322"/>
                    </a:cubicBezTo>
                    <a:cubicBezTo>
                      <a:pt x="1142" y="484"/>
                      <a:pt x="1133" y="658"/>
                      <a:pt x="1059" y="813"/>
                    </a:cubicBezTo>
                    <a:cubicBezTo>
                      <a:pt x="985" y="968"/>
                      <a:pt x="855" y="1084"/>
                      <a:pt x="693" y="1141"/>
                    </a:cubicBezTo>
                    <a:cubicBezTo>
                      <a:pt x="623" y="1166"/>
                      <a:pt x="551" y="1178"/>
                      <a:pt x="479" y="1178"/>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17" name="Google Shape;817;p22"/>
              <p:cNvSpPr/>
              <p:nvPr/>
            </p:nvSpPr>
            <p:spPr>
              <a:xfrm>
                <a:off x="7380150" y="1168849"/>
                <a:ext cx="221628" cy="235191"/>
              </a:xfrm>
              <a:custGeom>
                <a:avLst/>
                <a:gdLst/>
                <a:ahLst/>
                <a:cxnLst/>
                <a:rect l="l" t="t" r="r" b="b"/>
                <a:pathLst>
                  <a:path w="817" h="867" extrusionOk="0">
                    <a:moveTo>
                      <a:pt x="53" y="867"/>
                    </a:moveTo>
                    <a:cubicBezTo>
                      <a:pt x="46" y="867"/>
                      <a:pt x="39" y="863"/>
                      <a:pt x="36" y="856"/>
                    </a:cubicBezTo>
                    <a:cubicBezTo>
                      <a:pt x="-20" y="694"/>
                      <a:pt x="-11" y="520"/>
                      <a:pt x="63" y="365"/>
                    </a:cubicBezTo>
                    <a:cubicBezTo>
                      <a:pt x="137" y="211"/>
                      <a:pt x="267" y="94"/>
                      <a:pt x="429" y="37"/>
                    </a:cubicBezTo>
                    <a:cubicBezTo>
                      <a:pt x="550" y="-6"/>
                      <a:pt x="680" y="-11"/>
                      <a:pt x="804" y="21"/>
                    </a:cubicBezTo>
                    <a:cubicBezTo>
                      <a:pt x="813" y="24"/>
                      <a:pt x="819" y="33"/>
                      <a:pt x="816" y="43"/>
                    </a:cubicBezTo>
                    <a:cubicBezTo>
                      <a:pt x="814" y="52"/>
                      <a:pt x="804" y="58"/>
                      <a:pt x="795" y="55"/>
                    </a:cubicBezTo>
                    <a:cubicBezTo>
                      <a:pt x="678" y="25"/>
                      <a:pt x="555" y="30"/>
                      <a:pt x="440" y="70"/>
                    </a:cubicBezTo>
                    <a:cubicBezTo>
                      <a:pt x="288" y="124"/>
                      <a:pt x="165" y="234"/>
                      <a:pt x="95" y="380"/>
                    </a:cubicBezTo>
                    <a:cubicBezTo>
                      <a:pt x="25" y="526"/>
                      <a:pt x="16" y="691"/>
                      <a:pt x="70" y="844"/>
                    </a:cubicBezTo>
                    <a:cubicBezTo>
                      <a:pt x="73" y="853"/>
                      <a:pt x="68" y="863"/>
                      <a:pt x="59" y="866"/>
                    </a:cubicBezTo>
                    <a:cubicBezTo>
                      <a:pt x="57" y="867"/>
                      <a:pt x="55" y="867"/>
                      <a:pt x="53" y="867"/>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18" name="Google Shape;818;p22"/>
              <p:cNvSpPr/>
              <p:nvPr/>
            </p:nvSpPr>
            <p:spPr>
              <a:xfrm>
                <a:off x="7484589" y="1233683"/>
                <a:ext cx="74328" cy="190703"/>
              </a:xfrm>
              <a:custGeom>
                <a:avLst/>
                <a:gdLst/>
                <a:ahLst/>
                <a:cxnLst/>
                <a:rect l="l" t="t" r="r" b="b"/>
                <a:pathLst>
                  <a:path w="274" h="703" extrusionOk="0">
                    <a:moveTo>
                      <a:pt x="40" y="703"/>
                    </a:moveTo>
                    <a:cubicBezTo>
                      <a:pt x="36" y="703"/>
                      <a:pt x="32" y="702"/>
                      <a:pt x="29" y="700"/>
                    </a:cubicBezTo>
                    <a:cubicBezTo>
                      <a:pt x="21" y="694"/>
                      <a:pt x="20" y="683"/>
                      <a:pt x="26" y="675"/>
                    </a:cubicBezTo>
                    <a:lnTo>
                      <a:pt x="235" y="402"/>
                    </a:lnTo>
                    <a:lnTo>
                      <a:pt x="3" y="27"/>
                    </a:lnTo>
                    <a:cubicBezTo>
                      <a:pt x="-2" y="19"/>
                      <a:pt x="1" y="8"/>
                      <a:pt x="9" y="3"/>
                    </a:cubicBezTo>
                    <a:cubicBezTo>
                      <a:pt x="17" y="-2"/>
                      <a:pt x="28" y="0"/>
                      <a:pt x="33" y="9"/>
                    </a:cubicBezTo>
                    <a:lnTo>
                      <a:pt x="272" y="394"/>
                    </a:lnTo>
                    <a:cubicBezTo>
                      <a:pt x="276" y="401"/>
                      <a:pt x="275" y="408"/>
                      <a:pt x="271" y="414"/>
                    </a:cubicBezTo>
                    <a:lnTo>
                      <a:pt x="54" y="696"/>
                    </a:lnTo>
                    <a:cubicBezTo>
                      <a:pt x="50" y="701"/>
                      <a:pt x="45" y="703"/>
                      <a:pt x="40" y="703"/>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nvGrpSpPr>
            <p:cNvPr id="819" name="Google Shape;819;p22"/>
            <p:cNvGrpSpPr/>
            <p:nvPr/>
          </p:nvGrpSpPr>
          <p:grpSpPr>
            <a:xfrm>
              <a:off x="8511658" y="2210428"/>
              <a:ext cx="309248" cy="225697"/>
              <a:chOff x="4646295" y="3088628"/>
              <a:chExt cx="309248" cy="225697"/>
            </a:xfrm>
          </p:grpSpPr>
          <p:sp>
            <p:nvSpPr>
              <p:cNvPr id="820" name="Google Shape;820;p22"/>
              <p:cNvSpPr/>
              <p:nvPr/>
            </p:nvSpPr>
            <p:spPr>
              <a:xfrm>
                <a:off x="4646295" y="3088628"/>
                <a:ext cx="142959" cy="122614"/>
              </a:xfrm>
              <a:custGeom>
                <a:avLst/>
                <a:gdLst/>
                <a:ahLst/>
                <a:cxnLst/>
                <a:rect l="l" t="t" r="r" b="b"/>
                <a:pathLst>
                  <a:path w="527" h="452" extrusionOk="0">
                    <a:moveTo>
                      <a:pt x="17" y="452"/>
                    </a:moveTo>
                    <a:lnTo>
                      <a:pt x="17" y="452"/>
                    </a:lnTo>
                    <a:cubicBezTo>
                      <a:pt x="8" y="452"/>
                      <a:pt x="0" y="444"/>
                      <a:pt x="0" y="434"/>
                    </a:cubicBezTo>
                    <a:cubicBezTo>
                      <a:pt x="0" y="315"/>
                      <a:pt x="38" y="217"/>
                      <a:pt x="112" y="144"/>
                    </a:cubicBezTo>
                    <a:cubicBezTo>
                      <a:pt x="261" y="-2"/>
                      <a:pt x="500" y="-1"/>
                      <a:pt x="510" y="0"/>
                    </a:cubicBezTo>
                    <a:cubicBezTo>
                      <a:pt x="519" y="0"/>
                      <a:pt x="527" y="8"/>
                      <a:pt x="527" y="18"/>
                    </a:cubicBezTo>
                    <a:cubicBezTo>
                      <a:pt x="527" y="27"/>
                      <a:pt x="519" y="34"/>
                      <a:pt x="509" y="35"/>
                    </a:cubicBezTo>
                    <a:cubicBezTo>
                      <a:pt x="507" y="35"/>
                      <a:pt x="275" y="33"/>
                      <a:pt x="137" y="169"/>
                    </a:cubicBezTo>
                    <a:cubicBezTo>
                      <a:pt x="70" y="235"/>
                      <a:pt x="35" y="325"/>
                      <a:pt x="35" y="434"/>
                    </a:cubicBezTo>
                    <a:cubicBezTo>
                      <a:pt x="35" y="444"/>
                      <a:pt x="27" y="452"/>
                      <a:pt x="17" y="452"/>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21" name="Google Shape;821;p22"/>
              <p:cNvSpPr/>
              <p:nvPr/>
            </p:nvSpPr>
            <p:spPr>
              <a:xfrm>
                <a:off x="4696751" y="3140712"/>
                <a:ext cx="94944" cy="84365"/>
              </a:xfrm>
              <a:custGeom>
                <a:avLst/>
                <a:gdLst/>
                <a:ahLst/>
                <a:cxnLst/>
                <a:rect l="l" t="t" r="r" b="b"/>
                <a:pathLst>
                  <a:path w="350" h="311" extrusionOk="0">
                    <a:moveTo>
                      <a:pt x="228" y="311"/>
                    </a:moveTo>
                    <a:cubicBezTo>
                      <a:pt x="224" y="311"/>
                      <a:pt x="220" y="309"/>
                      <a:pt x="216" y="306"/>
                    </a:cubicBezTo>
                    <a:cubicBezTo>
                      <a:pt x="207" y="298"/>
                      <a:pt x="201" y="286"/>
                      <a:pt x="201" y="273"/>
                    </a:cubicBezTo>
                    <a:cubicBezTo>
                      <a:pt x="200" y="246"/>
                      <a:pt x="219" y="212"/>
                      <a:pt x="242" y="180"/>
                    </a:cubicBezTo>
                    <a:cubicBezTo>
                      <a:pt x="169" y="214"/>
                      <a:pt x="82" y="235"/>
                      <a:pt x="35" y="207"/>
                    </a:cubicBezTo>
                    <a:cubicBezTo>
                      <a:pt x="14" y="195"/>
                      <a:pt x="-9" y="168"/>
                      <a:pt x="4" y="110"/>
                    </a:cubicBezTo>
                    <a:cubicBezTo>
                      <a:pt x="21" y="38"/>
                      <a:pt x="74" y="-1"/>
                      <a:pt x="147" y="0"/>
                    </a:cubicBezTo>
                    <a:cubicBezTo>
                      <a:pt x="220" y="3"/>
                      <a:pt x="293" y="45"/>
                      <a:pt x="300" y="89"/>
                    </a:cubicBezTo>
                    <a:cubicBezTo>
                      <a:pt x="302" y="99"/>
                      <a:pt x="295" y="108"/>
                      <a:pt x="286" y="110"/>
                    </a:cubicBezTo>
                    <a:cubicBezTo>
                      <a:pt x="276" y="111"/>
                      <a:pt x="267" y="105"/>
                      <a:pt x="265" y="95"/>
                    </a:cubicBezTo>
                    <a:cubicBezTo>
                      <a:pt x="262" y="73"/>
                      <a:pt x="207" y="38"/>
                      <a:pt x="146" y="36"/>
                    </a:cubicBezTo>
                    <a:cubicBezTo>
                      <a:pt x="106" y="35"/>
                      <a:pt x="55" y="48"/>
                      <a:pt x="39" y="118"/>
                    </a:cubicBezTo>
                    <a:cubicBezTo>
                      <a:pt x="29" y="163"/>
                      <a:pt x="47" y="173"/>
                      <a:pt x="52" y="177"/>
                    </a:cubicBezTo>
                    <a:cubicBezTo>
                      <a:pt x="106" y="207"/>
                      <a:pt x="263" y="143"/>
                      <a:pt x="320" y="90"/>
                    </a:cubicBezTo>
                    <a:cubicBezTo>
                      <a:pt x="327" y="84"/>
                      <a:pt x="338" y="84"/>
                      <a:pt x="345" y="91"/>
                    </a:cubicBezTo>
                    <a:cubicBezTo>
                      <a:pt x="352" y="98"/>
                      <a:pt x="352" y="109"/>
                      <a:pt x="345" y="116"/>
                    </a:cubicBezTo>
                    <a:cubicBezTo>
                      <a:pt x="302" y="157"/>
                      <a:pt x="235" y="236"/>
                      <a:pt x="236" y="272"/>
                    </a:cubicBezTo>
                    <a:cubicBezTo>
                      <a:pt x="236" y="277"/>
                      <a:pt x="238" y="279"/>
                      <a:pt x="240" y="280"/>
                    </a:cubicBezTo>
                    <a:cubicBezTo>
                      <a:pt x="247" y="286"/>
                      <a:pt x="248" y="297"/>
                      <a:pt x="241" y="305"/>
                    </a:cubicBezTo>
                    <a:cubicBezTo>
                      <a:pt x="238" y="309"/>
                      <a:pt x="233" y="311"/>
                      <a:pt x="228" y="311"/>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22" name="Google Shape;822;p22"/>
              <p:cNvSpPr/>
              <p:nvPr/>
            </p:nvSpPr>
            <p:spPr>
              <a:xfrm>
                <a:off x="4740426" y="3228061"/>
                <a:ext cx="46116" cy="24143"/>
              </a:xfrm>
              <a:custGeom>
                <a:avLst/>
                <a:gdLst/>
                <a:ahLst/>
                <a:cxnLst/>
                <a:rect l="l" t="t" r="r" b="b"/>
                <a:pathLst>
                  <a:path w="170" h="89" extrusionOk="0">
                    <a:moveTo>
                      <a:pt x="57" y="89"/>
                    </a:moveTo>
                    <a:cubicBezTo>
                      <a:pt x="41" y="89"/>
                      <a:pt x="25" y="85"/>
                      <a:pt x="9" y="76"/>
                    </a:cubicBezTo>
                    <a:cubicBezTo>
                      <a:pt x="1" y="71"/>
                      <a:pt x="-2" y="61"/>
                      <a:pt x="2" y="52"/>
                    </a:cubicBezTo>
                    <a:cubicBezTo>
                      <a:pt x="7" y="44"/>
                      <a:pt x="18" y="41"/>
                      <a:pt x="26" y="45"/>
                    </a:cubicBezTo>
                    <a:cubicBezTo>
                      <a:pt x="82" y="76"/>
                      <a:pt x="136" y="10"/>
                      <a:pt x="139" y="7"/>
                    </a:cubicBezTo>
                    <a:cubicBezTo>
                      <a:pt x="145" y="0"/>
                      <a:pt x="156" y="-2"/>
                      <a:pt x="163" y="4"/>
                    </a:cubicBezTo>
                    <a:cubicBezTo>
                      <a:pt x="171" y="10"/>
                      <a:pt x="172" y="22"/>
                      <a:pt x="166" y="29"/>
                    </a:cubicBezTo>
                    <a:cubicBezTo>
                      <a:pt x="147" y="53"/>
                      <a:pt x="104" y="89"/>
                      <a:pt x="57" y="89"/>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23" name="Google Shape;823;p22"/>
              <p:cNvSpPr/>
              <p:nvPr/>
            </p:nvSpPr>
            <p:spPr>
              <a:xfrm>
                <a:off x="4793595" y="3151020"/>
                <a:ext cx="109322" cy="125869"/>
              </a:xfrm>
              <a:custGeom>
                <a:avLst/>
                <a:gdLst/>
                <a:ahLst/>
                <a:cxnLst/>
                <a:rect l="l" t="t" r="r" b="b"/>
                <a:pathLst>
                  <a:path w="403" h="464" extrusionOk="0">
                    <a:moveTo>
                      <a:pt x="236" y="464"/>
                    </a:moveTo>
                    <a:cubicBezTo>
                      <a:pt x="194" y="464"/>
                      <a:pt x="151" y="445"/>
                      <a:pt x="115" y="408"/>
                    </a:cubicBezTo>
                    <a:cubicBezTo>
                      <a:pt x="108" y="402"/>
                      <a:pt x="108" y="390"/>
                      <a:pt x="115" y="383"/>
                    </a:cubicBezTo>
                    <a:cubicBezTo>
                      <a:pt x="122" y="377"/>
                      <a:pt x="133" y="377"/>
                      <a:pt x="140" y="384"/>
                    </a:cubicBezTo>
                    <a:cubicBezTo>
                      <a:pt x="195" y="440"/>
                      <a:pt x="247" y="432"/>
                      <a:pt x="273" y="422"/>
                    </a:cubicBezTo>
                    <a:cubicBezTo>
                      <a:pt x="310" y="409"/>
                      <a:pt x="338" y="376"/>
                      <a:pt x="340" y="343"/>
                    </a:cubicBezTo>
                    <a:cubicBezTo>
                      <a:pt x="342" y="317"/>
                      <a:pt x="329" y="296"/>
                      <a:pt x="302" y="281"/>
                    </a:cubicBezTo>
                    <a:cubicBezTo>
                      <a:pt x="222" y="237"/>
                      <a:pt x="78" y="356"/>
                      <a:pt x="30" y="406"/>
                    </a:cubicBezTo>
                    <a:cubicBezTo>
                      <a:pt x="23" y="413"/>
                      <a:pt x="12" y="413"/>
                      <a:pt x="5" y="406"/>
                    </a:cubicBezTo>
                    <a:cubicBezTo>
                      <a:pt x="1" y="403"/>
                      <a:pt x="0" y="398"/>
                      <a:pt x="0" y="394"/>
                    </a:cubicBezTo>
                    <a:cubicBezTo>
                      <a:pt x="0" y="389"/>
                      <a:pt x="1" y="385"/>
                      <a:pt x="5" y="381"/>
                    </a:cubicBezTo>
                    <a:lnTo>
                      <a:pt x="373" y="5"/>
                    </a:lnTo>
                    <a:cubicBezTo>
                      <a:pt x="380" y="-2"/>
                      <a:pt x="391" y="-2"/>
                      <a:pt x="398" y="5"/>
                    </a:cubicBezTo>
                    <a:cubicBezTo>
                      <a:pt x="405" y="12"/>
                      <a:pt x="405" y="23"/>
                      <a:pt x="398" y="30"/>
                    </a:cubicBezTo>
                    <a:lnTo>
                      <a:pt x="175" y="258"/>
                    </a:lnTo>
                    <a:cubicBezTo>
                      <a:pt x="224" y="236"/>
                      <a:pt x="276" y="226"/>
                      <a:pt x="319" y="250"/>
                    </a:cubicBezTo>
                    <a:cubicBezTo>
                      <a:pt x="358" y="272"/>
                      <a:pt x="378" y="306"/>
                      <a:pt x="376" y="345"/>
                    </a:cubicBezTo>
                    <a:cubicBezTo>
                      <a:pt x="372" y="392"/>
                      <a:pt x="335" y="437"/>
                      <a:pt x="285" y="456"/>
                    </a:cubicBezTo>
                    <a:cubicBezTo>
                      <a:pt x="269" y="462"/>
                      <a:pt x="253" y="464"/>
                      <a:pt x="236" y="464"/>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24" name="Google Shape;824;p22"/>
              <p:cNvSpPr/>
              <p:nvPr/>
            </p:nvSpPr>
            <p:spPr>
              <a:xfrm>
                <a:off x="4833742" y="3178690"/>
                <a:ext cx="121800" cy="135635"/>
              </a:xfrm>
              <a:custGeom>
                <a:avLst/>
                <a:gdLst/>
                <a:ahLst/>
                <a:cxnLst/>
                <a:rect l="l" t="t" r="r" b="b"/>
                <a:pathLst>
                  <a:path w="449" h="500" extrusionOk="0">
                    <a:moveTo>
                      <a:pt x="17" y="500"/>
                    </a:moveTo>
                    <a:cubicBezTo>
                      <a:pt x="8" y="500"/>
                      <a:pt x="0" y="492"/>
                      <a:pt x="0" y="483"/>
                    </a:cubicBezTo>
                    <a:cubicBezTo>
                      <a:pt x="-1" y="473"/>
                      <a:pt x="7" y="465"/>
                      <a:pt x="17" y="464"/>
                    </a:cubicBezTo>
                    <a:cubicBezTo>
                      <a:pt x="168" y="460"/>
                      <a:pt x="278" y="415"/>
                      <a:pt x="344" y="330"/>
                    </a:cubicBezTo>
                    <a:cubicBezTo>
                      <a:pt x="444" y="202"/>
                      <a:pt x="407" y="24"/>
                      <a:pt x="407" y="22"/>
                    </a:cubicBezTo>
                    <a:cubicBezTo>
                      <a:pt x="405" y="12"/>
                      <a:pt x="411" y="3"/>
                      <a:pt x="420" y="1"/>
                    </a:cubicBezTo>
                    <a:cubicBezTo>
                      <a:pt x="430" y="-1"/>
                      <a:pt x="439" y="5"/>
                      <a:pt x="441" y="14"/>
                    </a:cubicBezTo>
                    <a:cubicBezTo>
                      <a:pt x="443" y="22"/>
                      <a:pt x="482" y="211"/>
                      <a:pt x="372" y="352"/>
                    </a:cubicBezTo>
                    <a:cubicBezTo>
                      <a:pt x="300" y="445"/>
                      <a:pt x="180" y="495"/>
                      <a:pt x="18" y="500"/>
                    </a:cubicBezTo>
                    <a:lnTo>
                      <a:pt x="17" y="500"/>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nvGrpSpPr>
            <p:cNvPr id="825" name="Google Shape;825;p22"/>
            <p:cNvGrpSpPr/>
            <p:nvPr/>
          </p:nvGrpSpPr>
          <p:grpSpPr>
            <a:xfrm>
              <a:off x="8669137" y="4107047"/>
              <a:ext cx="365411" cy="374241"/>
              <a:chOff x="7940051" y="3528357"/>
              <a:chExt cx="235734" cy="241430"/>
            </a:xfrm>
          </p:grpSpPr>
          <p:sp>
            <p:nvSpPr>
              <p:cNvPr id="826" name="Google Shape;826;p22"/>
              <p:cNvSpPr/>
              <p:nvPr/>
            </p:nvSpPr>
            <p:spPr>
              <a:xfrm>
                <a:off x="7940051" y="3528628"/>
                <a:ext cx="235734" cy="241159"/>
              </a:xfrm>
              <a:custGeom>
                <a:avLst/>
                <a:gdLst/>
                <a:ahLst/>
                <a:cxnLst/>
                <a:rect l="l" t="t" r="r" b="b"/>
                <a:pathLst>
                  <a:path w="869" h="889" extrusionOk="0">
                    <a:moveTo>
                      <a:pt x="115" y="824"/>
                    </a:moveTo>
                    <a:lnTo>
                      <a:pt x="510" y="853"/>
                    </a:lnTo>
                    <a:lnTo>
                      <a:pt x="833" y="622"/>
                    </a:lnTo>
                    <a:lnTo>
                      <a:pt x="806" y="66"/>
                    </a:lnTo>
                    <a:lnTo>
                      <a:pt x="369" y="36"/>
                    </a:lnTo>
                    <a:lnTo>
                      <a:pt x="37" y="264"/>
                    </a:lnTo>
                    <a:lnTo>
                      <a:pt x="115" y="824"/>
                    </a:lnTo>
                    <a:moveTo>
                      <a:pt x="515" y="889"/>
                    </a:moveTo>
                    <a:cubicBezTo>
                      <a:pt x="514" y="889"/>
                      <a:pt x="514" y="889"/>
                      <a:pt x="513" y="889"/>
                    </a:cubicBezTo>
                    <a:lnTo>
                      <a:pt x="98" y="858"/>
                    </a:lnTo>
                    <a:cubicBezTo>
                      <a:pt x="90" y="858"/>
                      <a:pt x="83" y="851"/>
                      <a:pt x="82" y="843"/>
                    </a:cubicBezTo>
                    <a:lnTo>
                      <a:pt x="0" y="258"/>
                    </a:lnTo>
                    <a:cubicBezTo>
                      <a:pt x="-1" y="252"/>
                      <a:pt x="2" y="245"/>
                      <a:pt x="8" y="241"/>
                    </a:cubicBezTo>
                    <a:lnTo>
                      <a:pt x="354" y="3"/>
                    </a:lnTo>
                    <a:cubicBezTo>
                      <a:pt x="357" y="1"/>
                      <a:pt x="361" y="0"/>
                      <a:pt x="365" y="0"/>
                    </a:cubicBezTo>
                    <a:lnTo>
                      <a:pt x="824" y="32"/>
                    </a:lnTo>
                    <a:cubicBezTo>
                      <a:pt x="833" y="33"/>
                      <a:pt x="840" y="40"/>
                      <a:pt x="840" y="49"/>
                    </a:cubicBezTo>
                    <a:lnTo>
                      <a:pt x="869" y="629"/>
                    </a:lnTo>
                    <a:cubicBezTo>
                      <a:pt x="869" y="635"/>
                      <a:pt x="866" y="641"/>
                      <a:pt x="862" y="645"/>
                    </a:cubicBezTo>
                    <a:lnTo>
                      <a:pt x="525" y="885"/>
                    </a:lnTo>
                    <a:cubicBezTo>
                      <a:pt x="522" y="888"/>
                      <a:pt x="518" y="889"/>
                      <a:pt x="515" y="889"/>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27" name="Google Shape;827;p22"/>
              <p:cNvSpPr/>
              <p:nvPr/>
            </p:nvSpPr>
            <p:spPr>
              <a:xfrm>
                <a:off x="7962024" y="3686507"/>
                <a:ext cx="213761" cy="74871"/>
              </a:xfrm>
              <a:custGeom>
                <a:avLst/>
                <a:gdLst/>
                <a:ahLst/>
                <a:cxnLst/>
                <a:rect l="l" t="t" r="r" b="b"/>
                <a:pathLst>
                  <a:path w="788" h="276" extrusionOk="0">
                    <a:moveTo>
                      <a:pt x="18" y="276"/>
                    </a:moveTo>
                    <a:cubicBezTo>
                      <a:pt x="13" y="276"/>
                      <a:pt x="7" y="274"/>
                      <a:pt x="4" y="269"/>
                    </a:cubicBezTo>
                    <a:cubicBezTo>
                      <a:pt x="-2" y="261"/>
                      <a:pt x="0" y="250"/>
                      <a:pt x="8" y="244"/>
                    </a:cubicBezTo>
                    <a:lnTo>
                      <a:pt x="343" y="3"/>
                    </a:lnTo>
                    <a:cubicBezTo>
                      <a:pt x="347" y="1"/>
                      <a:pt x="351" y="-1"/>
                      <a:pt x="355" y="0"/>
                    </a:cubicBezTo>
                    <a:lnTo>
                      <a:pt x="772" y="31"/>
                    </a:lnTo>
                    <a:cubicBezTo>
                      <a:pt x="781" y="31"/>
                      <a:pt x="789" y="40"/>
                      <a:pt x="788" y="50"/>
                    </a:cubicBezTo>
                    <a:cubicBezTo>
                      <a:pt x="787" y="59"/>
                      <a:pt x="779" y="67"/>
                      <a:pt x="769" y="66"/>
                    </a:cubicBezTo>
                    <a:lnTo>
                      <a:pt x="359" y="35"/>
                    </a:lnTo>
                    <a:lnTo>
                      <a:pt x="28" y="273"/>
                    </a:lnTo>
                    <a:cubicBezTo>
                      <a:pt x="25" y="275"/>
                      <a:pt x="22" y="276"/>
                      <a:pt x="18" y="276"/>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28" name="Google Shape;828;p22"/>
              <p:cNvSpPr/>
              <p:nvPr/>
            </p:nvSpPr>
            <p:spPr>
              <a:xfrm>
                <a:off x="8033910" y="3528357"/>
                <a:ext cx="28755" cy="167645"/>
              </a:xfrm>
              <a:custGeom>
                <a:avLst/>
                <a:gdLst/>
                <a:ahLst/>
                <a:cxnLst/>
                <a:rect l="l" t="t" r="r" b="b"/>
                <a:pathLst>
                  <a:path w="106" h="618" extrusionOk="0">
                    <a:moveTo>
                      <a:pt x="88" y="618"/>
                    </a:moveTo>
                    <a:cubicBezTo>
                      <a:pt x="80" y="618"/>
                      <a:pt x="72" y="611"/>
                      <a:pt x="71" y="602"/>
                    </a:cubicBezTo>
                    <a:lnTo>
                      <a:pt x="0" y="21"/>
                    </a:lnTo>
                    <a:cubicBezTo>
                      <a:pt x="-1" y="11"/>
                      <a:pt x="6" y="2"/>
                      <a:pt x="16" y="1"/>
                    </a:cubicBezTo>
                    <a:cubicBezTo>
                      <a:pt x="25" y="0"/>
                      <a:pt x="34" y="7"/>
                      <a:pt x="35" y="17"/>
                    </a:cubicBezTo>
                    <a:lnTo>
                      <a:pt x="106" y="598"/>
                    </a:lnTo>
                    <a:cubicBezTo>
                      <a:pt x="107" y="608"/>
                      <a:pt x="100" y="617"/>
                      <a:pt x="91" y="618"/>
                    </a:cubicBezTo>
                    <a:cubicBezTo>
                      <a:pt x="90" y="618"/>
                      <a:pt x="89" y="618"/>
                      <a:pt x="88" y="618"/>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29" name="Google Shape;829;p22"/>
              <p:cNvSpPr/>
              <p:nvPr/>
            </p:nvSpPr>
            <p:spPr>
              <a:xfrm>
                <a:off x="7940051" y="3537309"/>
                <a:ext cx="227867" cy="80025"/>
              </a:xfrm>
              <a:custGeom>
                <a:avLst/>
                <a:gdLst/>
                <a:ahLst/>
                <a:cxnLst/>
                <a:rect l="l" t="t" r="r" b="b"/>
                <a:pathLst>
                  <a:path w="840" h="295" extrusionOk="0">
                    <a:moveTo>
                      <a:pt x="475" y="295"/>
                    </a:moveTo>
                    <a:cubicBezTo>
                      <a:pt x="475" y="295"/>
                      <a:pt x="474" y="295"/>
                      <a:pt x="473" y="295"/>
                    </a:cubicBezTo>
                    <a:lnTo>
                      <a:pt x="16" y="242"/>
                    </a:lnTo>
                    <a:cubicBezTo>
                      <a:pt x="6" y="240"/>
                      <a:pt x="-1" y="232"/>
                      <a:pt x="0" y="222"/>
                    </a:cubicBezTo>
                    <a:cubicBezTo>
                      <a:pt x="1" y="212"/>
                      <a:pt x="10" y="205"/>
                      <a:pt x="20" y="206"/>
                    </a:cubicBezTo>
                    <a:lnTo>
                      <a:pt x="470" y="259"/>
                    </a:lnTo>
                    <a:lnTo>
                      <a:pt x="812" y="4"/>
                    </a:lnTo>
                    <a:cubicBezTo>
                      <a:pt x="820" y="-2"/>
                      <a:pt x="831" y="-1"/>
                      <a:pt x="837" y="7"/>
                    </a:cubicBezTo>
                    <a:cubicBezTo>
                      <a:pt x="843" y="15"/>
                      <a:pt x="841" y="26"/>
                      <a:pt x="833" y="32"/>
                    </a:cubicBezTo>
                    <a:lnTo>
                      <a:pt x="486" y="291"/>
                    </a:lnTo>
                    <a:cubicBezTo>
                      <a:pt x="483" y="293"/>
                      <a:pt x="479" y="295"/>
                      <a:pt x="475" y="295"/>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30" name="Google Shape;830;p22"/>
              <p:cNvSpPr/>
              <p:nvPr/>
            </p:nvSpPr>
            <p:spPr>
              <a:xfrm>
                <a:off x="8064292" y="3607297"/>
                <a:ext cx="20074" cy="162491"/>
              </a:xfrm>
              <a:custGeom>
                <a:avLst/>
                <a:gdLst/>
                <a:ahLst/>
                <a:cxnLst/>
                <a:rect l="l" t="t" r="r" b="b"/>
                <a:pathLst>
                  <a:path w="74" h="599" extrusionOk="0">
                    <a:moveTo>
                      <a:pt x="57" y="599"/>
                    </a:moveTo>
                    <a:cubicBezTo>
                      <a:pt x="47" y="599"/>
                      <a:pt x="40" y="592"/>
                      <a:pt x="39" y="582"/>
                    </a:cubicBezTo>
                    <a:lnTo>
                      <a:pt x="0" y="20"/>
                    </a:lnTo>
                    <a:cubicBezTo>
                      <a:pt x="-1" y="11"/>
                      <a:pt x="6" y="2"/>
                      <a:pt x="16" y="1"/>
                    </a:cubicBezTo>
                    <a:cubicBezTo>
                      <a:pt x="25" y="0"/>
                      <a:pt x="34" y="8"/>
                      <a:pt x="35" y="18"/>
                    </a:cubicBezTo>
                    <a:lnTo>
                      <a:pt x="74" y="580"/>
                    </a:lnTo>
                    <a:cubicBezTo>
                      <a:pt x="75" y="589"/>
                      <a:pt x="68" y="598"/>
                      <a:pt x="58" y="599"/>
                    </a:cubicBezTo>
                    <a:cubicBezTo>
                      <a:pt x="57" y="599"/>
                      <a:pt x="57" y="599"/>
                      <a:pt x="57" y="599"/>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grpSp>
        <p:nvGrpSpPr>
          <p:cNvPr id="831" name="Google Shape;831;p22"/>
          <p:cNvGrpSpPr/>
          <p:nvPr/>
        </p:nvGrpSpPr>
        <p:grpSpPr>
          <a:xfrm>
            <a:off x="169884" y="3988702"/>
            <a:ext cx="830628" cy="678718"/>
            <a:chOff x="7447696" y="3988702"/>
            <a:chExt cx="830628" cy="678718"/>
          </a:xfrm>
        </p:grpSpPr>
        <p:sp>
          <p:nvSpPr>
            <p:cNvPr id="832" name="Google Shape;832;p22"/>
            <p:cNvSpPr/>
            <p:nvPr/>
          </p:nvSpPr>
          <p:spPr>
            <a:xfrm>
              <a:off x="7447696" y="4093684"/>
              <a:ext cx="341529" cy="573736"/>
            </a:xfrm>
            <a:custGeom>
              <a:avLst/>
              <a:gdLst/>
              <a:ahLst/>
              <a:cxnLst/>
              <a:rect l="l" t="t" r="r" b="b"/>
              <a:pathLst>
                <a:path w="1259" h="2115" extrusionOk="0">
                  <a:moveTo>
                    <a:pt x="1117" y="0"/>
                  </a:moveTo>
                  <a:cubicBezTo>
                    <a:pt x="1117" y="0"/>
                    <a:pt x="680" y="258"/>
                    <a:pt x="370" y="776"/>
                  </a:cubicBezTo>
                  <a:cubicBezTo>
                    <a:pt x="59" y="1295"/>
                    <a:pt x="-187" y="2024"/>
                    <a:pt x="195" y="2115"/>
                  </a:cubicBezTo>
                  <a:lnTo>
                    <a:pt x="559" y="2102"/>
                  </a:lnTo>
                  <a:lnTo>
                    <a:pt x="1259" y="1861"/>
                  </a:lnTo>
                  <a:lnTo>
                    <a:pt x="1185" y="1719"/>
                  </a:lnTo>
                  <a:cubicBezTo>
                    <a:pt x="1185" y="1719"/>
                    <a:pt x="572" y="2044"/>
                    <a:pt x="468" y="2044"/>
                  </a:cubicBezTo>
                  <a:cubicBezTo>
                    <a:pt x="363" y="2044"/>
                    <a:pt x="227" y="2070"/>
                    <a:pt x="169" y="2028"/>
                  </a:cubicBezTo>
                  <a:cubicBezTo>
                    <a:pt x="111" y="1986"/>
                    <a:pt x="371" y="1043"/>
                    <a:pt x="925" y="729"/>
                  </a:cubicBezTo>
                  <a:cubicBezTo>
                    <a:pt x="1479" y="415"/>
                    <a:pt x="1117" y="0"/>
                    <a:pt x="1117" y="0"/>
                  </a:cubicBezTo>
                  <a:close/>
                </a:path>
              </a:pathLst>
            </a:custGeom>
            <a:solidFill>
              <a:srgbClr val="5BE3A8"/>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33" name="Google Shape;833;p22"/>
            <p:cNvSpPr/>
            <p:nvPr/>
          </p:nvSpPr>
          <p:spPr>
            <a:xfrm>
              <a:off x="7447696" y="4093684"/>
              <a:ext cx="341529" cy="573736"/>
            </a:xfrm>
            <a:custGeom>
              <a:avLst/>
              <a:gdLst/>
              <a:ahLst/>
              <a:cxnLst/>
              <a:rect l="l" t="t" r="r" b="b"/>
              <a:pathLst>
                <a:path w="1259" h="2115" extrusionOk="0">
                  <a:moveTo>
                    <a:pt x="1117" y="0"/>
                  </a:moveTo>
                  <a:cubicBezTo>
                    <a:pt x="1117" y="0"/>
                    <a:pt x="680" y="258"/>
                    <a:pt x="370" y="776"/>
                  </a:cubicBezTo>
                  <a:cubicBezTo>
                    <a:pt x="59" y="1295"/>
                    <a:pt x="-187" y="2024"/>
                    <a:pt x="195" y="2115"/>
                  </a:cubicBezTo>
                  <a:lnTo>
                    <a:pt x="559" y="2102"/>
                  </a:lnTo>
                  <a:lnTo>
                    <a:pt x="1259" y="1861"/>
                  </a:lnTo>
                  <a:lnTo>
                    <a:pt x="1185" y="1719"/>
                  </a:lnTo>
                  <a:cubicBezTo>
                    <a:pt x="1185" y="1719"/>
                    <a:pt x="572" y="2044"/>
                    <a:pt x="468" y="2044"/>
                  </a:cubicBezTo>
                  <a:cubicBezTo>
                    <a:pt x="363" y="2044"/>
                    <a:pt x="227" y="2070"/>
                    <a:pt x="169" y="2028"/>
                  </a:cubicBezTo>
                  <a:cubicBezTo>
                    <a:pt x="111" y="1986"/>
                    <a:pt x="371" y="1043"/>
                    <a:pt x="925" y="729"/>
                  </a:cubicBezTo>
                  <a:cubicBezTo>
                    <a:pt x="1479" y="415"/>
                    <a:pt x="1117" y="0"/>
                    <a:pt x="1117" y="0"/>
                  </a:cubicBez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34" name="Google Shape;834;p22"/>
            <p:cNvSpPr/>
            <p:nvPr/>
          </p:nvSpPr>
          <p:spPr>
            <a:xfrm>
              <a:off x="7447696" y="4093684"/>
              <a:ext cx="341529" cy="573736"/>
            </a:xfrm>
            <a:custGeom>
              <a:avLst/>
              <a:gdLst/>
              <a:ahLst/>
              <a:cxnLst/>
              <a:rect l="l" t="t" r="r" b="b"/>
              <a:pathLst>
                <a:path w="1259" h="2115" extrusionOk="0">
                  <a:moveTo>
                    <a:pt x="1117" y="0"/>
                  </a:moveTo>
                  <a:cubicBezTo>
                    <a:pt x="1117" y="0"/>
                    <a:pt x="680" y="258"/>
                    <a:pt x="370" y="776"/>
                  </a:cubicBezTo>
                  <a:cubicBezTo>
                    <a:pt x="59" y="1295"/>
                    <a:pt x="-187" y="2024"/>
                    <a:pt x="195" y="2115"/>
                  </a:cubicBezTo>
                  <a:lnTo>
                    <a:pt x="559" y="2102"/>
                  </a:lnTo>
                  <a:lnTo>
                    <a:pt x="1259" y="1861"/>
                  </a:lnTo>
                  <a:lnTo>
                    <a:pt x="1185" y="1719"/>
                  </a:lnTo>
                  <a:cubicBezTo>
                    <a:pt x="1185" y="1719"/>
                    <a:pt x="572" y="2044"/>
                    <a:pt x="468" y="2044"/>
                  </a:cubicBezTo>
                  <a:cubicBezTo>
                    <a:pt x="363" y="2044"/>
                    <a:pt x="227" y="2070"/>
                    <a:pt x="169" y="2028"/>
                  </a:cubicBezTo>
                  <a:cubicBezTo>
                    <a:pt x="111" y="1986"/>
                    <a:pt x="371" y="1043"/>
                    <a:pt x="925" y="729"/>
                  </a:cubicBezTo>
                  <a:cubicBezTo>
                    <a:pt x="1479" y="415"/>
                    <a:pt x="1117" y="0"/>
                    <a:pt x="1117" y="0"/>
                  </a:cubicBezTo>
                  <a:close/>
                </a:path>
              </a:pathLst>
            </a:custGeom>
            <a:noFill/>
            <a:ln w="9525" cap="flat" cmpd="sng">
              <a:solidFill>
                <a:schemeClr val="dk1"/>
              </a:solidFill>
              <a:prstDash val="solid"/>
              <a:bevel/>
              <a:headEnd type="none" w="sm" len="sm"/>
              <a:tailEnd type="none" w="sm" len="sm"/>
            </a:ln>
          </p:spPr>
          <p:txBody>
            <a:bodyPr spcFirstLastPara="1" wrap="square" lIns="92875" tIns="47875" rIns="92875" bIns="478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35" name="Google Shape;835;p22"/>
            <p:cNvSpPr/>
            <p:nvPr/>
          </p:nvSpPr>
          <p:spPr>
            <a:xfrm>
              <a:off x="7661999" y="4009319"/>
              <a:ext cx="579433" cy="658101"/>
            </a:xfrm>
            <a:custGeom>
              <a:avLst/>
              <a:gdLst/>
              <a:ahLst/>
              <a:cxnLst/>
              <a:rect l="l" t="t" r="r" b="b"/>
              <a:pathLst>
                <a:path w="2136" h="2426" extrusionOk="0">
                  <a:moveTo>
                    <a:pt x="385" y="2426"/>
                  </a:moveTo>
                  <a:cubicBezTo>
                    <a:pt x="-102" y="2426"/>
                    <a:pt x="-10" y="242"/>
                    <a:pt x="46" y="133"/>
                  </a:cubicBezTo>
                  <a:cubicBezTo>
                    <a:pt x="102" y="24"/>
                    <a:pt x="1516" y="-30"/>
                    <a:pt x="1655" y="16"/>
                  </a:cubicBezTo>
                  <a:cubicBezTo>
                    <a:pt x="1794" y="62"/>
                    <a:pt x="2353" y="2240"/>
                    <a:pt x="2045" y="2413"/>
                  </a:cubicBezTo>
                  <a:lnTo>
                    <a:pt x="385" y="2426"/>
                  </a:lnTo>
                  <a:close/>
                </a:path>
              </a:pathLst>
            </a:custGeom>
            <a:solidFill>
              <a:srgbClr val="5BE3A8"/>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36" name="Google Shape;836;p22"/>
            <p:cNvSpPr/>
            <p:nvPr/>
          </p:nvSpPr>
          <p:spPr>
            <a:xfrm>
              <a:off x="7661999" y="4009319"/>
              <a:ext cx="579433" cy="658101"/>
            </a:xfrm>
            <a:custGeom>
              <a:avLst/>
              <a:gdLst/>
              <a:ahLst/>
              <a:cxnLst/>
              <a:rect l="l" t="t" r="r" b="b"/>
              <a:pathLst>
                <a:path w="2136" h="2426" extrusionOk="0">
                  <a:moveTo>
                    <a:pt x="385" y="2426"/>
                  </a:moveTo>
                  <a:cubicBezTo>
                    <a:pt x="-102" y="2426"/>
                    <a:pt x="-10" y="242"/>
                    <a:pt x="46" y="133"/>
                  </a:cubicBezTo>
                  <a:cubicBezTo>
                    <a:pt x="102" y="24"/>
                    <a:pt x="1516" y="-30"/>
                    <a:pt x="1655" y="16"/>
                  </a:cubicBezTo>
                  <a:cubicBezTo>
                    <a:pt x="1794" y="62"/>
                    <a:pt x="2353" y="2240"/>
                    <a:pt x="2045" y="2413"/>
                  </a:cubicBezTo>
                  <a:lnTo>
                    <a:pt x="385" y="2426"/>
                  </a:lnTo>
                  <a:close/>
                </a:path>
              </a:pathLst>
            </a:custGeom>
            <a:solidFill>
              <a:srgbClr val="000000"/>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37" name="Google Shape;837;p22"/>
            <p:cNvSpPr/>
            <p:nvPr/>
          </p:nvSpPr>
          <p:spPr>
            <a:xfrm>
              <a:off x="7661999" y="4009319"/>
              <a:ext cx="579433" cy="658101"/>
            </a:xfrm>
            <a:custGeom>
              <a:avLst/>
              <a:gdLst/>
              <a:ahLst/>
              <a:cxnLst/>
              <a:rect l="l" t="t" r="r" b="b"/>
              <a:pathLst>
                <a:path w="2136" h="2426" extrusionOk="0">
                  <a:moveTo>
                    <a:pt x="385" y="2426"/>
                  </a:moveTo>
                  <a:cubicBezTo>
                    <a:pt x="-102" y="2426"/>
                    <a:pt x="-10" y="242"/>
                    <a:pt x="46" y="133"/>
                  </a:cubicBezTo>
                  <a:cubicBezTo>
                    <a:pt x="102" y="24"/>
                    <a:pt x="1516" y="-30"/>
                    <a:pt x="1655" y="16"/>
                  </a:cubicBezTo>
                  <a:cubicBezTo>
                    <a:pt x="1794" y="62"/>
                    <a:pt x="2353" y="2240"/>
                    <a:pt x="2045" y="2413"/>
                  </a:cubicBezTo>
                  <a:lnTo>
                    <a:pt x="385" y="2426"/>
                  </a:lnTo>
                  <a:close/>
                </a:path>
              </a:pathLst>
            </a:custGeom>
            <a:solidFill>
              <a:schemeClr val="accent5"/>
            </a:solidFill>
            <a:ln w="9525" cap="flat" cmpd="sng">
              <a:solidFill>
                <a:schemeClr val="dk1"/>
              </a:solidFill>
              <a:prstDash val="solid"/>
              <a:bevel/>
              <a:headEnd type="none" w="sm" len="sm"/>
              <a:tailEnd type="none" w="sm" len="sm"/>
            </a:ln>
          </p:spPr>
          <p:txBody>
            <a:bodyPr spcFirstLastPara="1" wrap="square" lIns="92875" tIns="47875" rIns="92875" bIns="478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38" name="Google Shape;838;p22"/>
            <p:cNvSpPr/>
            <p:nvPr/>
          </p:nvSpPr>
          <p:spPr>
            <a:xfrm>
              <a:off x="7674478" y="3988702"/>
              <a:ext cx="551492" cy="343428"/>
            </a:xfrm>
            <a:custGeom>
              <a:avLst/>
              <a:gdLst/>
              <a:ahLst/>
              <a:cxnLst/>
              <a:rect l="l" t="t" r="r" b="b"/>
              <a:pathLst>
                <a:path w="2033" h="1266" extrusionOk="0">
                  <a:moveTo>
                    <a:pt x="0" y="209"/>
                  </a:moveTo>
                  <a:cubicBezTo>
                    <a:pt x="176" y="246"/>
                    <a:pt x="278" y="962"/>
                    <a:pt x="515" y="1144"/>
                  </a:cubicBezTo>
                  <a:cubicBezTo>
                    <a:pt x="753" y="1326"/>
                    <a:pt x="1872" y="1286"/>
                    <a:pt x="1999" y="1144"/>
                  </a:cubicBezTo>
                  <a:cubicBezTo>
                    <a:pt x="2125" y="1001"/>
                    <a:pt x="1878" y="198"/>
                    <a:pt x="1698" y="76"/>
                  </a:cubicBezTo>
                  <a:cubicBezTo>
                    <a:pt x="1518" y="-47"/>
                    <a:pt x="1390" y="72"/>
                    <a:pt x="884" y="16"/>
                  </a:cubicBezTo>
                  <a:cubicBezTo>
                    <a:pt x="133" y="-68"/>
                    <a:pt x="0" y="209"/>
                    <a:pt x="0" y="209"/>
                  </a:cubicBezTo>
                  <a:close/>
                </a:path>
              </a:pathLst>
            </a:custGeom>
            <a:solidFill>
              <a:srgbClr val="5BE3A8"/>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39" name="Google Shape;839;p22"/>
            <p:cNvSpPr/>
            <p:nvPr/>
          </p:nvSpPr>
          <p:spPr>
            <a:xfrm>
              <a:off x="7674478" y="3988702"/>
              <a:ext cx="551492" cy="343428"/>
            </a:xfrm>
            <a:custGeom>
              <a:avLst/>
              <a:gdLst/>
              <a:ahLst/>
              <a:cxnLst/>
              <a:rect l="l" t="t" r="r" b="b"/>
              <a:pathLst>
                <a:path w="2033" h="1266" extrusionOk="0">
                  <a:moveTo>
                    <a:pt x="0" y="209"/>
                  </a:moveTo>
                  <a:cubicBezTo>
                    <a:pt x="176" y="246"/>
                    <a:pt x="278" y="962"/>
                    <a:pt x="515" y="1144"/>
                  </a:cubicBezTo>
                  <a:cubicBezTo>
                    <a:pt x="753" y="1326"/>
                    <a:pt x="1872" y="1286"/>
                    <a:pt x="1999" y="1144"/>
                  </a:cubicBezTo>
                  <a:cubicBezTo>
                    <a:pt x="2125" y="1001"/>
                    <a:pt x="1878" y="198"/>
                    <a:pt x="1698" y="76"/>
                  </a:cubicBezTo>
                  <a:cubicBezTo>
                    <a:pt x="1518" y="-47"/>
                    <a:pt x="1390" y="72"/>
                    <a:pt x="884" y="16"/>
                  </a:cubicBezTo>
                  <a:cubicBezTo>
                    <a:pt x="133" y="-68"/>
                    <a:pt x="0" y="209"/>
                    <a:pt x="0" y="209"/>
                  </a:cubicBezTo>
                  <a:close/>
                </a:path>
              </a:pathLst>
            </a:custGeom>
            <a:solidFill>
              <a:schemeClr val="accent1"/>
            </a:solidFill>
            <a:ln w="9525" cap="flat" cmpd="sng">
              <a:solidFill>
                <a:schemeClr val="dk1"/>
              </a:solidFill>
              <a:prstDash val="solid"/>
              <a:bevel/>
              <a:headEnd type="none" w="sm" len="sm"/>
              <a:tailEnd type="none" w="sm" len="sm"/>
            </a:ln>
          </p:spPr>
          <p:txBody>
            <a:bodyPr spcFirstLastPara="1" wrap="square" lIns="92875" tIns="47875" rIns="92875" bIns="478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40" name="Google Shape;840;p22"/>
            <p:cNvSpPr/>
            <p:nvPr/>
          </p:nvSpPr>
          <p:spPr>
            <a:xfrm>
              <a:off x="7967449" y="4155262"/>
              <a:ext cx="114476" cy="108237"/>
            </a:xfrm>
            <a:custGeom>
              <a:avLst/>
              <a:gdLst/>
              <a:ahLst/>
              <a:cxnLst/>
              <a:rect l="l" t="t" r="r" b="b"/>
              <a:pathLst>
                <a:path w="422" h="399" extrusionOk="0">
                  <a:moveTo>
                    <a:pt x="205" y="6"/>
                  </a:moveTo>
                  <a:lnTo>
                    <a:pt x="412" y="175"/>
                  </a:lnTo>
                  <a:cubicBezTo>
                    <a:pt x="424" y="185"/>
                    <a:pt x="426" y="204"/>
                    <a:pt x="415" y="215"/>
                  </a:cubicBezTo>
                  <a:lnTo>
                    <a:pt x="254" y="390"/>
                  </a:lnTo>
                  <a:cubicBezTo>
                    <a:pt x="243" y="401"/>
                    <a:pt x="226" y="401"/>
                    <a:pt x="214" y="391"/>
                  </a:cubicBezTo>
                  <a:lnTo>
                    <a:pt x="9" y="196"/>
                  </a:lnTo>
                  <a:cubicBezTo>
                    <a:pt x="-3" y="185"/>
                    <a:pt x="-3" y="166"/>
                    <a:pt x="9" y="155"/>
                  </a:cubicBezTo>
                  <a:lnTo>
                    <a:pt x="169" y="7"/>
                  </a:lnTo>
                  <a:cubicBezTo>
                    <a:pt x="179" y="-2"/>
                    <a:pt x="194" y="-3"/>
                    <a:pt x="205" y="6"/>
                  </a:cubicBezTo>
                  <a:close/>
                </a:path>
              </a:pathLst>
            </a:custGeom>
            <a:solidFill>
              <a:srgbClr val="5BE3A8"/>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41" name="Google Shape;841;p22"/>
            <p:cNvSpPr/>
            <p:nvPr/>
          </p:nvSpPr>
          <p:spPr>
            <a:xfrm>
              <a:off x="7967449" y="4155262"/>
              <a:ext cx="114476" cy="108237"/>
            </a:xfrm>
            <a:custGeom>
              <a:avLst/>
              <a:gdLst/>
              <a:ahLst/>
              <a:cxnLst/>
              <a:rect l="l" t="t" r="r" b="b"/>
              <a:pathLst>
                <a:path w="422" h="399" extrusionOk="0">
                  <a:moveTo>
                    <a:pt x="205" y="6"/>
                  </a:moveTo>
                  <a:lnTo>
                    <a:pt x="412" y="175"/>
                  </a:lnTo>
                  <a:cubicBezTo>
                    <a:pt x="424" y="185"/>
                    <a:pt x="426" y="204"/>
                    <a:pt x="415" y="215"/>
                  </a:cubicBezTo>
                  <a:lnTo>
                    <a:pt x="254" y="390"/>
                  </a:lnTo>
                  <a:cubicBezTo>
                    <a:pt x="243" y="401"/>
                    <a:pt x="226" y="401"/>
                    <a:pt x="214" y="391"/>
                  </a:cubicBezTo>
                  <a:lnTo>
                    <a:pt x="9" y="196"/>
                  </a:lnTo>
                  <a:cubicBezTo>
                    <a:pt x="-3" y="185"/>
                    <a:pt x="-3" y="166"/>
                    <a:pt x="9" y="155"/>
                  </a:cubicBezTo>
                  <a:lnTo>
                    <a:pt x="169" y="7"/>
                  </a:lnTo>
                  <a:cubicBezTo>
                    <a:pt x="179" y="-2"/>
                    <a:pt x="194" y="-3"/>
                    <a:pt x="205" y="6"/>
                  </a:cubicBez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42" name="Google Shape;842;p22"/>
            <p:cNvSpPr/>
            <p:nvPr/>
          </p:nvSpPr>
          <p:spPr>
            <a:xfrm>
              <a:off x="7967449" y="4155262"/>
              <a:ext cx="114476" cy="108237"/>
            </a:xfrm>
            <a:custGeom>
              <a:avLst/>
              <a:gdLst/>
              <a:ahLst/>
              <a:cxnLst/>
              <a:rect l="l" t="t" r="r" b="b"/>
              <a:pathLst>
                <a:path w="422" h="399" extrusionOk="0">
                  <a:moveTo>
                    <a:pt x="205" y="6"/>
                  </a:moveTo>
                  <a:lnTo>
                    <a:pt x="412" y="175"/>
                  </a:lnTo>
                  <a:cubicBezTo>
                    <a:pt x="424" y="185"/>
                    <a:pt x="426" y="204"/>
                    <a:pt x="415" y="215"/>
                  </a:cubicBezTo>
                  <a:lnTo>
                    <a:pt x="254" y="390"/>
                  </a:lnTo>
                  <a:cubicBezTo>
                    <a:pt x="243" y="401"/>
                    <a:pt x="226" y="401"/>
                    <a:pt x="214" y="391"/>
                  </a:cubicBezTo>
                  <a:lnTo>
                    <a:pt x="9" y="196"/>
                  </a:lnTo>
                  <a:cubicBezTo>
                    <a:pt x="-3" y="185"/>
                    <a:pt x="-3" y="166"/>
                    <a:pt x="9" y="155"/>
                  </a:cubicBezTo>
                  <a:lnTo>
                    <a:pt x="169" y="7"/>
                  </a:lnTo>
                  <a:cubicBezTo>
                    <a:pt x="179" y="-2"/>
                    <a:pt x="194" y="-3"/>
                    <a:pt x="205" y="6"/>
                  </a:cubicBezTo>
                  <a:close/>
                </a:path>
              </a:pathLst>
            </a:custGeom>
            <a:noFill/>
            <a:ln w="9525" cap="flat" cmpd="sng">
              <a:solidFill>
                <a:schemeClr val="dk1"/>
              </a:solidFill>
              <a:prstDash val="solid"/>
              <a:bevel/>
              <a:headEnd type="none" w="sm" len="sm"/>
              <a:tailEnd type="none" w="sm" len="sm"/>
            </a:ln>
          </p:spPr>
          <p:txBody>
            <a:bodyPr spcFirstLastPara="1" wrap="square" lIns="92875" tIns="47875" rIns="92875" bIns="478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43" name="Google Shape;843;p22"/>
            <p:cNvSpPr/>
            <p:nvPr/>
          </p:nvSpPr>
          <p:spPr>
            <a:xfrm>
              <a:off x="7834527" y="4386656"/>
              <a:ext cx="431048" cy="250925"/>
            </a:xfrm>
            <a:custGeom>
              <a:avLst/>
              <a:gdLst/>
              <a:ahLst/>
              <a:cxnLst/>
              <a:rect l="l" t="t" r="r" b="b"/>
              <a:pathLst>
                <a:path w="1589" h="925" extrusionOk="0">
                  <a:moveTo>
                    <a:pt x="11" y="42"/>
                  </a:moveTo>
                  <a:cubicBezTo>
                    <a:pt x="11" y="42"/>
                    <a:pt x="948" y="119"/>
                    <a:pt x="1409" y="0"/>
                  </a:cubicBezTo>
                  <a:cubicBezTo>
                    <a:pt x="1409" y="0"/>
                    <a:pt x="1499" y="63"/>
                    <a:pt x="1541" y="189"/>
                  </a:cubicBezTo>
                  <a:cubicBezTo>
                    <a:pt x="1582" y="314"/>
                    <a:pt x="1670" y="744"/>
                    <a:pt x="1409" y="854"/>
                  </a:cubicBezTo>
                  <a:cubicBezTo>
                    <a:pt x="1148" y="964"/>
                    <a:pt x="210" y="943"/>
                    <a:pt x="84" y="817"/>
                  </a:cubicBezTo>
                  <a:cubicBezTo>
                    <a:pt x="-42" y="692"/>
                    <a:pt x="11" y="42"/>
                    <a:pt x="11" y="42"/>
                  </a:cubicBezTo>
                  <a:close/>
                </a:path>
              </a:pathLst>
            </a:custGeom>
            <a:solidFill>
              <a:srgbClr val="5BE3A8"/>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44" name="Google Shape;844;p22"/>
            <p:cNvSpPr/>
            <p:nvPr/>
          </p:nvSpPr>
          <p:spPr>
            <a:xfrm>
              <a:off x="7834527" y="4386656"/>
              <a:ext cx="431048" cy="250925"/>
            </a:xfrm>
            <a:custGeom>
              <a:avLst/>
              <a:gdLst/>
              <a:ahLst/>
              <a:cxnLst/>
              <a:rect l="l" t="t" r="r" b="b"/>
              <a:pathLst>
                <a:path w="1589" h="925" extrusionOk="0">
                  <a:moveTo>
                    <a:pt x="11" y="42"/>
                  </a:moveTo>
                  <a:cubicBezTo>
                    <a:pt x="11" y="42"/>
                    <a:pt x="948" y="119"/>
                    <a:pt x="1409" y="0"/>
                  </a:cubicBezTo>
                  <a:cubicBezTo>
                    <a:pt x="1409" y="0"/>
                    <a:pt x="1499" y="63"/>
                    <a:pt x="1541" y="189"/>
                  </a:cubicBezTo>
                  <a:cubicBezTo>
                    <a:pt x="1582" y="314"/>
                    <a:pt x="1670" y="744"/>
                    <a:pt x="1409" y="854"/>
                  </a:cubicBezTo>
                  <a:cubicBezTo>
                    <a:pt x="1148" y="964"/>
                    <a:pt x="210" y="943"/>
                    <a:pt x="84" y="817"/>
                  </a:cubicBezTo>
                  <a:cubicBezTo>
                    <a:pt x="-42" y="692"/>
                    <a:pt x="11" y="42"/>
                    <a:pt x="11" y="42"/>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45" name="Google Shape;845;p22"/>
            <p:cNvSpPr/>
            <p:nvPr/>
          </p:nvSpPr>
          <p:spPr>
            <a:xfrm>
              <a:off x="7834527" y="4386656"/>
              <a:ext cx="431048" cy="250925"/>
            </a:xfrm>
            <a:custGeom>
              <a:avLst/>
              <a:gdLst/>
              <a:ahLst/>
              <a:cxnLst/>
              <a:rect l="l" t="t" r="r" b="b"/>
              <a:pathLst>
                <a:path w="1589" h="925" extrusionOk="0">
                  <a:moveTo>
                    <a:pt x="11" y="42"/>
                  </a:moveTo>
                  <a:cubicBezTo>
                    <a:pt x="11" y="42"/>
                    <a:pt x="948" y="119"/>
                    <a:pt x="1409" y="0"/>
                  </a:cubicBezTo>
                  <a:cubicBezTo>
                    <a:pt x="1409" y="0"/>
                    <a:pt x="1499" y="63"/>
                    <a:pt x="1541" y="189"/>
                  </a:cubicBezTo>
                  <a:cubicBezTo>
                    <a:pt x="1582" y="314"/>
                    <a:pt x="1670" y="744"/>
                    <a:pt x="1409" y="854"/>
                  </a:cubicBezTo>
                  <a:cubicBezTo>
                    <a:pt x="1148" y="964"/>
                    <a:pt x="210" y="943"/>
                    <a:pt x="84" y="817"/>
                  </a:cubicBezTo>
                  <a:cubicBezTo>
                    <a:pt x="-42" y="692"/>
                    <a:pt x="11" y="42"/>
                    <a:pt x="11" y="42"/>
                  </a:cubicBezTo>
                  <a:close/>
                </a:path>
              </a:pathLst>
            </a:custGeom>
            <a:noFill/>
            <a:ln w="9525" cap="flat" cmpd="sng">
              <a:solidFill>
                <a:schemeClr val="dk1"/>
              </a:solidFill>
              <a:prstDash val="solid"/>
              <a:bevel/>
              <a:headEnd type="none" w="sm" len="sm"/>
              <a:tailEnd type="none" w="sm" len="sm"/>
            </a:ln>
          </p:spPr>
          <p:txBody>
            <a:bodyPr spcFirstLastPara="1" wrap="square" lIns="92875" tIns="47875" rIns="92875" bIns="478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46" name="Google Shape;846;p22"/>
            <p:cNvSpPr/>
            <p:nvPr/>
          </p:nvSpPr>
          <p:spPr>
            <a:xfrm>
              <a:off x="7837511" y="4386656"/>
              <a:ext cx="440814" cy="112035"/>
            </a:xfrm>
            <a:custGeom>
              <a:avLst/>
              <a:gdLst/>
              <a:ahLst/>
              <a:cxnLst/>
              <a:rect l="l" t="t" r="r" b="b"/>
              <a:pathLst>
                <a:path w="1625" h="413" extrusionOk="0">
                  <a:moveTo>
                    <a:pt x="0" y="42"/>
                  </a:moveTo>
                  <a:cubicBezTo>
                    <a:pt x="0" y="42"/>
                    <a:pt x="110" y="339"/>
                    <a:pt x="167" y="384"/>
                  </a:cubicBezTo>
                  <a:cubicBezTo>
                    <a:pt x="225" y="430"/>
                    <a:pt x="1443" y="430"/>
                    <a:pt x="1578" y="320"/>
                  </a:cubicBezTo>
                  <a:cubicBezTo>
                    <a:pt x="1713" y="210"/>
                    <a:pt x="1528" y="11"/>
                    <a:pt x="1398" y="0"/>
                  </a:cubicBezTo>
                  <a:cubicBezTo>
                    <a:pt x="1398" y="0"/>
                    <a:pt x="545" y="100"/>
                    <a:pt x="0" y="42"/>
                  </a:cubicBezTo>
                  <a:close/>
                </a:path>
              </a:pathLst>
            </a:custGeom>
            <a:solidFill>
              <a:srgbClr val="5BE3A8"/>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47" name="Google Shape;847;p22"/>
            <p:cNvSpPr/>
            <p:nvPr/>
          </p:nvSpPr>
          <p:spPr>
            <a:xfrm>
              <a:off x="7837511" y="4386656"/>
              <a:ext cx="440814" cy="112035"/>
            </a:xfrm>
            <a:custGeom>
              <a:avLst/>
              <a:gdLst/>
              <a:ahLst/>
              <a:cxnLst/>
              <a:rect l="l" t="t" r="r" b="b"/>
              <a:pathLst>
                <a:path w="1625" h="413" extrusionOk="0">
                  <a:moveTo>
                    <a:pt x="0" y="42"/>
                  </a:moveTo>
                  <a:cubicBezTo>
                    <a:pt x="0" y="42"/>
                    <a:pt x="110" y="339"/>
                    <a:pt x="167" y="384"/>
                  </a:cubicBezTo>
                  <a:cubicBezTo>
                    <a:pt x="225" y="430"/>
                    <a:pt x="1443" y="430"/>
                    <a:pt x="1578" y="320"/>
                  </a:cubicBezTo>
                  <a:cubicBezTo>
                    <a:pt x="1713" y="210"/>
                    <a:pt x="1528" y="11"/>
                    <a:pt x="1398" y="0"/>
                  </a:cubicBezTo>
                  <a:cubicBezTo>
                    <a:pt x="1398" y="0"/>
                    <a:pt x="545" y="100"/>
                    <a:pt x="0" y="42"/>
                  </a:cubicBezTo>
                  <a:close/>
                </a:path>
              </a:pathLst>
            </a:custGeom>
            <a:solidFill>
              <a:schemeClr val="accent1"/>
            </a:solidFill>
            <a:ln w="9525" cap="flat" cmpd="sng">
              <a:solidFill>
                <a:schemeClr val="dk1"/>
              </a:solidFill>
              <a:prstDash val="solid"/>
              <a:bevel/>
              <a:headEnd type="none" w="sm" len="sm"/>
              <a:tailEnd type="none" w="sm" len="sm"/>
            </a:ln>
          </p:spPr>
          <p:txBody>
            <a:bodyPr spcFirstLastPara="1" wrap="square" lIns="92875" tIns="47875" rIns="92875" bIns="478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48" name="Google Shape;848;p22"/>
            <p:cNvSpPr/>
            <p:nvPr/>
          </p:nvSpPr>
          <p:spPr>
            <a:xfrm>
              <a:off x="7640569" y="4380959"/>
              <a:ext cx="115832" cy="217559"/>
            </a:xfrm>
            <a:custGeom>
              <a:avLst/>
              <a:gdLst/>
              <a:ahLst/>
              <a:cxnLst/>
              <a:rect l="l" t="t" r="r" b="b"/>
              <a:pathLst>
                <a:path w="427" h="802" extrusionOk="0">
                  <a:moveTo>
                    <a:pt x="333" y="0"/>
                  </a:moveTo>
                  <a:cubicBezTo>
                    <a:pt x="333" y="0"/>
                    <a:pt x="364" y="624"/>
                    <a:pt x="427" y="765"/>
                  </a:cubicBezTo>
                  <a:cubicBezTo>
                    <a:pt x="427" y="765"/>
                    <a:pt x="284" y="849"/>
                    <a:pt x="125" y="765"/>
                  </a:cubicBezTo>
                  <a:cubicBezTo>
                    <a:pt x="-34" y="681"/>
                    <a:pt x="-8" y="144"/>
                    <a:pt x="24" y="146"/>
                  </a:cubicBezTo>
                  <a:cubicBezTo>
                    <a:pt x="55" y="147"/>
                    <a:pt x="333" y="0"/>
                    <a:pt x="333" y="0"/>
                  </a:cubicBezTo>
                  <a:close/>
                </a:path>
              </a:pathLst>
            </a:custGeom>
            <a:solidFill>
              <a:srgbClr val="5BE3A8"/>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49" name="Google Shape;849;p22"/>
            <p:cNvSpPr/>
            <p:nvPr/>
          </p:nvSpPr>
          <p:spPr>
            <a:xfrm>
              <a:off x="7640569" y="4380959"/>
              <a:ext cx="115832" cy="217559"/>
            </a:xfrm>
            <a:custGeom>
              <a:avLst/>
              <a:gdLst/>
              <a:ahLst/>
              <a:cxnLst/>
              <a:rect l="l" t="t" r="r" b="b"/>
              <a:pathLst>
                <a:path w="427" h="802" extrusionOk="0">
                  <a:moveTo>
                    <a:pt x="333" y="0"/>
                  </a:moveTo>
                  <a:cubicBezTo>
                    <a:pt x="333" y="0"/>
                    <a:pt x="364" y="624"/>
                    <a:pt x="427" y="765"/>
                  </a:cubicBezTo>
                  <a:cubicBezTo>
                    <a:pt x="427" y="765"/>
                    <a:pt x="284" y="849"/>
                    <a:pt x="125" y="765"/>
                  </a:cubicBezTo>
                  <a:cubicBezTo>
                    <a:pt x="-34" y="681"/>
                    <a:pt x="-8" y="144"/>
                    <a:pt x="24" y="146"/>
                  </a:cubicBezTo>
                  <a:cubicBezTo>
                    <a:pt x="55" y="147"/>
                    <a:pt x="333" y="0"/>
                    <a:pt x="333" y="0"/>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50" name="Google Shape;850;p22"/>
            <p:cNvSpPr/>
            <p:nvPr/>
          </p:nvSpPr>
          <p:spPr>
            <a:xfrm>
              <a:off x="7640569" y="4380959"/>
              <a:ext cx="115832" cy="217559"/>
            </a:xfrm>
            <a:custGeom>
              <a:avLst/>
              <a:gdLst/>
              <a:ahLst/>
              <a:cxnLst/>
              <a:rect l="l" t="t" r="r" b="b"/>
              <a:pathLst>
                <a:path w="427" h="802" extrusionOk="0">
                  <a:moveTo>
                    <a:pt x="333" y="0"/>
                  </a:moveTo>
                  <a:cubicBezTo>
                    <a:pt x="333" y="0"/>
                    <a:pt x="364" y="624"/>
                    <a:pt x="427" y="765"/>
                  </a:cubicBezTo>
                  <a:cubicBezTo>
                    <a:pt x="427" y="765"/>
                    <a:pt x="284" y="849"/>
                    <a:pt x="125" y="765"/>
                  </a:cubicBezTo>
                  <a:cubicBezTo>
                    <a:pt x="-34" y="681"/>
                    <a:pt x="-8" y="144"/>
                    <a:pt x="24" y="146"/>
                  </a:cubicBezTo>
                  <a:cubicBezTo>
                    <a:pt x="55" y="147"/>
                    <a:pt x="333" y="0"/>
                    <a:pt x="333" y="0"/>
                  </a:cubicBezTo>
                  <a:close/>
                </a:path>
              </a:pathLst>
            </a:custGeom>
            <a:noFill/>
            <a:ln w="9525" cap="flat" cmpd="sng">
              <a:solidFill>
                <a:schemeClr val="dk1"/>
              </a:solidFill>
              <a:prstDash val="solid"/>
              <a:bevel/>
              <a:headEnd type="none" w="sm" len="sm"/>
              <a:tailEnd type="none" w="sm" len="sm"/>
            </a:ln>
          </p:spPr>
          <p:txBody>
            <a:bodyPr spcFirstLastPara="1" wrap="square" lIns="92875" tIns="47875" rIns="92875" bIns="478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51" name="Google Shape;851;p22"/>
            <p:cNvSpPr/>
            <p:nvPr/>
          </p:nvSpPr>
          <p:spPr>
            <a:xfrm>
              <a:off x="7625921" y="4380959"/>
              <a:ext cx="104981" cy="78940"/>
            </a:xfrm>
            <a:custGeom>
              <a:avLst/>
              <a:gdLst/>
              <a:ahLst/>
              <a:cxnLst/>
              <a:rect l="l" t="t" r="r" b="b"/>
              <a:pathLst>
                <a:path w="387" h="291" extrusionOk="0">
                  <a:moveTo>
                    <a:pt x="387" y="0"/>
                  </a:moveTo>
                  <a:lnTo>
                    <a:pt x="151" y="47"/>
                  </a:lnTo>
                  <a:cubicBezTo>
                    <a:pt x="151" y="47"/>
                    <a:pt x="-74" y="220"/>
                    <a:pt x="25" y="278"/>
                  </a:cubicBezTo>
                  <a:cubicBezTo>
                    <a:pt x="125" y="335"/>
                    <a:pt x="382" y="194"/>
                    <a:pt x="387" y="0"/>
                  </a:cubicBezTo>
                  <a:close/>
                </a:path>
              </a:pathLst>
            </a:custGeom>
            <a:solidFill>
              <a:srgbClr val="5BE3A8"/>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52" name="Google Shape;852;p22"/>
            <p:cNvSpPr/>
            <p:nvPr/>
          </p:nvSpPr>
          <p:spPr>
            <a:xfrm>
              <a:off x="7625921" y="4380959"/>
              <a:ext cx="104981" cy="78940"/>
            </a:xfrm>
            <a:custGeom>
              <a:avLst/>
              <a:gdLst/>
              <a:ahLst/>
              <a:cxnLst/>
              <a:rect l="l" t="t" r="r" b="b"/>
              <a:pathLst>
                <a:path w="387" h="291" extrusionOk="0">
                  <a:moveTo>
                    <a:pt x="387" y="0"/>
                  </a:moveTo>
                  <a:lnTo>
                    <a:pt x="151" y="47"/>
                  </a:lnTo>
                  <a:cubicBezTo>
                    <a:pt x="151" y="47"/>
                    <a:pt x="-74" y="220"/>
                    <a:pt x="25" y="278"/>
                  </a:cubicBezTo>
                  <a:cubicBezTo>
                    <a:pt x="125" y="335"/>
                    <a:pt x="382" y="194"/>
                    <a:pt x="387" y="0"/>
                  </a:cubicBezTo>
                  <a:close/>
                </a:path>
              </a:pathLst>
            </a:custGeom>
            <a:solidFill>
              <a:schemeClr val="accent1"/>
            </a:solidFill>
            <a:ln w="9525" cap="flat" cmpd="sng">
              <a:solidFill>
                <a:schemeClr val="dk1"/>
              </a:solidFill>
              <a:prstDash val="solid"/>
              <a:bevel/>
              <a:headEnd type="none" w="sm" len="sm"/>
              <a:tailEnd type="none" w="sm" len="sm"/>
            </a:ln>
          </p:spPr>
          <p:txBody>
            <a:bodyPr spcFirstLastPara="1" wrap="square" lIns="92875" tIns="47875" rIns="92875" bIns="478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
        <p:nvSpPr>
          <p:cNvPr id="853" name="Google Shape;853;p22"/>
          <p:cNvSpPr/>
          <p:nvPr/>
        </p:nvSpPr>
        <p:spPr>
          <a:xfrm>
            <a:off x="-37675" y="4667425"/>
            <a:ext cx="9219362" cy="0"/>
          </a:xfrm>
          <a:custGeom>
            <a:avLst/>
            <a:gdLst/>
            <a:ahLst/>
            <a:cxnLst/>
            <a:rect l="l" t="t" r="r" b="b"/>
            <a:pathLst>
              <a:path w="14274" h="120000" extrusionOk="0">
                <a:moveTo>
                  <a:pt x="0" y="0"/>
                </a:moveTo>
                <a:lnTo>
                  <a:pt x="14274" y="0"/>
                </a:lnTo>
                <a:lnTo>
                  <a:pt x="0" y="0"/>
                </a:lnTo>
                <a:close/>
              </a:path>
            </a:pathLst>
          </a:custGeom>
          <a:noFill/>
          <a:ln w="9525" cap="flat" cmpd="sng">
            <a:solidFill>
              <a:schemeClr val="dk1"/>
            </a:solidFill>
            <a:prstDash val="solid"/>
            <a:bevel/>
            <a:headEnd type="none" w="sm" len="sm"/>
            <a:tailEnd type="none" w="sm" len="sm"/>
          </a:ln>
        </p:spPr>
        <p:txBody>
          <a:bodyPr spcFirstLastPara="1" wrap="square" lIns="92875" tIns="0" rIns="92875"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four columns">
  <p:cSld name="CUSTOM_5">
    <p:spTree>
      <p:nvGrpSpPr>
        <p:cNvPr id="1" name="Shape 854"/>
        <p:cNvGrpSpPr/>
        <p:nvPr/>
      </p:nvGrpSpPr>
      <p:grpSpPr>
        <a:xfrm>
          <a:off x="0" y="0"/>
          <a:ext cx="0" cy="0"/>
          <a:chOff x="0" y="0"/>
          <a:chExt cx="0" cy="0"/>
        </a:xfrm>
      </p:grpSpPr>
      <p:sp>
        <p:nvSpPr>
          <p:cNvPr id="855" name="Google Shape;855;p2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856" name="Google Shape;856;p23"/>
          <p:cNvSpPr txBox="1">
            <a:spLocks noGrp="1"/>
          </p:cNvSpPr>
          <p:nvPr>
            <p:ph type="subTitle" idx="1"/>
          </p:nvPr>
        </p:nvSpPr>
        <p:spPr>
          <a:xfrm>
            <a:off x="713225" y="1792729"/>
            <a:ext cx="3783000" cy="907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57" name="Google Shape;857;p23"/>
          <p:cNvSpPr txBox="1">
            <a:spLocks noGrp="1"/>
          </p:cNvSpPr>
          <p:nvPr>
            <p:ph type="subTitle" idx="2"/>
          </p:nvPr>
        </p:nvSpPr>
        <p:spPr>
          <a:xfrm>
            <a:off x="4647774" y="1792729"/>
            <a:ext cx="3783000" cy="907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58" name="Google Shape;858;p23"/>
          <p:cNvSpPr txBox="1">
            <a:spLocks noGrp="1"/>
          </p:cNvSpPr>
          <p:nvPr>
            <p:ph type="subTitle" idx="3"/>
          </p:nvPr>
        </p:nvSpPr>
        <p:spPr>
          <a:xfrm>
            <a:off x="713225" y="3440075"/>
            <a:ext cx="3783000" cy="907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59" name="Google Shape;859;p23"/>
          <p:cNvSpPr txBox="1">
            <a:spLocks noGrp="1"/>
          </p:cNvSpPr>
          <p:nvPr>
            <p:ph type="subTitle" idx="4"/>
          </p:nvPr>
        </p:nvSpPr>
        <p:spPr>
          <a:xfrm>
            <a:off x="4647774" y="3440075"/>
            <a:ext cx="3783000" cy="907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60" name="Google Shape;860;p23"/>
          <p:cNvSpPr txBox="1">
            <a:spLocks noGrp="1"/>
          </p:cNvSpPr>
          <p:nvPr>
            <p:ph type="subTitle" idx="5"/>
          </p:nvPr>
        </p:nvSpPr>
        <p:spPr>
          <a:xfrm>
            <a:off x="713226" y="1481925"/>
            <a:ext cx="3783000" cy="5055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Days One"/>
              <a:buNone/>
              <a:defRPr sz="2200">
                <a:solidFill>
                  <a:schemeClr val="dk1"/>
                </a:solidFill>
                <a:latin typeface="Days One"/>
                <a:ea typeface="Days One"/>
                <a:cs typeface="Days One"/>
                <a:sym typeface="Days One"/>
              </a:defRPr>
            </a:lvl1pPr>
            <a:lvl2pPr lvl="1" algn="ctr" rtl="0">
              <a:lnSpc>
                <a:spcPct val="100000"/>
              </a:lnSpc>
              <a:spcBef>
                <a:spcPts val="0"/>
              </a:spcBef>
              <a:spcAft>
                <a:spcPts val="0"/>
              </a:spcAft>
              <a:buSzPts val="2400"/>
              <a:buFont typeface="Days One"/>
              <a:buNone/>
              <a:defRPr sz="2400" b="1">
                <a:latin typeface="Days One"/>
                <a:ea typeface="Days One"/>
                <a:cs typeface="Days One"/>
                <a:sym typeface="Days One"/>
              </a:defRPr>
            </a:lvl2pPr>
            <a:lvl3pPr lvl="2" algn="ctr" rtl="0">
              <a:lnSpc>
                <a:spcPct val="100000"/>
              </a:lnSpc>
              <a:spcBef>
                <a:spcPts val="0"/>
              </a:spcBef>
              <a:spcAft>
                <a:spcPts val="0"/>
              </a:spcAft>
              <a:buSzPts val="2400"/>
              <a:buFont typeface="Days One"/>
              <a:buNone/>
              <a:defRPr sz="2400" b="1">
                <a:latin typeface="Days One"/>
                <a:ea typeface="Days One"/>
                <a:cs typeface="Days One"/>
                <a:sym typeface="Days One"/>
              </a:defRPr>
            </a:lvl3pPr>
            <a:lvl4pPr lvl="3" algn="ctr" rtl="0">
              <a:lnSpc>
                <a:spcPct val="100000"/>
              </a:lnSpc>
              <a:spcBef>
                <a:spcPts val="0"/>
              </a:spcBef>
              <a:spcAft>
                <a:spcPts val="0"/>
              </a:spcAft>
              <a:buSzPts val="2400"/>
              <a:buFont typeface="Days One"/>
              <a:buNone/>
              <a:defRPr sz="2400" b="1">
                <a:latin typeface="Days One"/>
                <a:ea typeface="Days One"/>
                <a:cs typeface="Days One"/>
                <a:sym typeface="Days One"/>
              </a:defRPr>
            </a:lvl4pPr>
            <a:lvl5pPr lvl="4" algn="ctr" rtl="0">
              <a:lnSpc>
                <a:spcPct val="100000"/>
              </a:lnSpc>
              <a:spcBef>
                <a:spcPts val="0"/>
              </a:spcBef>
              <a:spcAft>
                <a:spcPts val="0"/>
              </a:spcAft>
              <a:buSzPts val="2400"/>
              <a:buFont typeface="Days One"/>
              <a:buNone/>
              <a:defRPr sz="2400" b="1">
                <a:latin typeface="Days One"/>
                <a:ea typeface="Days One"/>
                <a:cs typeface="Days One"/>
                <a:sym typeface="Days One"/>
              </a:defRPr>
            </a:lvl5pPr>
            <a:lvl6pPr lvl="5" algn="ctr" rtl="0">
              <a:lnSpc>
                <a:spcPct val="100000"/>
              </a:lnSpc>
              <a:spcBef>
                <a:spcPts val="0"/>
              </a:spcBef>
              <a:spcAft>
                <a:spcPts val="0"/>
              </a:spcAft>
              <a:buSzPts val="2400"/>
              <a:buFont typeface="Days One"/>
              <a:buNone/>
              <a:defRPr sz="2400" b="1">
                <a:latin typeface="Days One"/>
                <a:ea typeface="Days One"/>
                <a:cs typeface="Days One"/>
                <a:sym typeface="Days One"/>
              </a:defRPr>
            </a:lvl6pPr>
            <a:lvl7pPr lvl="6" algn="ctr" rtl="0">
              <a:lnSpc>
                <a:spcPct val="100000"/>
              </a:lnSpc>
              <a:spcBef>
                <a:spcPts val="0"/>
              </a:spcBef>
              <a:spcAft>
                <a:spcPts val="0"/>
              </a:spcAft>
              <a:buSzPts val="2400"/>
              <a:buFont typeface="Days One"/>
              <a:buNone/>
              <a:defRPr sz="2400" b="1">
                <a:latin typeface="Days One"/>
                <a:ea typeface="Days One"/>
                <a:cs typeface="Days One"/>
                <a:sym typeface="Days One"/>
              </a:defRPr>
            </a:lvl7pPr>
            <a:lvl8pPr lvl="7" algn="ctr" rtl="0">
              <a:lnSpc>
                <a:spcPct val="100000"/>
              </a:lnSpc>
              <a:spcBef>
                <a:spcPts val="0"/>
              </a:spcBef>
              <a:spcAft>
                <a:spcPts val="0"/>
              </a:spcAft>
              <a:buSzPts val="2400"/>
              <a:buFont typeface="Days One"/>
              <a:buNone/>
              <a:defRPr sz="2400" b="1">
                <a:latin typeface="Days One"/>
                <a:ea typeface="Days One"/>
                <a:cs typeface="Days One"/>
                <a:sym typeface="Days One"/>
              </a:defRPr>
            </a:lvl8pPr>
            <a:lvl9pPr lvl="8" algn="ctr" rtl="0">
              <a:lnSpc>
                <a:spcPct val="100000"/>
              </a:lnSpc>
              <a:spcBef>
                <a:spcPts val="0"/>
              </a:spcBef>
              <a:spcAft>
                <a:spcPts val="0"/>
              </a:spcAft>
              <a:buSzPts val="2400"/>
              <a:buFont typeface="Days One"/>
              <a:buNone/>
              <a:defRPr sz="2400" b="1">
                <a:latin typeface="Days One"/>
                <a:ea typeface="Days One"/>
                <a:cs typeface="Days One"/>
                <a:sym typeface="Days One"/>
              </a:defRPr>
            </a:lvl9pPr>
          </a:lstStyle>
          <a:p>
            <a:endParaRPr/>
          </a:p>
        </p:txBody>
      </p:sp>
      <p:sp>
        <p:nvSpPr>
          <p:cNvPr id="861" name="Google Shape;861;p23"/>
          <p:cNvSpPr txBox="1">
            <a:spLocks noGrp="1"/>
          </p:cNvSpPr>
          <p:nvPr>
            <p:ph type="subTitle" idx="6"/>
          </p:nvPr>
        </p:nvSpPr>
        <p:spPr>
          <a:xfrm>
            <a:off x="713226" y="3129385"/>
            <a:ext cx="3783000" cy="5055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Days One"/>
              <a:buNone/>
              <a:defRPr sz="2200">
                <a:solidFill>
                  <a:schemeClr val="dk1"/>
                </a:solidFill>
                <a:latin typeface="Days One"/>
                <a:ea typeface="Days One"/>
                <a:cs typeface="Days One"/>
                <a:sym typeface="Days One"/>
              </a:defRPr>
            </a:lvl1pPr>
            <a:lvl2pPr lvl="1" algn="ctr" rtl="0">
              <a:lnSpc>
                <a:spcPct val="100000"/>
              </a:lnSpc>
              <a:spcBef>
                <a:spcPts val="0"/>
              </a:spcBef>
              <a:spcAft>
                <a:spcPts val="0"/>
              </a:spcAft>
              <a:buSzPts val="2400"/>
              <a:buFont typeface="Days One"/>
              <a:buNone/>
              <a:defRPr sz="2400" b="1">
                <a:latin typeface="Days One"/>
                <a:ea typeface="Days One"/>
                <a:cs typeface="Days One"/>
                <a:sym typeface="Days One"/>
              </a:defRPr>
            </a:lvl2pPr>
            <a:lvl3pPr lvl="2" algn="ctr" rtl="0">
              <a:lnSpc>
                <a:spcPct val="100000"/>
              </a:lnSpc>
              <a:spcBef>
                <a:spcPts val="0"/>
              </a:spcBef>
              <a:spcAft>
                <a:spcPts val="0"/>
              </a:spcAft>
              <a:buSzPts val="2400"/>
              <a:buFont typeface="Days One"/>
              <a:buNone/>
              <a:defRPr sz="2400" b="1">
                <a:latin typeface="Days One"/>
                <a:ea typeface="Days One"/>
                <a:cs typeface="Days One"/>
                <a:sym typeface="Days One"/>
              </a:defRPr>
            </a:lvl3pPr>
            <a:lvl4pPr lvl="3" algn="ctr" rtl="0">
              <a:lnSpc>
                <a:spcPct val="100000"/>
              </a:lnSpc>
              <a:spcBef>
                <a:spcPts val="0"/>
              </a:spcBef>
              <a:spcAft>
                <a:spcPts val="0"/>
              </a:spcAft>
              <a:buSzPts val="2400"/>
              <a:buFont typeface="Days One"/>
              <a:buNone/>
              <a:defRPr sz="2400" b="1">
                <a:latin typeface="Days One"/>
                <a:ea typeface="Days One"/>
                <a:cs typeface="Days One"/>
                <a:sym typeface="Days One"/>
              </a:defRPr>
            </a:lvl4pPr>
            <a:lvl5pPr lvl="4" algn="ctr" rtl="0">
              <a:lnSpc>
                <a:spcPct val="100000"/>
              </a:lnSpc>
              <a:spcBef>
                <a:spcPts val="0"/>
              </a:spcBef>
              <a:spcAft>
                <a:spcPts val="0"/>
              </a:spcAft>
              <a:buSzPts val="2400"/>
              <a:buFont typeface="Days One"/>
              <a:buNone/>
              <a:defRPr sz="2400" b="1">
                <a:latin typeface="Days One"/>
                <a:ea typeface="Days One"/>
                <a:cs typeface="Days One"/>
                <a:sym typeface="Days One"/>
              </a:defRPr>
            </a:lvl5pPr>
            <a:lvl6pPr lvl="5" algn="ctr" rtl="0">
              <a:lnSpc>
                <a:spcPct val="100000"/>
              </a:lnSpc>
              <a:spcBef>
                <a:spcPts val="0"/>
              </a:spcBef>
              <a:spcAft>
                <a:spcPts val="0"/>
              </a:spcAft>
              <a:buSzPts val="2400"/>
              <a:buFont typeface="Days One"/>
              <a:buNone/>
              <a:defRPr sz="2400" b="1">
                <a:latin typeface="Days One"/>
                <a:ea typeface="Days One"/>
                <a:cs typeface="Days One"/>
                <a:sym typeface="Days One"/>
              </a:defRPr>
            </a:lvl6pPr>
            <a:lvl7pPr lvl="6" algn="ctr" rtl="0">
              <a:lnSpc>
                <a:spcPct val="100000"/>
              </a:lnSpc>
              <a:spcBef>
                <a:spcPts val="0"/>
              </a:spcBef>
              <a:spcAft>
                <a:spcPts val="0"/>
              </a:spcAft>
              <a:buSzPts val="2400"/>
              <a:buFont typeface="Days One"/>
              <a:buNone/>
              <a:defRPr sz="2400" b="1">
                <a:latin typeface="Days One"/>
                <a:ea typeface="Days One"/>
                <a:cs typeface="Days One"/>
                <a:sym typeface="Days One"/>
              </a:defRPr>
            </a:lvl7pPr>
            <a:lvl8pPr lvl="7" algn="ctr" rtl="0">
              <a:lnSpc>
                <a:spcPct val="100000"/>
              </a:lnSpc>
              <a:spcBef>
                <a:spcPts val="0"/>
              </a:spcBef>
              <a:spcAft>
                <a:spcPts val="0"/>
              </a:spcAft>
              <a:buSzPts val="2400"/>
              <a:buFont typeface="Days One"/>
              <a:buNone/>
              <a:defRPr sz="2400" b="1">
                <a:latin typeface="Days One"/>
                <a:ea typeface="Days One"/>
                <a:cs typeface="Days One"/>
                <a:sym typeface="Days One"/>
              </a:defRPr>
            </a:lvl8pPr>
            <a:lvl9pPr lvl="8" algn="ctr" rtl="0">
              <a:lnSpc>
                <a:spcPct val="100000"/>
              </a:lnSpc>
              <a:spcBef>
                <a:spcPts val="0"/>
              </a:spcBef>
              <a:spcAft>
                <a:spcPts val="0"/>
              </a:spcAft>
              <a:buSzPts val="2400"/>
              <a:buFont typeface="Days One"/>
              <a:buNone/>
              <a:defRPr sz="2400" b="1">
                <a:latin typeface="Days One"/>
                <a:ea typeface="Days One"/>
                <a:cs typeface="Days One"/>
                <a:sym typeface="Days One"/>
              </a:defRPr>
            </a:lvl9pPr>
          </a:lstStyle>
          <a:p>
            <a:endParaRPr/>
          </a:p>
        </p:txBody>
      </p:sp>
      <p:sp>
        <p:nvSpPr>
          <p:cNvPr id="862" name="Google Shape;862;p23"/>
          <p:cNvSpPr txBox="1">
            <a:spLocks noGrp="1"/>
          </p:cNvSpPr>
          <p:nvPr>
            <p:ph type="subTitle" idx="7"/>
          </p:nvPr>
        </p:nvSpPr>
        <p:spPr>
          <a:xfrm>
            <a:off x="4647768" y="1481925"/>
            <a:ext cx="3783000" cy="5055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Days One"/>
              <a:buNone/>
              <a:defRPr sz="2200">
                <a:solidFill>
                  <a:schemeClr val="dk1"/>
                </a:solidFill>
                <a:latin typeface="Days One"/>
                <a:ea typeface="Days One"/>
                <a:cs typeface="Days One"/>
                <a:sym typeface="Days One"/>
              </a:defRPr>
            </a:lvl1pPr>
            <a:lvl2pPr lvl="1" algn="ctr" rtl="0">
              <a:lnSpc>
                <a:spcPct val="100000"/>
              </a:lnSpc>
              <a:spcBef>
                <a:spcPts val="0"/>
              </a:spcBef>
              <a:spcAft>
                <a:spcPts val="0"/>
              </a:spcAft>
              <a:buSzPts val="2400"/>
              <a:buFont typeface="Days One"/>
              <a:buNone/>
              <a:defRPr sz="2400" b="1">
                <a:latin typeface="Days One"/>
                <a:ea typeface="Days One"/>
                <a:cs typeface="Days One"/>
                <a:sym typeface="Days One"/>
              </a:defRPr>
            </a:lvl2pPr>
            <a:lvl3pPr lvl="2" algn="ctr" rtl="0">
              <a:lnSpc>
                <a:spcPct val="100000"/>
              </a:lnSpc>
              <a:spcBef>
                <a:spcPts val="0"/>
              </a:spcBef>
              <a:spcAft>
                <a:spcPts val="0"/>
              </a:spcAft>
              <a:buSzPts val="2400"/>
              <a:buFont typeface="Days One"/>
              <a:buNone/>
              <a:defRPr sz="2400" b="1">
                <a:latin typeface="Days One"/>
                <a:ea typeface="Days One"/>
                <a:cs typeface="Days One"/>
                <a:sym typeface="Days One"/>
              </a:defRPr>
            </a:lvl3pPr>
            <a:lvl4pPr lvl="3" algn="ctr" rtl="0">
              <a:lnSpc>
                <a:spcPct val="100000"/>
              </a:lnSpc>
              <a:spcBef>
                <a:spcPts val="0"/>
              </a:spcBef>
              <a:spcAft>
                <a:spcPts val="0"/>
              </a:spcAft>
              <a:buSzPts val="2400"/>
              <a:buFont typeface="Days One"/>
              <a:buNone/>
              <a:defRPr sz="2400" b="1">
                <a:latin typeface="Days One"/>
                <a:ea typeface="Days One"/>
                <a:cs typeface="Days One"/>
                <a:sym typeface="Days One"/>
              </a:defRPr>
            </a:lvl4pPr>
            <a:lvl5pPr lvl="4" algn="ctr" rtl="0">
              <a:lnSpc>
                <a:spcPct val="100000"/>
              </a:lnSpc>
              <a:spcBef>
                <a:spcPts val="0"/>
              </a:spcBef>
              <a:spcAft>
                <a:spcPts val="0"/>
              </a:spcAft>
              <a:buSzPts val="2400"/>
              <a:buFont typeface="Days One"/>
              <a:buNone/>
              <a:defRPr sz="2400" b="1">
                <a:latin typeface="Days One"/>
                <a:ea typeface="Days One"/>
                <a:cs typeface="Days One"/>
                <a:sym typeface="Days One"/>
              </a:defRPr>
            </a:lvl5pPr>
            <a:lvl6pPr lvl="5" algn="ctr" rtl="0">
              <a:lnSpc>
                <a:spcPct val="100000"/>
              </a:lnSpc>
              <a:spcBef>
                <a:spcPts val="0"/>
              </a:spcBef>
              <a:spcAft>
                <a:spcPts val="0"/>
              </a:spcAft>
              <a:buSzPts val="2400"/>
              <a:buFont typeface="Days One"/>
              <a:buNone/>
              <a:defRPr sz="2400" b="1">
                <a:latin typeface="Days One"/>
                <a:ea typeface="Days One"/>
                <a:cs typeface="Days One"/>
                <a:sym typeface="Days One"/>
              </a:defRPr>
            </a:lvl6pPr>
            <a:lvl7pPr lvl="6" algn="ctr" rtl="0">
              <a:lnSpc>
                <a:spcPct val="100000"/>
              </a:lnSpc>
              <a:spcBef>
                <a:spcPts val="0"/>
              </a:spcBef>
              <a:spcAft>
                <a:spcPts val="0"/>
              </a:spcAft>
              <a:buSzPts val="2400"/>
              <a:buFont typeface="Days One"/>
              <a:buNone/>
              <a:defRPr sz="2400" b="1">
                <a:latin typeface="Days One"/>
                <a:ea typeface="Days One"/>
                <a:cs typeface="Days One"/>
                <a:sym typeface="Days One"/>
              </a:defRPr>
            </a:lvl7pPr>
            <a:lvl8pPr lvl="7" algn="ctr" rtl="0">
              <a:lnSpc>
                <a:spcPct val="100000"/>
              </a:lnSpc>
              <a:spcBef>
                <a:spcPts val="0"/>
              </a:spcBef>
              <a:spcAft>
                <a:spcPts val="0"/>
              </a:spcAft>
              <a:buSzPts val="2400"/>
              <a:buFont typeface="Days One"/>
              <a:buNone/>
              <a:defRPr sz="2400" b="1">
                <a:latin typeface="Days One"/>
                <a:ea typeface="Days One"/>
                <a:cs typeface="Days One"/>
                <a:sym typeface="Days One"/>
              </a:defRPr>
            </a:lvl8pPr>
            <a:lvl9pPr lvl="8" algn="ctr" rtl="0">
              <a:lnSpc>
                <a:spcPct val="100000"/>
              </a:lnSpc>
              <a:spcBef>
                <a:spcPts val="0"/>
              </a:spcBef>
              <a:spcAft>
                <a:spcPts val="0"/>
              </a:spcAft>
              <a:buSzPts val="2400"/>
              <a:buFont typeface="Days One"/>
              <a:buNone/>
              <a:defRPr sz="2400" b="1">
                <a:latin typeface="Days One"/>
                <a:ea typeface="Days One"/>
                <a:cs typeface="Days One"/>
                <a:sym typeface="Days One"/>
              </a:defRPr>
            </a:lvl9pPr>
          </a:lstStyle>
          <a:p>
            <a:endParaRPr/>
          </a:p>
        </p:txBody>
      </p:sp>
      <p:sp>
        <p:nvSpPr>
          <p:cNvPr id="863" name="Google Shape;863;p23"/>
          <p:cNvSpPr txBox="1">
            <a:spLocks noGrp="1"/>
          </p:cNvSpPr>
          <p:nvPr>
            <p:ph type="subTitle" idx="8"/>
          </p:nvPr>
        </p:nvSpPr>
        <p:spPr>
          <a:xfrm>
            <a:off x="4647768" y="3129385"/>
            <a:ext cx="3783000" cy="5055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Days One"/>
              <a:buNone/>
              <a:defRPr sz="2200">
                <a:solidFill>
                  <a:schemeClr val="dk1"/>
                </a:solidFill>
                <a:latin typeface="Days One"/>
                <a:ea typeface="Days One"/>
                <a:cs typeface="Days One"/>
                <a:sym typeface="Days One"/>
              </a:defRPr>
            </a:lvl1pPr>
            <a:lvl2pPr lvl="1" algn="ctr" rtl="0">
              <a:lnSpc>
                <a:spcPct val="100000"/>
              </a:lnSpc>
              <a:spcBef>
                <a:spcPts val="0"/>
              </a:spcBef>
              <a:spcAft>
                <a:spcPts val="0"/>
              </a:spcAft>
              <a:buSzPts val="2400"/>
              <a:buFont typeface="Days One"/>
              <a:buNone/>
              <a:defRPr sz="2400" b="1">
                <a:latin typeface="Days One"/>
                <a:ea typeface="Days One"/>
                <a:cs typeface="Days One"/>
                <a:sym typeface="Days One"/>
              </a:defRPr>
            </a:lvl2pPr>
            <a:lvl3pPr lvl="2" algn="ctr" rtl="0">
              <a:lnSpc>
                <a:spcPct val="100000"/>
              </a:lnSpc>
              <a:spcBef>
                <a:spcPts val="0"/>
              </a:spcBef>
              <a:spcAft>
                <a:spcPts val="0"/>
              </a:spcAft>
              <a:buSzPts val="2400"/>
              <a:buFont typeface="Days One"/>
              <a:buNone/>
              <a:defRPr sz="2400" b="1">
                <a:latin typeface="Days One"/>
                <a:ea typeface="Days One"/>
                <a:cs typeface="Days One"/>
                <a:sym typeface="Days One"/>
              </a:defRPr>
            </a:lvl3pPr>
            <a:lvl4pPr lvl="3" algn="ctr" rtl="0">
              <a:lnSpc>
                <a:spcPct val="100000"/>
              </a:lnSpc>
              <a:spcBef>
                <a:spcPts val="0"/>
              </a:spcBef>
              <a:spcAft>
                <a:spcPts val="0"/>
              </a:spcAft>
              <a:buSzPts val="2400"/>
              <a:buFont typeface="Days One"/>
              <a:buNone/>
              <a:defRPr sz="2400" b="1">
                <a:latin typeface="Days One"/>
                <a:ea typeface="Days One"/>
                <a:cs typeface="Days One"/>
                <a:sym typeface="Days One"/>
              </a:defRPr>
            </a:lvl4pPr>
            <a:lvl5pPr lvl="4" algn="ctr" rtl="0">
              <a:lnSpc>
                <a:spcPct val="100000"/>
              </a:lnSpc>
              <a:spcBef>
                <a:spcPts val="0"/>
              </a:spcBef>
              <a:spcAft>
                <a:spcPts val="0"/>
              </a:spcAft>
              <a:buSzPts val="2400"/>
              <a:buFont typeface="Days One"/>
              <a:buNone/>
              <a:defRPr sz="2400" b="1">
                <a:latin typeface="Days One"/>
                <a:ea typeface="Days One"/>
                <a:cs typeface="Days One"/>
                <a:sym typeface="Days One"/>
              </a:defRPr>
            </a:lvl5pPr>
            <a:lvl6pPr lvl="5" algn="ctr" rtl="0">
              <a:lnSpc>
                <a:spcPct val="100000"/>
              </a:lnSpc>
              <a:spcBef>
                <a:spcPts val="0"/>
              </a:spcBef>
              <a:spcAft>
                <a:spcPts val="0"/>
              </a:spcAft>
              <a:buSzPts val="2400"/>
              <a:buFont typeface="Days One"/>
              <a:buNone/>
              <a:defRPr sz="2400" b="1">
                <a:latin typeface="Days One"/>
                <a:ea typeface="Days One"/>
                <a:cs typeface="Days One"/>
                <a:sym typeface="Days One"/>
              </a:defRPr>
            </a:lvl6pPr>
            <a:lvl7pPr lvl="6" algn="ctr" rtl="0">
              <a:lnSpc>
                <a:spcPct val="100000"/>
              </a:lnSpc>
              <a:spcBef>
                <a:spcPts val="0"/>
              </a:spcBef>
              <a:spcAft>
                <a:spcPts val="0"/>
              </a:spcAft>
              <a:buSzPts val="2400"/>
              <a:buFont typeface="Days One"/>
              <a:buNone/>
              <a:defRPr sz="2400" b="1">
                <a:latin typeface="Days One"/>
                <a:ea typeface="Days One"/>
                <a:cs typeface="Days One"/>
                <a:sym typeface="Days One"/>
              </a:defRPr>
            </a:lvl7pPr>
            <a:lvl8pPr lvl="7" algn="ctr" rtl="0">
              <a:lnSpc>
                <a:spcPct val="100000"/>
              </a:lnSpc>
              <a:spcBef>
                <a:spcPts val="0"/>
              </a:spcBef>
              <a:spcAft>
                <a:spcPts val="0"/>
              </a:spcAft>
              <a:buSzPts val="2400"/>
              <a:buFont typeface="Days One"/>
              <a:buNone/>
              <a:defRPr sz="2400" b="1">
                <a:latin typeface="Days One"/>
                <a:ea typeface="Days One"/>
                <a:cs typeface="Days One"/>
                <a:sym typeface="Days One"/>
              </a:defRPr>
            </a:lvl8pPr>
            <a:lvl9pPr lvl="8" algn="ctr" rtl="0">
              <a:lnSpc>
                <a:spcPct val="100000"/>
              </a:lnSpc>
              <a:spcBef>
                <a:spcPts val="0"/>
              </a:spcBef>
              <a:spcAft>
                <a:spcPts val="0"/>
              </a:spcAft>
              <a:buSzPts val="2400"/>
              <a:buFont typeface="Days One"/>
              <a:buNone/>
              <a:defRPr sz="2400" b="1">
                <a:latin typeface="Days One"/>
                <a:ea typeface="Days One"/>
                <a:cs typeface="Days One"/>
                <a:sym typeface="Days One"/>
              </a:defRPr>
            </a:lvl9pPr>
          </a:lstStyle>
          <a:p>
            <a:endParaRPr/>
          </a:p>
        </p:txBody>
      </p:sp>
      <p:grpSp>
        <p:nvGrpSpPr>
          <p:cNvPr id="864" name="Google Shape;864;p23"/>
          <p:cNvGrpSpPr/>
          <p:nvPr/>
        </p:nvGrpSpPr>
        <p:grpSpPr>
          <a:xfrm>
            <a:off x="104183" y="89843"/>
            <a:ext cx="8878007" cy="4391445"/>
            <a:chOff x="104183" y="89843"/>
            <a:chExt cx="8878007" cy="4391445"/>
          </a:xfrm>
        </p:grpSpPr>
        <p:grpSp>
          <p:nvGrpSpPr>
            <p:cNvPr id="865" name="Google Shape;865;p23"/>
            <p:cNvGrpSpPr/>
            <p:nvPr/>
          </p:nvGrpSpPr>
          <p:grpSpPr>
            <a:xfrm>
              <a:off x="8430697" y="89843"/>
              <a:ext cx="551493" cy="579689"/>
              <a:chOff x="4592041" y="1871710"/>
              <a:chExt cx="414500" cy="435660"/>
            </a:xfrm>
          </p:grpSpPr>
          <p:sp>
            <p:nvSpPr>
              <p:cNvPr id="866" name="Google Shape;866;p23"/>
              <p:cNvSpPr/>
              <p:nvPr/>
            </p:nvSpPr>
            <p:spPr>
              <a:xfrm>
                <a:off x="4611844" y="2058615"/>
                <a:ext cx="248755" cy="248755"/>
              </a:xfrm>
              <a:custGeom>
                <a:avLst/>
                <a:gdLst/>
                <a:ahLst/>
                <a:cxnLst/>
                <a:rect l="l" t="t" r="r" b="b"/>
                <a:pathLst>
                  <a:path w="917" h="917" extrusionOk="0">
                    <a:moveTo>
                      <a:pt x="459" y="35"/>
                    </a:moveTo>
                    <a:cubicBezTo>
                      <a:pt x="225" y="35"/>
                      <a:pt x="36" y="225"/>
                      <a:pt x="36" y="458"/>
                    </a:cubicBezTo>
                    <a:cubicBezTo>
                      <a:pt x="36" y="691"/>
                      <a:pt x="225" y="881"/>
                      <a:pt x="459" y="881"/>
                    </a:cubicBezTo>
                    <a:cubicBezTo>
                      <a:pt x="692" y="881"/>
                      <a:pt x="882" y="691"/>
                      <a:pt x="882" y="458"/>
                    </a:cubicBezTo>
                    <a:cubicBezTo>
                      <a:pt x="882" y="225"/>
                      <a:pt x="692" y="35"/>
                      <a:pt x="459" y="35"/>
                    </a:cubicBezTo>
                    <a:moveTo>
                      <a:pt x="459" y="917"/>
                    </a:moveTo>
                    <a:cubicBezTo>
                      <a:pt x="206" y="917"/>
                      <a:pt x="0" y="711"/>
                      <a:pt x="0" y="458"/>
                    </a:cubicBezTo>
                    <a:cubicBezTo>
                      <a:pt x="0" y="205"/>
                      <a:pt x="206" y="0"/>
                      <a:pt x="459" y="0"/>
                    </a:cubicBezTo>
                    <a:cubicBezTo>
                      <a:pt x="712" y="0"/>
                      <a:pt x="917" y="205"/>
                      <a:pt x="917" y="458"/>
                    </a:cubicBezTo>
                    <a:cubicBezTo>
                      <a:pt x="917" y="711"/>
                      <a:pt x="712" y="917"/>
                      <a:pt x="459" y="917"/>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67" name="Google Shape;867;p23"/>
              <p:cNvSpPr/>
              <p:nvPr/>
            </p:nvSpPr>
            <p:spPr>
              <a:xfrm>
                <a:off x="4731474" y="1940884"/>
                <a:ext cx="275068" cy="274797"/>
              </a:xfrm>
              <a:custGeom>
                <a:avLst/>
                <a:gdLst/>
                <a:ahLst/>
                <a:cxnLst/>
                <a:rect l="l" t="t" r="r" b="b"/>
                <a:pathLst>
                  <a:path w="1014" h="1013" extrusionOk="0">
                    <a:moveTo>
                      <a:pt x="507" y="35"/>
                    </a:moveTo>
                    <a:cubicBezTo>
                      <a:pt x="247" y="35"/>
                      <a:pt x="35" y="246"/>
                      <a:pt x="35" y="506"/>
                    </a:cubicBezTo>
                    <a:cubicBezTo>
                      <a:pt x="35" y="766"/>
                      <a:pt x="247" y="978"/>
                      <a:pt x="507" y="978"/>
                    </a:cubicBezTo>
                    <a:cubicBezTo>
                      <a:pt x="767" y="978"/>
                      <a:pt x="978" y="766"/>
                      <a:pt x="978" y="506"/>
                    </a:cubicBezTo>
                    <a:cubicBezTo>
                      <a:pt x="978" y="246"/>
                      <a:pt x="767" y="35"/>
                      <a:pt x="507" y="35"/>
                    </a:cubicBezTo>
                    <a:moveTo>
                      <a:pt x="507" y="1013"/>
                    </a:moveTo>
                    <a:cubicBezTo>
                      <a:pt x="227" y="1013"/>
                      <a:pt x="0" y="786"/>
                      <a:pt x="0" y="506"/>
                    </a:cubicBezTo>
                    <a:cubicBezTo>
                      <a:pt x="0" y="227"/>
                      <a:pt x="227" y="0"/>
                      <a:pt x="507" y="0"/>
                    </a:cubicBezTo>
                    <a:cubicBezTo>
                      <a:pt x="786" y="0"/>
                      <a:pt x="1014" y="227"/>
                      <a:pt x="1014" y="506"/>
                    </a:cubicBezTo>
                    <a:cubicBezTo>
                      <a:pt x="1014" y="786"/>
                      <a:pt x="786" y="1013"/>
                      <a:pt x="507" y="1013"/>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68" name="Google Shape;868;p23"/>
              <p:cNvSpPr/>
              <p:nvPr/>
            </p:nvSpPr>
            <p:spPr>
              <a:xfrm>
                <a:off x="4738798" y="2060785"/>
                <a:ext cx="25771" cy="65919"/>
              </a:xfrm>
              <a:custGeom>
                <a:avLst/>
                <a:gdLst/>
                <a:ahLst/>
                <a:cxnLst/>
                <a:rect l="l" t="t" r="r" b="b"/>
                <a:pathLst>
                  <a:path w="95" h="243" extrusionOk="0">
                    <a:moveTo>
                      <a:pt x="18" y="243"/>
                    </a:moveTo>
                    <a:cubicBezTo>
                      <a:pt x="16" y="243"/>
                      <a:pt x="15" y="243"/>
                      <a:pt x="13" y="242"/>
                    </a:cubicBezTo>
                    <a:cubicBezTo>
                      <a:pt x="4" y="240"/>
                      <a:pt x="-2" y="230"/>
                      <a:pt x="1" y="220"/>
                    </a:cubicBezTo>
                    <a:lnTo>
                      <a:pt x="61" y="13"/>
                    </a:lnTo>
                    <a:cubicBezTo>
                      <a:pt x="63" y="4"/>
                      <a:pt x="73" y="-2"/>
                      <a:pt x="82" y="1"/>
                    </a:cubicBezTo>
                    <a:cubicBezTo>
                      <a:pt x="92" y="4"/>
                      <a:pt x="97" y="13"/>
                      <a:pt x="94" y="23"/>
                    </a:cubicBezTo>
                    <a:lnTo>
                      <a:pt x="35" y="230"/>
                    </a:lnTo>
                    <a:cubicBezTo>
                      <a:pt x="33" y="238"/>
                      <a:pt x="26" y="243"/>
                      <a:pt x="18" y="243"/>
                    </a:cubicBezTo>
                    <a:close/>
                  </a:path>
                </a:pathLst>
              </a:custGeom>
              <a:solidFill>
                <a:schemeClr val="dk1"/>
              </a:solidFill>
              <a:ln>
                <a:noFill/>
              </a:ln>
            </p:spPr>
            <p:txBody>
              <a:bodyPr spcFirstLastPara="1" wrap="square" lIns="90000" tIns="42475" rIns="90000" bIns="4247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69" name="Google Shape;869;p23"/>
              <p:cNvSpPr/>
              <p:nvPr/>
            </p:nvSpPr>
            <p:spPr>
              <a:xfrm>
                <a:off x="4755074" y="2067838"/>
                <a:ext cx="32552" cy="90604"/>
              </a:xfrm>
              <a:custGeom>
                <a:avLst/>
                <a:gdLst/>
                <a:ahLst/>
                <a:cxnLst/>
                <a:rect l="l" t="t" r="r" b="b"/>
                <a:pathLst>
                  <a:path w="120" h="334" extrusionOk="0">
                    <a:moveTo>
                      <a:pt x="18" y="334"/>
                    </a:moveTo>
                    <a:cubicBezTo>
                      <a:pt x="16" y="334"/>
                      <a:pt x="14" y="334"/>
                      <a:pt x="13" y="333"/>
                    </a:cubicBezTo>
                    <a:cubicBezTo>
                      <a:pt x="3" y="331"/>
                      <a:pt x="-2" y="321"/>
                      <a:pt x="1" y="312"/>
                    </a:cubicBezTo>
                    <a:lnTo>
                      <a:pt x="85" y="13"/>
                    </a:lnTo>
                    <a:cubicBezTo>
                      <a:pt x="88" y="4"/>
                      <a:pt x="98" y="-2"/>
                      <a:pt x="107" y="1"/>
                    </a:cubicBezTo>
                    <a:cubicBezTo>
                      <a:pt x="116" y="4"/>
                      <a:pt x="122" y="13"/>
                      <a:pt x="119" y="23"/>
                    </a:cubicBezTo>
                    <a:lnTo>
                      <a:pt x="34" y="321"/>
                    </a:lnTo>
                    <a:cubicBezTo>
                      <a:pt x="32" y="329"/>
                      <a:pt x="25" y="334"/>
                      <a:pt x="18" y="334"/>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70" name="Google Shape;870;p23"/>
              <p:cNvSpPr/>
              <p:nvPr/>
            </p:nvSpPr>
            <p:spPr>
              <a:xfrm>
                <a:off x="4777861" y="2081673"/>
                <a:ext cx="33637" cy="100912"/>
              </a:xfrm>
              <a:custGeom>
                <a:avLst/>
                <a:gdLst/>
                <a:ahLst/>
                <a:cxnLst/>
                <a:rect l="l" t="t" r="r" b="b"/>
                <a:pathLst>
                  <a:path w="124" h="372" extrusionOk="0">
                    <a:moveTo>
                      <a:pt x="18" y="372"/>
                    </a:moveTo>
                    <a:cubicBezTo>
                      <a:pt x="17" y="372"/>
                      <a:pt x="15" y="372"/>
                      <a:pt x="14" y="372"/>
                    </a:cubicBezTo>
                    <a:cubicBezTo>
                      <a:pt x="4" y="369"/>
                      <a:pt x="-2" y="359"/>
                      <a:pt x="1" y="350"/>
                    </a:cubicBezTo>
                    <a:lnTo>
                      <a:pt x="89" y="13"/>
                    </a:lnTo>
                    <a:cubicBezTo>
                      <a:pt x="92" y="3"/>
                      <a:pt x="101" y="-2"/>
                      <a:pt x="111" y="0"/>
                    </a:cubicBezTo>
                    <a:cubicBezTo>
                      <a:pt x="120" y="2"/>
                      <a:pt x="126" y="12"/>
                      <a:pt x="123" y="21"/>
                    </a:cubicBezTo>
                    <a:lnTo>
                      <a:pt x="35" y="359"/>
                    </a:lnTo>
                    <a:cubicBezTo>
                      <a:pt x="33" y="367"/>
                      <a:pt x="26" y="372"/>
                      <a:pt x="18" y="372"/>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71" name="Google Shape;871;p23"/>
              <p:cNvSpPr/>
              <p:nvPr/>
            </p:nvSpPr>
            <p:spPr>
              <a:xfrm>
                <a:off x="4811498" y="2108529"/>
                <a:ext cx="26584" cy="96301"/>
              </a:xfrm>
              <a:custGeom>
                <a:avLst/>
                <a:gdLst/>
                <a:ahLst/>
                <a:cxnLst/>
                <a:rect l="l" t="t" r="r" b="b"/>
                <a:pathLst>
                  <a:path w="98" h="355" extrusionOk="0">
                    <a:moveTo>
                      <a:pt x="18" y="355"/>
                    </a:moveTo>
                    <a:cubicBezTo>
                      <a:pt x="17" y="355"/>
                      <a:pt x="16" y="355"/>
                      <a:pt x="14" y="355"/>
                    </a:cubicBezTo>
                    <a:cubicBezTo>
                      <a:pt x="5" y="353"/>
                      <a:pt x="-1" y="343"/>
                      <a:pt x="0" y="334"/>
                    </a:cubicBezTo>
                    <a:lnTo>
                      <a:pt x="63" y="14"/>
                    </a:lnTo>
                    <a:cubicBezTo>
                      <a:pt x="65" y="4"/>
                      <a:pt x="74" y="-2"/>
                      <a:pt x="84" y="0"/>
                    </a:cubicBezTo>
                    <a:cubicBezTo>
                      <a:pt x="94" y="2"/>
                      <a:pt x="100" y="11"/>
                      <a:pt x="98" y="21"/>
                    </a:cubicBezTo>
                    <a:lnTo>
                      <a:pt x="35" y="341"/>
                    </a:lnTo>
                    <a:cubicBezTo>
                      <a:pt x="33" y="349"/>
                      <a:pt x="26" y="355"/>
                      <a:pt x="18" y="355"/>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72" name="Google Shape;872;p23"/>
              <p:cNvSpPr/>
              <p:nvPr/>
            </p:nvSpPr>
            <p:spPr>
              <a:xfrm>
                <a:off x="4828588" y="2136741"/>
                <a:ext cx="24686" cy="74057"/>
              </a:xfrm>
              <a:custGeom>
                <a:avLst/>
                <a:gdLst/>
                <a:ahLst/>
                <a:cxnLst/>
                <a:rect l="l" t="t" r="r" b="b"/>
                <a:pathLst>
                  <a:path w="91" h="273" extrusionOk="0">
                    <a:moveTo>
                      <a:pt x="18" y="273"/>
                    </a:moveTo>
                    <a:cubicBezTo>
                      <a:pt x="16" y="273"/>
                      <a:pt x="15" y="273"/>
                      <a:pt x="14" y="273"/>
                    </a:cubicBezTo>
                    <a:cubicBezTo>
                      <a:pt x="4" y="270"/>
                      <a:pt x="-2" y="261"/>
                      <a:pt x="1" y="252"/>
                    </a:cubicBezTo>
                    <a:lnTo>
                      <a:pt x="56" y="13"/>
                    </a:lnTo>
                    <a:cubicBezTo>
                      <a:pt x="58" y="4"/>
                      <a:pt x="68" y="-2"/>
                      <a:pt x="77" y="0"/>
                    </a:cubicBezTo>
                    <a:cubicBezTo>
                      <a:pt x="87" y="3"/>
                      <a:pt x="93" y="12"/>
                      <a:pt x="91" y="22"/>
                    </a:cubicBezTo>
                    <a:lnTo>
                      <a:pt x="35" y="260"/>
                    </a:lnTo>
                    <a:cubicBezTo>
                      <a:pt x="33" y="268"/>
                      <a:pt x="26" y="273"/>
                      <a:pt x="18" y="273"/>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73" name="Google Shape;873;p23"/>
              <p:cNvSpPr/>
              <p:nvPr/>
            </p:nvSpPr>
            <p:spPr>
              <a:xfrm>
                <a:off x="4592041" y="2018196"/>
                <a:ext cx="61850" cy="62663"/>
              </a:xfrm>
              <a:custGeom>
                <a:avLst/>
                <a:gdLst/>
                <a:ahLst/>
                <a:cxnLst/>
                <a:rect l="l" t="t" r="r" b="b"/>
                <a:pathLst>
                  <a:path w="228" h="231" extrusionOk="0">
                    <a:moveTo>
                      <a:pt x="103" y="59"/>
                    </a:moveTo>
                    <a:cubicBezTo>
                      <a:pt x="92" y="59"/>
                      <a:pt x="62" y="77"/>
                      <a:pt x="45" y="108"/>
                    </a:cubicBezTo>
                    <a:cubicBezTo>
                      <a:pt x="29" y="137"/>
                      <a:pt x="34" y="163"/>
                      <a:pt x="60" y="185"/>
                    </a:cubicBezTo>
                    <a:cubicBezTo>
                      <a:pt x="79" y="200"/>
                      <a:pt x="87" y="195"/>
                      <a:pt x="89" y="193"/>
                    </a:cubicBezTo>
                    <a:cubicBezTo>
                      <a:pt x="112" y="178"/>
                      <a:pt x="124" y="110"/>
                      <a:pt x="120" y="58"/>
                    </a:cubicBezTo>
                    <a:cubicBezTo>
                      <a:pt x="116" y="60"/>
                      <a:pt x="111" y="61"/>
                      <a:pt x="105" y="59"/>
                    </a:cubicBezTo>
                    <a:cubicBezTo>
                      <a:pt x="105" y="59"/>
                      <a:pt x="104" y="59"/>
                      <a:pt x="103" y="59"/>
                    </a:cubicBezTo>
                    <a:moveTo>
                      <a:pt x="82" y="231"/>
                    </a:moveTo>
                    <a:cubicBezTo>
                      <a:pt x="70" y="231"/>
                      <a:pt x="55" y="226"/>
                      <a:pt x="37" y="212"/>
                    </a:cubicBezTo>
                    <a:cubicBezTo>
                      <a:pt x="-2" y="180"/>
                      <a:pt x="-10" y="136"/>
                      <a:pt x="14" y="91"/>
                    </a:cubicBezTo>
                    <a:cubicBezTo>
                      <a:pt x="35" y="52"/>
                      <a:pt x="82" y="16"/>
                      <a:pt x="115" y="26"/>
                    </a:cubicBezTo>
                    <a:cubicBezTo>
                      <a:pt x="115" y="24"/>
                      <a:pt x="114" y="23"/>
                      <a:pt x="114" y="22"/>
                    </a:cubicBezTo>
                    <a:cubicBezTo>
                      <a:pt x="111" y="13"/>
                      <a:pt x="117" y="3"/>
                      <a:pt x="126" y="1"/>
                    </a:cubicBezTo>
                    <a:cubicBezTo>
                      <a:pt x="135" y="-2"/>
                      <a:pt x="145" y="3"/>
                      <a:pt x="148" y="12"/>
                    </a:cubicBezTo>
                    <a:cubicBezTo>
                      <a:pt x="166" y="68"/>
                      <a:pt x="193" y="114"/>
                      <a:pt x="204" y="115"/>
                    </a:cubicBezTo>
                    <a:cubicBezTo>
                      <a:pt x="213" y="111"/>
                      <a:pt x="223" y="116"/>
                      <a:pt x="226" y="125"/>
                    </a:cubicBezTo>
                    <a:cubicBezTo>
                      <a:pt x="230" y="134"/>
                      <a:pt x="226" y="144"/>
                      <a:pt x="217" y="148"/>
                    </a:cubicBezTo>
                    <a:cubicBezTo>
                      <a:pt x="207" y="152"/>
                      <a:pt x="197" y="151"/>
                      <a:pt x="188" y="147"/>
                    </a:cubicBezTo>
                    <a:cubicBezTo>
                      <a:pt x="176" y="141"/>
                      <a:pt x="164" y="128"/>
                      <a:pt x="154" y="113"/>
                    </a:cubicBezTo>
                    <a:cubicBezTo>
                      <a:pt x="150" y="159"/>
                      <a:pt x="136" y="205"/>
                      <a:pt x="109" y="223"/>
                    </a:cubicBezTo>
                    <a:cubicBezTo>
                      <a:pt x="103" y="226"/>
                      <a:pt x="94" y="231"/>
                      <a:pt x="82" y="231"/>
                    </a:cubicBezTo>
                    <a:close/>
                  </a:path>
                </a:pathLst>
              </a:custGeom>
              <a:solidFill>
                <a:schemeClr val="dk1"/>
              </a:solidFill>
              <a:ln>
                <a:noFill/>
              </a:ln>
            </p:spPr>
            <p:txBody>
              <a:bodyPr spcFirstLastPara="1" wrap="square" lIns="90000" tIns="38150" rIns="90000" bIns="3815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74" name="Google Shape;874;p23"/>
              <p:cNvSpPr/>
              <p:nvPr/>
            </p:nvSpPr>
            <p:spPr>
              <a:xfrm>
                <a:off x="4771622" y="1871710"/>
                <a:ext cx="65647" cy="78940"/>
              </a:xfrm>
              <a:custGeom>
                <a:avLst/>
                <a:gdLst/>
                <a:ahLst/>
                <a:cxnLst/>
                <a:rect l="l" t="t" r="r" b="b"/>
                <a:pathLst>
                  <a:path w="242" h="291" extrusionOk="0">
                    <a:moveTo>
                      <a:pt x="157" y="291"/>
                    </a:moveTo>
                    <a:cubicBezTo>
                      <a:pt x="151" y="291"/>
                      <a:pt x="145" y="288"/>
                      <a:pt x="142" y="282"/>
                    </a:cubicBezTo>
                    <a:lnTo>
                      <a:pt x="142" y="282"/>
                    </a:lnTo>
                    <a:lnTo>
                      <a:pt x="2" y="25"/>
                    </a:lnTo>
                    <a:cubicBezTo>
                      <a:pt x="-3" y="17"/>
                      <a:pt x="0" y="6"/>
                      <a:pt x="9" y="1"/>
                    </a:cubicBezTo>
                    <a:cubicBezTo>
                      <a:pt x="17" y="-3"/>
                      <a:pt x="28" y="0"/>
                      <a:pt x="33" y="8"/>
                    </a:cubicBezTo>
                    <a:lnTo>
                      <a:pt x="102" y="135"/>
                    </a:lnTo>
                    <a:cubicBezTo>
                      <a:pt x="104" y="116"/>
                      <a:pt x="110" y="98"/>
                      <a:pt x="124" y="85"/>
                    </a:cubicBezTo>
                    <a:cubicBezTo>
                      <a:pt x="145" y="65"/>
                      <a:pt x="169" y="59"/>
                      <a:pt x="193" y="68"/>
                    </a:cubicBezTo>
                    <a:cubicBezTo>
                      <a:pt x="220" y="79"/>
                      <a:pt x="240" y="108"/>
                      <a:pt x="242" y="141"/>
                    </a:cubicBezTo>
                    <a:cubicBezTo>
                      <a:pt x="244" y="178"/>
                      <a:pt x="223" y="211"/>
                      <a:pt x="185" y="231"/>
                    </a:cubicBezTo>
                    <a:cubicBezTo>
                      <a:pt x="176" y="236"/>
                      <a:pt x="165" y="232"/>
                      <a:pt x="161" y="224"/>
                    </a:cubicBezTo>
                    <a:cubicBezTo>
                      <a:pt x="156" y="215"/>
                      <a:pt x="160" y="205"/>
                      <a:pt x="168" y="200"/>
                    </a:cubicBezTo>
                    <a:cubicBezTo>
                      <a:pt x="203" y="182"/>
                      <a:pt x="207" y="156"/>
                      <a:pt x="206" y="143"/>
                    </a:cubicBezTo>
                    <a:cubicBezTo>
                      <a:pt x="205" y="124"/>
                      <a:pt x="194" y="106"/>
                      <a:pt x="180" y="101"/>
                    </a:cubicBezTo>
                    <a:cubicBezTo>
                      <a:pt x="170" y="97"/>
                      <a:pt x="159" y="100"/>
                      <a:pt x="149" y="110"/>
                    </a:cubicBezTo>
                    <a:cubicBezTo>
                      <a:pt x="117" y="141"/>
                      <a:pt x="156" y="235"/>
                      <a:pt x="173" y="265"/>
                    </a:cubicBezTo>
                    <a:lnTo>
                      <a:pt x="173" y="265"/>
                    </a:lnTo>
                    <a:lnTo>
                      <a:pt x="173" y="265"/>
                    </a:lnTo>
                    <a:cubicBezTo>
                      <a:pt x="178" y="274"/>
                      <a:pt x="174" y="285"/>
                      <a:pt x="166" y="289"/>
                    </a:cubicBezTo>
                    <a:cubicBezTo>
                      <a:pt x="163" y="291"/>
                      <a:pt x="160" y="291"/>
                      <a:pt x="157" y="291"/>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nvGrpSpPr>
            <p:cNvPr id="875" name="Google Shape;875;p23"/>
            <p:cNvGrpSpPr/>
            <p:nvPr/>
          </p:nvGrpSpPr>
          <p:grpSpPr>
            <a:xfrm>
              <a:off x="104183" y="2553966"/>
              <a:ext cx="309248" cy="225697"/>
              <a:chOff x="4646295" y="3088628"/>
              <a:chExt cx="309248" cy="225697"/>
            </a:xfrm>
          </p:grpSpPr>
          <p:sp>
            <p:nvSpPr>
              <p:cNvPr id="876" name="Google Shape;876;p23"/>
              <p:cNvSpPr/>
              <p:nvPr/>
            </p:nvSpPr>
            <p:spPr>
              <a:xfrm>
                <a:off x="4646295" y="3088628"/>
                <a:ext cx="142959" cy="122614"/>
              </a:xfrm>
              <a:custGeom>
                <a:avLst/>
                <a:gdLst/>
                <a:ahLst/>
                <a:cxnLst/>
                <a:rect l="l" t="t" r="r" b="b"/>
                <a:pathLst>
                  <a:path w="527" h="452" extrusionOk="0">
                    <a:moveTo>
                      <a:pt x="17" y="452"/>
                    </a:moveTo>
                    <a:lnTo>
                      <a:pt x="17" y="452"/>
                    </a:lnTo>
                    <a:cubicBezTo>
                      <a:pt x="8" y="452"/>
                      <a:pt x="0" y="444"/>
                      <a:pt x="0" y="434"/>
                    </a:cubicBezTo>
                    <a:cubicBezTo>
                      <a:pt x="0" y="315"/>
                      <a:pt x="38" y="217"/>
                      <a:pt x="112" y="144"/>
                    </a:cubicBezTo>
                    <a:cubicBezTo>
                      <a:pt x="261" y="-2"/>
                      <a:pt x="500" y="-1"/>
                      <a:pt x="510" y="0"/>
                    </a:cubicBezTo>
                    <a:cubicBezTo>
                      <a:pt x="519" y="0"/>
                      <a:pt x="527" y="8"/>
                      <a:pt x="527" y="18"/>
                    </a:cubicBezTo>
                    <a:cubicBezTo>
                      <a:pt x="527" y="27"/>
                      <a:pt x="519" y="34"/>
                      <a:pt x="509" y="35"/>
                    </a:cubicBezTo>
                    <a:cubicBezTo>
                      <a:pt x="507" y="35"/>
                      <a:pt x="275" y="33"/>
                      <a:pt x="137" y="169"/>
                    </a:cubicBezTo>
                    <a:cubicBezTo>
                      <a:pt x="70" y="235"/>
                      <a:pt x="35" y="325"/>
                      <a:pt x="35" y="434"/>
                    </a:cubicBezTo>
                    <a:cubicBezTo>
                      <a:pt x="35" y="444"/>
                      <a:pt x="27" y="452"/>
                      <a:pt x="17" y="452"/>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77" name="Google Shape;877;p23"/>
              <p:cNvSpPr/>
              <p:nvPr/>
            </p:nvSpPr>
            <p:spPr>
              <a:xfrm>
                <a:off x="4696751" y="3140712"/>
                <a:ext cx="94944" cy="84365"/>
              </a:xfrm>
              <a:custGeom>
                <a:avLst/>
                <a:gdLst/>
                <a:ahLst/>
                <a:cxnLst/>
                <a:rect l="l" t="t" r="r" b="b"/>
                <a:pathLst>
                  <a:path w="350" h="311" extrusionOk="0">
                    <a:moveTo>
                      <a:pt x="228" y="311"/>
                    </a:moveTo>
                    <a:cubicBezTo>
                      <a:pt x="224" y="311"/>
                      <a:pt x="220" y="309"/>
                      <a:pt x="216" y="306"/>
                    </a:cubicBezTo>
                    <a:cubicBezTo>
                      <a:pt x="207" y="298"/>
                      <a:pt x="201" y="286"/>
                      <a:pt x="201" y="273"/>
                    </a:cubicBezTo>
                    <a:cubicBezTo>
                      <a:pt x="200" y="246"/>
                      <a:pt x="219" y="212"/>
                      <a:pt x="242" y="180"/>
                    </a:cubicBezTo>
                    <a:cubicBezTo>
                      <a:pt x="169" y="214"/>
                      <a:pt x="82" y="235"/>
                      <a:pt x="35" y="207"/>
                    </a:cubicBezTo>
                    <a:cubicBezTo>
                      <a:pt x="14" y="195"/>
                      <a:pt x="-9" y="168"/>
                      <a:pt x="4" y="110"/>
                    </a:cubicBezTo>
                    <a:cubicBezTo>
                      <a:pt x="21" y="38"/>
                      <a:pt x="74" y="-1"/>
                      <a:pt x="147" y="0"/>
                    </a:cubicBezTo>
                    <a:cubicBezTo>
                      <a:pt x="220" y="3"/>
                      <a:pt x="293" y="45"/>
                      <a:pt x="300" y="89"/>
                    </a:cubicBezTo>
                    <a:cubicBezTo>
                      <a:pt x="302" y="99"/>
                      <a:pt x="295" y="108"/>
                      <a:pt x="286" y="110"/>
                    </a:cubicBezTo>
                    <a:cubicBezTo>
                      <a:pt x="276" y="111"/>
                      <a:pt x="267" y="105"/>
                      <a:pt x="265" y="95"/>
                    </a:cubicBezTo>
                    <a:cubicBezTo>
                      <a:pt x="262" y="73"/>
                      <a:pt x="207" y="38"/>
                      <a:pt x="146" y="36"/>
                    </a:cubicBezTo>
                    <a:cubicBezTo>
                      <a:pt x="106" y="35"/>
                      <a:pt x="55" y="48"/>
                      <a:pt x="39" y="118"/>
                    </a:cubicBezTo>
                    <a:cubicBezTo>
                      <a:pt x="29" y="163"/>
                      <a:pt x="47" y="173"/>
                      <a:pt x="52" y="177"/>
                    </a:cubicBezTo>
                    <a:cubicBezTo>
                      <a:pt x="106" y="207"/>
                      <a:pt x="263" y="143"/>
                      <a:pt x="320" y="90"/>
                    </a:cubicBezTo>
                    <a:cubicBezTo>
                      <a:pt x="327" y="84"/>
                      <a:pt x="338" y="84"/>
                      <a:pt x="345" y="91"/>
                    </a:cubicBezTo>
                    <a:cubicBezTo>
                      <a:pt x="352" y="98"/>
                      <a:pt x="352" y="109"/>
                      <a:pt x="345" y="116"/>
                    </a:cubicBezTo>
                    <a:cubicBezTo>
                      <a:pt x="302" y="157"/>
                      <a:pt x="235" y="236"/>
                      <a:pt x="236" y="272"/>
                    </a:cubicBezTo>
                    <a:cubicBezTo>
                      <a:pt x="236" y="277"/>
                      <a:pt x="238" y="279"/>
                      <a:pt x="240" y="280"/>
                    </a:cubicBezTo>
                    <a:cubicBezTo>
                      <a:pt x="247" y="286"/>
                      <a:pt x="248" y="297"/>
                      <a:pt x="241" y="305"/>
                    </a:cubicBezTo>
                    <a:cubicBezTo>
                      <a:pt x="238" y="309"/>
                      <a:pt x="233" y="311"/>
                      <a:pt x="228" y="311"/>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78" name="Google Shape;878;p23"/>
              <p:cNvSpPr/>
              <p:nvPr/>
            </p:nvSpPr>
            <p:spPr>
              <a:xfrm>
                <a:off x="4740426" y="3228061"/>
                <a:ext cx="46116" cy="24143"/>
              </a:xfrm>
              <a:custGeom>
                <a:avLst/>
                <a:gdLst/>
                <a:ahLst/>
                <a:cxnLst/>
                <a:rect l="l" t="t" r="r" b="b"/>
                <a:pathLst>
                  <a:path w="170" h="89" extrusionOk="0">
                    <a:moveTo>
                      <a:pt x="57" y="89"/>
                    </a:moveTo>
                    <a:cubicBezTo>
                      <a:pt x="41" y="89"/>
                      <a:pt x="25" y="85"/>
                      <a:pt x="9" y="76"/>
                    </a:cubicBezTo>
                    <a:cubicBezTo>
                      <a:pt x="1" y="71"/>
                      <a:pt x="-2" y="61"/>
                      <a:pt x="2" y="52"/>
                    </a:cubicBezTo>
                    <a:cubicBezTo>
                      <a:pt x="7" y="44"/>
                      <a:pt x="18" y="41"/>
                      <a:pt x="26" y="45"/>
                    </a:cubicBezTo>
                    <a:cubicBezTo>
                      <a:pt x="82" y="76"/>
                      <a:pt x="136" y="10"/>
                      <a:pt x="139" y="7"/>
                    </a:cubicBezTo>
                    <a:cubicBezTo>
                      <a:pt x="145" y="0"/>
                      <a:pt x="156" y="-2"/>
                      <a:pt x="163" y="4"/>
                    </a:cubicBezTo>
                    <a:cubicBezTo>
                      <a:pt x="171" y="10"/>
                      <a:pt x="172" y="22"/>
                      <a:pt x="166" y="29"/>
                    </a:cubicBezTo>
                    <a:cubicBezTo>
                      <a:pt x="147" y="53"/>
                      <a:pt x="104" y="89"/>
                      <a:pt x="57" y="89"/>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79" name="Google Shape;879;p23"/>
              <p:cNvSpPr/>
              <p:nvPr/>
            </p:nvSpPr>
            <p:spPr>
              <a:xfrm>
                <a:off x="4793595" y="3151020"/>
                <a:ext cx="109322" cy="125869"/>
              </a:xfrm>
              <a:custGeom>
                <a:avLst/>
                <a:gdLst/>
                <a:ahLst/>
                <a:cxnLst/>
                <a:rect l="l" t="t" r="r" b="b"/>
                <a:pathLst>
                  <a:path w="403" h="464" extrusionOk="0">
                    <a:moveTo>
                      <a:pt x="236" y="464"/>
                    </a:moveTo>
                    <a:cubicBezTo>
                      <a:pt x="194" y="464"/>
                      <a:pt x="151" y="445"/>
                      <a:pt x="115" y="408"/>
                    </a:cubicBezTo>
                    <a:cubicBezTo>
                      <a:pt x="108" y="402"/>
                      <a:pt x="108" y="390"/>
                      <a:pt x="115" y="383"/>
                    </a:cubicBezTo>
                    <a:cubicBezTo>
                      <a:pt x="122" y="377"/>
                      <a:pt x="133" y="377"/>
                      <a:pt x="140" y="384"/>
                    </a:cubicBezTo>
                    <a:cubicBezTo>
                      <a:pt x="195" y="440"/>
                      <a:pt x="247" y="432"/>
                      <a:pt x="273" y="422"/>
                    </a:cubicBezTo>
                    <a:cubicBezTo>
                      <a:pt x="310" y="409"/>
                      <a:pt x="338" y="376"/>
                      <a:pt x="340" y="343"/>
                    </a:cubicBezTo>
                    <a:cubicBezTo>
                      <a:pt x="342" y="317"/>
                      <a:pt x="329" y="296"/>
                      <a:pt x="302" y="281"/>
                    </a:cubicBezTo>
                    <a:cubicBezTo>
                      <a:pt x="222" y="237"/>
                      <a:pt x="78" y="356"/>
                      <a:pt x="30" y="406"/>
                    </a:cubicBezTo>
                    <a:cubicBezTo>
                      <a:pt x="23" y="413"/>
                      <a:pt x="12" y="413"/>
                      <a:pt x="5" y="406"/>
                    </a:cubicBezTo>
                    <a:cubicBezTo>
                      <a:pt x="1" y="403"/>
                      <a:pt x="0" y="398"/>
                      <a:pt x="0" y="394"/>
                    </a:cubicBezTo>
                    <a:cubicBezTo>
                      <a:pt x="0" y="389"/>
                      <a:pt x="1" y="385"/>
                      <a:pt x="5" y="381"/>
                    </a:cubicBezTo>
                    <a:lnTo>
                      <a:pt x="373" y="5"/>
                    </a:lnTo>
                    <a:cubicBezTo>
                      <a:pt x="380" y="-2"/>
                      <a:pt x="391" y="-2"/>
                      <a:pt x="398" y="5"/>
                    </a:cubicBezTo>
                    <a:cubicBezTo>
                      <a:pt x="405" y="12"/>
                      <a:pt x="405" y="23"/>
                      <a:pt x="398" y="30"/>
                    </a:cubicBezTo>
                    <a:lnTo>
                      <a:pt x="175" y="258"/>
                    </a:lnTo>
                    <a:cubicBezTo>
                      <a:pt x="224" y="236"/>
                      <a:pt x="276" y="226"/>
                      <a:pt x="319" y="250"/>
                    </a:cubicBezTo>
                    <a:cubicBezTo>
                      <a:pt x="358" y="272"/>
                      <a:pt x="378" y="306"/>
                      <a:pt x="376" y="345"/>
                    </a:cubicBezTo>
                    <a:cubicBezTo>
                      <a:pt x="372" y="392"/>
                      <a:pt x="335" y="437"/>
                      <a:pt x="285" y="456"/>
                    </a:cubicBezTo>
                    <a:cubicBezTo>
                      <a:pt x="269" y="462"/>
                      <a:pt x="253" y="464"/>
                      <a:pt x="236" y="464"/>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80" name="Google Shape;880;p23"/>
              <p:cNvSpPr/>
              <p:nvPr/>
            </p:nvSpPr>
            <p:spPr>
              <a:xfrm>
                <a:off x="4833742" y="3178690"/>
                <a:ext cx="121800" cy="135635"/>
              </a:xfrm>
              <a:custGeom>
                <a:avLst/>
                <a:gdLst/>
                <a:ahLst/>
                <a:cxnLst/>
                <a:rect l="l" t="t" r="r" b="b"/>
                <a:pathLst>
                  <a:path w="449" h="500" extrusionOk="0">
                    <a:moveTo>
                      <a:pt x="17" y="500"/>
                    </a:moveTo>
                    <a:cubicBezTo>
                      <a:pt x="8" y="500"/>
                      <a:pt x="0" y="492"/>
                      <a:pt x="0" y="483"/>
                    </a:cubicBezTo>
                    <a:cubicBezTo>
                      <a:pt x="-1" y="473"/>
                      <a:pt x="7" y="465"/>
                      <a:pt x="17" y="464"/>
                    </a:cubicBezTo>
                    <a:cubicBezTo>
                      <a:pt x="168" y="460"/>
                      <a:pt x="278" y="415"/>
                      <a:pt x="344" y="330"/>
                    </a:cubicBezTo>
                    <a:cubicBezTo>
                      <a:pt x="444" y="202"/>
                      <a:pt x="407" y="24"/>
                      <a:pt x="407" y="22"/>
                    </a:cubicBezTo>
                    <a:cubicBezTo>
                      <a:pt x="405" y="12"/>
                      <a:pt x="411" y="3"/>
                      <a:pt x="420" y="1"/>
                    </a:cubicBezTo>
                    <a:cubicBezTo>
                      <a:pt x="430" y="-1"/>
                      <a:pt x="439" y="5"/>
                      <a:pt x="441" y="14"/>
                    </a:cubicBezTo>
                    <a:cubicBezTo>
                      <a:pt x="443" y="22"/>
                      <a:pt x="482" y="211"/>
                      <a:pt x="372" y="352"/>
                    </a:cubicBezTo>
                    <a:cubicBezTo>
                      <a:pt x="300" y="445"/>
                      <a:pt x="180" y="495"/>
                      <a:pt x="18" y="500"/>
                    </a:cubicBezTo>
                    <a:lnTo>
                      <a:pt x="17" y="500"/>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nvGrpSpPr>
            <p:cNvPr id="881" name="Google Shape;881;p23"/>
            <p:cNvGrpSpPr/>
            <p:nvPr/>
          </p:nvGrpSpPr>
          <p:grpSpPr>
            <a:xfrm>
              <a:off x="261662" y="4107047"/>
              <a:ext cx="365411" cy="374241"/>
              <a:chOff x="7940051" y="3528357"/>
              <a:chExt cx="235734" cy="241430"/>
            </a:xfrm>
          </p:grpSpPr>
          <p:sp>
            <p:nvSpPr>
              <p:cNvPr id="882" name="Google Shape;882;p23"/>
              <p:cNvSpPr/>
              <p:nvPr/>
            </p:nvSpPr>
            <p:spPr>
              <a:xfrm>
                <a:off x="7940051" y="3528628"/>
                <a:ext cx="235734" cy="241159"/>
              </a:xfrm>
              <a:custGeom>
                <a:avLst/>
                <a:gdLst/>
                <a:ahLst/>
                <a:cxnLst/>
                <a:rect l="l" t="t" r="r" b="b"/>
                <a:pathLst>
                  <a:path w="869" h="889" extrusionOk="0">
                    <a:moveTo>
                      <a:pt x="115" y="824"/>
                    </a:moveTo>
                    <a:lnTo>
                      <a:pt x="510" y="853"/>
                    </a:lnTo>
                    <a:lnTo>
                      <a:pt x="833" y="622"/>
                    </a:lnTo>
                    <a:lnTo>
                      <a:pt x="806" y="66"/>
                    </a:lnTo>
                    <a:lnTo>
                      <a:pt x="369" y="36"/>
                    </a:lnTo>
                    <a:lnTo>
                      <a:pt x="37" y="264"/>
                    </a:lnTo>
                    <a:lnTo>
                      <a:pt x="115" y="824"/>
                    </a:lnTo>
                    <a:moveTo>
                      <a:pt x="515" y="889"/>
                    </a:moveTo>
                    <a:cubicBezTo>
                      <a:pt x="514" y="889"/>
                      <a:pt x="514" y="889"/>
                      <a:pt x="513" y="889"/>
                    </a:cubicBezTo>
                    <a:lnTo>
                      <a:pt x="98" y="858"/>
                    </a:lnTo>
                    <a:cubicBezTo>
                      <a:pt x="90" y="858"/>
                      <a:pt x="83" y="851"/>
                      <a:pt x="82" y="843"/>
                    </a:cubicBezTo>
                    <a:lnTo>
                      <a:pt x="0" y="258"/>
                    </a:lnTo>
                    <a:cubicBezTo>
                      <a:pt x="-1" y="252"/>
                      <a:pt x="2" y="245"/>
                      <a:pt x="8" y="241"/>
                    </a:cubicBezTo>
                    <a:lnTo>
                      <a:pt x="354" y="3"/>
                    </a:lnTo>
                    <a:cubicBezTo>
                      <a:pt x="357" y="1"/>
                      <a:pt x="361" y="0"/>
                      <a:pt x="365" y="0"/>
                    </a:cubicBezTo>
                    <a:lnTo>
                      <a:pt x="824" y="32"/>
                    </a:lnTo>
                    <a:cubicBezTo>
                      <a:pt x="833" y="33"/>
                      <a:pt x="840" y="40"/>
                      <a:pt x="840" y="49"/>
                    </a:cubicBezTo>
                    <a:lnTo>
                      <a:pt x="869" y="629"/>
                    </a:lnTo>
                    <a:cubicBezTo>
                      <a:pt x="869" y="635"/>
                      <a:pt x="866" y="641"/>
                      <a:pt x="862" y="645"/>
                    </a:cubicBezTo>
                    <a:lnTo>
                      <a:pt x="525" y="885"/>
                    </a:lnTo>
                    <a:cubicBezTo>
                      <a:pt x="522" y="888"/>
                      <a:pt x="518" y="889"/>
                      <a:pt x="515" y="889"/>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83" name="Google Shape;883;p23"/>
              <p:cNvSpPr/>
              <p:nvPr/>
            </p:nvSpPr>
            <p:spPr>
              <a:xfrm>
                <a:off x="7962024" y="3686507"/>
                <a:ext cx="213761" cy="74871"/>
              </a:xfrm>
              <a:custGeom>
                <a:avLst/>
                <a:gdLst/>
                <a:ahLst/>
                <a:cxnLst/>
                <a:rect l="l" t="t" r="r" b="b"/>
                <a:pathLst>
                  <a:path w="788" h="276" extrusionOk="0">
                    <a:moveTo>
                      <a:pt x="18" y="276"/>
                    </a:moveTo>
                    <a:cubicBezTo>
                      <a:pt x="13" y="276"/>
                      <a:pt x="7" y="274"/>
                      <a:pt x="4" y="269"/>
                    </a:cubicBezTo>
                    <a:cubicBezTo>
                      <a:pt x="-2" y="261"/>
                      <a:pt x="0" y="250"/>
                      <a:pt x="8" y="244"/>
                    </a:cubicBezTo>
                    <a:lnTo>
                      <a:pt x="343" y="3"/>
                    </a:lnTo>
                    <a:cubicBezTo>
                      <a:pt x="347" y="1"/>
                      <a:pt x="351" y="-1"/>
                      <a:pt x="355" y="0"/>
                    </a:cubicBezTo>
                    <a:lnTo>
                      <a:pt x="772" y="31"/>
                    </a:lnTo>
                    <a:cubicBezTo>
                      <a:pt x="781" y="31"/>
                      <a:pt x="789" y="40"/>
                      <a:pt x="788" y="50"/>
                    </a:cubicBezTo>
                    <a:cubicBezTo>
                      <a:pt x="787" y="59"/>
                      <a:pt x="779" y="67"/>
                      <a:pt x="769" y="66"/>
                    </a:cubicBezTo>
                    <a:lnTo>
                      <a:pt x="359" y="35"/>
                    </a:lnTo>
                    <a:lnTo>
                      <a:pt x="28" y="273"/>
                    </a:lnTo>
                    <a:cubicBezTo>
                      <a:pt x="25" y="275"/>
                      <a:pt x="22" y="276"/>
                      <a:pt x="18" y="276"/>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84" name="Google Shape;884;p23"/>
              <p:cNvSpPr/>
              <p:nvPr/>
            </p:nvSpPr>
            <p:spPr>
              <a:xfrm>
                <a:off x="8033910" y="3528357"/>
                <a:ext cx="28755" cy="167645"/>
              </a:xfrm>
              <a:custGeom>
                <a:avLst/>
                <a:gdLst/>
                <a:ahLst/>
                <a:cxnLst/>
                <a:rect l="l" t="t" r="r" b="b"/>
                <a:pathLst>
                  <a:path w="106" h="618" extrusionOk="0">
                    <a:moveTo>
                      <a:pt x="88" y="618"/>
                    </a:moveTo>
                    <a:cubicBezTo>
                      <a:pt x="80" y="618"/>
                      <a:pt x="72" y="611"/>
                      <a:pt x="71" y="602"/>
                    </a:cubicBezTo>
                    <a:lnTo>
                      <a:pt x="0" y="21"/>
                    </a:lnTo>
                    <a:cubicBezTo>
                      <a:pt x="-1" y="11"/>
                      <a:pt x="6" y="2"/>
                      <a:pt x="16" y="1"/>
                    </a:cubicBezTo>
                    <a:cubicBezTo>
                      <a:pt x="25" y="0"/>
                      <a:pt x="34" y="7"/>
                      <a:pt x="35" y="17"/>
                    </a:cubicBezTo>
                    <a:lnTo>
                      <a:pt x="106" y="598"/>
                    </a:lnTo>
                    <a:cubicBezTo>
                      <a:pt x="107" y="608"/>
                      <a:pt x="100" y="617"/>
                      <a:pt x="91" y="618"/>
                    </a:cubicBezTo>
                    <a:cubicBezTo>
                      <a:pt x="90" y="618"/>
                      <a:pt x="89" y="618"/>
                      <a:pt x="88" y="618"/>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85" name="Google Shape;885;p23"/>
              <p:cNvSpPr/>
              <p:nvPr/>
            </p:nvSpPr>
            <p:spPr>
              <a:xfrm>
                <a:off x="7940051" y="3537309"/>
                <a:ext cx="227867" cy="80025"/>
              </a:xfrm>
              <a:custGeom>
                <a:avLst/>
                <a:gdLst/>
                <a:ahLst/>
                <a:cxnLst/>
                <a:rect l="l" t="t" r="r" b="b"/>
                <a:pathLst>
                  <a:path w="840" h="295" extrusionOk="0">
                    <a:moveTo>
                      <a:pt x="475" y="295"/>
                    </a:moveTo>
                    <a:cubicBezTo>
                      <a:pt x="475" y="295"/>
                      <a:pt x="474" y="295"/>
                      <a:pt x="473" y="295"/>
                    </a:cubicBezTo>
                    <a:lnTo>
                      <a:pt x="16" y="242"/>
                    </a:lnTo>
                    <a:cubicBezTo>
                      <a:pt x="6" y="240"/>
                      <a:pt x="-1" y="232"/>
                      <a:pt x="0" y="222"/>
                    </a:cubicBezTo>
                    <a:cubicBezTo>
                      <a:pt x="1" y="212"/>
                      <a:pt x="10" y="205"/>
                      <a:pt x="20" y="206"/>
                    </a:cubicBezTo>
                    <a:lnTo>
                      <a:pt x="470" y="259"/>
                    </a:lnTo>
                    <a:lnTo>
                      <a:pt x="812" y="4"/>
                    </a:lnTo>
                    <a:cubicBezTo>
                      <a:pt x="820" y="-2"/>
                      <a:pt x="831" y="-1"/>
                      <a:pt x="837" y="7"/>
                    </a:cubicBezTo>
                    <a:cubicBezTo>
                      <a:pt x="843" y="15"/>
                      <a:pt x="841" y="26"/>
                      <a:pt x="833" y="32"/>
                    </a:cubicBezTo>
                    <a:lnTo>
                      <a:pt x="486" y="291"/>
                    </a:lnTo>
                    <a:cubicBezTo>
                      <a:pt x="483" y="293"/>
                      <a:pt x="479" y="295"/>
                      <a:pt x="475" y="295"/>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86" name="Google Shape;886;p23"/>
              <p:cNvSpPr/>
              <p:nvPr/>
            </p:nvSpPr>
            <p:spPr>
              <a:xfrm>
                <a:off x="8064292" y="3607297"/>
                <a:ext cx="20074" cy="162491"/>
              </a:xfrm>
              <a:custGeom>
                <a:avLst/>
                <a:gdLst/>
                <a:ahLst/>
                <a:cxnLst/>
                <a:rect l="l" t="t" r="r" b="b"/>
                <a:pathLst>
                  <a:path w="74" h="599" extrusionOk="0">
                    <a:moveTo>
                      <a:pt x="57" y="599"/>
                    </a:moveTo>
                    <a:cubicBezTo>
                      <a:pt x="47" y="599"/>
                      <a:pt x="40" y="592"/>
                      <a:pt x="39" y="582"/>
                    </a:cubicBezTo>
                    <a:lnTo>
                      <a:pt x="0" y="20"/>
                    </a:lnTo>
                    <a:cubicBezTo>
                      <a:pt x="-1" y="11"/>
                      <a:pt x="6" y="2"/>
                      <a:pt x="16" y="1"/>
                    </a:cubicBezTo>
                    <a:cubicBezTo>
                      <a:pt x="25" y="0"/>
                      <a:pt x="34" y="8"/>
                      <a:pt x="35" y="18"/>
                    </a:cubicBezTo>
                    <a:lnTo>
                      <a:pt x="74" y="580"/>
                    </a:lnTo>
                    <a:cubicBezTo>
                      <a:pt x="75" y="589"/>
                      <a:pt x="68" y="598"/>
                      <a:pt x="58" y="599"/>
                    </a:cubicBezTo>
                    <a:cubicBezTo>
                      <a:pt x="57" y="599"/>
                      <a:pt x="57" y="599"/>
                      <a:pt x="57" y="599"/>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nvGrpSpPr>
            <p:cNvPr id="887" name="Google Shape;887;p23"/>
            <p:cNvGrpSpPr/>
            <p:nvPr/>
          </p:nvGrpSpPr>
          <p:grpSpPr>
            <a:xfrm>
              <a:off x="8585438" y="2326626"/>
              <a:ext cx="150826" cy="125327"/>
              <a:chOff x="5999388" y="1257826"/>
              <a:chExt cx="150826" cy="125327"/>
            </a:xfrm>
          </p:grpSpPr>
          <p:sp>
            <p:nvSpPr>
              <p:cNvPr id="888" name="Google Shape;888;p23"/>
              <p:cNvSpPr/>
              <p:nvPr/>
            </p:nvSpPr>
            <p:spPr>
              <a:xfrm>
                <a:off x="5999388" y="1302857"/>
                <a:ext cx="96030" cy="80296"/>
              </a:xfrm>
              <a:custGeom>
                <a:avLst/>
                <a:gdLst/>
                <a:ahLst/>
                <a:cxnLst/>
                <a:rect l="l" t="t" r="r" b="b"/>
                <a:pathLst>
                  <a:path w="354" h="296" extrusionOk="0">
                    <a:moveTo>
                      <a:pt x="336" y="296"/>
                    </a:moveTo>
                    <a:cubicBezTo>
                      <a:pt x="334" y="296"/>
                      <a:pt x="333" y="296"/>
                      <a:pt x="332" y="296"/>
                    </a:cubicBezTo>
                    <a:cubicBezTo>
                      <a:pt x="318" y="293"/>
                      <a:pt x="307" y="284"/>
                      <a:pt x="299" y="271"/>
                    </a:cubicBezTo>
                    <a:cubicBezTo>
                      <a:pt x="283" y="243"/>
                      <a:pt x="284" y="193"/>
                      <a:pt x="291" y="144"/>
                    </a:cubicBezTo>
                    <a:cubicBezTo>
                      <a:pt x="235" y="222"/>
                      <a:pt x="155" y="298"/>
                      <a:pt x="90" y="296"/>
                    </a:cubicBezTo>
                    <a:cubicBezTo>
                      <a:pt x="63" y="296"/>
                      <a:pt x="26" y="281"/>
                      <a:pt x="7" y="217"/>
                    </a:cubicBezTo>
                    <a:cubicBezTo>
                      <a:pt x="-16" y="135"/>
                      <a:pt x="14" y="66"/>
                      <a:pt x="90" y="28"/>
                    </a:cubicBezTo>
                    <a:cubicBezTo>
                      <a:pt x="163" y="-10"/>
                      <a:pt x="262" y="-8"/>
                      <a:pt x="293" y="32"/>
                    </a:cubicBezTo>
                    <a:cubicBezTo>
                      <a:pt x="299" y="39"/>
                      <a:pt x="297" y="51"/>
                      <a:pt x="290" y="57"/>
                    </a:cubicBezTo>
                    <a:cubicBezTo>
                      <a:pt x="282" y="63"/>
                      <a:pt x="271" y="61"/>
                      <a:pt x="265" y="54"/>
                    </a:cubicBezTo>
                    <a:cubicBezTo>
                      <a:pt x="248" y="32"/>
                      <a:pt x="170" y="26"/>
                      <a:pt x="106" y="59"/>
                    </a:cubicBezTo>
                    <a:cubicBezTo>
                      <a:pt x="64" y="81"/>
                      <a:pt x="18" y="124"/>
                      <a:pt x="41" y="207"/>
                    </a:cubicBezTo>
                    <a:cubicBezTo>
                      <a:pt x="57" y="260"/>
                      <a:pt x="82" y="261"/>
                      <a:pt x="91" y="261"/>
                    </a:cubicBezTo>
                    <a:lnTo>
                      <a:pt x="92" y="261"/>
                    </a:lnTo>
                    <a:cubicBezTo>
                      <a:pt x="166" y="261"/>
                      <a:pt x="289" y="110"/>
                      <a:pt x="319" y="20"/>
                    </a:cubicBezTo>
                    <a:cubicBezTo>
                      <a:pt x="322" y="11"/>
                      <a:pt x="332" y="6"/>
                      <a:pt x="341" y="9"/>
                    </a:cubicBezTo>
                    <a:cubicBezTo>
                      <a:pt x="350" y="12"/>
                      <a:pt x="355" y="22"/>
                      <a:pt x="352" y="31"/>
                    </a:cubicBezTo>
                    <a:cubicBezTo>
                      <a:pt x="332" y="98"/>
                      <a:pt x="308" y="217"/>
                      <a:pt x="329" y="253"/>
                    </a:cubicBezTo>
                    <a:cubicBezTo>
                      <a:pt x="333" y="259"/>
                      <a:pt x="337" y="261"/>
                      <a:pt x="339" y="261"/>
                    </a:cubicBezTo>
                    <a:cubicBezTo>
                      <a:pt x="349" y="264"/>
                      <a:pt x="355" y="273"/>
                      <a:pt x="353" y="282"/>
                    </a:cubicBezTo>
                    <a:cubicBezTo>
                      <a:pt x="351" y="291"/>
                      <a:pt x="344" y="296"/>
                      <a:pt x="336" y="296"/>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89" name="Google Shape;889;p23"/>
              <p:cNvSpPr/>
              <p:nvPr/>
            </p:nvSpPr>
            <p:spPr>
              <a:xfrm>
                <a:off x="6108981" y="1257826"/>
                <a:ext cx="41233" cy="66461"/>
              </a:xfrm>
              <a:custGeom>
                <a:avLst/>
                <a:gdLst/>
                <a:ahLst/>
                <a:cxnLst/>
                <a:rect l="l" t="t" r="r" b="b"/>
                <a:pathLst>
                  <a:path w="152" h="245" extrusionOk="0">
                    <a:moveTo>
                      <a:pt x="57" y="189"/>
                    </a:moveTo>
                    <a:cubicBezTo>
                      <a:pt x="59" y="189"/>
                      <a:pt x="61" y="189"/>
                      <a:pt x="62" y="190"/>
                    </a:cubicBezTo>
                    <a:cubicBezTo>
                      <a:pt x="81" y="195"/>
                      <a:pt x="97" y="192"/>
                      <a:pt x="108" y="180"/>
                    </a:cubicBezTo>
                    <a:cubicBezTo>
                      <a:pt x="115" y="171"/>
                      <a:pt x="118" y="158"/>
                      <a:pt x="114" y="149"/>
                    </a:cubicBezTo>
                    <a:cubicBezTo>
                      <a:pt x="114" y="147"/>
                      <a:pt x="111" y="140"/>
                      <a:pt x="98" y="140"/>
                    </a:cubicBezTo>
                    <a:cubicBezTo>
                      <a:pt x="80" y="140"/>
                      <a:pt x="63" y="165"/>
                      <a:pt x="50" y="190"/>
                    </a:cubicBezTo>
                    <a:cubicBezTo>
                      <a:pt x="52" y="189"/>
                      <a:pt x="55" y="189"/>
                      <a:pt x="57" y="189"/>
                    </a:cubicBezTo>
                    <a:moveTo>
                      <a:pt x="17" y="245"/>
                    </a:moveTo>
                    <a:cubicBezTo>
                      <a:pt x="15" y="245"/>
                      <a:pt x="14" y="245"/>
                      <a:pt x="12" y="245"/>
                    </a:cubicBezTo>
                    <a:cubicBezTo>
                      <a:pt x="3" y="242"/>
                      <a:pt x="-3" y="232"/>
                      <a:pt x="0" y="223"/>
                    </a:cubicBezTo>
                    <a:lnTo>
                      <a:pt x="0" y="223"/>
                    </a:lnTo>
                    <a:lnTo>
                      <a:pt x="59" y="13"/>
                    </a:lnTo>
                    <a:cubicBezTo>
                      <a:pt x="61" y="4"/>
                      <a:pt x="71" y="-2"/>
                      <a:pt x="80" y="1"/>
                    </a:cubicBezTo>
                    <a:cubicBezTo>
                      <a:pt x="90" y="4"/>
                      <a:pt x="95" y="13"/>
                      <a:pt x="93" y="23"/>
                    </a:cubicBezTo>
                    <a:lnTo>
                      <a:pt x="67" y="114"/>
                    </a:lnTo>
                    <a:cubicBezTo>
                      <a:pt x="76" y="108"/>
                      <a:pt x="86" y="105"/>
                      <a:pt x="98" y="105"/>
                    </a:cubicBezTo>
                    <a:cubicBezTo>
                      <a:pt x="120" y="105"/>
                      <a:pt x="138" y="116"/>
                      <a:pt x="147" y="134"/>
                    </a:cubicBezTo>
                    <a:cubicBezTo>
                      <a:pt x="156" y="156"/>
                      <a:pt x="151" y="184"/>
                      <a:pt x="134" y="203"/>
                    </a:cubicBezTo>
                    <a:cubicBezTo>
                      <a:pt x="115" y="226"/>
                      <a:pt x="85" y="233"/>
                      <a:pt x="52" y="223"/>
                    </a:cubicBezTo>
                    <a:cubicBezTo>
                      <a:pt x="47" y="222"/>
                      <a:pt x="42" y="218"/>
                      <a:pt x="41" y="212"/>
                    </a:cubicBezTo>
                    <a:cubicBezTo>
                      <a:pt x="38" y="220"/>
                      <a:pt x="36" y="227"/>
                      <a:pt x="34" y="232"/>
                    </a:cubicBezTo>
                    <a:lnTo>
                      <a:pt x="34" y="232"/>
                    </a:lnTo>
                    <a:cubicBezTo>
                      <a:pt x="32" y="240"/>
                      <a:pt x="25" y="245"/>
                      <a:pt x="17" y="245"/>
                    </a:cubicBezTo>
                    <a:close/>
                  </a:path>
                </a:pathLst>
              </a:custGeom>
              <a:solidFill>
                <a:schemeClr val="dk1"/>
              </a:solidFill>
              <a:ln>
                <a:noFill/>
              </a:ln>
            </p:spPr>
            <p:txBody>
              <a:bodyPr spcFirstLastPara="1" wrap="square" lIns="90000" tIns="43200" rIns="90000" bIns="432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sp>
        <p:nvSpPr>
          <p:cNvPr id="890" name="Google Shape;890;p23"/>
          <p:cNvSpPr/>
          <p:nvPr/>
        </p:nvSpPr>
        <p:spPr>
          <a:xfrm>
            <a:off x="-37675" y="4667425"/>
            <a:ext cx="9219362" cy="0"/>
          </a:xfrm>
          <a:custGeom>
            <a:avLst/>
            <a:gdLst/>
            <a:ahLst/>
            <a:cxnLst/>
            <a:rect l="l" t="t" r="r" b="b"/>
            <a:pathLst>
              <a:path w="14274" h="120000" extrusionOk="0">
                <a:moveTo>
                  <a:pt x="0" y="0"/>
                </a:moveTo>
                <a:lnTo>
                  <a:pt x="14274" y="0"/>
                </a:lnTo>
                <a:lnTo>
                  <a:pt x="0" y="0"/>
                </a:lnTo>
                <a:close/>
              </a:path>
            </a:pathLst>
          </a:custGeom>
          <a:noFill/>
          <a:ln w="9525" cap="flat" cmpd="sng">
            <a:solidFill>
              <a:schemeClr val="dk1"/>
            </a:solidFill>
            <a:prstDash val="solid"/>
            <a:bevel/>
            <a:headEnd type="none" w="sm" len="sm"/>
            <a:tailEnd type="none" w="sm" len="sm"/>
          </a:ln>
        </p:spPr>
        <p:txBody>
          <a:bodyPr spcFirstLastPara="1" wrap="square" lIns="92875" tIns="0" rIns="92875"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nvGrpSpPr>
          <p:cNvPr id="891" name="Google Shape;891;p23"/>
          <p:cNvGrpSpPr/>
          <p:nvPr/>
        </p:nvGrpSpPr>
        <p:grpSpPr>
          <a:xfrm>
            <a:off x="213169" y="89850"/>
            <a:ext cx="8884488" cy="4577302"/>
            <a:chOff x="213169" y="89850"/>
            <a:chExt cx="8884488" cy="4577302"/>
          </a:xfrm>
        </p:grpSpPr>
        <p:grpSp>
          <p:nvGrpSpPr>
            <p:cNvPr id="892" name="Google Shape;892;p23"/>
            <p:cNvGrpSpPr/>
            <p:nvPr/>
          </p:nvGrpSpPr>
          <p:grpSpPr>
            <a:xfrm flipH="1">
              <a:off x="8430672" y="3395699"/>
              <a:ext cx="666985" cy="1271453"/>
              <a:chOff x="4721437" y="3735065"/>
              <a:chExt cx="489099" cy="932355"/>
            </a:xfrm>
          </p:grpSpPr>
          <p:sp>
            <p:nvSpPr>
              <p:cNvPr id="893" name="Google Shape;893;p23"/>
              <p:cNvSpPr/>
              <p:nvPr/>
            </p:nvSpPr>
            <p:spPr>
              <a:xfrm>
                <a:off x="4846492" y="4370108"/>
                <a:ext cx="325524" cy="297312"/>
              </a:xfrm>
              <a:custGeom>
                <a:avLst/>
                <a:gdLst/>
                <a:ahLst/>
                <a:cxnLst/>
                <a:rect l="l" t="t" r="r" b="b"/>
                <a:pathLst>
                  <a:path w="1200" h="1096" extrusionOk="0">
                    <a:moveTo>
                      <a:pt x="1200" y="0"/>
                    </a:moveTo>
                    <a:lnTo>
                      <a:pt x="0" y="0"/>
                    </a:lnTo>
                    <a:lnTo>
                      <a:pt x="126" y="1096"/>
                    </a:lnTo>
                    <a:lnTo>
                      <a:pt x="1074" y="1096"/>
                    </a:lnTo>
                    <a:lnTo>
                      <a:pt x="1200" y="0"/>
                    </a:lnTo>
                    <a:close/>
                  </a:path>
                </a:pathLst>
              </a:custGeom>
              <a:solidFill>
                <a:srgbClr val="192D3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94" name="Google Shape;894;p23"/>
              <p:cNvSpPr/>
              <p:nvPr/>
            </p:nvSpPr>
            <p:spPr>
              <a:xfrm>
                <a:off x="4846492" y="4370108"/>
                <a:ext cx="325524" cy="297312"/>
              </a:xfrm>
              <a:custGeom>
                <a:avLst/>
                <a:gdLst/>
                <a:ahLst/>
                <a:cxnLst/>
                <a:rect l="l" t="t" r="r" b="b"/>
                <a:pathLst>
                  <a:path w="1200" h="1096" extrusionOk="0">
                    <a:moveTo>
                      <a:pt x="1200" y="0"/>
                    </a:moveTo>
                    <a:lnTo>
                      <a:pt x="0" y="0"/>
                    </a:lnTo>
                    <a:lnTo>
                      <a:pt x="126" y="1096"/>
                    </a:lnTo>
                    <a:lnTo>
                      <a:pt x="1074" y="1096"/>
                    </a:lnTo>
                    <a:lnTo>
                      <a:pt x="1200" y="0"/>
                    </a:lnTo>
                    <a:close/>
                  </a:path>
                </a:pathLst>
              </a:custGeom>
              <a:solidFill>
                <a:schemeClr val="dk1"/>
              </a:solidFill>
              <a:ln w="9525" cap="flat" cmpd="sng">
                <a:solidFill>
                  <a:schemeClr val="dk1"/>
                </a:solidFill>
                <a:prstDash val="solid"/>
                <a:bevel/>
                <a:headEnd type="none" w="sm" len="sm"/>
                <a:tailEnd type="none" w="sm" len="sm"/>
              </a:ln>
            </p:spPr>
            <p:txBody>
              <a:bodyPr spcFirstLastPara="1" wrap="square" lIns="92875" tIns="47875" rIns="92875" bIns="478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95" name="Google Shape;895;p23"/>
              <p:cNvSpPr/>
              <p:nvPr/>
            </p:nvSpPr>
            <p:spPr>
              <a:xfrm>
                <a:off x="5062423" y="4162858"/>
                <a:ext cx="148113" cy="127768"/>
              </a:xfrm>
              <a:custGeom>
                <a:avLst/>
                <a:gdLst/>
                <a:ahLst/>
                <a:cxnLst/>
                <a:rect l="l" t="t" r="r" b="b"/>
                <a:pathLst>
                  <a:path w="546" h="471" extrusionOk="0">
                    <a:moveTo>
                      <a:pt x="546" y="0"/>
                    </a:moveTo>
                    <a:cubicBezTo>
                      <a:pt x="546" y="0"/>
                      <a:pt x="22" y="42"/>
                      <a:pt x="0" y="428"/>
                    </a:cubicBezTo>
                    <a:cubicBezTo>
                      <a:pt x="0" y="428"/>
                      <a:pt x="531" y="672"/>
                      <a:pt x="546" y="0"/>
                    </a:cubicBezTo>
                    <a:close/>
                  </a:path>
                </a:pathLst>
              </a:custGeom>
              <a:solidFill>
                <a:srgbClr val="5BE3A8"/>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96" name="Google Shape;896;p23"/>
              <p:cNvSpPr/>
              <p:nvPr/>
            </p:nvSpPr>
            <p:spPr>
              <a:xfrm>
                <a:off x="5062423" y="4162858"/>
                <a:ext cx="148113" cy="127768"/>
              </a:xfrm>
              <a:custGeom>
                <a:avLst/>
                <a:gdLst/>
                <a:ahLst/>
                <a:cxnLst/>
                <a:rect l="l" t="t" r="r" b="b"/>
                <a:pathLst>
                  <a:path w="546" h="471" extrusionOk="0">
                    <a:moveTo>
                      <a:pt x="546" y="0"/>
                    </a:moveTo>
                    <a:cubicBezTo>
                      <a:pt x="546" y="0"/>
                      <a:pt x="22" y="42"/>
                      <a:pt x="0" y="428"/>
                    </a:cubicBezTo>
                    <a:cubicBezTo>
                      <a:pt x="0" y="428"/>
                      <a:pt x="531" y="672"/>
                      <a:pt x="546" y="0"/>
                    </a:cubicBezTo>
                    <a:close/>
                  </a:path>
                </a:pathLst>
              </a:custGeom>
              <a:solidFill>
                <a:schemeClr val="lt2"/>
              </a:solidFill>
              <a:ln w="9525" cap="flat" cmpd="sng">
                <a:solidFill>
                  <a:schemeClr val="dk1"/>
                </a:solidFill>
                <a:prstDash val="solid"/>
                <a:bevel/>
                <a:headEnd type="none" w="sm" len="sm"/>
                <a:tailEnd type="none" w="sm" len="sm"/>
              </a:ln>
            </p:spPr>
            <p:txBody>
              <a:bodyPr spcFirstLastPara="1" wrap="square" lIns="92875" tIns="47875" rIns="92875" bIns="478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97" name="Google Shape;897;p23"/>
              <p:cNvSpPr/>
              <p:nvPr/>
            </p:nvSpPr>
            <p:spPr>
              <a:xfrm>
                <a:off x="4721437" y="4120811"/>
                <a:ext cx="207793" cy="92774"/>
              </a:xfrm>
              <a:custGeom>
                <a:avLst/>
                <a:gdLst/>
                <a:ahLst/>
                <a:cxnLst/>
                <a:rect l="l" t="t" r="r" b="b"/>
                <a:pathLst>
                  <a:path w="766" h="342" extrusionOk="0">
                    <a:moveTo>
                      <a:pt x="766" y="251"/>
                    </a:moveTo>
                    <a:cubicBezTo>
                      <a:pt x="766" y="251"/>
                      <a:pt x="473" y="-145"/>
                      <a:pt x="0" y="58"/>
                    </a:cubicBezTo>
                    <a:cubicBezTo>
                      <a:pt x="0" y="58"/>
                      <a:pt x="289" y="537"/>
                      <a:pt x="766" y="251"/>
                    </a:cubicBezTo>
                    <a:close/>
                  </a:path>
                </a:pathLst>
              </a:custGeom>
              <a:solidFill>
                <a:srgbClr val="5BE3A8"/>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98" name="Google Shape;898;p23"/>
              <p:cNvSpPr/>
              <p:nvPr/>
            </p:nvSpPr>
            <p:spPr>
              <a:xfrm>
                <a:off x="4721437" y="4120811"/>
                <a:ext cx="207793" cy="92774"/>
              </a:xfrm>
              <a:custGeom>
                <a:avLst/>
                <a:gdLst/>
                <a:ahLst/>
                <a:cxnLst/>
                <a:rect l="l" t="t" r="r" b="b"/>
                <a:pathLst>
                  <a:path w="766" h="342" extrusionOk="0">
                    <a:moveTo>
                      <a:pt x="766" y="251"/>
                    </a:moveTo>
                    <a:cubicBezTo>
                      <a:pt x="766" y="251"/>
                      <a:pt x="473" y="-145"/>
                      <a:pt x="0" y="58"/>
                    </a:cubicBezTo>
                    <a:cubicBezTo>
                      <a:pt x="0" y="58"/>
                      <a:pt x="289" y="537"/>
                      <a:pt x="766" y="251"/>
                    </a:cubicBezTo>
                    <a:close/>
                  </a:path>
                </a:pathLst>
              </a:custGeom>
              <a:solidFill>
                <a:schemeClr val="accent1"/>
              </a:solidFill>
              <a:ln w="9525" cap="flat" cmpd="sng">
                <a:solidFill>
                  <a:schemeClr val="dk1"/>
                </a:solidFill>
                <a:prstDash val="solid"/>
                <a:bevel/>
                <a:headEnd type="none" w="sm" len="sm"/>
                <a:tailEnd type="none" w="sm" len="sm"/>
              </a:ln>
            </p:spPr>
            <p:txBody>
              <a:bodyPr spcFirstLastPara="1" wrap="square" lIns="92875" tIns="47875" rIns="92875" bIns="478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99" name="Google Shape;899;p23"/>
              <p:cNvSpPr/>
              <p:nvPr/>
            </p:nvSpPr>
            <p:spPr>
              <a:xfrm>
                <a:off x="4731745" y="3850083"/>
                <a:ext cx="165746" cy="159507"/>
              </a:xfrm>
              <a:custGeom>
                <a:avLst/>
                <a:gdLst/>
                <a:ahLst/>
                <a:cxnLst/>
                <a:rect l="l" t="t" r="r" b="b"/>
                <a:pathLst>
                  <a:path w="611" h="588" extrusionOk="0">
                    <a:moveTo>
                      <a:pt x="3" y="0"/>
                    </a:moveTo>
                    <a:cubicBezTo>
                      <a:pt x="3" y="0"/>
                      <a:pt x="-82" y="761"/>
                      <a:pt x="611" y="551"/>
                    </a:cubicBezTo>
                    <a:cubicBezTo>
                      <a:pt x="611" y="551"/>
                      <a:pt x="391" y="-8"/>
                      <a:pt x="3" y="0"/>
                    </a:cubicBezTo>
                    <a:close/>
                  </a:path>
                </a:pathLst>
              </a:custGeom>
              <a:solidFill>
                <a:srgbClr val="5BE3A8"/>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00" name="Google Shape;900;p23"/>
              <p:cNvSpPr/>
              <p:nvPr/>
            </p:nvSpPr>
            <p:spPr>
              <a:xfrm>
                <a:off x="4731745" y="3850083"/>
                <a:ext cx="165746" cy="159507"/>
              </a:xfrm>
              <a:custGeom>
                <a:avLst/>
                <a:gdLst/>
                <a:ahLst/>
                <a:cxnLst/>
                <a:rect l="l" t="t" r="r" b="b"/>
                <a:pathLst>
                  <a:path w="611" h="588" extrusionOk="0">
                    <a:moveTo>
                      <a:pt x="3" y="0"/>
                    </a:moveTo>
                    <a:cubicBezTo>
                      <a:pt x="3" y="0"/>
                      <a:pt x="-82" y="761"/>
                      <a:pt x="611" y="551"/>
                    </a:cubicBezTo>
                    <a:cubicBezTo>
                      <a:pt x="611" y="551"/>
                      <a:pt x="391" y="-8"/>
                      <a:pt x="3" y="0"/>
                    </a:cubicBezTo>
                    <a:close/>
                  </a:path>
                </a:pathLst>
              </a:custGeom>
              <a:solidFill>
                <a:schemeClr val="accent2"/>
              </a:solidFill>
              <a:ln w="9525" cap="flat" cmpd="sng">
                <a:solidFill>
                  <a:schemeClr val="dk1"/>
                </a:solidFill>
                <a:prstDash val="solid"/>
                <a:bevel/>
                <a:headEnd type="none" w="sm" len="sm"/>
                <a:tailEnd type="none" w="sm" len="sm"/>
              </a:ln>
            </p:spPr>
            <p:txBody>
              <a:bodyPr spcFirstLastPara="1" wrap="square" lIns="92875" tIns="47875" rIns="92875" bIns="478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01" name="Google Shape;901;p23"/>
              <p:cNvSpPr/>
              <p:nvPr/>
            </p:nvSpPr>
            <p:spPr>
              <a:xfrm>
                <a:off x="4883656" y="3735065"/>
                <a:ext cx="100912" cy="201825"/>
              </a:xfrm>
              <a:custGeom>
                <a:avLst/>
                <a:gdLst/>
                <a:ahLst/>
                <a:cxnLst/>
                <a:rect l="l" t="t" r="r" b="b"/>
                <a:pathLst>
                  <a:path w="372" h="744" extrusionOk="0">
                    <a:moveTo>
                      <a:pt x="293" y="0"/>
                    </a:moveTo>
                    <a:cubicBezTo>
                      <a:pt x="293" y="0"/>
                      <a:pt x="-255" y="295"/>
                      <a:pt x="148" y="744"/>
                    </a:cubicBezTo>
                    <a:cubicBezTo>
                      <a:pt x="148" y="744"/>
                      <a:pt x="533" y="423"/>
                      <a:pt x="293" y="0"/>
                    </a:cubicBezTo>
                    <a:close/>
                  </a:path>
                </a:pathLst>
              </a:custGeom>
              <a:solidFill>
                <a:srgbClr val="5BE3A8"/>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02" name="Google Shape;902;p23"/>
              <p:cNvSpPr/>
              <p:nvPr/>
            </p:nvSpPr>
            <p:spPr>
              <a:xfrm>
                <a:off x="4883656" y="3735065"/>
                <a:ext cx="100912" cy="201825"/>
              </a:xfrm>
              <a:custGeom>
                <a:avLst/>
                <a:gdLst/>
                <a:ahLst/>
                <a:cxnLst/>
                <a:rect l="l" t="t" r="r" b="b"/>
                <a:pathLst>
                  <a:path w="372" h="744" extrusionOk="0">
                    <a:moveTo>
                      <a:pt x="293" y="0"/>
                    </a:moveTo>
                    <a:cubicBezTo>
                      <a:pt x="293" y="0"/>
                      <a:pt x="-255" y="295"/>
                      <a:pt x="148" y="744"/>
                    </a:cubicBezTo>
                    <a:cubicBezTo>
                      <a:pt x="148" y="744"/>
                      <a:pt x="533" y="423"/>
                      <a:pt x="293" y="0"/>
                    </a:cubicBezTo>
                    <a:close/>
                  </a:path>
                </a:pathLst>
              </a:custGeom>
              <a:solidFill>
                <a:schemeClr val="accent3"/>
              </a:solidFill>
              <a:ln w="9525" cap="flat" cmpd="sng">
                <a:solidFill>
                  <a:schemeClr val="dk1"/>
                </a:solidFill>
                <a:prstDash val="solid"/>
                <a:bevel/>
                <a:headEnd type="none" w="sm" len="sm"/>
                <a:tailEnd type="none" w="sm" len="sm"/>
              </a:ln>
            </p:spPr>
            <p:txBody>
              <a:bodyPr spcFirstLastPara="1" wrap="square" lIns="92875" tIns="47875" rIns="92875" bIns="478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03" name="Google Shape;903;p23"/>
              <p:cNvSpPr/>
              <p:nvPr/>
            </p:nvSpPr>
            <p:spPr>
              <a:xfrm>
                <a:off x="4984568" y="3918986"/>
                <a:ext cx="161677" cy="134007"/>
              </a:xfrm>
              <a:custGeom>
                <a:avLst/>
                <a:gdLst/>
                <a:ahLst/>
                <a:cxnLst/>
                <a:rect l="l" t="t" r="r" b="b"/>
                <a:pathLst>
                  <a:path w="596" h="494" extrusionOk="0">
                    <a:moveTo>
                      <a:pt x="596" y="2"/>
                    </a:moveTo>
                    <a:cubicBezTo>
                      <a:pt x="596" y="2"/>
                      <a:pt x="0" y="-58"/>
                      <a:pt x="0" y="494"/>
                    </a:cubicBezTo>
                    <a:cubicBezTo>
                      <a:pt x="0" y="494"/>
                      <a:pt x="596" y="517"/>
                      <a:pt x="596" y="2"/>
                    </a:cubicBezTo>
                    <a:close/>
                  </a:path>
                </a:pathLst>
              </a:custGeom>
              <a:solidFill>
                <a:srgbClr val="5BE3A8"/>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04" name="Google Shape;904;p23"/>
              <p:cNvSpPr/>
              <p:nvPr/>
            </p:nvSpPr>
            <p:spPr>
              <a:xfrm>
                <a:off x="4984568" y="3918986"/>
                <a:ext cx="161677" cy="134007"/>
              </a:xfrm>
              <a:custGeom>
                <a:avLst/>
                <a:gdLst/>
                <a:ahLst/>
                <a:cxnLst/>
                <a:rect l="l" t="t" r="r" b="b"/>
                <a:pathLst>
                  <a:path w="596" h="494" extrusionOk="0">
                    <a:moveTo>
                      <a:pt x="596" y="2"/>
                    </a:moveTo>
                    <a:cubicBezTo>
                      <a:pt x="596" y="2"/>
                      <a:pt x="0" y="-58"/>
                      <a:pt x="0" y="494"/>
                    </a:cubicBezTo>
                    <a:cubicBezTo>
                      <a:pt x="0" y="494"/>
                      <a:pt x="596" y="517"/>
                      <a:pt x="596" y="2"/>
                    </a:cubicBezTo>
                    <a:close/>
                  </a:path>
                </a:pathLst>
              </a:custGeom>
              <a:solidFill>
                <a:schemeClr val="accent1"/>
              </a:solidFill>
              <a:ln w="9525" cap="flat" cmpd="sng">
                <a:solidFill>
                  <a:schemeClr val="dk1"/>
                </a:solidFill>
                <a:prstDash val="solid"/>
                <a:bevel/>
                <a:headEnd type="none" w="sm" len="sm"/>
                <a:tailEnd type="none" w="sm" len="sm"/>
              </a:ln>
            </p:spPr>
            <p:txBody>
              <a:bodyPr spcFirstLastPara="1" wrap="square" lIns="92875" tIns="47875" rIns="92875" bIns="478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05" name="Google Shape;905;p23"/>
              <p:cNvSpPr/>
              <p:nvPr/>
            </p:nvSpPr>
            <p:spPr>
              <a:xfrm>
                <a:off x="4832386" y="4363598"/>
                <a:ext cx="353465" cy="41776"/>
              </a:xfrm>
              <a:custGeom>
                <a:avLst/>
                <a:gdLst/>
                <a:ahLst/>
                <a:cxnLst/>
                <a:rect l="l" t="t" r="r" b="b"/>
                <a:pathLst>
                  <a:path w="1303" h="154" extrusionOk="0">
                    <a:moveTo>
                      <a:pt x="0" y="154"/>
                    </a:moveTo>
                    <a:lnTo>
                      <a:pt x="1303" y="154"/>
                    </a:lnTo>
                    <a:lnTo>
                      <a:pt x="1303" y="0"/>
                    </a:lnTo>
                    <a:lnTo>
                      <a:pt x="0" y="0"/>
                    </a:lnTo>
                    <a:lnTo>
                      <a:pt x="0" y="154"/>
                    </a:lnTo>
                    <a:close/>
                  </a:path>
                </a:pathLst>
              </a:custGeom>
              <a:solidFill>
                <a:schemeClr val="dk1"/>
              </a:solidFill>
              <a:ln w="9525" cap="flat" cmpd="sng">
                <a:solidFill>
                  <a:schemeClr val="dk1"/>
                </a:solidFill>
                <a:prstDash val="solid"/>
                <a:bevel/>
                <a:headEnd type="none" w="sm" len="sm"/>
                <a:tailEnd type="none" w="sm" len="sm"/>
              </a:ln>
            </p:spPr>
            <p:txBody>
              <a:bodyPr spcFirstLastPara="1" wrap="square" lIns="92875" tIns="7550" rIns="92875" bIns="755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06" name="Google Shape;906;p23"/>
              <p:cNvSpPr/>
              <p:nvPr/>
            </p:nvSpPr>
            <p:spPr>
              <a:xfrm>
                <a:off x="4918459" y="3800500"/>
                <a:ext cx="112025" cy="635000"/>
              </a:xfrm>
              <a:custGeom>
                <a:avLst/>
                <a:gdLst/>
                <a:ahLst/>
                <a:cxnLst/>
                <a:rect l="l" t="t" r="r" b="b"/>
                <a:pathLst>
                  <a:path w="4481" h="25400" extrusionOk="0">
                    <a:moveTo>
                      <a:pt x="899" y="0"/>
                    </a:moveTo>
                    <a:cubicBezTo>
                      <a:pt x="750" y="692"/>
                      <a:pt x="30" y="2578"/>
                      <a:pt x="3" y="4152"/>
                    </a:cubicBezTo>
                    <a:cubicBezTo>
                      <a:pt x="-24" y="5726"/>
                      <a:pt x="153" y="7517"/>
                      <a:pt x="736" y="9444"/>
                    </a:cubicBezTo>
                    <a:cubicBezTo>
                      <a:pt x="1320" y="11371"/>
                      <a:pt x="2880" y="13704"/>
                      <a:pt x="3504" y="15712"/>
                    </a:cubicBezTo>
                    <a:cubicBezTo>
                      <a:pt x="4128" y="17720"/>
                      <a:pt x="4467" y="19877"/>
                      <a:pt x="4481" y="21492"/>
                    </a:cubicBezTo>
                    <a:cubicBezTo>
                      <a:pt x="4495" y="23107"/>
                      <a:pt x="3735" y="24749"/>
                      <a:pt x="3586" y="25400"/>
                    </a:cubicBezTo>
                  </a:path>
                </a:pathLst>
              </a:custGeom>
              <a:noFill/>
              <a:ln w="9525" cap="rnd" cmpd="sng">
                <a:solidFill>
                  <a:schemeClr val="dk1"/>
                </a:solidFill>
                <a:prstDash val="solid"/>
                <a:round/>
                <a:headEnd type="none" w="med" len="med"/>
                <a:tailEnd type="none" w="med" len="med"/>
              </a:ln>
            </p:spPr>
          </p:sp>
          <p:sp>
            <p:nvSpPr>
              <p:cNvPr id="907" name="Google Shape;907;p23"/>
              <p:cNvSpPr/>
              <p:nvPr/>
            </p:nvSpPr>
            <p:spPr>
              <a:xfrm>
                <a:off x="4772000" y="3898200"/>
                <a:ext cx="158750" cy="118050"/>
              </a:xfrm>
              <a:custGeom>
                <a:avLst/>
                <a:gdLst/>
                <a:ahLst/>
                <a:cxnLst/>
                <a:rect l="l" t="t" r="r" b="b"/>
                <a:pathLst>
                  <a:path w="6350" h="4722" extrusionOk="0">
                    <a:moveTo>
                      <a:pt x="6350" y="4722"/>
                    </a:moveTo>
                    <a:cubicBezTo>
                      <a:pt x="5739" y="4437"/>
                      <a:pt x="3744" y="3799"/>
                      <a:pt x="2686" y="3012"/>
                    </a:cubicBezTo>
                    <a:cubicBezTo>
                      <a:pt x="1628" y="2225"/>
                      <a:pt x="448" y="502"/>
                      <a:pt x="0" y="0"/>
                    </a:cubicBezTo>
                  </a:path>
                </a:pathLst>
              </a:custGeom>
              <a:noFill/>
              <a:ln w="9525" cap="rnd" cmpd="sng">
                <a:solidFill>
                  <a:schemeClr val="dk1"/>
                </a:solidFill>
                <a:prstDash val="solid"/>
                <a:round/>
                <a:headEnd type="none" w="med" len="med"/>
                <a:tailEnd type="none" w="med" len="med"/>
              </a:ln>
            </p:spPr>
          </p:sp>
          <p:sp>
            <p:nvSpPr>
              <p:cNvPr id="908" name="Google Shape;908;p23"/>
              <p:cNvSpPr/>
              <p:nvPr/>
            </p:nvSpPr>
            <p:spPr>
              <a:xfrm>
                <a:off x="4957200" y="3975525"/>
                <a:ext cx="111950" cy="103800"/>
              </a:xfrm>
              <a:custGeom>
                <a:avLst/>
                <a:gdLst/>
                <a:ahLst/>
                <a:cxnLst/>
                <a:rect l="l" t="t" r="r" b="b"/>
                <a:pathLst>
                  <a:path w="4478" h="4152" extrusionOk="0">
                    <a:moveTo>
                      <a:pt x="0" y="4152"/>
                    </a:moveTo>
                    <a:cubicBezTo>
                      <a:pt x="746" y="3460"/>
                      <a:pt x="3732" y="692"/>
                      <a:pt x="4478" y="0"/>
                    </a:cubicBezTo>
                  </a:path>
                </a:pathLst>
              </a:custGeom>
              <a:noFill/>
              <a:ln w="9525" cap="rnd" cmpd="sng">
                <a:solidFill>
                  <a:schemeClr val="dk1"/>
                </a:solidFill>
                <a:prstDash val="solid"/>
                <a:round/>
                <a:headEnd type="none" w="med" len="med"/>
                <a:tailEnd type="none" w="med" len="med"/>
              </a:ln>
            </p:spPr>
          </p:sp>
          <p:sp>
            <p:nvSpPr>
              <p:cNvPr id="909" name="Google Shape;909;p23"/>
              <p:cNvSpPr/>
              <p:nvPr/>
            </p:nvSpPr>
            <p:spPr>
              <a:xfrm>
                <a:off x="5030475" y="4189250"/>
                <a:ext cx="144500" cy="120075"/>
              </a:xfrm>
              <a:custGeom>
                <a:avLst/>
                <a:gdLst/>
                <a:ahLst/>
                <a:cxnLst/>
                <a:rect l="l" t="t" r="r" b="b"/>
                <a:pathLst>
                  <a:path w="5780" h="4803" extrusionOk="0">
                    <a:moveTo>
                      <a:pt x="0" y="4803"/>
                    </a:moveTo>
                    <a:cubicBezTo>
                      <a:pt x="583" y="4233"/>
                      <a:pt x="2537" y="2185"/>
                      <a:pt x="3500" y="1384"/>
                    </a:cubicBezTo>
                    <a:cubicBezTo>
                      <a:pt x="4463" y="584"/>
                      <a:pt x="5400" y="231"/>
                      <a:pt x="5780" y="0"/>
                    </a:cubicBezTo>
                  </a:path>
                </a:pathLst>
              </a:custGeom>
              <a:noFill/>
              <a:ln w="9525" cap="rnd" cmpd="sng">
                <a:solidFill>
                  <a:schemeClr val="dk1"/>
                </a:solidFill>
                <a:prstDash val="solid"/>
                <a:round/>
                <a:headEnd type="none" w="med" len="med"/>
                <a:tailEnd type="none" w="med" len="med"/>
              </a:ln>
            </p:spPr>
          </p:sp>
          <p:sp>
            <p:nvSpPr>
              <p:cNvPr id="910" name="Google Shape;910;p23"/>
              <p:cNvSpPr/>
              <p:nvPr/>
            </p:nvSpPr>
            <p:spPr>
              <a:xfrm>
                <a:off x="4820856" y="4158700"/>
                <a:ext cx="189275" cy="48850"/>
              </a:xfrm>
              <a:custGeom>
                <a:avLst/>
                <a:gdLst/>
                <a:ahLst/>
                <a:cxnLst/>
                <a:rect l="l" t="t" r="r" b="b"/>
                <a:pathLst>
                  <a:path w="7571" h="1954" extrusionOk="0">
                    <a:moveTo>
                      <a:pt x="0" y="0"/>
                    </a:moveTo>
                    <a:cubicBezTo>
                      <a:pt x="1262" y="326"/>
                      <a:pt x="6309" y="1628"/>
                      <a:pt x="7571" y="1954"/>
                    </a:cubicBezTo>
                  </a:path>
                </a:pathLst>
              </a:custGeom>
              <a:noFill/>
              <a:ln w="9525" cap="rnd" cmpd="sng">
                <a:solidFill>
                  <a:schemeClr val="dk1"/>
                </a:solidFill>
                <a:prstDash val="solid"/>
                <a:round/>
                <a:headEnd type="none" w="med" len="med"/>
                <a:tailEnd type="none" w="med" len="med"/>
              </a:ln>
            </p:spPr>
          </p:sp>
        </p:grpSp>
        <p:grpSp>
          <p:nvGrpSpPr>
            <p:cNvPr id="911" name="Google Shape;911;p23"/>
            <p:cNvGrpSpPr/>
            <p:nvPr/>
          </p:nvGrpSpPr>
          <p:grpSpPr>
            <a:xfrm>
              <a:off x="213169" y="89850"/>
              <a:ext cx="506831" cy="572702"/>
              <a:chOff x="213169" y="89850"/>
              <a:chExt cx="506831" cy="572702"/>
            </a:xfrm>
          </p:grpSpPr>
          <p:sp>
            <p:nvSpPr>
              <p:cNvPr id="912" name="Google Shape;912;p23"/>
              <p:cNvSpPr/>
              <p:nvPr/>
            </p:nvSpPr>
            <p:spPr>
              <a:xfrm>
                <a:off x="213169" y="89850"/>
                <a:ext cx="506831" cy="572702"/>
              </a:xfrm>
              <a:custGeom>
                <a:avLst/>
                <a:gdLst/>
                <a:ahLst/>
                <a:cxnLst/>
                <a:rect l="l" t="t" r="r" b="b"/>
                <a:pathLst>
                  <a:path w="2309" h="2609" extrusionOk="0">
                    <a:moveTo>
                      <a:pt x="2066" y="0"/>
                    </a:moveTo>
                    <a:lnTo>
                      <a:pt x="244" y="0"/>
                    </a:lnTo>
                    <a:cubicBezTo>
                      <a:pt x="110" y="0"/>
                      <a:pt x="0" y="109"/>
                      <a:pt x="0" y="243"/>
                    </a:cubicBezTo>
                    <a:lnTo>
                      <a:pt x="0" y="1809"/>
                    </a:lnTo>
                    <a:cubicBezTo>
                      <a:pt x="0" y="1943"/>
                      <a:pt x="110" y="2051"/>
                      <a:pt x="244" y="2051"/>
                    </a:cubicBezTo>
                    <a:lnTo>
                      <a:pt x="1052" y="2051"/>
                    </a:lnTo>
                    <a:lnTo>
                      <a:pt x="1514" y="2609"/>
                    </a:lnTo>
                    <a:lnTo>
                      <a:pt x="1398" y="2051"/>
                    </a:lnTo>
                    <a:lnTo>
                      <a:pt x="2066" y="2051"/>
                    </a:lnTo>
                    <a:cubicBezTo>
                      <a:pt x="2200" y="2051"/>
                      <a:pt x="2309" y="1943"/>
                      <a:pt x="2309" y="1809"/>
                    </a:cubicBezTo>
                    <a:lnTo>
                      <a:pt x="2309" y="243"/>
                    </a:lnTo>
                    <a:cubicBezTo>
                      <a:pt x="2309" y="109"/>
                      <a:pt x="2200" y="0"/>
                      <a:pt x="2066" y="0"/>
                    </a:cubicBezTo>
                    <a:close/>
                  </a:path>
                </a:pathLst>
              </a:custGeom>
              <a:solidFill>
                <a:schemeClr val="dk2"/>
              </a:solidFill>
              <a:ln w="9525" cap="flat" cmpd="sng">
                <a:solidFill>
                  <a:schemeClr val="dk1"/>
                </a:solidFill>
                <a:prstDash val="solid"/>
                <a:bevel/>
                <a:headEnd type="none" w="sm" len="sm"/>
                <a:tailEnd type="none" w="sm" len="sm"/>
              </a:ln>
            </p:spPr>
            <p:txBody>
              <a:bodyPr spcFirstLastPara="1" wrap="square" lIns="92875" tIns="47875" rIns="92875" bIns="478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13" name="Google Shape;913;p23"/>
              <p:cNvSpPr/>
              <p:nvPr/>
            </p:nvSpPr>
            <p:spPr>
              <a:xfrm>
                <a:off x="298775" y="160532"/>
                <a:ext cx="199967" cy="199754"/>
              </a:xfrm>
              <a:custGeom>
                <a:avLst/>
                <a:gdLst/>
                <a:ahLst/>
                <a:cxnLst/>
                <a:rect l="l" t="t" r="r" b="b"/>
                <a:pathLst>
                  <a:path w="911" h="910" extrusionOk="0">
                    <a:moveTo>
                      <a:pt x="456" y="648"/>
                    </a:moveTo>
                    <a:cubicBezTo>
                      <a:pt x="349" y="648"/>
                      <a:pt x="263" y="561"/>
                      <a:pt x="263" y="455"/>
                    </a:cubicBezTo>
                    <a:cubicBezTo>
                      <a:pt x="263" y="349"/>
                      <a:pt x="349" y="262"/>
                      <a:pt x="456" y="262"/>
                    </a:cubicBezTo>
                    <a:cubicBezTo>
                      <a:pt x="562" y="262"/>
                      <a:pt x="648" y="349"/>
                      <a:pt x="648" y="455"/>
                    </a:cubicBezTo>
                    <a:cubicBezTo>
                      <a:pt x="648" y="561"/>
                      <a:pt x="562" y="648"/>
                      <a:pt x="456" y="648"/>
                    </a:cubicBezTo>
                    <a:moveTo>
                      <a:pt x="911" y="538"/>
                    </a:moveTo>
                    <a:lnTo>
                      <a:pt x="911" y="372"/>
                    </a:lnTo>
                    <a:lnTo>
                      <a:pt x="787" y="361"/>
                    </a:lnTo>
                    <a:cubicBezTo>
                      <a:pt x="779" y="335"/>
                      <a:pt x="769" y="310"/>
                      <a:pt x="756" y="287"/>
                    </a:cubicBezTo>
                    <a:lnTo>
                      <a:pt x="836" y="192"/>
                    </a:lnTo>
                    <a:lnTo>
                      <a:pt x="719" y="74"/>
                    </a:lnTo>
                    <a:lnTo>
                      <a:pt x="624" y="155"/>
                    </a:lnTo>
                    <a:cubicBezTo>
                      <a:pt x="600" y="142"/>
                      <a:pt x="575" y="131"/>
                      <a:pt x="549" y="124"/>
                    </a:cubicBezTo>
                    <a:lnTo>
                      <a:pt x="538" y="0"/>
                    </a:lnTo>
                    <a:lnTo>
                      <a:pt x="373" y="0"/>
                    </a:lnTo>
                    <a:lnTo>
                      <a:pt x="362" y="124"/>
                    </a:lnTo>
                    <a:cubicBezTo>
                      <a:pt x="336" y="131"/>
                      <a:pt x="311" y="142"/>
                      <a:pt x="287" y="155"/>
                    </a:cubicBezTo>
                    <a:lnTo>
                      <a:pt x="192" y="74"/>
                    </a:lnTo>
                    <a:lnTo>
                      <a:pt x="75" y="192"/>
                    </a:lnTo>
                    <a:lnTo>
                      <a:pt x="155" y="287"/>
                    </a:lnTo>
                    <a:cubicBezTo>
                      <a:pt x="142" y="310"/>
                      <a:pt x="132" y="335"/>
                      <a:pt x="124" y="361"/>
                    </a:cubicBezTo>
                    <a:lnTo>
                      <a:pt x="0" y="372"/>
                    </a:lnTo>
                    <a:lnTo>
                      <a:pt x="0" y="538"/>
                    </a:lnTo>
                    <a:lnTo>
                      <a:pt x="124" y="549"/>
                    </a:lnTo>
                    <a:cubicBezTo>
                      <a:pt x="132" y="575"/>
                      <a:pt x="142" y="600"/>
                      <a:pt x="155" y="623"/>
                    </a:cubicBezTo>
                    <a:lnTo>
                      <a:pt x="75" y="718"/>
                    </a:lnTo>
                    <a:lnTo>
                      <a:pt x="192" y="836"/>
                    </a:lnTo>
                    <a:lnTo>
                      <a:pt x="287" y="755"/>
                    </a:lnTo>
                    <a:cubicBezTo>
                      <a:pt x="311" y="768"/>
                      <a:pt x="336" y="779"/>
                      <a:pt x="362" y="786"/>
                    </a:cubicBezTo>
                    <a:lnTo>
                      <a:pt x="373" y="910"/>
                    </a:lnTo>
                    <a:lnTo>
                      <a:pt x="538" y="910"/>
                    </a:lnTo>
                    <a:lnTo>
                      <a:pt x="549" y="786"/>
                    </a:lnTo>
                    <a:cubicBezTo>
                      <a:pt x="575" y="779"/>
                      <a:pt x="600" y="768"/>
                      <a:pt x="624" y="755"/>
                    </a:cubicBezTo>
                    <a:lnTo>
                      <a:pt x="719" y="836"/>
                    </a:lnTo>
                    <a:lnTo>
                      <a:pt x="836" y="718"/>
                    </a:lnTo>
                    <a:lnTo>
                      <a:pt x="756" y="623"/>
                    </a:lnTo>
                    <a:cubicBezTo>
                      <a:pt x="769" y="600"/>
                      <a:pt x="779" y="575"/>
                      <a:pt x="787" y="549"/>
                    </a:cubicBezTo>
                    <a:lnTo>
                      <a:pt x="911" y="538"/>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14" name="Google Shape;914;p23"/>
              <p:cNvSpPr/>
              <p:nvPr/>
            </p:nvSpPr>
            <p:spPr>
              <a:xfrm>
                <a:off x="476792" y="275775"/>
                <a:ext cx="142238" cy="142242"/>
              </a:xfrm>
              <a:custGeom>
                <a:avLst/>
                <a:gdLst/>
                <a:ahLst/>
                <a:cxnLst/>
                <a:rect l="l" t="t" r="r" b="b"/>
                <a:pathLst>
                  <a:path w="648" h="648" extrusionOk="0">
                    <a:moveTo>
                      <a:pt x="324" y="461"/>
                    </a:moveTo>
                    <a:cubicBezTo>
                      <a:pt x="249" y="461"/>
                      <a:pt x="187" y="400"/>
                      <a:pt x="187" y="324"/>
                    </a:cubicBezTo>
                    <a:cubicBezTo>
                      <a:pt x="187" y="248"/>
                      <a:pt x="249" y="187"/>
                      <a:pt x="324" y="187"/>
                    </a:cubicBezTo>
                    <a:cubicBezTo>
                      <a:pt x="400" y="187"/>
                      <a:pt x="462" y="248"/>
                      <a:pt x="462" y="324"/>
                    </a:cubicBezTo>
                    <a:cubicBezTo>
                      <a:pt x="462" y="400"/>
                      <a:pt x="400" y="461"/>
                      <a:pt x="324" y="461"/>
                    </a:cubicBezTo>
                    <a:moveTo>
                      <a:pt x="648" y="383"/>
                    </a:moveTo>
                    <a:lnTo>
                      <a:pt x="648" y="265"/>
                    </a:lnTo>
                    <a:lnTo>
                      <a:pt x="560" y="257"/>
                    </a:lnTo>
                    <a:cubicBezTo>
                      <a:pt x="555" y="239"/>
                      <a:pt x="547" y="221"/>
                      <a:pt x="538" y="204"/>
                    </a:cubicBezTo>
                    <a:lnTo>
                      <a:pt x="595" y="137"/>
                    </a:lnTo>
                    <a:lnTo>
                      <a:pt x="512" y="53"/>
                    </a:lnTo>
                    <a:lnTo>
                      <a:pt x="444" y="110"/>
                    </a:lnTo>
                    <a:cubicBezTo>
                      <a:pt x="427" y="101"/>
                      <a:pt x="410" y="94"/>
                      <a:pt x="391" y="88"/>
                    </a:cubicBezTo>
                    <a:lnTo>
                      <a:pt x="383" y="0"/>
                    </a:lnTo>
                    <a:lnTo>
                      <a:pt x="265" y="0"/>
                    </a:lnTo>
                    <a:lnTo>
                      <a:pt x="258" y="88"/>
                    </a:lnTo>
                    <a:cubicBezTo>
                      <a:pt x="239" y="94"/>
                      <a:pt x="221" y="101"/>
                      <a:pt x="205" y="110"/>
                    </a:cubicBezTo>
                    <a:lnTo>
                      <a:pt x="137" y="53"/>
                    </a:lnTo>
                    <a:lnTo>
                      <a:pt x="54" y="137"/>
                    </a:lnTo>
                    <a:lnTo>
                      <a:pt x="111" y="204"/>
                    </a:lnTo>
                    <a:cubicBezTo>
                      <a:pt x="101" y="221"/>
                      <a:pt x="94" y="239"/>
                      <a:pt x="89" y="257"/>
                    </a:cubicBezTo>
                    <a:lnTo>
                      <a:pt x="0" y="265"/>
                    </a:lnTo>
                    <a:lnTo>
                      <a:pt x="0" y="383"/>
                    </a:lnTo>
                    <a:lnTo>
                      <a:pt x="89" y="391"/>
                    </a:lnTo>
                    <a:cubicBezTo>
                      <a:pt x="94" y="409"/>
                      <a:pt x="101" y="427"/>
                      <a:pt x="111" y="444"/>
                    </a:cubicBezTo>
                    <a:lnTo>
                      <a:pt x="54" y="511"/>
                    </a:lnTo>
                    <a:lnTo>
                      <a:pt x="137" y="595"/>
                    </a:lnTo>
                    <a:lnTo>
                      <a:pt x="205" y="538"/>
                    </a:lnTo>
                    <a:cubicBezTo>
                      <a:pt x="221" y="547"/>
                      <a:pt x="239" y="554"/>
                      <a:pt x="258" y="560"/>
                    </a:cubicBezTo>
                    <a:lnTo>
                      <a:pt x="265" y="648"/>
                    </a:lnTo>
                    <a:lnTo>
                      <a:pt x="383" y="648"/>
                    </a:lnTo>
                    <a:lnTo>
                      <a:pt x="391" y="560"/>
                    </a:lnTo>
                    <a:cubicBezTo>
                      <a:pt x="410" y="554"/>
                      <a:pt x="427" y="547"/>
                      <a:pt x="444" y="538"/>
                    </a:cubicBezTo>
                    <a:lnTo>
                      <a:pt x="512" y="595"/>
                    </a:lnTo>
                    <a:lnTo>
                      <a:pt x="595" y="511"/>
                    </a:lnTo>
                    <a:lnTo>
                      <a:pt x="538" y="444"/>
                    </a:lnTo>
                    <a:cubicBezTo>
                      <a:pt x="547" y="427"/>
                      <a:pt x="555" y="409"/>
                      <a:pt x="560" y="391"/>
                    </a:cubicBezTo>
                    <a:lnTo>
                      <a:pt x="648" y="383"/>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15" name="Google Shape;915;p23"/>
              <p:cNvSpPr/>
              <p:nvPr/>
            </p:nvSpPr>
            <p:spPr>
              <a:xfrm>
                <a:off x="391186" y="360287"/>
                <a:ext cx="101191" cy="101194"/>
              </a:xfrm>
              <a:custGeom>
                <a:avLst/>
                <a:gdLst/>
                <a:ahLst/>
                <a:cxnLst/>
                <a:rect l="l" t="t" r="r" b="b"/>
                <a:pathLst>
                  <a:path w="461" h="461" extrusionOk="0">
                    <a:moveTo>
                      <a:pt x="231" y="328"/>
                    </a:moveTo>
                    <a:cubicBezTo>
                      <a:pt x="177" y="328"/>
                      <a:pt x="133" y="285"/>
                      <a:pt x="133" y="231"/>
                    </a:cubicBezTo>
                    <a:cubicBezTo>
                      <a:pt x="133" y="177"/>
                      <a:pt x="177" y="133"/>
                      <a:pt x="231" y="133"/>
                    </a:cubicBezTo>
                    <a:cubicBezTo>
                      <a:pt x="285" y="133"/>
                      <a:pt x="328" y="177"/>
                      <a:pt x="328" y="231"/>
                    </a:cubicBezTo>
                    <a:cubicBezTo>
                      <a:pt x="328" y="285"/>
                      <a:pt x="285" y="328"/>
                      <a:pt x="231" y="328"/>
                    </a:cubicBezTo>
                    <a:moveTo>
                      <a:pt x="461" y="273"/>
                    </a:moveTo>
                    <a:lnTo>
                      <a:pt x="461" y="189"/>
                    </a:lnTo>
                    <a:lnTo>
                      <a:pt x="398" y="183"/>
                    </a:lnTo>
                    <a:cubicBezTo>
                      <a:pt x="395" y="170"/>
                      <a:pt x="389" y="158"/>
                      <a:pt x="383" y="146"/>
                    </a:cubicBezTo>
                    <a:lnTo>
                      <a:pt x="423" y="98"/>
                    </a:lnTo>
                    <a:lnTo>
                      <a:pt x="364" y="38"/>
                    </a:lnTo>
                    <a:lnTo>
                      <a:pt x="316" y="79"/>
                    </a:lnTo>
                    <a:cubicBezTo>
                      <a:pt x="304" y="72"/>
                      <a:pt x="291" y="67"/>
                      <a:pt x="278" y="63"/>
                    </a:cubicBezTo>
                    <a:lnTo>
                      <a:pt x="273" y="0"/>
                    </a:lnTo>
                    <a:lnTo>
                      <a:pt x="189" y="0"/>
                    </a:lnTo>
                    <a:lnTo>
                      <a:pt x="183" y="63"/>
                    </a:lnTo>
                    <a:cubicBezTo>
                      <a:pt x="170" y="67"/>
                      <a:pt x="157" y="72"/>
                      <a:pt x="146" y="79"/>
                    </a:cubicBezTo>
                    <a:lnTo>
                      <a:pt x="97" y="38"/>
                    </a:lnTo>
                    <a:lnTo>
                      <a:pt x="38" y="98"/>
                    </a:lnTo>
                    <a:lnTo>
                      <a:pt x="79" y="146"/>
                    </a:lnTo>
                    <a:cubicBezTo>
                      <a:pt x="72" y="158"/>
                      <a:pt x="67" y="170"/>
                      <a:pt x="63" y="183"/>
                    </a:cubicBezTo>
                    <a:lnTo>
                      <a:pt x="0" y="189"/>
                    </a:lnTo>
                    <a:lnTo>
                      <a:pt x="0" y="273"/>
                    </a:lnTo>
                    <a:lnTo>
                      <a:pt x="63" y="278"/>
                    </a:lnTo>
                    <a:cubicBezTo>
                      <a:pt x="67" y="292"/>
                      <a:pt x="72" y="304"/>
                      <a:pt x="79" y="316"/>
                    </a:cubicBezTo>
                    <a:lnTo>
                      <a:pt x="38" y="364"/>
                    </a:lnTo>
                    <a:lnTo>
                      <a:pt x="97" y="424"/>
                    </a:lnTo>
                    <a:lnTo>
                      <a:pt x="146" y="383"/>
                    </a:lnTo>
                    <a:cubicBezTo>
                      <a:pt x="157" y="390"/>
                      <a:pt x="170" y="395"/>
                      <a:pt x="183" y="398"/>
                    </a:cubicBezTo>
                    <a:lnTo>
                      <a:pt x="189" y="461"/>
                    </a:lnTo>
                    <a:lnTo>
                      <a:pt x="273" y="461"/>
                    </a:lnTo>
                    <a:lnTo>
                      <a:pt x="278" y="398"/>
                    </a:lnTo>
                    <a:cubicBezTo>
                      <a:pt x="291" y="395"/>
                      <a:pt x="304" y="390"/>
                      <a:pt x="316" y="383"/>
                    </a:cubicBezTo>
                    <a:lnTo>
                      <a:pt x="364" y="424"/>
                    </a:lnTo>
                    <a:lnTo>
                      <a:pt x="423" y="364"/>
                    </a:lnTo>
                    <a:lnTo>
                      <a:pt x="383" y="316"/>
                    </a:lnTo>
                    <a:cubicBezTo>
                      <a:pt x="389" y="304"/>
                      <a:pt x="395" y="292"/>
                      <a:pt x="398" y="278"/>
                    </a:cubicBezTo>
                    <a:lnTo>
                      <a:pt x="461" y="273"/>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Numbers and text">
  <p:cSld name="CUSTOM_8">
    <p:spTree>
      <p:nvGrpSpPr>
        <p:cNvPr id="1" name="Shape 986"/>
        <p:cNvGrpSpPr/>
        <p:nvPr/>
      </p:nvGrpSpPr>
      <p:grpSpPr>
        <a:xfrm>
          <a:off x="0" y="0"/>
          <a:ext cx="0" cy="0"/>
          <a:chOff x="0" y="0"/>
          <a:chExt cx="0" cy="0"/>
        </a:xfrm>
      </p:grpSpPr>
      <p:sp>
        <p:nvSpPr>
          <p:cNvPr id="987" name="Google Shape;987;p25"/>
          <p:cNvSpPr txBox="1">
            <a:spLocks noGrp="1"/>
          </p:cNvSpPr>
          <p:nvPr>
            <p:ph type="title" hasCustomPrompt="1"/>
          </p:nvPr>
        </p:nvSpPr>
        <p:spPr>
          <a:xfrm>
            <a:off x="713225" y="700100"/>
            <a:ext cx="3567900" cy="702600"/>
          </a:xfrm>
          <a:prstGeom prst="rect">
            <a:avLst/>
          </a:prstGeom>
          <a:noFill/>
        </p:spPr>
        <p:txBody>
          <a:bodyPr spcFirstLastPara="1" wrap="square" lIns="91425" tIns="91425" rIns="91425" bIns="91425" anchor="b" anchorCtr="0">
            <a:noAutofit/>
          </a:bodyPr>
          <a:lstStyle>
            <a:lvl1pPr lvl="0" algn="l" rtl="0">
              <a:spcBef>
                <a:spcPts val="0"/>
              </a:spcBef>
              <a:spcAft>
                <a:spcPts val="0"/>
              </a:spcAft>
              <a:buClr>
                <a:schemeClr val="lt1"/>
              </a:buClr>
              <a:buSzPts val="6000"/>
              <a:buNone/>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988" name="Google Shape;988;p25"/>
          <p:cNvSpPr txBox="1">
            <a:spLocks noGrp="1"/>
          </p:cNvSpPr>
          <p:nvPr>
            <p:ph type="subTitle" idx="1"/>
          </p:nvPr>
        </p:nvSpPr>
        <p:spPr>
          <a:xfrm>
            <a:off x="713225" y="1322779"/>
            <a:ext cx="3567900" cy="4161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2400"/>
              <a:buNone/>
              <a:defRPr sz="1600">
                <a:solidFill>
                  <a:schemeClr val="dk1"/>
                </a:solidFill>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None/>
              <a:defRPr sz="2100">
                <a:solidFill>
                  <a:schemeClr val="dk1"/>
                </a:solidFill>
              </a:defRPr>
            </a:lvl4pPr>
            <a:lvl5pPr lvl="4" algn="ctr" rtl="0">
              <a:lnSpc>
                <a:spcPct val="100000"/>
              </a:lnSpc>
              <a:spcBef>
                <a:spcPts val="0"/>
              </a:spcBef>
              <a:spcAft>
                <a:spcPts val="0"/>
              </a:spcAft>
              <a:buClr>
                <a:schemeClr val="dk1"/>
              </a:buClr>
              <a:buSzPts val="2100"/>
              <a:buNone/>
              <a:defRPr sz="2100">
                <a:solidFill>
                  <a:schemeClr val="dk1"/>
                </a:solidFill>
              </a:defRPr>
            </a:lvl5pPr>
            <a:lvl6pPr lvl="5" algn="ctr" rtl="0">
              <a:lnSpc>
                <a:spcPct val="100000"/>
              </a:lnSpc>
              <a:spcBef>
                <a:spcPts val="0"/>
              </a:spcBef>
              <a:spcAft>
                <a:spcPts val="0"/>
              </a:spcAft>
              <a:buClr>
                <a:schemeClr val="dk1"/>
              </a:buClr>
              <a:buSzPts val="2100"/>
              <a:buNone/>
              <a:defRPr sz="2100">
                <a:solidFill>
                  <a:schemeClr val="dk1"/>
                </a:solidFill>
              </a:defRPr>
            </a:lvl6pPr>
            <a:lvl7pPr lvl="6" algn="ctr" rtl="0">
              <a:lnSpc>
                <a:spcPct val="100000"/>
              </a:lnSpc>
              <a:spcBef>
                <a:spcPts val="0"/>
              </a:spcBef>
              <a:spcAft>
                <a:spcPts val="0"/>
              </a:spcAft>
              <a:buClr>
                <a:schemeClr val="dk1"/>
              </a:buClr>
              <a:buSzPts val="2100"/>
              <a:buNone/>
              <a:defRPr sz="2100">
                <a:solidFill>
                  <a:schemeClr val="dk1"/>
                </a:solidFill>
              </a:defRPr>
            </a:lvl7pPr>
            <a:lvl8pPr lvl="7" algn="ctr" rtl="0">
              <a:lnSpc>
                <a:spcPct val="100000"/>
              </a:lnSpc>
              <a:spcBef>
                <a:spcPts val="0"/>
              </a:spcBef>
              <a:spcAft>
                <a:spcPts val="0"/>
              </a:spcAft>
              <a:buClr>
                <a:schemeClr val="dk1"/>
              </a:buClr>
              <a:buSzPts val="2100"/>
              <a:buNone/>
              <a:defRPr sz="2100">
                <a:solidFill>
                  <a:schemeClr val="dk1"/>
                </a:solidFill>
              </a:defRPr>
            </a:lvl8pPr>
            <a:lvl9pPr lvl="8" algn="ctr" rtl="0">
              <a:lnSpc>
                <a:spcPct val="100000"/>
              </a:lnSpc>
              <a:spcBef>
                <a:spcPts val="0"/>
              </a:spcBef>
              <a:spcAft>
                <a:spcPts val="0"/>
              </a:spcAft>
              <a:buClr>
                <a:schemeClr val="dk1"/>
              </a:buClr>
              <a:buSzPts val="2100"/>
              <a:buNone/>
              <a:defRPr sz="2100">
                <a:solidFill>
                  <a:schemeClr val="dk1"/>
                </a:solidFill>
              </a:defRPr>
            </a:lvl9pPr>
          </a:lstStyle>
          <a:p>
            <a:endParaRPr/>
          </a:p>
        </p:txBody>
      </p:sp>
      <p:sp>
        <p:nvSpPr>
          <p:cNvPr id="989" name="Google Shape;989;p25"/>
          <p:cNvSpPr txBox="1">
            <a:spLocks noGrp="1"/>
          </p:cNvSpPr>
          <p:nvPr>
            <p:ph type="title" idx="2" hasCustomPrompt="1"/>
          </p:nvPr>
        </p:nvSpPr>
        <p:spPr>
          <a:xfrm>
            <a:off x="713225" y="2052424"/>
            <a:ext cx="3567900" cy="702600"/>
          </a:xfrm>
          <a:prstGeom prst="rect">
            <a:avLst/>
          </a:prstGeom>
          <a:noFill/>
        </p:spPr>
        <p:txBody>
          <a:bodyPr spcFirstLastPara="1" wrap="square" lIns="91425" tIns="91425" rIns="91425" bIns="91425" anchor="b" anchorCtr="0">
            <a:noAutofit/>
          </a:bodyPr>
          <a:lstStyle>
            <a:lvl1pPr lvl="0" algn="l" rtl="0">
              <a:spcBef>
                <a:spcPts val="0"/>
              </a:spcBef>
              <a:spcAft>
                <a:spcPts val="0"/>
              </a:spcAft>
              <a:buClr>
                <a:schemeClr val="lt1"/>
              </a:buClr>
              <a:buSzPts val="6000"/>
              <a:buNone/>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990" name="Google Shape;990;p25"/>
          <p:cNvSpPr txBox="1">
            <a:spLocks noGrp="1"/>
          </p:cNvSpPr>
          <p:nvPr>
            <p:ph type="subTitle" idx="3"/>
          </p:nvPr>
        </p:nvSpPr>
        <p:spPr>
          <a:xfrm>
            <a:off x="713225" y="2675039"/>
            <a:ext cx="3567900" cy="4161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2400"/>
              <a:buNone/>
              <a:defRPr sz="1600">
                <a:solidFill>
                  <a:schemeClr val="dk1"/>
                </a:solidFill>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None/>
              <a:defRPr sz="2100">
                <a:solidFill>
                  <a:schemeClr val="dk1"/>
                </a:solidFill>
              </a:defRPr>
            </a:lvl4pPr>
            <a:lvl5pPr lvl="4" algn="ctr" rtl="0">
              <a:lnSpc>
                <a:spcPct val="100000"/>
              </a:lnSpc>
              <a:spcBef>
                <a:spcPts val="0"/>
              </a:spcBef>
              <a:spcAft>
                <a:spcPts val="0"/>
              </a:spcAft>
              <a:buClr>
                <a:schemeClr val="dk1"/>
              </a:buClr>
              <a:buSzPts val="2100"/>
              <a:buNone/>
              <a:defRPr sz="2100">
                <a:solidFill>
                  <a:schemeClr val="dk1"/>
                </a:solidFill>
              </a:defRPr>
            </a:lvl5pPr>
            <a:lvl6pPr lvl="5" algn="ctr" rtl="0">
              <a:lnSpc>
                <a:spcPct val="100000"/>
              </a:lnSpc>
              <a:spcBef>
                <a:spcPts val="0"/>
              </a:spcBef>
              <a:spcAft>
                <a:spcPts val="0"/>
              </a:spcAft>
              <a:buClr>
                <a:schemeClr val="dk1"/>
              </a:buClr>
              <a:buSzPts val="2100"/>
              <a:buNone/>
              <a:defRPr sz="2100">
                <a:solidFill>
                  <a:schemeClr val="dk1"/>
                </a:solidFill>
              </a:defRPr>
            </a:lvl6pPr>
            <a:lvl7pPr lvl="6" algn="ctr" rtl="0">
              <a:lnSpc>
                <a:spcPct val="100000"/>
              </a:lnSpc>
              <a:spcBef>
                <a:spcPts val="0"/>
              </a:spcBef>
              <a:spcAft>
                <a:spcPts val="0"/>
              </a:spcAft>
              <a:buClr>
                <a:schemeClr val="dk1"/>
              </a:buClr>
              <a:buSzPts val="2100"/>
              <a:buNone/>
              <a:defRPr sz="2100">
                <a:solidFill>
                  <a:schemeClr val="dk1"/>
                </a:solidFill>
              </a:defRPr>
            </a:lvl7pPr>
            <a:lvl8pPr lvl="7" algn="ctr" rtl="0">
              <a:lnSpc>
                <a:spcPct val="100000"/>
              </a:lnSpc>
              <a:spcBef>
                <a:spcPts val="0"/>
              </a:spcBef>
              <a:spcAft>
                <a:spcPts val="0"/>
              </a:spcAft>
              <a:buClr>
                <a:schemeClr val="dk1"/>
              </a:buClr>
              <a:buSzPts val="2100"/>
              <a:buNone/>
              <a:defRPr sz="2100">
                <a:solidFill>
                  <a:schemeClr val="dk1"/>
                </a:solidFill>
              </a:defRPr>
            </a:lvl8pPr>
            <a:lvl9pPr lvl="8" algn="ctr" rtl="0">
              <a:lnSpc>
                <a:spcPct val="100000"/>
              </a:lnSpc>
              <a:spcBef>
                <a:spcPts val="0"/>
              </a:spcBef>
              <a:spcAft>
                <a:spcPts val="0"/>
              </a:spcAft>
              <a:buClr>
                <a:schemeClr val="dk1"/>
              </a:buClr>
              <a:buSzPts val="2100"/>
              <a:buNone/>
              <a:defRPr sz="2100">
                <a:solidFill>
                  <a:schemeClr val="dk1"/>
                </a:solidFill>
              </a:defRPr>
            </a:lvl9pPr>
          </a:lstStyle>
          <a:p>
            <a:endParaRPr/>
          </a:p>
        </p:txBody>
      </p:sp>
      <p:sp>
        <p:nvSpPr>
          <p:cNvPr id="991" name="Google Shape;991;p25"/>
          <p:cNvSpPr txBox="1">
            <a:spLocks noGrp="1"/>
          </p:cNvSpPr>
          <p:nvPr>
            <p:ph type="title" idx="4" hasCustomPrompt="1"/>
          </p:nvPr>
        </p:nvSpPr>
        <p:spPr>
          <a:xfrm>
            <a:off x="713225" y="3404676"/>
            <a:ext cx="3567900" cy="702600"/>
          </a:xfrm>
          <a:prstGeom prst="rect">
            <a:avLst/>
          </a:prstGeom>
          <a:noFill/>
        </p:spPr>
        <p:txBody>
          <a:bodyPr spcFirstLastPara="1" wrap="square" lIns="91425" tIns="91425" rIns="91425" bIns="91425" anchor="b" anchorCtr="0">
            <a:noAutofit/>
          </a:bodyPr>
          <a:lstStyle>
            <a:lvl1pPr lvl="0" algn="l" rtl="0">
              <a:spcBef>
                <a:spcPts val="0"/>
              </a:spcBef>
              <a:spcAft>
                <a:spcPts val="0"/>
              </a:spcAft>
              <a:buClr>
                <a:schemeClr val="lt1"/>
              </a:buClr>
              <a:buSzPts val="6000"/>
              <a:buNone/>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992" name="Google Shape;992;p25"/>
          <p:cNvSpPr txBox="1">
            <a:spLocks noGrp="1"/>
          </p:cNvSpPr>
          <p:nvPr>
            <p:ph type="subTitle" idx="5"/>
          </p:nvPr>
        </p:nvSpPr>
        <p:spPr>
          <a:xfrm>
            <a:off x="713225" y="4027300"/>
            <a:ext cx="3567900" cy="4161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2400"/>
              <a:buNone/>
              <a:defRPr sz="1600">
                <a:solidFill>
                  <a:schemeClr val="dk1"/>
                </a:solidFill>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None/>
              <a:defRPr sz="2100">
                <a:solidFill>
                  <a:schemeClr val="dk1"/>
                </a:solidFill>
              </a:defRPr>
            </a:lvl4pPr>
            <a:lvl5pPr lvl="4" algn="ctr" rtl="0">
              <a:lnSpc>
                <a:spcPct val="100000"/>
              </a:lnSpc>
              <a:spcBef>
                <a:spcPts val="0"/>
              </a:spcBef>
              <a:spcAft>
                <a:spcPts val="0"/>
              </a:spcAft>
              <a:buClr>
                <a:schemeClr val="dk1"/>
              </a:buClr>
              <a:buSzPts val="2100"/>
              <a:buNone/>
              <a:defRPr sz="2100">
                <a:solidFill>
                  <a:schemeClr val="dk1"/>
                </a:solidFill>
              </a:defRPr>
            </a:lvl5pPr>
            <a:lvl6pPr lvl="5" algn="ctr" rtl="0">
              <a:lnSpc>
                <a:spcPct val="100000"/>
              </a:lnSpc>
              <a:spcBef>
                <a:spcPts val="0"/>
              </a:spcBef>
              <a:spcAft>
                <a:spcPts val="0"/>
              </a:spcAft>
              <a:buClr>
                <a:schemeClr val="dk1"/>
              </a:buClr>
              <a:buSzPts val="2100"/>
              <a:buNone/>
              <a:defRPr sz="2100">
                <a:solidFill>
                  <a:schemeClr val="dk1"/>
                </a:solidFill>
              </a:defRPr>
            </a:lvl6pPr>
            <a:lvl7pPr lvl="6" algn="ctr" rtl="0">
              <a:lnSpc>
                <a:spcPct val="100000"/>
              </a:lnSpc>
              <a:spcBef>
                <a:spcPts val="0"/>
              </a:spcBef>
              <a:spcAft>
                <a:spcPts val="0"/>
              </a:spcAft>
              <a:buClr>
                <a:schemeClr val="dk1"/>
              </a:buClr>
              <a:buSzPts val="2100"/>
              <a:buNone/>
              <a:defRPr sz="2100">
                <a:solidFill>
                  <a:schemeClr val="dk1"/>
                </a:solidFill>
              </a:defRPr>
            </a:lvl7pPr>
            <a:lvl8pPr lvl="7" algn="ctr" rtl="0">
              <a:lnSpc>
                <a:spcPct val="100000"/>
              </a:lnSpc>
              <a:spcBef>
                <a:spcPts val="0"/>
              </a:spcBef>
              <a:spcAft>
                <a:spcPts val="0"/>
              </a:spcAft>
              <a:buClr>
                <a:schemeClr val="dk1"/>
              </a:buClr>
              <a:buSzPts val="2100"/>
              <a:buNone/>
              <a:defRPr sz="2100">
                <a:solidFill>
                  <a:schemeClr val="dk1"/>
                </a:solidFill>
              </a:defRPr>
            </a:lvl8pPr>
            <a:lvl9pPr lvl="8" algn="ctr" rtl="0">
              <a:lnSpc>
                <a:spcPct val="100000"/>
              </a:lnSpc>
              <a:spcBef>
                <a:spcPts val="0"/>
              </a:spcBef>
              <a:spcAft>
                <a:spcPts val="0"/>
              </a:spcAft>
              <a:buClr>
                <a:schemeClr val="dk1"/>
              </a:buClr>
              <a:buSzPts val="2100"/>
              <a:buNone/>
              <a:defRPr sz="2100">
                <a:solidFill>
                  <a:schemeClr val="dk1"/>
                </a:solidFill>
              </a:defRPr>
            </a:lvl9pPr>
          </a:lstStyle>
          <a:p>
            <a:endParaRPr/>
          </a:p>
        </p:txBody>
      </p:sp>
      <p:sp>
        <p:nvSpPr>
          <p:cNvPr id="993" name="Google Shape;993;p25"/>
          <p:cNvSpPr/>
          <p:nvPr/>
        </p:nvSpPr>
        <p:spPr>
          <a:xfrm>
            <a:off x="-37675" y="4667425"/>
            <a:ext cx="9219362" cy="0"/>
          </a:xfrm>
          <a:custGeom>
            <a:avLst/>
            <a:gdLst/>
            <a:ahLst/>
            <a:cxnLst/>
            <a:rect l="l" t="t" r="r" b="b"/>
            <a:pathLst>
              <a:path w="14274" h="120000" extrusionOk="0">
                <a:moveTo>
                  <a:pt x="0" y="0"/>
                </a:moveTo>
                <a:lnTo>
                  <a:pt x="14274" y="0"/>
                </a:lnTo>
                <a:lnTo>
                  <a:pt x="0" y="0"/>
                </a:lnTo>
                <a:close/>
              </a:path>
            </a:pathLst>
          </a:custGeom>
          <a:noFill/>
          <a:ln w="9525" cap="flat" cmpd="sng">
            <a:solidFill>
              <a:schemeClr val="dk1"/>
            </a:solidFill>
            <a:prstDash val="solid"/>
            <a:bevel/>
            <a:headEnd type="none" w="sm" len="sm"/>
            <a:tailEnd type="none" w="sm" len="sm"/>
          </a:ln>
        </p:spPr>
        <p:txBody>
          <a:bodyPr spcFirstLastPara="1" wrap="square" lIns="92875" tIns="0" rIns="92875"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chemeClr val="dk1"/>
              </a:buClr>
              <a:buSzPts val="3500"/>
              <a:buFont typeface="Days One"/>
              <a:buNone/>
              <a:defRPr sz="3500">
                <a:solidFill>
                  <a:schemeClr val="dk1"/>
                </a:solidFill>
                <a:latin typeface="Days One"/>
                <a:ea typeface="Days One"/>
                <a:cs typeface="Days One"/>
                <a:sym typeface="Days One"/>
              </a:defRPr>
            </a:lvl1pPr>
            <a:lvl2pPr lvl="1" rtl="0">
              <a:spcBef>
                <a:spcPts val="0"/>
              </a:spcBef>
              <a:spcAft>
                <a:spcPts val="0"/>
              </a:spcAft>
              <a:buClr>
                <a:schemeClr val="dk1"/>
              </a:buClr>
              <a:buSzPts val="3500"/>
              <a:buFont typeface="Days One"/>
              <a:buNone/>
              <a:defRPr sz="3500" b="1">
                <a:solidFill>
                  <a:schemeClr val="dk1"/>
                </a:solidFill>
                <a:latin typeface="Days One"/>
                <a:ea typeface="Days One"/>
                <a:cs typeface="Days One"/>
                <a:sym typeface="Days One"/>
              </a:defRPr>
            </a:lvl2pPr>
            <a:lvl3pPr lvl="2" rtl="0">
              <a:spcBef>
                <a:spcPts val="0"/>
              </a:spcBef>
              <a:spcAft>
                <a:spcPts val="0"/>
              </a:spcAft>
              <a:buClr>
                <a:schemeClr val="dk1"/>
              </a:buClr>
              <a:buSzPts val="3500"/>
              <a:buFont typeface="Days One"/>
              <a:buNone/>
              <a:defRPr sz="3500" b="1">
                <a:solidFill>
                  <a:schemeClr val="dk1"/>
                </a:solidFill>
                <a:latin typeface="Days One"/>
                <a:ea typeface="Days One"/>
                <a:cs typeface="Days One"/>
                <a:sym typeface="Days One"/>
              </a:defRPr>
            </a:lvl3pPr>
            <a:lvl4pPr lvl="3" rtl="0">
              <a:spcBef>
                <a:spcPts val="0"/>
              </a:spcBef>
              <a:spcAft>
                <a:spcPts val="0"/>
              </a:spcAft>
              <a:buClr>
                <a:schemeClr val="dk1"/>
              </a:buClr>
              <a:buSzPts val="3500"/>
              <a:buFont typeface="Days One"/>
              <a:buNone/>
              <a:defRPr sz="3500" b="1">
                <a:solidFill>
                  <a:schemeClr val="dk1"/>
                </a:solidFill>
                <a:latin typeface="Days One"/>
                <a:ea typeface="Days One"/>
                <a:cs typeface="Days One"/>
                <a:sym typeface="Days One"/>
              </a:defRPr>
            </a:lvl4pPr>
            <a:lvl5pPr lvl="4" rtl="0">
              <a:spcBef>
                <a:spcPts val="0"/>
              </a:spcBef>
              <a:spcAft>
                <a:spcPts val="0"/>
              </a:spcAft>
              <a:buClr>
                <a:schemeClr val="dk1"/>
              </a:buClr>
              <a:buSzPts val="3500"/>
              <a:buFont typeface="Days One"/>
              <a:buNone/>
              <a:defRPr sz="3500" b="1">
                <a:solidFill>
                  <a:schemeClr val="dk1"/>
                </a:solidFill>
                <a:latin typeface="Days One"/>
                <a:ea typeface="Days One"/>
                <a:cs typeface="Days One"/>
                <a:sym typeface="Days One"/>
              </a:defRPr>
            </a:lvl5pPr>
            <a:lvl6pPr lvl="5" rtl="0">
              <a:spcBef>
                <a:spcPts val="0"/>
              </a:spcBef>
              <a:spcAft>
                <a:spcPts val="0"/>
              </a:spcAft>
              <a:buClr>
                <a:schemeClr val="dk1"/>
              </a:buClr>
              <a:buSzPts val="3500"/>
              <a:buFont typeface="Days One"/>
              <a:buNone/>
              <a:defRPr sz="3500" b="1">
                <a:solidFill>
                  <a:schemeClr val="dk1"/>
                </a:solidFill>
                <a:latin typeface="Days One"/>
                <a:ea typeface="Days One"/>
                <a:cs typeface="Days One"/>
                <a:sym typeface="Days One"/>
              </a:defRPr>
            </a:lvl6pPr>
            <a:lvl7pPr lvl="6" rtl="0">
              <a:spcBef>
                <a:spcPts val="0"/>
              </a:spcBef>
              <a:spcAft>
                <a:spcPts val="0"/>
              </a:spcAft>
              <a:buClr>
                <a:schemeClr val="dk1"/>
              </a:buClr>
              <a:buSzPts val="3500"/>
              <a:buFont typeface="Days One"/>
              <a:buNone/>
              <a:defRPr sz="3500" b="1">
                <a:solidFill>
                  <a:schemeClr val="dk1"/>
                </a:solidFill>
                <a:latin typeface="Days One"/>
                <a:ea typeface="Days One"/>
                <a:cs typeface="Days One"/>
                <a:sym typeface="Days One"/>
              </a:defRPr>
            </a:lvl7pPr>
            <a:lvl8pPr lvl="7" rtl="0">
              <a:spcBef>
                <a:spcPts val="0"/>
              </a:spcBef>
              <a:spcAft>
                <a:spcPts val="0"/>
              </a:spcAft>
              <a:buClr>
                <a:schemeClr val="dk1"/>
              </a:buClr>
              <a:buSzPts val="3500"/>
              <a:buFont typeface="Days One"/>
              <a:buNone/>
              <a:defRPr sz="3500" b="1">
                <a:solidFill>
                  <a:schemeClr val="dk1"/>
                </a:solidFill>
                <a:latin typeface="Days One"/>
                <a:ea typeface="Days One"/>
                <a:cs typeface="Days One"/>
                <a:sym typeface="Days One"/>
              </a:defRPr>
            </a:lvl8pPr>
            <a:lvl9pPr lvl="8" rtl="0">
              <a:spcBef>
                <a:spcPts val="0"/>
              </a:spcBef>
              <a:spcAft>
                <a:spcPts val="0"/>
              </a:spcAft>
              <a:buClr>
                <a:schemeClr val="dk1"/>
              </a:buClr>
              <a:buSzPts val="3500"/>
              <a:buFont typeface="Days One"/>
              <a:buNone/>
              <a:defRPr sz="3500" b="1">
                <a:solidFill>
                  <a:schemeClr val="dk1"/>
                </a:solidFill>
                <a:latin typeface="Days One"/>
                <a:ea typeface="Days One"/>
                <a:cs typeface="Days One"/>
                <a:sym typeface="Days One"/>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17500" rtl="0">
              <a:lnSpc>
                <a:spcPct val="115000"/>
              </a:lnSpc>
              <a:spcBef>
                <a:spcPts val="0"/>
              </a:spcBef>
              <a:spcAft>
                <a:spcPts val="0"/>
              </a:spcAft>
              <a:buClr>
                <a:schemeClr val="dk1"/>
              </a:buClr>
              <a:buSzPts val="1400"/>
              <a:buFont typeface="Abel"/>
              <a:buChar char="●"/>
              <a:defRPr>
                <a:solidFill>
                  <a:schemeClr val="dk1"/>
                </a:solidFill>
                <a:latin typeface="Abel"/>
                <a:ea typeface="Abel"/>
                <a:cs typeface="Abel"/>
                <a:sym typeface="Abel"/>
              </a:defRPr>
            </a:lvl1pPr>
            <a:lvl2pPr marL="914400" lvl="1" indent="-317500" rtl="0">
              <a:lnSpc>
                <a:spcPct val="115000"/>
              </a:lnSpc>
              <a:spcBef>
                <a:spcPts val="0"/>
              </a:spcBef>
              <a:spcAft>
                <a:spcPts val="0"/>
              </a:spcAft>
              <a:buClr>
                <a:schemeClr val="dk1"/>
              </a:buClr>
              <a:buSzPts val="1400"/>
              <a:buFont typeface="Abel"/>
              <a:buChar char="○"/>
              <a:defRPr>
                <a:solidFill>
                  <a:schemeClr val="dk1"/>
                </a:solidFill>
                <a:latin typeface="Abel"/>
                <a:ea typeface="Abel"/>
                <a:cs typeface="Abel"/>
                <a:sym typeface="Abel"/>
              </a:defRPr>
            </a:lvl2pPr>
            <a:lvl3pPr marL="1371600" lvl="2" indent="-317500" rtl="0">
              <a:lnSpc>
                <a:spcPct val="115000"/>
              </a:lnSpc>
              <a:spcBef>
                <a:spcPts val="0"/>
              </a:spcBef>
              <a:spcAft>
                <a:spcPts val="0"/>
              </a:spcAft>
              <a:buClr>
                <a:schemeClr val="dk1"/>
              </a:buClr>
              <a:buSzPts val="1400"/>
              <a:buFont typeface="Abel"/>
              <a:buChar char="■"/>
              <a:defRPr>
                <a:solidFill>
                  <a:schemeClr val="dk1"/>
                </a:solidFill>
                <a:latin typeface="Abel"/>
                <a:ea typeface="Abel"/>
                <a:cs typeface="Abel"/>
                <a:sym typeface="Abel"/>
              </a:defRPr>
            </a:lvl3pPr>
            <a:lvl4pPr marL="1828800" lvl="3" indent="-317500" rtl="0">
              <a:lnSpc>
                <a:spcPct val="115000"/>
              </a:lnSpc>
              <a:spcBef>
                <a:spcPts val="0"/>
              </a:spcBef>
              <a:spcAft>
                <a:spcPts val="0"/>
              </a:spcAft>
              <a:buClr>
                <a:schemeClr val="dk1"/>
              </a:buClr>
              <a:buSzPts val="1400"/>
              <a:buFont typeface="Abel"/>
              <a:buChar char="●"/>
              <a:defRPr>
                <a:solidFill>
                  <a:schemeClr val="dk1"/>
                </a:solidFill>
                <a:latin typeface="Abel"/>
                <a:ea typeface="Abel"/>
                <a:cs typeface="Abel"/>
                <a:sym typeface="Abel"/>
              </a:defRPr>
            </a:lvl4pPr>
            <a:lvl5pPr marL="2286000" lvl="4" indent="-317500" rtl="0">
              <a:lnSpc>
                <a:spcPct val="115000"/>
              </a:lnSpc>
              <a:spcBef>
                <a:spcPts val="0"/>
              </a:spcBef>
              <a:spcAft>
                <a:spcPts val="0"/>
              </a:spcAft>
              <a:buClr>
                <a:schemeClr val="dk1"/>
              </a:buClr>
              <a:buSzPts val="1400"/>
              <a:buFont typeface="Abel"/>
              <a:buChar char="○"/>
              <a:defRPr>
                <a:solidFill>
                  <a:schemeClr val="dk1"/>
                </a:solidFill>
                <a:latin typeface="Abel"/>
                <a:ea typeface="Abel"/>
                <a:cs typeface="Abel"/>
                <a:sym typeface="Abel"/>
              </a:defRPr>
            </a:lvl5pPr>
            <a:lvl6pPr marL="2743200" lvl="5" indent="-317500" rtl="0">
              <a:lnSpc>
                <a:spcPct val="115000"/>
              </a:lnSpc>
              <a:spcBef>
                <a:spcPts val="0"/>
              </a:spcBef>
              <a:spcAft>
                <a:spcPts val="0"/>
              </a:spcAft>
              <a:buClr>
                <a:schemeClr val="dk1"/>
              </a:buClr>
              <a:buSzPts val="1400"/>
              <a:buFont typeface="Abel"/>
              <a:buChar char="■"/>
              <a:defRPr>
                <a:solidFill>
                  <a:schemeClr val="dk1"/>
                </a:solidFill>
                <a:latin typeface="Abel"/>
                <a:ea typeface="Abel"/>
                <a:cs typeface="Abel"/>
                <a:sym typeface="Abel"/>
              </a:defRPr>
            </a:lvl6pPr>
            <a:lvl7pPr marL="3200400" lvl="6" indent="-317500" rtl="0">
              <a:lnSpc>
                <a:spcPct val="115000"/>
              </a:lnSpc>
              <a:spcBef>
                <a:spcPts val="0"/>
              </a:spcBef>
              <a:spcAft>
                <a:spcPts val="0"/>
              </a:spcAft>
              <a:buClr>
                <a:schemeClr val="dk1"/>
              </a:buClr>
              <a:buSzPts val="1400"/>
              <a:buFont typeface="Abel"/>
              <a:buChar char="●"/>
              <a:defRPr>
                <a:solidFill>
                  <a:schemeClr val="dk1"/>
                </a:solidFill>
                <a:latin typeface="Abel"/>
                <a:ea typeface="Abel"/>
                <a:cs typeface="Abel"/>
                <a:sym typeface="Abel"/>
              </a:defRPr>
            </a:lvl7pPr>
            <a:lvl8pPr marL="3657600" lvl="7" indent="-317500" rtl="0">
              <a:lnSpc>
                <a:spcPct val="115000"/>
              </a:lnSpc>
              <a:spcBef>
                <a:spcPts val="0"/>
              </a:spcBef>
              <a:spcAft>
                <a:spcPts val="0"/>
              </a:spcAft>
              <a:buClr>
                <a:schemeClr val="dk1"/>
              </a:buClr>
              <a:buSzPts val="1400"/>
              <a:buFont typeface="Abel"/>
              <a:buChar char="○"/>
              <a:defRPr>
                <a:solidFill>
                  <a:schemeClr val="dk1"/>
                </a:solidFill>
                <a:latin typeface="Abel"/>
                <a:ea typeface="Abel"/>
                <a:cs typeface="Abel"/>
                <a:sym typeface="Abel"/>
              </a:defRPr>
            </a:lvl8pPr>
            <a:lvl9pPr marL="4114800" lvl="8" indent="-317500" rtl="0">
              <a:lnSpc>
                <a:spcPct val="115000"/>
              </a:lnSpc>
              <a:spcBef>
                <a:spcPts val="0"/>
              </a:spcBef>
              <a:spcAft>
                <a:spcPts val="0"/>
              </a:spcAft>
              <a:buClr>
                <a:schemeClr val="dk1"/>
              </a:buClr>
              <a:buSzPts val="1400"/>
              <a:buFont typeface="Abel"/>
              <a:buChar char="■"/>
              <a:defRPr>
                <a:solidFill>
                  <a:schemeClr val="dk1"/>
                </a:solidFill>
                <a:latin typeface="Abel"/>
                <a:ea typeface="Abel"/>
                <a:cs typeface="Abel"/>
                <a:sym typeface="Abel"/>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7" r:id="rId2"/>
    <p:sldLayoutId id="2147483658" r:id="rId3"/>
    <p:sldLayoutId id="2147483659" r:id="rId4"/>
    <p:sldLayoutId id="2147483660" r:id="rId5"/>
    <p:sldLayoutId id="2147483663" r:id="rId6"/>
    <p:sldLayoutId id="2147483668" r:id="rId7"/>
    <p:sldLayoutId id="2147483669" r:id="rId8"/>
    <p:sldLayoutId id="2147483671" r:id="rId9"/>
    <p:sldLayoutId id="2147483673" r:id="rId10"/>
    <p:sldLayoutId id="2147483674"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BF5FA350-B7E3-0459-7E3D-8BFAEB10F44B}"/>
              </a:ext>
            </a:extLst>
          </p:cNvPr>
          <p:cNvSpPr txBox="1"/>
          <p:nvPr/>
        </p:nvSpPr>
        <p:spPr>
          <a:xfrm>
            <a:off x="2212383" y="102599"/>
            <a:ext cx="4719234" cy="831510"/>
          </a:xfrm>
          <a:prstGeom prst="rect">
            <a:avLst/>
          </a:prstGeom>
          <a:noFill/>
        </p:spPr>
        <p:txBody>
          <a:bodyPr wrap="square">
            <a:spAutoFit/>
          </a:bodyPr>
          <a:lstStyle/>
          <a:p>
            <a:pPr algn="ctr">
              <a:lnSpc>
                <a:spcPct val="150000"/>
              </a:lnSpc>
            </a:pPr>
            <a:r>
              <a:rPr lang="vi-VN" sz="1800" dirty="0">
                <a:latin typeface="Montserrat Black" panose="00000A00000000000000" pitchFamily="50" charset="0"/>
              </a:rPr>
              <a:t>KHOA KỸ THUẬT VÀ CÔNG NGHỆ </a:t>
            </a:r>
            <a:br>
              <a:rPr lang="vi-VN" sz="1800" dirty="0">
                <a:latin typeface="+mn-lt"/>
              </a:rPr>
            </a:br>
            <a:r>
              <a:rPr lang="vi-VN" sz="1600" b="1" dirty="0">
                <a:latin typeface="+mn-lt"/>
              </a:rPr>
              <a:t>BỘ MÔN CÔNG NGHỆ THÔNG TIN</a:t>
            </a:r>
            <a:endParaRPr lang="en-US" sz="1800" b="1" dirty="0"/>
          </a:p>
        </p:txBody>
      </p:sp>
      <p:pic>
        <p:nvPicPr>
          <p:cNvPr id="8" name="Picture 7">
            <a:extLst>
              <a:ext uri="{FF2B5EF4-FFF2-40B4-BE49-F238E27FC236}">
                <a16:creationId xmlns:a16="http://schemas.microsoft.com/office/drawing/2014/main" id="{7EA381BD-8C7A-A6BB-021A-F689F1FE2FA0}"/>
              </a:ext>
            </a:extLst>
          </p:cNvPr>
          <p:cNvPicPr>
            <a:picLocks noChangeAspect="1"/>
          </p:cNvPicPr>
          <p:nvPr/>
        </p:nvPicPr>
        <p:blipFill>
          <a:blip r:embed="rId2"/>
          <a:stretch>
            <a:fillRect/>
          </a:stretch>
        </p:blipFill>
        <p:spPr>
          <a:xfrm>
            <a:off x="603963" y="102599"/>
            <a:ext cx="982282" cy="982282"/>
          </a:xfrm>
          <a:prstGeom prst="rect">
            <a:avLst/>
          </a:prstGeom>
        </p:spPr>
      </p:pic>
      <p:sp>
        <p:nvSpPr>
          <p:cNvPr id="9" name="Subtitle 2">
            <a:extLst>
              <a:ext uri="{FF2B5EF4-FFF2-40B4-BE49-F238E27FC236}">
                <a16:creationId xmlns:a16="http://schemas.microsoft.com/office/drawing/2014/main" id="{DE3AF66D-187C-BDFC-B6BA-341E7F5C9BDF}"/>
              </a:ext>
            </a:extLst>
          </p:cNvPr>
          <p:cNvSpPr>
            <a:spLocks noGrp="1"/>
          </p:cNvSpPr>
          <p:nvPr>
            <p:ph type="subTitle" idx="1"/>
          </p:nvPr>
        </p:nvSpPr>
        <p:spPr>
          <a:xfrm>
            <a:off x="2440898" y="1118556"/>
            <a:ext cx="4490719" cy="472601"/>
          </a:xfrm>
        </p:spPr>
        <p:txBody>
          <a:bodyPr>
            <a:normAutofit/>
          </a:bodyPr>
          <a:lstStyle/>
          <a:p>
            <a:r>
              <a:rPr lang="vi-VN" b="1" dirty="0">
                <a:solidFill>
                  <a:schemeClr val="tx1"/>
                </a:solidFill>
                <a:latin typeface="+mn-lt"/>
              </a:rPr>
              <a:t>Báo Cáo Thực Tập Đồ Án Chuyên Ngành </a:t>
            </a:r>
            <a:endParaRPr lang="en-US" b="1" dirty="0">
              <a:solidFill>
                <a:schemeClr val="tx1"/>
              </a:solidFill>
              <a:latin typeface="+mn-lt"/>
            </a:endParaRPr>
          </a:p>
        </p:txBody>
      </p:sp>
      <p:sp>
        <p:nvSpPr>
          <p:cNvPr id="11" name="TextBox 10">
            <a:extLst>
              <a:ext uri="{FF2B5EF4-FFF2-40B4-BE49-F238E27FC236}">
                <a16:creationId xmlns:a16="http://schemas.microsoft.com/office/drawing/2014/main" id="{2015080A-1A2C-B7B8-CC91-FCAF93213329}"/>
              </a:ext>
            </a:extLst>
          </p:cNvPr>
          <p:cNvSpPr txBox="1"/>
          <p:nvPr/>
        </p:nvSpPr>
        <p:spPr>
          <a:xfrm>
            <a:off x="1205413" y="1668495"/>
            <a:ext cx="6733173" cy="1883849"/>
          </a:xfrm>
          <a:prstGeom prst="rect">
            <a:avLst/>
          </a:prstGeom>
          <a:noFill/>
        </p:spPr>
        <p:txBody>
          <a:bodyPr wrap="square">
            <a:spAutoFit/>
          </a:bodyPr>
          <a:lstStyle/>
          <a:p>
            <a:pPr algn="ctr">
              <a:lnSpc>
                <a:spcPct val="150000"/>
              </a:lnSpc>
            </a:pPr>
            <a:r>
              <a:rPr lang="vi-VN" sz="2000" dirty="0">
                <a:latin typeface="Montserrat Black" panose="00000A00000000000000" pitchFamily="50" charset="0"/>
              </a:rPr>
              <a:t>Đề tài: NGHIÊN CỨU THUẬT TOÁN GỢI Ý THEO PHƯƠNG PHÁP LỌC THEO NỘI DUNG</a:t>
            </a:r>
          </a:p>
          <a:p>
            <a:pPr algn="ctr">
              <a:lnSpc>
                <a:spcPct val="150000"/>
              </a:lnSpc>
            </a:pPr>
            <a:r>
              <a:rPr lang="vi-VN" sz="2000" dirty="0">
                <a:latin typeface="Montserrat Black" panose="00000A00000000000000" pitchFamily="50" charset="0"/>
              </a:rPr>
              <a:t> VÀ XÂY DỰNG ỨNG DỤNG MINH HOẠ</a:t>
            </a:r>
          </a:p>
          <a:p>
            <a:pPr algn="ctr">
              <a:lnSpc>
                <a:spcPct val="150000"/>
              </a:lnSpc>
            </a:pPr>
            <a:endParaRPr lang="en-US" sz="2000" dirty="0">
              <a:latin typeface="Montserrat Black" panose="00000A00000000000000" pitchFamily="50" charset="0"/>
            </a:endParaRPr>
          </a:p>
        </p:txBody>
      </p:sp>
      <p:sp>
        <p:nvSpPr>
          <p:cNvPr id="12" name="Subtitle 2">
            <a:extLst>
              <a:ext uri="{FF2B5EF4-FFF2-40B4-BE49-F238E27FC236}">
                <a16:creationId xmlns:a16="http://schemas.microsoft.com/office/drawing/2014/main" id="{F0FF18AD-C8D2-245C-F4B5-953B95F19209}"/>
              </a:ext>
            </a:extLst>
          </p:cNvPr>
          <p:cNvSpPr txBox="1">
            <a:spLocks/>
          </p:cNvSpPr>
          <p:nvPr/>
        </p:nvSpPr>
        <p:spPr>
          <a:xfrm>
            <a:off x="360251" y="3145476"/>
            <a:ext cx="3832165" cy="1129365"/>
          </a:xfrm>
          <a:prstGeom prst="rect">
            <a:avLst/>
          </a:prstGeom>
        </p:spPr>
        <p:txBody>
          <a:bodyPr vert="horz" lIns="91440" tIns="45720" rIns="91440" bIns="45720" rtlCol="0" anchor="t">
            <a:norm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marL="0" marR="0" algn="just">
              <a:lnSpc>
                <a:spcPct val="150000"/>
              </a:lnSpc>
              <a:spcBef>
                <a:spcPts val="0"/>
              </a:spcBef>
              <a:spcAft>
                <a:spcPts val="0"/>
              </a:spcAft>
            </a:pPr>
            <a:r>
              <a:rPr lang="en-US" sz="1600" i="1" dirty="0" err="1">
                <a:effectLst/>
                <a:latin typeface="Montserrat" panose="00000500000000000000" pitchFamily="50" charset="0"/>
                <a:ea typeface="Times New Roman" panose="02020603050405020304" pitchFamily="18" charset="0"/>
                <a:cs typeface="Arial" panose="020B0604020202020204" pitchFamily="34" charset="0"/>
              </a:rPr>
              <a:t>Giảng</a:t>
            </a:r>
            <a:r>
              <a:rPr lang="en-US" sz="1600" i="1" dirty="0">
                <a:effectLst/>
                <a:latin typeface="Montserrat" panose="00000500000000000000" pitchFamily="50" charset="0"/>
                <a:ea typeface="Times New Roman" panose="02020603050405020304" pitchFamily="18" charset="0"/>
                <a:cs typeface="Arial" panose="020B0604020202020204" pitchFamily="34" charset="0"/>
              </a:rPr>
              <a:t> </a:t>
            </a:r>
            <a:r>
              <a:rPr lang="en-US" sz="1600" i="1" dirty="0" err="1">
                <a:effectLst/>
                <a:latin typeface="Montserrat" panose="00000500000000000000" pitchFamily="50" charset="0"/>
                <a:ea typeface="Times New Roman" panose="02020603050405020304" pitchFamily="18" charset="0"/>
                <a:cs typeface="Arial" panose="020B0604020202020204" pitchFamily="34" charset="0"/>
              </a:rPr>
              <a:t>viên</a:t>
            </a:r>
            <a:r>
              <a:rPr lang="en-US" sz="1600" i="1" dirty="0">
                <a:effectLst/>
                <a:latin typeface="Montserrat" panose="00000500000000000000" pitchFamily="50" charset="0"/>
                <a:ea typeface="Times New Roman" panose="02020603050405020304" pitchFamily="18" charset="0"/>
                <a:cs typeface="Arial" panose="020B0604020202020204" pitchFamily="34" charset="0"/>
              </a:rPr>
              <a:t> </a:t>
            </a:r>
            <a:r>
              <a:rPr lang="en-US" sz="1600" i="1" dirty="0" err="1">
                <a:effectLst/>
                <a:latin typeface="Montserrat" panose="00000500000000000000" pitchFamily="50" charset="0"/>
                <a:ea typeface="Times New Roman" panose="02020603050405020304" pitchFamily="18" charset="0"/>
                <a:cs typeface="Arial" panose="020B0604020202020204" pitchFamily="34" charset="0"/>
              </a:rPr>
              <a:t>hướng</a:t>
            </a:r>
            <a:r>
              <a:rPr lang="en-US" sz="1600" i="1" dirty="0">
                <a:effectLst/>
                <a:latin typeface="Montserrat" panose="00000500000000000000" pitchFamily="50" charset="0"/>
                <a:ea typeface="Times New Roman" panose="02020603050405020304" pitchFamily="18" charset="0"/>
                <a:cs typeface="Arial" panose="020B0604020202020204" pitchFamily="34" charset="0"/>
              </a:rPr>
              <a:t> </a:t>
            </a:r>
            <a:r>
              <a:rPr lang="en-US" sz="1600" i="1" dirty="0" err="1">
                <a:effectLst/>
                <a:latin typeface="Montserrat" panose="00000500000000000000" pitchFamily="50" charset="0"/>
                <a:ea typeface="Times New Roman" panose="02020603050405020304" pitchFamily="18" charset="0"/>
                <a:cs typeface="Arial" panose="020B0604020202020204" pitchFamily="34" charset="0"/>
              </a:rPr>
              <a:t>dẫn</a:t>
            </a:r>
            <a:r>
              <a:rPr lang="en-US" sz="1600" i="1" dirty="0">
                <a:effectLst/>
                <a:latin typeface="Montserrat" panose="00000500000000000000" pitchFamily="50" charset="0"/>
                <a:ea typeface="Times New Roman" panose="02020603050405020304" pitchFamily="18" charset="0"/>
                <a:cs typeface="Arial" panose="020B0604020202020204" pitchFamily="34" charset="0"/>
              </a:rPr>
              <a:t>:</a:t>
            </a:r>
            <a:endParaRPr lang="en-US" sz="1600" dirty="0">
              <a:effectLst/>
              <a:latin typeface="Montserrat" panose="00000500000000000000" pitchFamily="50" charset="0"/>
              <a:ea typeface="Times New Roman" panose="02020603050405020304" pitchFamily="18" charset="0"/>
              <a:cs typeface="Arial" panose="020B0604020202020204" pitchFamily="34" charset="0"/>
            </a:endParaRPr>
          </a:p>
          <a:p>
            <a:pPr marL="0" marR="0" algn="just">
              <a:lnSpc>
                <a:spcPct val="150000"/>
              </a:lnSpc>
              <a:spcBef>
                <a:spcPts val="0"/>
              </a:spcBef>
              <a:spcAft>
                <a:spcPts val="0"/>
              </a:spcAft>
            </a:pPr>
            <a:r>
              <a:rPr lang="en-US" sz="1600" dirty="0" err="1">
                <a:effectLst/>
                <a:latin typeface="Montserrat" panose="00000500000000000000" pitchFamily="50" charset="0"/>
                <a:ea typeface="Times New Roman" panose="02020603050405020304" pitchFamily="18" charset="0"/>
                <a:cs typeface="Arial" panose="020B0604020202020204" pitchFamily="34" charset="0"/>
              </a:rPr>
              <a:t>Họ</a:t>
            </a:r>
            <a:r>
              <a:rPr lang="en-US" sz="1600" dirty="0">
                <a:effectLst/>
                <a:latin typeface="Montserrat" panose="00000500000000000000" pitchFamily="50" charset="0"/>
                <a:ea typeface="Times New Roman" panose="02020603050405020304" pitchFamily="18" charset="0"/>
                <a:cs typeface="Arial" panose="020B0604020202020204" pitchFamily="34" charset="0"/>
              </a:rPr>
              <a:t> </a:t>
            </a:r>
            <a:r>
              <a:rPr lang="en-US" sz="1600" dirty="0" err="1">
                <a:effectLst/>
                <a:latin typeface="Montserrat" panose="00000500000000000000" pitchFamily="50" charset="0"/>
                <a:ea typeface="Times New Roman" panose="02020603050405020304" pitchFamily="18" charset="0"/>
                <a:cs typeface="Arial" panose="020B0604020202020204" pitchFamily="34" charset="0"/>
              </a:rPr>
              <a:t>tên</a:t>
            </a:r>
            <a:r>
              <a:rPr lang="en-US" sz="1600" dirty="0">
                <a:effectLst/>
                <a:latin typeface="Montserrat" panose="00000500000000000000" pitchFamily="50" charset="0"/>
                <a:ea typeface="Times New Roman" panose="02020603050405020304" pitchFamily="18" charset="0"/>
                <a:cs typeface="Arial" panose="020B0604020202020204" pitchFamily="34" charset="0"/>
              </a:rPr>
              <a:t>:</a:t>
            </a:r>
            <a:r>
              <a:rPr lang="vi-VN" sz="1600" dirty="0">
                <a:effectLst/>
                <a:latin typeface="Montserrat" panose="00000500000000000000" pitchFamily="50" charset="0"/>
                <a:ea typeface="Times New Roman" panose="02020603050405020304" pitchFamily="18" charset="0"/>
                <a:cs typeface="Arial" panose="020B0604020202020204" pitchFamily="34" charset="0"/>
              </a:rPr>
              <a:t> Phan Thị Phương Nam</a:t>
            </a:r>
            <a:endParaRPr lang="en-US" sz="1600" dirty="0">
              <a:effectLst/>
              <a:latin typeface="Montserrat" panose="00000500000000000000" pitchFamily="50" charset="0"/>
              <a:ea typeface="Times New Roman" panose="02020603050405020304" pitchFamily="18" charset="0"/>
              <a:cs typeface="Arial" panose="020B0604020202020204" pitchFamily="34" charset="0"/>
            </a:endParaRPr>
          </a:p>
        </p:txBody>
      </p:sp>
      <p:sp>
        <p:nvSpPr>
          <p:cNvPr id="13" name="Subtitle 2">
            <a:extLst>
              <a:ext uri="{FF2B5EF4-FFF2-40B4-BE49-F238E27FC236}">
                <a16:creationId xmlns:a16="http://schemas.microsoft.com/office/drawing/2014/main" id="{B22A30AE-8F4A-A872-94CF-70C75F05CB7D}"/>
              </a:ext>
            </a:extLst>
          </p:cNvPr>
          <p:cNvSpPr txBox="1">
            <a:spLocks/>
          </p:cNvSpPr>
          <p:nvPr/>
        </p:nvSpPr>
        <p:spPr>
          <a:xfrm>
            <a:off x="5944391" y="3074139"/>
            <a:ext cx="3832165" cy="1966762"/>
          </a:xfrm>
          <a:prstGeom prst="rect">
            <a:avLst/>
          </a:prstGeom>
        </p:spPr>
        <p:txBody>
          <a:bodyPr vert="horz" lIns="91440" tIns="45720" rIns="91440" bIns="45720" rtlCol="0" anchor="t">
            <a:norm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marL="0" marR="0" algn="just">
              <a:lnSpc>
                <a:spcPct val="150000"/>
              </a:lnSpc>
              <a:spcBef>
                <a:spcPts val="0"/>
              </a:spcBef>
              <a:spcAft>
                <a:spcPts val="0"/>
              </a:spcAft>
            </a:pPr>
            <a:r>
              <a:rPr lang="en-US" sz="1600" i="1" dirty="0" err="1">
                <a:effectLst/>
                <a:latin typeface="Montserrat" panose="00000500000000000000" pitchFamily="50" charset="0"/>
                <a:ea typeface="Times New Roman" panose="02020603050405020304" pitchFamily="18" charset="0"/>
                <a:cs typeface="Arial" panose="020B0604020202020204" pitchFamily="34" charset="0"/>
              </a:rPr>
              <a:t>Sinh</a:t>
            </a:r>
            <a:r>
              <a:rPr lang="en-US" sz="1600" i="1" dirty="0">
                <a:effectLst/>
                <a:latin typeface="Montserrat" panose="00000500000000000000" pitchFamily="50" charset="0"/>
                <a:ea typeface="Times New Roman" panose="02020603050405020304" pitchFamily="18" charset="0"/>
                <a:cs typeface="Arial" panose="020B0604020202020204" pitchFamily="34" charset="0"/>
              </a:rPr>
              <a:t> </a:t>
            </a:r>
            <a:r>
              <a:rPr lang="en-US" sz="1600" i="1" dirty="0" err="1">
                <a:effectLst/>
                <a:latin typeface="Montserrat" panose="00000500000000000000" pitchFamily="50" charset="0"/>
                <a:ea typeface="Times New Roman" panose="02020603050405020304" pitchFamily="18" charset="0"/>
                <a:cs typeface="Arial" panose="020B0604020202020204" pitchFamily="34" charset="0"/>
              </a:rPr>
              <a:t>viên</a:t>
            </a:r>
            <a:r>
              <a:rPr lang="en-US" sz="1600" i="1" dirty="0">
                <a:effectLst/>
                <a:latin typeface="Montserrat" panose="00000500000000000000" pitchFamily="50" charset="0"/>
                <a:ea typeface="Times New Roman" panose="02020603050405020304" pitchFamily="18" charset="0"/>
                <a:cs typeface="Arial" panose="020B0604020202020204" pitchFamily="34" charset="0"/>
              </a:rPr>
              <a:t> </a:t>
            </a:r>
            <a:r>
              <a:rPr lang="en-US" sz="1600" i="1" dirty="0" err="1">
                <a:effectLst/>
                <a:latin typeface="Montserrat" panose="00000500000000000000" pitchFamily="50" charset="0"/>
                <a:ea typeface="Times New Roman" panose="02020603050405020304" pitchFamily="18" charset="0"/>
                <a:cs typeface="Arial" panose="020B0604020202020204" pitchFamily="34" charset="0"/>
              </a:rPr>
              <a:t>thực</a:t>
            </a:r>
            <a:r>
              <a:rPr lang="en-US" sz="1600" i="1" dirty="0">
                <a:effectLst/>
                <a:latin typeface="Montserrat" panose="00000500000000000000" pitchFamily="50" charset="0"/>
                <a:ea typeface="Times New Roman" panose="02020603050405020304" pitchFamily="18" charset="0"/>
                <a:cs typeface="Arial" panose="020B0604020202020204" pitchFamily="34" charset="0"/>
              </a:rPr>
              <a:t> </a:t>
            </a:r>
            <a:r>
              <a:rPr lang="en-US" sz="1600" i="1" dirty="0" err="1">
                <a:effectLst/>
                <a:latin typeface="Montserrat" panose="00000500000000000000" pitchFamily="50" charset="0"/>
                <a:ea typeface="Times New Roman" panose="02020603050405020304" pitchFamily="18" charset="0"/>
                <a:cs typeface="Arial" panose="020B0604020202020204" pitchFamily="34" charset="0"/>
              </a:rPr>
              <a:t>hiện</a:t>
            </a:r>
            <a:r>
              <a:rPr lang="en-US" sz="1600" i="1" dirty="0">
                <a:effectLst/>
                <a:latin typeface="Montserrat" panose="00000500000000000000" pitchFamily="50" charset="0"/>
                <a:ea typeface="Times New Roman" panose="02020603050405020304" pitchFamily="18" charset="0"/>
                <a:cs typeface="Arial" panose="020B0604020202020204" pitchFamily="34" charset="0"/>
              </a:rPr>
              <a:t>:</a:t>
            </a:r>
            <a:endParaRPr lang="en-US" sz="1600" dirty="0">
              <a:effectLst/>
              <a:latin typeface="Montserrat" panose="00000500000000000000" pitchFamily="50" charset="0"/>
              <a:ea typeface="Times New Roman" panose="02020603050405020304" pitchFamily="18" charset="0"/>
              <a:cs typeface="Arial" panose="020B0604020202020204" pitchFamily="34" charset="0"/>
            </a:endParaRPr>
          </a:p>
          <a:p>
            <a:pPr marL="0" marR="0" algn="just">
              <a:lnSpc>
                <a:spcPct val="150000"/>
              </a:lnSpc>
              <a:spcBef>
                <a:spcPts val="0"/>
              </a:spcBef>
              <a:spcAft>
                <a:spcPts val="0"/>
              </a:spcAft>
            </a:pPr>
            <a:r>
              <a:rPr lang="en-US" sz="1600" dirty="0" err="1">
                <a:effectLst/>
                <a:latin typeface="Montserrat" panose="00000500000000000000" pitchFamily="50" charset="0"/>
                <a:ea typeface="Times New Roman" panose="02020603050405020304" pitchFamily="18" charset="0"/>
                <a:cs typeface="Arial" panose="020B0604020202020204" pitchFamily="34" charset="0"/>
              </a:rPr>
              <a:t>Họ</a:t>
            </a:r>
            <a:r>
              <a:rPr lang="en-US" sz="1600" dirty="0">
                <a:effectLst/>
                <a:latin typeface="Montserrat" panose="00000500000000000000" pitchFamily="50" charset="0"/>
                <a:ea typeface="Times New Roman" panose="02020603050405020304" pitchFamily="18" charset="0"/>
                <a:cs typeface="Arial" panose="020B0604020202020204" pitchFamily="34" charset="0"/>
              </a:rPr>
              <a:t> </a:t>
            </a:r>
            <a:r>
              <a:rPr lang="en-US" sz="1600" dirty="0" err="1">
                <a:effectLst/>
                <a:latin typeface="Montserrat" panose="00000500000000000000" pitchFamily="50" charset="0"/>
                <a:ea typeface="Times New Roman" panose="02020603050405020304" pitchFamily="18" charset="0"/>
                <a:cs typeface="Arial" panose="020B0604020202020204" pitchFamily="34" charset="0"/>
              </a:rPr>
              <a:t>tên</a:t>
            </a:r>
            <a:r>
              <a:rPr lang="en-US" sz="1600" dirty="0">
                <a:effectLst/>
                <a:latin typeface="Montserrat" panose="00000500000000000000" pitchFamily="50" charset="0"/>
                <a:ea typeface="Times New Roman" panose="02020603050405020304" pitchFamily="18" charset="0"/>
                <a:cs typeface="Arial" panose="020B0604020202020204" pitchFamily="34" charset="0"/>
              </a:rPr>
              <a:t>:</a:t>
            </a:r>
            <a:r>
              <a:rPr lang="vi-VN" sz="1600" dirty="0">
                <a:effectLst/>
                <a:latin typeface="Montserrat" panose="00000500000000000000" pitchFamily="50" charset="0"/>
                <a:ea typeface="Times New Roman" panose="02020603050405020304" pitchFamily="18" charset="0"/>
                <a:cs typeface="Arial" panose="020B0604020202020204" pitchFamily="34" charset="0"/>
              </a:rPr>
              <a:t> Kim Thanh Ái Nhân</a:t>
            </a:r>
            <a:endParaRPr lang="en-US" sz="1600" dirty="0">
              <a:effectLst/>
              <a:latin typeface="Montserrat" panose="00000500000000000000" pitchFamily="50" charset="0"/>
              <a:ea typeface="Times New Roman" panose="02020603050405020304" pitchFamily="18" charset="0"/>
              <a:cs typeface="Arial" panose="020B0604020202020204" pitchFamily="34" charset="0"/>
            </a:endParaRPr>
          </a:p>
          <a:p>
            <a:pPr marL="0" marR="0" algn="just">
              <a:lnSpc>
                <a:spcPct val="150000"/>
              </a:lnSpc>
              <a:spcBef>
                <a:spcPts val="0"/>
              </a:spcBef>
              <a:spcAft>
                <a:spcPts val="0"/>
              </a:spcAft>
            </a:pPr>
            <a:r>
              <a:rPr lang="en-US" sz="1600" dirty="0">
                <a:effectLst/>
                <a:latin typeface="Montserrat" panose="00000500000000000000" pitchFamily="50" charset="0"/>
                <a:ea typeface="Times New Roman" panose="02020603050405020304" pitchFamily="18" charset="0"/>
                <a:cs typeface="Arial" panose="020B0604020202020204" pitchFamily="34" charset="0"/>
              </a:rPr>
              <a:t>MSSV:</a:t>
            </a:r>
            <a:r>
              <a:rPr lang="vi-VN" sz="1600" dirty="0">
                <a:effectLst/>
                <a:latin typeface="Montserrat" panose="00000500000000000000" pitchFamily="50" charset="0"/>
                <a:ea typeface="Times New Roman" panose="02020603050405020304" pitchFamily="18" charset="0"/>
                <a:cs typeface="Arial" panose="020B0604020202020204" pitchFamily="34" charset="0"/>
              </a:rPr>
              <a:t> 110120146</a:t>
            </a:r>
            <a:endParaRPr lang="en-US" sz="1600" dirty="0">
              <a:effectLst/>
              <a:latin typeface="Montserrat" panose="00000500000000000000" pitchFamily="50" charset="0"/>
              <a:ea typeface="Times New Roman" panose="02020603050405020304" pitchFamily="18" charset="0"/>
              <a:cs typeface="Arial" panose="020B0604020202020204" pitchFamily="34" charset="0"/>
            </a:endParaRPr>
          </a:p>
          <a:p>
            <a:pPr marL="0" marR="0" algn="just">
              <a:lnSpc>
                <a:spcPct val="150000"/>
              </a:lnSpc>
              <a:spcBef>
                <a:spcPts val="0"/>
              </a:spcBef>
              <a:spcAft>
                <a:spcPts val="0"/>
              </a:spcAft>
            </a:pPr>
            <a:r>
              <a:rPr lang="en-US" sz="1600" dirty="0" err="1">
                <a:effectLst/>
                <a:latin typeface="Montserrat" panose="00000500000000000000" pitchFamily="50" charset="0"/>
                <a:ea typeface="Times New Roman" panose="02020603050405020304" pitchFamily="18" charset="0"/>
                <a:cs typeface="Arial" panose="020B0604020202020204" pitchFamily="34" charset="0"/>
              </a:rPr>
              <a:t>Lớp</a:t>
            </a:r>
            <a:r>
              <a:rPr lang="en-US" sz="1600" dirty="0">
                <a:effectLst/>
                <a:latin typeface="Montserrat" panose="00000500000000000000" pitchFamily="50" charset="0"/>
                <a:ea typeface="Times New Roman" panose="02020603050405020304" pitchFamily="18" charset="0"/>
                <a:cs typeface="Arial" panose="020B0604020202020204" pitchFamily="34" charset="0"/>
              </a:rPr>
              <a:t>:</a:t>
            </a:r>
            <a:r>
              <a:rPr lang="vi-VN" sz="1600" dirty="0">
                <a:effectLst/>
                <a:latin typeface="Montserrat" panose="00000500000000000000" pitchFamily="50" charset="0"/>
                <a:ea typeface="Times New Roman" panose="02020603050405020304" pitchFamily="18" charset="0"/>
                <a:cs typeface="Arial" panose="020B0604020202020204" pitchFamily="34" charset="0"/>
              </a:rPr>
              <a:t> DA20TTB</a:t>
            </a:r>
            <a:endParaRPr lang="en-US" sz="1600" dirty="0">
              <a:effectLst/>
              <a:latin typeface="Montserrat" panose="00000500000000000000" pitchFamily="50" charset="0"/>
              <a:ea typeface="Times New Roman" panose="02020603050405020304" pitchFamily="18" charset="0"/>
              <a:cs typeface="Arial" panose="020B0604020202020204" pitchFamily="34" charset="0"/>
            </a:endParaRPr>
          </a:p>
          <a:p>
            <a:pPr algn="ctr"/>
            <a:endParaRPr lang="en-US" sz="2800" dirty="0"/>
          </a:p>
        </p:txBody>
      </p:sp>
      <p:sp>
        <p:nvSpPr>
          <p:cNvPr id="2" name="TextBox 1">
            <a:extLst>
              <a:ext uri="{FF2B5EF4-FFF2-40B4-BE49-F238E27FC236}">
                <a16:creationId xmlns:a16="http://schemas.microsoft.com/office/drawing/2014/main" id="{EB1438F7-B531-D0D9-6F27-CF1511824DE2}"/>
              </a:ext>
            </a:extLst>
          </p:cNvPr>
          <p:cNvSpPr txBox="1"/>
          <p:nvPr/>
        </p:nvSpPr>
        <p:spPr>
          <a:xfrm>
            <a:off x="8469823" y="4733124"/>
            <a:ext cx="464949" cy="307777"/>
          </a:xfrm>
          <a:prstGeom prst="rect">
            <a:avLst/>
          </a:prstGeom>
          <a:noFill/>
        </p:spPr>
        <p:txBody>
          <a:bodyPr wrap="square" rtlCol="0">
            <a:spAutoFit/>
          </a:bodyPr>
          <a:lstStyle/>
          <a:p>
            <a:r>
              <a:rPr lang="vi-VN"/>
              <a:t>1</a:t>
            </a:r>
            <a:endParaRPr lang="en-US" dirty="0"/>
          </a:p>
        </p:txBody>
      </p:sp>
    </p:spTree>
    <p:extLst>
      <p:ext uri="{BB962C8B-B14F-4D97-AF65-F5344CB8AC3E}">
        <p14:creationId xmlns:p14="http://schemas.microsoft.com/office/powerpoint/2010/main" val="119643547"/>
      </p:ext>
    </p:extLst>
  </p:cSld>
  <p:clrMapOvr>
    <a:masterClrMapping/>
  </p:clrMapOvr>
  <p:transition spd="slow" advTm="4798">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71"/>
        <p:cNvGrpSpPr/>
        <p:nvPr/>
      </p:nvGrpSpPr>
      <p:grpSpPr>
        <a:xfrm>
          <a:off x="0" y="0"/>
          <a:ext cx="0" cy="0"/>
          <a:chOff x="0" y="0"/>
          <a:chExt cx="0" cy="0"/>
        </a:xfrm>
      </p:grpSpPr>
      <p:grpSp>
        <p:nvGrpSpPr>
          <p:cNvPr id="2074" name="Google Shape;2074;p47"/>
          <p:cNvGrpSpPr/>
          <p:nvPr/>
        </p:nvGrpSpPr>
        <p:grpSpPr>
          <a:xfrm>
            <a:off x="217731" y="801502"/>
            <a:ext cx="4151700" cy="3862227"/>
            <a:chOff x="217731" y="801502"/>
            <a:chExt cx="4151700" cy="3862227"/>
          </a:xfrm>
        </p:grpSpPr>
        <p:grpSp>
          <p:nvGrpSpPr>
            <p:cNvPr id="2075" name="Google Shape;2075;p47"/>
            <p:cNvGrpSpPr/>
            <p:nvPr/>
          </p:nvGrpSpPr>
          <p:grpSpPr>
            <a:xfrm>
              <a:off x="217731" y="801502"/>
              <a:ext cx="4099680" cy="3575457"/>
              <a:chOff x="-1924200" y="801502"/>
              <a:chExt cx="4099680" cy="3575457"/>
            </a:xfrm>
          </p:grpSpPr>
          <p:sp>
            <p:nvSpPr>
              <p:cNvPr id="2076" name="Google Shape;2076;p47"/>
              <p:cNvSpPr/>
              <p:nvPr/>
            </p:nvSpPr>
            <p:spPr>
              <a:xfrm>
                <a:off x="-1924200" y="801502"/>
                <a:ext cx="4099680" cy="3575457"/>
              </a:xfrm>
              <a:custGeom>
                <a:avLst/>
                <a:gdLst/>
                <a:ahLst/>
                <a:cxnLst/>
                <a:rect l="l" t="t" r="r" b="b"/>
                <a:pathLst>
                  <a:path w="16556" h="14439" extrusionOk="0">
                    <a:moveTo>
                      <a:pt x="11171" y="300"/>
                    </a:moveTo>
                    <a:cubicBezTo>
                      <a:pt x="11171" y="300"/>
                      <a:pt x="8442" y="-669"/>
                      <a:pt x="5762" y="875"/>
                    </a:cubicBezTo>
                    <a:cubicBezTo>
                      <a:pt x="3081" y="2421"/>
                      <a:pt x="1729" y="5489"/>
                      <a:pt x="568" y="7946"/>
                    </a:cubicBezTo>
                    <a:cubicBezTo>
                      <a:pt x="-593" y="10404"/>
                      <a:pt x="75" y="12904"/>
                      <a:pt x="2121" y="14044"/>
                    </a:cubicBezTo>
                    <a:cubicBezTo>
                      <a:pt x="4167" y="15184"/>
                      <a:pt x="5558" y="13504"/>
                      <a:pt x="8428" y="13422"/>
                    </a:cubicBezTo>
                    <a:cubicBezTo>
                      <a:pt x="11297" y="13340"/>
                      <a:pt x="12069" y="13751"/>
                      <a:pt x="14451" y="12129"/>
                    </a:cubicBezTo>
                    <a:cubicBezTo>
                      <a:pt x="16833" y="10508"/>
                      <a:pt x="17263" y="6680"/>
                      <a:pt x="15384" y="3846"/>
                    </a:cubicBezTo>
                    <a:cubicBezTo>
                      <a:pt x="13506" y="1013"/>
                      <a:pt x="11171" y="300"/>
                      <a:pt x="11171" y="300"/>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077" name="Google Shape;2077;p47"/>
              <p:cNvSpPr/>
              <p:nvPr/>
            </p:nvSpPr>
            <p:spPr>
              <a:xfrm>
                <a:off x="-1655831" y="811675"/>
                <a:ext cx="3098100" cy="1799100"/>
              </a:xfrm>
              <a:prstGeom prst="rect">
                <a:avLst/>
              </a:pr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bel"/>
                  <a:ea typeface="Abel"/>
                  <a:cs typeface="Abel"/>
                  <a:sym typeface="Abel"/>
                </a:endParaRPr>
              </a:p>
            </p:txBody>
          </p:sp>
          <p:sp>
            <p:nvSpPr>
              <p:cNvPr id="2078" name="Google Shape;2078;p47"/>
              <p:cNvSpPr/>
              <p:nvPr/>
            </p:nvSpPr>
            <p:spPr>
              <a:xfrm>
                <a:off x="-1663092" y="802245"/>
                <a:ext cx="3109675" cy="1913151"/>
              </a:xfrm>
              <a:custGeom>
                <a:avLst/>
                <a:gdLst/>
                <a:ahLst/>
                <a:cxnLst/>
                <a:rect l="l" t="t" r="r" b="b"/>
                <a:pathLst>
                  <a:path w="12558" h="7726" extrusionOk="0">
                    <a:moveTo>
                      <a:pt x="35" y="7691"/>
                    </a:moveTo>
                    <a:lnTo>
                      <a:pt x="12522" y="7691"/>
                    </a:lnTo>
                    <a:lnTo>
                      <a:pt x="12522" y="35"/>
                    </a:lnTo>
                    <a:lnTo>
                      <a:pt x="35" y="35"/>
                    </a:lnTo>
                    <a:lnTo>
                      <a:pt x="35" y="7691"/>
                    </a:lnTo>
                    <a:moveTo>
                      <a:pt x="12540" y="7726"/>
                    </a:moveTo>
                    <a:lnTo>
                      <a:pt x="17" y="7726"/>
                    </a:lnTo>
                    <a:cubicBezTo>
                      <a:pt x="8" y="7726"/>
                      <a:pt x="0" y="7718"/>
                      <a:pt x="0" y="7708"/>
                    </a:cubicBezTo>
                    <a:lnTo>
                      <a:pt x="0" y="18"/>
                    </a:lnTo>
                    <a:cubicBezTo>
                      <a:pt x="0" y="8"/>
                      <a:pt x="8" y="0"/>
                      <a:pt x="17" y="0"/>
                    </a:cubicBezTo>
                    <a:lnTo>
                      <a:pt x="12540" y="0"/>
                    </a:lnTo>
                    <a:cubicBezTo>
                      <a:pt x="12550" y="0"/>
                      <a:pt x="12558" y="8"/>
                      <a:pt x="12558" y="18"/>
                    </a:cubicBezTo>
                    <a:lnTo>
                      <a:pt x="12558" y="7708"/>
                    </a:lnTo>
                    <a:cubicBezTo>
                      <a:pt x="12558" y="7718"/>
                      <a:pt x="12550" y="7726"/>
                      <a:pt x="12540" y="7726"/>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079" name="Google Shape;2079;p47"/>
              <p:cNvSpPr/>
              <p:nvPr/>
            </p:nvSpPr>
            <p:spPr>
              <a:xfrm>
                <a:off x="-1663205" y="2604228"/>
                <a:ext cx="3109675" cy="108955"/>
              </a:xfrm>
              <a:custGeom>
                <a:avLst/>
                <a:gdLst/>
                <a:ahLst/>
                <a:cxnLst/>
                <a:rect l="l" t="t" r="r" b="b"/>
                <a:pathLst>
                  <a:path w="12558" h="440" extrusionOk="0">
                    <a:moveTo>
                      <a:pt x="35" y="405"/>
                    </a:moveTo>
                    <a:lnTo>
                      <a:pt x="12522" y="405"/>
                    </a:lnTo>
                    <a:lnTo>
                      <a:pt x="12522" y="35"/>
                    </a:lnTo>
                    <a:lnTo>
                      <a:pt x="35" y="35"/>
                    </a:lnTo>
                    <a:lnTo>
                      <a:pt x="35" y="405"/>
                    </a:lnTo>
                    <a:moveTo>
                      <a:pt x="12540" y="440"/>
                    </a:moveTo>
                    <a:lnTo>
                      <a:pt x="17" y="440"/>
                    </a:lnTo>
                    <a:cubicBezTo>
                      <a:pt x="8" y="440"/>
                      <a:pt x="0" y="432"/>
                      <a:pt x="0" y="422"/>
                    </a:cubicBezTo>
                    <a:lnTo>
                      <a:pt x="0" y="17"/>
                    </a:lnTo>
                    <a:cubicBezTo>
                      <a:pt x="0" y="8"/>
                      <a:pt x="8" y="0"/>
                      <a:pt x="17" y="0"/>
                    </a:cubicBezTo>
                    <a:lnTo>
                      <a:pt x="12540" y="0"/>
                    </a:lnTo>
                    <a:cubicBezTo>
                      <a:pt x="12550" y="0"/>
                      <a:pt x="12558" y="8"/>
                      <a:pt x="12558" y="17"/>
                    </a:cubicBezTo>
                    <a:lnTo>
                      <a:pt x="12558" y="422"/>
                    </a:lnTo>
                    <a:cubicBezTo>
                      <a:pt x="12558" y="432"/>
                      <a:pt x="12550" y="440"/>
                      <a:pt x="12540" y="44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080" name="Google Shape;2080;p47"/>
              <p:cNvSpPr/>
              <p:nvPr/>
            </p:nvSpPr>
            <p:spPr>
              <a:xfrm>
                <a:off x="-1658883" y="2709961"/>
                <a:ext cx="3101008" cy="63887"/>
              </a:xfrm>
              <a:custGeom>
                <a:avLst/>
                <a:gdLst/>
                <a:ahLst/>
                <a:cxnLst/>
                <a:rect l="l" t="t" r="r" b="b"/>
                <a:pathLst>
                  <a:path w="12523" h="258" extrusionOk="0">
                    <a:moveTo>
                      <a:pt x="12523" y="258"/>
                    </a:moveTo>
                    <a:lnTo>
                      <a:pt x="0" y="258"/>
                    </a:lnTo>
                    <a:lnTo>
                      <a:pt x="0" y="0"/>
                    </a:lnTo>
                    <a:lnTo>
                      <a:pt x="12523" y="0"/>
                    </a:lnTo>
                    <a:lnTo>
                      <a:pt x="12523" y="258"/>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sp>
          <p:nvSpPr>
            <p:cNvPr id="2081" name="Google Shape;2081;p47"/>
            <p:cNvSpPr/>
            <p:nvPr/>
          </p:nvSpPr>
          <p:spPr>
            <a:xfrm>
              <a:off x="483049" y="2610663"/>
              <a:ext cx="3101008" cy="100288"/>
            </a:xfrm>
            <a:custGeom>
              <a:avLst/>
              <a:gdLst/>
              <a:ahLst/>
              <a:cxnLst/>
              <a:rect l="l" t="t" r="r" b="b"/>
              <a:pathLst>
                <a:path w="12523" h="405" extrusionOk="0">
                  <a:moveTo>
                    <a:pt x="12523" y="405"/>
                  </a:moveTo>
                  <a:lnTo>
                    <a:pt x="0" y="405"/>
                  </a:lnTo>
                  <a:lnTo>
                    <a:pt x="0" y="0"/>
                  </a:lnTo>
                  <a:lnTo>
                    <a:pt x="12523" y="0"/>
                  </a:lnTo>
                  <a:lnTo>
                    <a:pt x="12523" y="405"/>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082" name="Google Shape;2082;p47"/>
            <p:cNvSpPr/>
            <p:nvPr/>
          </p:nvSpPr>
          <p:spPr>
            <a:xfrm>
              <a:off x="3680784" y="3711859"/>
              <a:ext cx="109946" cy="951871"/>
            </a:xfrm>
            <a:custGeom>
              <a:avLst/>
              <a:gdLst/>
              <a:ahLst/>
              <a:cxnLst/>
              <a:rect l="l" t="t" r="r" b="b"/>
              <a:pathLst>
                <a:path w="444" h="3844" extrusionOk="0">
                  <a:moveTo>
                    <a:pt x="0" y="0"/>
                  </a:moveTo>
                  <a:lnTo>
                    <a:pt x="300" y="3844"/>
                  </a:lnTo>
                  <a:lnTo>
                    <a:pt x="432" y="3844"/>
                  </a:lnTo>
                  <a:lnTo>
                    <a:pt x="444" y="0"/>
                  </a:lnTo>
                  <a:lnTo>
                    <a:pt x="0" y="0"/>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083" name="Google Shape;2083;p47"/>
            <p:cNvSpPr/>
            <p:nvPr/>
          </p:nvSpPr>
          <p:spPr>
            <a:xfrm>
              <a:off x="3680784" y="3711859"/>
              <a:ext cx="109946" cy="951871"/>
            </a:xfrm>
            <a:custGeom>
              <a:avLst/>
              <a:gdLst/>
              <a:ahLst/>
              <a:cxnLst/>
              <a:rect l="l" t="t" r="r" b="b"/>
              <a:pathLst>
                <a:path w="444" h="3844" extrusionOk="0">
                  <a:moveTo>
                    <a:pt x="444" y="0"/>
                  </a:moveTo>
                  <a:lnTo>
                    <a:pt x="432" y="3844"/>
                  </a:lnTo>
                  <a:lnTo>
                    <a:pt x="300" y="3844"/>
                  </a:lnTo>
                  <a:lnTo>
                    <a:pt x="0" y="0"/>
                  </a:lnTo>
                  <a:lnTo>
                    <a:pt x="444" y="0"/>
                  </a:lnTo>
                  <a:close/>
                </a:path>
              </a:pathLst>
            </a:custGeom>
            <a:noFill/>
            <a:ln w="9525" cap="flat" cmpd="sng">
              <a:solidFill>
                <a:schemeClr val="dk1"/>
              </a:solidFill>
              <a:prstDash val="solid"/>
              <a:bevel/>
              <a:headEnd type="none" w="sm" len="sm"/>
              <a:tailEnd type="none" w="sm" len="sm"/>
            </a:ln>
          </p:spPr>
          <p:txBody>
            <a:bodyPr spcFirstLastPara="1" wrap="square" lIns="92875" tIns="47875" rIns="92875" bIns="478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084" name="Google Shape;2084;p47"/>
            <p:cNvSpPr/>
            <p:nvPr/>
          </p:nvSpPr>
          <p:spPr>
            <a:xfrm>
              <a:off x="4043804" y="3711859"/>
              <a:ext cx="109946" cy="951871"/>
            </a:xfrm>
            <a:custGeom>
              <a:avLst/>
              <a:gdLst/>
              <a:ahLst/>
              <a:cxnLst/>
              <a:rect l="l" t="t" r="r" b="b"/>
              <a:pathLst>
                <a:path w="444" h="3844" extrusionOk="0">
                  <a:moveTo>
                    <a:pt x="0" y="0"/>
                  </a:moveTo>
                  <a:lnTo>
                    <a:pt x="300" y="3844"/>
                  </a:lnTo>
                  <a:lnTo>
                    <a:pt x="432" y="3844"/>
                  </a:lnTo>
                  <a:lnTo>
                    <a:pt x="444" y="0"/>
                  </a:lnTo>
                  <a:lnTo>
                    <a:pt x="0" y="0"/>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085" name="Google Shape;2085;p47"/>
            <p:cNvSpPr/>
            <p:nvPr/>
          </p:nvSpPr>
          <p:spPr>
            <a:xfrm>
              <a:off x="4043804" y="3711859"/>
              <a:ext cx="109946" cy="951871"/>
            </a:xfrm>
            <a:custGeom>
              <a:avLst/>
              <a:gdLst/>
              <a:ahLst/>
              <a:cxnLst/>
              <a:rect l="l" t="t" r="r" b="b"/>
              <a:pathLst>
                <a:path w="444" h="3844" extrusionOk="0">
                  <a:moveTo>
                    <a:pt x="444" y="0"/>
                  </a:moveTo>
                  <a:lnTo>
                    <a:pt x="432" y="3844"/>
                  </a:lnTo>
                  <a:lnTo>
                    <a:pt x="300" y="3844"/>
                  </a:lnTo>
                  <a:lnTo>
                    <a:pt x="0" y="0"/>
                  </a:lnTo>
                  <a:lnTo>
                    <a:pt x="444" y="0"/>
                  </a:lnTo>
                  <a:close/>
                </a:path>
              </a:pathLst>
            </a:custGeom>
            <a:noFill/>
            <a:ln w="9525" cap="flat" cmpd="sng">
              <a:solidFill>
                <a:schemeClr val="dk1"/>
              </a:solidFill>
              <a:prstDash val="solid"/>
              <a:bevel/>
              <a:headEnd type="none" w="sm" len="sm"/>
              <a:tailEnd type="none" w="sm" len="sm"/>
            </a:ln>
          </p:spPr>
          <p:txBody>
            <a:bodyPr spcFirstLastPara="1" wrap="square" lIns="92875" tIns="47875" rIns="92875" bIns="478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086" name="Google Shape;2086;p47"/>
            <p:cNvSpPr/>
            <p:nvPr/>
          </p:nvSpPr>
          <p:spPr>
            <a:xfrm>
              <a:off x="4043804" y="3711859"/>
              <a:ext cx="109946" cy="49277"/>
            </a:xfrm>
            <a:custGeom>
              <a:avLst/>
              <a:gdLst/>
              <a:ahLst/>
              <a:cxnLst/>
              <a:rect l="l" t="t" r="r" b="b"/>
              <a:pathLst>
                <a:path w="444" h="199" extrusionOk="0">
                  <a:moveTo>
                    <a:pt x="443" y="199"/>
                  </a:moveTo>
                  <a:lnTo>
                    <a:pt x="15" y="199"/>
                  </a:lnTo>
                  <a:lnTo>
                    <a:pt x="0" y="0"/>
                  </a:lnTo>
                  <a:lnTo>
                    <a:pt x="444" y="0"/>
                  </a:lnTo>
                  <a:lnTo>
                    <a:pt x="443" y="199"/>
                  </a:lnTo>
                  <a:close/>
                </a:path>
              </a:pathLst>
            </a:custGeom>
            <a:solidFill>
              <a:srgbClr val="192D35"/>
            </a:solidFill>
            <a:ln>
              <a:noFill/>
            </a:ln>
          </p:spPr>
          <p:txBody>
            <a:bodyPr spcFirstLastPara="1" wrap="square" lIns="90000" tIns="26625" rIns="90000" bIns="2662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087" name="Google Shape;2087;p47"/>
            <p:cNvSpPr/>
            <p:nvPr/>
          </p:nvSpPr>
          <p:spPr>
            <a:xfrm>
              <a:off x="4043804" y="3711859"/>
              <a:ext cx="109946" cy="49277"/>
            </a:xfrm>
            <a:custGeom>
              <a:avLst/>
              <a:gdLst/>
              <a:ahLst/>
              <a:cxnLst/>
              <a:rect l="l" t="t" r="r" b="b"/>
              <a:pathLst>
                <a:path w="444" h="199" extrusionOk="0">
                  <a:moveTo>
                    <a:pt x="443" y="199"/>
                  </a:moveTo>
                  <a:lnTo>
                    <a:pt x="15" y="199"/>
                  </a:lnTo>
                  <a:lnTo>
                    <a:pt x="0" y="0"/>
                  </a:lnTo>
                  <a:lnTo>
                    <a:pt x="444" y="0"/>
                  </a:lnTo>
                  <a:lnTo>
                    <a:pt x="443" y="199"/>
                  </a:lnTo>
                  <a:close/>
                </a:path>
              </a:pathLst>
            </a:custGeom>
            <a:solidFill>
              <a:schemeClr val="dk1"/>
            </a:solidFill>
            <a:ln w="9525" cap="flat" cmpd="sng">
              <a:solidFill>
                <a:schemeClr val="dk1"/>
              </a:solidFill>
              <a:prstDash val="solid"/>
              <a:bevel/>
              <a:headEnd type="none" w="sm" len="sm"/>
              <a:tailEnd type="none" w="sm" len="sm"/>
            </a:ln>
          </p:spPr>
          <p:txBody>
            <a:bodyPr spcFirstLastPara="1" wrap="square" lIns="92875" tIns="23750" rIns="92875" bIns="237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088" name="Google Shape;2088;p47"/>
            <p:cNvSpPr/>
            <p:nvPr/>
          </p:nvSpPr>
          <p:spPr>
            <a:xfrm>
              <a:off x="3648097" y="3711859"/>
              <a:ext cx="109946" cy="951871"/>
            </a:xfrm>
            <a:custGeom>
              <a:avLst/>
              <a:gdLst/>
              <a:ahLst/>
              <a:cxnLst/>
              <a:rect l="l" t="t" r="r" b="b"/>
              <a:pathLst>
                <a:path w="444" h="3844" extrusionOk="0">
                  <a:moveTo>
                    <a:pt x="0" y="0"/>
                  </a:moveTo>
                  <a:lnTo>
                    <a:pt x="12" y="3844"/>
                  </a:lnTo>
                  <a:lnTo>
                    <a:pt x="144" y="3844"/>
                  </a:lnTo>
                  <a:lnTo>
                    <a:pt x="444" y="0"/>
                  </a:lnTo>
                  <a:lnTo>
                    <a:pt x="0" y="0"/>
                  </a:ln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089" name="Google Shape;2089;p47"/>
            <p:cNvSpPr/>
            <p:nvPr/>
          </p:nvSpPr>
          <p:spPr>
            <a:xfrm>
              <a:off x="3648097" y="3711859"/>
              <a:ext cx="109946" cy="951871"/>
            </a:xfrm>
            <a:custGeom>
              <a:avLst/>
              <a:gdLst/>
              <a:ahLst/>
              <a:cxnLst/>
              <a:rect l="l" t="t" r="r" b="b"/>
              <a:pathLst>
                <a:path w="444" h="3844" extrusionOk="0">
                  <a:moveTo>
                    <a:pt x="0" y="0"/>
                  </a:moveTo>
                  <a:lnTo>
                    <a:pt x="12" y="3844"/>
                  </a:lnTo>
                  <a:lnTo>
                    <a:pt x="144" y="3844"/>
                  </a:lnTo>
                  <a:lnTo>
                    <a:pt x="444" y="0"/>
                  </a:lnTo>
                  <a:lnTo>
                    <a:pt x="0" y="0"/>
                  </a:lnTo>
                  <a:close/>
                </a:path>
              </a:pathLst>
            </a:custGeom>
            <a:noFill/>
            <a:ln w="9525" cap="flat" cmpd="sng">
              <a:solidFill>
                <a:schemeClr val="dk1"/>
              </a:solidFill>
              <a:prstDash val="solid"/>
              <a:bevel/>
              <a:headEnd type="none" w="sm" len="sm"/>
              <a:tailEnd type="none" w="sm" len="sm"/>
            </a:ln>
          </p:spPr>
          <p:txBody>
            <a:bodyPr spcFirstLastPara="1" wrap="square" lIns="92875" tIns="47875" rIns="92875" bIns="478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090" name="Google Shape;2090;p47"/>
            <p:cNvSpPr/>
            <p:nvPr/>
          </p:nvSpPr>
          <p:spPr>
            <a:xfrm>
              <a:off x="3648097" y="3711859"/>
              <a:ext cx="109946" cy="49277"/>
            </a:xfrm>
            <a:custGeom>
              <a:avLst/>
              <a:gdLst/>
              <a:ahLst/>
              <a:cxnLst/>
              <a:rect l="l" t="t" r="r" b="b"/>
              <a:pathLst>
                <a:path w="444" h="199" extrusionOk="0">
                  <a:moveTo>
                    <a:pt x="429" y="199"/>
                  </a:moveTo>
                  <a:lnTo>
                    <a:pt x="0" y="199"/>
                  </a:lnTo>
                  <a:lnTo>
                    <a:pt x="0" y="0"/>
                  </a:lnTo>
                  <a:lnTo>
                    <a:pt x="444" y="0"/>
                  </a:lnTo>
                  <a:lnTo>
                    <a:pt x="429" y="199"/>
                  </a:lnTo>
                  <a:close/>
                </a:path>
              </a:pathLst>
            </a:custGeom>
            <a:solidFill>
              <a:srgbClr val="192D35"/>
            </a:solidFill>
            <a:ln>
              <a:noFill/>
            </a:ln>
          </p:spPr>
          <p:txBody>
            <a:bodyPr spcFirstLastPara="1" wrap="square" lIns="90000" tIns="26625" rIns="90000" bIns="2662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091" name="Google Shape;2091;p47"/>
            <p:cNvSpPr/>
            <p:nvPr/>
          </p:nvSpPr>
          <p:spPr>
            <a:xfrm>
              <a:off x="3648097" y="3711859"/>
              <a:ext cx="109946" cy="49277"/>
            </a:xfrm>
            <a:custGeom>
              <a:avLst/>
              <a:gdLst/>
              <a:ahLst/>
              <a:cxnLst/>
              <a:rect l="l" t="t" r="r" b="b"/>
              <a:pathLst>
                <a:path w="444" h="199" extrusionOk="0">
                  <a:moveTo>
                    <a:pt x="429" y="199"/>
                  </a:moveTo>
                  <a:lnTo>
                    <a:pt x="0" y="199"/>
                  </a:lnTo>
                  <a:lnTo>
                    <a:pt x="0" y="0"/>
                  </a:lnTo>
                  <a:lnTo>
                    <a:pt x="444" y="0"/>
                  </a:lnTo>
                  <a:lnTo>
                    <a:pt x="429" y="199"/>
                  </a:lnTo>
                  <a:close/>
                </a:path>
              </a:pathLst>
            </a:custGeom>
            <a:solidFill>
              <a:schemeClr val="dk1"/>
            </a:solidFill>
            <a:ln w="9525" cap="flat" cmpd="sng">
              <a:solidFill>
                <a:schemeClr val="dk1"/>
              </a:solidFill>
              <a:prstDash val="solid"/>
              <a:bevel/>
              <a:headEnd type="none" w="sm" len="sm"/>
              <a:tailEnd type="none" w="sm" len="sm"/>
            </a:ln>
          </p:spPr>
          <p:txBody>
            <a:bodyPr spcFirstLastPara="1" wrap="square" lIns="92875" tIns="23750" rIns="92875" bIns="237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092" name="Google Shape;2092;p47"/>
            <p:cNvSpPr/>
            <p:nvPr/>
          </p:nvSpPr>
          <p:spPr>
            <a:xfrm>
              <a:off x="3159778" y="3711859"/>
              <a:ext cx="109946" cy="951871"/>
            </a:xfrm>
            <a:custGeom>
              <a:avLst/>
              <a:gdLst/>
              <a:ahLst/>
              <a:cxnLst/>
              <a:rect l="l" t="t" r="r" b="b"/>
              <a:pathLst>
                <a:path w="444" h="3844" extrusionOk="0">
                  <a:moveTo>
                    <a:pt x="0" y="0"/>
                  </a:moveTo>
                  <a:lnTo>
                    <a:pt x="12" y="3844"/>
                  </a:lnTo>
                  <a:lnTo>
                    <a:pt x="144" y="3844"/>
                  </a:lnTo>
                  <a:lnTo>
                    <a:pt x="444" y="0"/>
                  </a:lnTo>
                  <a:lnTo>
                    <a:pt x="0" y="0"/>
                  </a:ln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093" name="Google Shape;2093;p47"/>
            <p:cNvSpPr/>
            <p:nvPr/>
          </p:nvSpPr>
          <p:spPr>
            <a:xfrm>
              <a:off x="3159778" y="3711859"/>
              <a:ext cx="109946" cy="951871"/>
            </a:xfrm>
            <a:custGeom>
              <a:avLst/>
              <a:gdLst/>
              <a:ahLst/>
              <a:cxnLst/>
              <a:rect l="l" t="t" r="r" b="b"/>
              <a:pathLst>
                <a:path w="444" h="3844" extrusionOk="0">
                  <a:moveTo>
                    <a:pt x="0" y="0"/>
                  </a:moveTo>
                  <a:lnTo>
                    <a:pt x="12" y="3844"/>
                  </a:lnTo>
                  <a:lnTo>
                    <a:pt x="144" y="3844"/>
                  </a:lnTo>
                  <a:lnTo>
                    <a:pt x="444" y="0"/>
                  </a:lnTo>
                  <a:lnTo>
                    <a:pt x="0" y="0"/>
                  </a:lnTo>
                  <a:close/>
                </a:path>
              </a:pathLst>
            </a:custGeom>
            <a:noFill/>
            <a:ln w="9525" cap="flat" cmpd="sng">
              <a:solidFill>
                <a:schemeClr val="dk1"/>
              </a:solidFill>
              <a:prstDash val="solid"/>
              <a:bevel/>
              <a:headEnd type="none" w="sm" len="sm"/>
              <a:tailEnd type="none" w="sm" len="sm"/>
            </a:ln>
          </p:spPr>
          <p:txBody>
            <a:bodyPr spcFirstLastPara="1" wrap="square" lIns="92875" tIns="47875" rIns="92875" bIns="478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094" name="Google Shape;2094;p47"/>
            <p:cNvSpPr/>
            <p:nvPr/>
          </p:nvSpPr>
          <p:spPr>
            <a:xfrm>
              <a:off x="3159778" y="3711859"/>
              <a:ext cx="109946" cy="49277"/>
            </a:xfrm>
            <a:custGeom>
              <a:avLst/>
              <a:gdLst/>
              <a:ahLst/>
              <a:cxnLst/>
              <a:rect l="l" t="t" r="r" b="b"/>
              <a:pathLst>
                <a:path w="444" h="199" extrusionOk="0">
                  <a:moveTo>
                    <a:pt x="429" y="199"/>
                  </a:moveTo>
                  <a:lnTo>
                    <a:pt x="0" y="199"/>
                  </a:lnTo>
                  <a:lnTo>
                    <a:pt x="0" y="0"/>
                  </a:lnTo>
                  <a:lnTo>
                    <a:pt x="444" y="0"/>
                  </a:lnTo>
                  <a:lnTo>
                    <a:pt x="429" y="199"/>
                  </a:lnTo>
                  <a:close/>
                </a:path>
              </a:pathLst>
            </a:custGeom>
            <a:solidFill>
              <a:srgbClr val="192D35"/>
            </a:solidFill>
            <a:ln>
              <a:noFill/>
            </a:ln>
          </p:spPr>
          <p:txBody>
            <a:bodyPr spcFirstLastPara="1" wrap="square" lIns="90000" tIns="26625" rIns="90000" bIns="2662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095" name="Google Shape;2095;p47"/>
            <p:cNvSpPr/>
            <p:nvPr/>
          </p:nvSpPr>
          <p:spPr>
            <a:xfrm>
              <a:off x="3159778" y="3711859"/>
              <a:ext cx="109946" cy="49277"/>
            </a:xfrm>
            <a:custGeom>
              <a:avLst/>
              <a:gdLst/>
              <a:ahLst/>
              <a:cxnLst/>
              <a:rect l="l" t="t" r="r" b="b"/>
              <a:pathLst>
                <a:path w="444" h="199" extrusionOk="0">
                  <a:moveTo>
                    <a:pt x="429" y="199"/>
                  </a:moveTo>
                  <a:lnTo>
                    <a:pt x="0" y="199"/>
                  </a:lnTo>
                  <a:lnTo>
                    <a:pt x="0" y="0"/>
                  </a:lnTo>
                  <a:lnTo>
                    <a:pt x="444" y="0"/>
                  </a:lnTo>
                  <a:lnTo>
                    <a:pt x="429" y="199"/>
                  </a:lnTo>
                  <a:close/>
                </a:path>
              </a:pathLst>
            </a:custGeom>
            <a:solidFill>
              <a:schemeClr val="dk1"/>
            </a:solidFill>
            <a:ln w="9525" cap="flat" cmpd="sng">
              <a:solidFill>
                <a:schemeClr val="dk1"/>
              </a:solidFill>
              <a:prstDash val="solid"/>
              <a:bevel/>
              <a:headEnd type="none" w="sm" len="sm"/>
              <a:tailEnd type="none" w="sm" len="sm"/>
            </a:ln>
          </p:spPr>
          <p:txBody>
            <a:bodyPr spcFirstLastPara="1" wrap="square" lIns="92875" tIns="23750" rIns="92875" bIns="237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096" name="Google Shape;2096;p47"/>
            <p:cNvSpPr/>
            <p:nvPr/>
          </p:nvSpPr>
          <p:spPr>
            <a:xfrm>
              <a:off x="3518341" y="2798116"/>
              <a:ext cx="722075" cy="871888"/>
            </a:xfrm>
            <a:custGeom>
              <a:avLst/>
              <a:gdLst/>
              <a:ahLst/>
              <a:cxnLst/>
              <a:rect l="l" t="t" r="r" b="b"/>
              <a:pathLst>
                <a:path w="2916" h="3521" extrusionOk="0">
                  <a:moveTo>
                    <a:pt x="2915" y="377"/>
                  </a:moveTo>
                  <a:lnTo>
                    <a:pt x="2635" y="3521"/>
                  </a:lnTo>
                  <a:lnTo>
                    <a:pt x="105" y="3521"/>
                  </a:lnTo>
                  <a:lnTo>
                    <a:pt x="0" y="344"/>
                  </a:lnTo>
                  <a:cubicBezTo>
                    <a:pt x="-7" y="155"/>
                    <a:pt x="145" y="-1"/>
                    <a:pt x="335" y="0"/>
                  </a:cubicBezTo>
                  <a:lnTo>
                    <a:pt x="2585" y="15"/>
                  </a:lnTo>
                  <a:cubicBezTo>
                    <a:pt x="2780" y="16"/>
                    <a:pt x="2932" y="183"/>
                    <a:pt x="2915" y="377"/>
                  </a:cubicBezTo>
                  <a:close/>
                </a:path>
              </a:pathLst>
            </a:custGeom>
            <a:solidFill>
              <a:srgbClr val="5BE3A8"/>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097" name="Google Shape;2097;p47"/>
            <p:cNvSpPr/>
            <p:nvPr/>
          </p:nvSpPr>
          <p:spPr>
            <a:xfrm>
              <a:off x="3518341" y="2798116"/>
              <a:ext cx="722075" cy="871888"/>
            </a:xfrm>
            <a:custGeom>
              <a:avLst/>
              <a:gdLst/>
              <a:ahLst/>
              <a:cxnLst/>
              <a:rect l="l" t="t" r="r" b="b"/>
              <a:pathLst>
                <a:path w="2916" h="3521" extrusionOk="0">
                  <a:moveTo>
                    <a:pt x="2915" y="377"/>
                  </a:moveTo>
                  <a:lnTo>
                    <a:pt x="2635" y="3521"/>
                  </a:lnTo>
                  <a:lnTo>
                    <a:pt x="105" y="3521"/>
                  </a:lnTo>
                  <a:lnTo>
                    <a:pt x="0" y="344"/>
                  </a:lnTo>
                  <a:cubicBezTo>
                    <a:pt x="-7" y="155"/>
                    <a:pt x="145" y="-1"/>
                    <a:pt x="335" y="0"/>
                  </a:cubicBezTo>
                  <a:lnTo>
                    <a:pt x="2585" y="15"/>
                  </a:lnTo>
                  <a:cubicBezTo>
                    <a:pt x="2780" y="16"/>
                    <a:pt x="2932" y="183"/>
                    <a:pt x="2915" y="377"/>
                  </a:cubicBezTo>
                  <a:close/>
                </a:path>
              </a:pathLst>
            </a:custGeom>
            <a:solidFill>
              <a:schemeClr val="accent1"/>
            </a:solidFill>
            <a:ln w="9525" cap="flat" cmpd="sng">
              <a:solidFill>
                <a:schemeClr val="dk1"/>
              </a:solidFill>
              <a:prstDash val="solid"/>
              <a:bevel/>
              <a:headEnd type="none" w="sm" len="sm"/>
              <a:tailEnd type="none" w="sm" len="sm"/>
            </a:ln>
          </p:spPr>
          <p:txBody>
            <a:bodyPr spcFirstLastPara="1" wrap="square" lIns="92875" tIns="47875" rIns="92875" bIns="478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098" name="Google Shape;2098;p47"/>
            <p:cNvSpPr/>
            <p:nvPr/>
          </p:nvSpPr>
          <p:spPr>
            <a:xfrm>
              <a:off x="3479711" y="2798116"/>
              <a:ext cx="722075" cy="871888"/>
            </a:xfrm>
            <a:custGeom>
              <a:avLst/>
              <a:gdLst/>
              <a:ahLst/>
              <a:cxnLst/>
              <a:rect l="l" t="t" r="r" b="b"/>
              <a:pathLst>
                <a:path w="2916" h="3521" extrusionOk="0">
                  <a:moveTo>
                    <a:pt x="2915" y="377"/>
                  </a:moveTo>
                  <a:lnTo>
                    <a:pt x="2636" y="3521"/>
                  </a:lnTo>
                  <a:lnTo>
                    <a:pt x="105" y="3521"/>
                  </a:lnTo>
                  <a:lnTo>
                    <a:pt x="0" y="344"/>
                  </a:lnTo>
                  <a:cubicBezTo>
                    <a:pt x="-6" y="155"/>
                    <a:pt x="146" y="-1"/>
                    <a:pt x="335" y="0"/>
                  </a:cubicBezTo>
                  <a:lnTo>
                    <a:pt x="2586" y="15"/>
                  </a:lnTo>
                  <a:cubicBezTo>
                    <a:pt x="2780" y="16"/>
                    <a:pt x="2932" y="183"/>
                    <a:pt x="2915" y="377"/>
                  </a:cubicBez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099" name="Google Shape;2099;p47"/>
            <p:cNvSpPr/>
            <p:nvPr/>
          </p:nvSpPr>
          <p:spPr>
            <a:xfrm>
              <a:off x="3119415" y="3652181"/>
              <a:ext cx="1061073" cy="70821"/>
            </a:xfrm>
            <a:custGeom>
              <a:avLst/>
              <a:gdLst/>
              <a:ahLst/>
              <a:cxnLst/>
              <a:rect l="l" t="t" r="r" b="b"/>
              <a:pathLst>
                <a:path w="4285" h="286" extrusionOk="0">
                  <a:moveTo>
                    <a:pt x="0" y="286"/>
                  </a:moveTo>
                  <a:lnTo>
                    <a:pt x="4285" y="286"/>
                  </a:lnTo>
                  <a:lnTo>
                    <a:pt x="4285" y="0"/>
                  </a:lnTo>
                  <a:lnTo>
                    <a:pt x="0" y="0"/>
                  </a:lnTo>
                  <a:lnTo>
                    <a:pt x="0" y="286"/>
                  </a:lnTo>
                  <a:close/>
                </a:path>
              </a:pathLst>
            </a:custGeom>
            <a:solidFill>
              <a:schemeClr val="accent3"/>
            </a:solidFill>
            <a:ln w="9525" cap="flat" cmpd="sng">
              <a:solidFill>
                <a:schemeClr val="dk1"/>
              </a:solidFill>
              <a:prstDash val="solid"/>
              <a:bevel/>
              <a:headEnd type="none" w="sm" len="sm"/>
              <a:tailEnd type="none" w="sm" len="sm"/>
            </a:ln>
          </p:spPr>
          <p:txBody>
            <a:bodyPr spcFirstLastPara="1" wrap="square" lIns="92875" tIns="47875" rIns="92875" bIns="478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100" name="Google Shape;2100;p47"/>
            <p:cNvSpPr/>
            <p:nvPr/>
          </p:nvSpPr>
          <p:spPr>
            <a:xfrm>
              <a:off x="3119415" y="3577397"/>
              <a:ext cx="1061073" cy="74783"/>
            </a:xfrm>
            <a:custGeom>
              <a:avLst/>
              <a:gdLst/>
              <a:ahLst/>
              <a:cxnLst/>
              <a:rect l="l" t="t" r="r" b="b"/>
              <a:pathLst>
                <a:path w="4285" h="302" extrusionOk="0">
                  <a:moveTo>
                    <a:pt x="4285" y="302"/>
                  </a:moveTo>
                  <a:lnTo>
                    <a:pt x="4249" y="248"/>
                  </a:lnTo>
                  <a:cubicBezTo>
                    <a:pt x="4144" y="93"/>
                    <a:pt x="3970" y="0"/>
                    <a:pt x="3783" y="0"/>
                  </a:cubicBezTo>
                  <a:lnTo>
                    <a:pt x="513" y="0"/>
                  </a:lnTo>
                  <a:cubicBezTo>
                    <a:pt x="346" y="0"/>
                    <a:pt x="187" y="75"/>
                    <a:pt x="80" y="205"/>
                  </a:cubicBezTo>
                  <a:lnTo>
                    <a:pt x="0" y="302"/>
                  </a:lnTo>
                  <a:lnTo>
                    <a:pt x="4285" y="302"/>
                  </a:lnTo>
                  <a:close/>
                </a:path>
              </a:pathLst>
            </a:custGeom>
            <a:solidFill>
              <a:srgbClr val="192D3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101" name="Google Shape;2101;p47"/>
            <p:cNvSpPr/>
            <p:nvPr/>
          </p:nvSpPr>
          <p:spPr>
            <a:xfrm>
              <a:off x="3119415" y="3577397"/>
              <a:ext cx="1061073" cy="74783"/>
            </a:xfrm>
            <a:custGeom>
              <a:avLst/>
              <a:gdLst/>
              <a:ahLst/>
              <a:cxnLst/>
              <a:rect l="l" t="t" r="r" b="b"/>
              <a:pathLst>
                <a:path w="4285" h="302" extrusionOk="0">
                  <a:moveTo>
                    <a:pt x="4285" y="302"/>
                  </a:moveTo>
                  <a:lnTo>
                    <a:pt x="4249" y="248"/>
                  </a:lnTo>
                  <a:cubicBezTo>
                    <a:pt x="4144" y="93"/>
                    <a:pt x="3970" y="0"/>
                    <a:pt x="3783" y="0"/>
                  </a:cubicBezTo>
                  <a:lnTo>
                    <a:pt x="513" y="0"/>
                  </a:lnTo>
                  <a:cubicBezTo>
                    <a:pt x="346" y="0"/>
                    <a:pt x="187" y="75"/>
                    <a:pt x="80" y="205"/>
                  </a:cubicBezTo>
                  <a:lnTo>
                    <a:pt x="0" y="302"/>
                  </a:lnTo>
                  <a:lnTo>
                    <a:pt x="4285" y="302"/>
                  </a:lnTo>
                  <a:close/>
                </a:path>
              </a:pathLst>
            </a:custGeom>
            <a:solidFill>
              <a:schemeClr val="accent4"/>
            </a:solidFill>
            <a:ln w="9525" cap="flat" cmpd="sng">
              <a:solidFill>
                <a:schemeClr val="dk1"/>
              </a:solidFill>
              <a:prstDash val="solid"/>
              <a:bevel/>
              <a:headEnd type="none" w="sm" len="sm"/>
              <a:tailEnd type="none" w="sm" len="sm"/>
            </a:ln>
          </p:spPr>
          <p:txBody>
            <a:bodyPr spcFirstLastPara="1" wrap="square" lIns="92875" tIns="47875" rIns="92875" bIns="478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102" name="Google Shape;2102;p47"/>
            <p:cNvSpPr/>
            <p:nvPr/>
          </p:nvSpPr>
          <p:spPr>
            <a:xfrm>
              <a:off x="3119415" y="3652181"/>
              <a:ext cx="601729" cy="70821"/>
            </a:xfrm>
            <a:custGeom>
              <a:avLst/>
              <a:gdLst/>
              <a:ahLst/>
              <a:cxnLst/>
              <a:rect l="l" t="t" r="r" b="b"/>
              <a:pathLst>
                <a:path w="2430" h="286" extrusionOk="0">
                  <a:moveTo>
                    <a:pt x="0" y="286"/>
                  </a:moveTo>
                  <a:lnTo>
                    <a:pt x="2430" y="286"/>
                  </a:lnTo>
                  <a:lnTo>
                    <a:pt x="2430" y="0"/>
                  </a:lnTo>
                  <a:lnTo>
                    <a:pt x="0" y="0"/>
                  </a:lnTo>
                  <a:lnTo>
                    <a:pt x="0" y="286"/>
                  </a:lnTo>
                  <a:close/>
                </a:path>
              </a:pathLst>
            </a:custGeom>
            <a:solidFill>
              <a:schemeClr val="accent2"/>
            </a:solidFill>
            <a:ln w="9525" cap="flat" cmpd="sng">
              <a:solidFill>
                <a:schemeClr val="dk1"/>
              </a:solidFill>
              <a:prstDash val="solid"/>
              <a:bevel/>
              <a:headEnd type="none" w="sm" len="sm"/>
              <a:tailEnd type="none" w="sm" len="sm"/>
            </a:ln>
          </p:spPr>
          <p:txBody>
            <a:bodyPr spcFirstLastPara="1" wrap="square" lIns="92875" tIns="47875" rIns="92875" bIns="478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103" name="Google Shape;2103;p47"/>
            <p:cNvSpPr/>
            <p:nvPr/>
          </p:nvSpPr>
          <p:spPr>
            <a:xfrm>
              <a:off x="3638935" y="2991017"/>
              <a:ext cx="334294" cy="58687"/>
            </a:xfrm>
            <a:custGeom>
              <a:avLst/>
              <a:gdLst/>
              <a:ahLst/>
              <a:cxnLst/>
              <a:rect l="l" t="t" r="r" b="b"/>
              <a:pathLst>
                <a:path w="1350" h="237" extrusionOk="0">
                  <a:moveTo>
                    <a:pt x="0" y="7"/>
                  </a:moveTo>
                  <a:cubicBezTo>
                    <a:pt x="0" y="7"/>
                    <a:pt x="91" y="111"/>
                    <a:pt x="0" y="237"/>
                  </a:cubicBezTo>
                  <a:lnTo>
                    <a:pt x="1301" y="237"/>
                  </a:lnTo>
                  <a:lnTo>
                    <a:pt x="1350" y="111"/>
                  </a:lnTo>
                  <a:lnTo>
                    <a:pt x="1287" y="0"/>
                  </a:lnTo>
                  <a:lnTo>
                    <a:pt x="0" y="7"/>
                  </a:lnTo>
                  <a:close/>
                </a:path>
              </a:pathLst>
            </a:custGeom>
            <a:solidFill>
              <a:schemeClr val="lt1"/>
            </a:solidFill>
            <a:ln>
              <a:noFill/>
            </a:ln>
          </p:spPr>
          <p:txBody>
            <a:bodyPr spcFirstLastPara="1" wrap="square" lIns="90000" tIns="40300" rIns="90000" bIns="403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104" name="Google Shape;2104;p47"/>
            <p:cNvSpPr/>
            <p:nvPr/>
          </p:nvSpPr>
          <p:spPr>
            <a:xfrm>
              <a:off x="3638935" y="2991017"/>
              <a:ext cx="334294" cy="58687"/>
            </a:xfrm>
            <a:custGeom>
              <a:avLst/>
              <a:gdLst/>
              <a:ahLst/>
              <a:cxnLst/>
              <a:rect l="l" t="t" r="r" b="b"/>
              <a:pathLst>
                <a:path w="1350" h="237" extrusionOk="0">
                  <a:moveTo>
                    <a:pt x="0" y="7"/>
                  </a:moveTo>
                  <a:cubicBezTo>
                    <a:pt x="0" y="7"/>
                    <a:pt x="91" y="111"/>
                    <a:pt x="0" y="237"/>
                  </a:cubicBezTo>
                  <a:lnTo>
                    <a:pt x="1301" y="237"/>
                  </a:lnTo>
                  <a:lnTo>
                    <a:pt x="1350" y="111"/>
                  </a:lnTo>
                  <a:lnTo>
                    <a:pt x="1287" y="0"/>
                  </a:lnTo>
                  <a:lnTo>
                    <a:pt x="0" y="7"/>
                  </a:lnTo>
                  <a:close/>
                </a:path>
              </a:pathLst>
            </a:custGeom>
            <a:noFill/>
            <a:ln w="9525" cap="flat" cmpd="sng">
              <a:solidFill>
                <a:schemeClr val="dk1"/>
              </a:solidFill>
              <a:prstDash val="solid"/>
              <a:bevel/>
              <a:headEnd type="none" w="sm" len="sm"/>
              <a:tailEnd type="none" w="sm" len="sm"/>
            </a:ln>
          </p:spPr>
          <p:txBody>
            <a:bodyPr spcFirstLastPara="1" wrap="square" lIns="92875" tIns="37425" rIns="92875" bIns="374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105" name="Google Shape;2105;p47"/>
            <p:cNvSpPr/>
            <p:nvPr/>
          </p:nvSpPr>
          <p:spPr>
            <a:xfrm>
              <a:off x="3663945" y="2983093"/>
              <a:ext cx="463306" cy="78249"/>
            </a:xfrm>
            <a:custGeom>
              <a:avLst/>
              <a:gdLst/>
              <a:ahLst/>
              <a:cxnLst/>
              <a:rect l="l" t="t" r="r" b="b"/>
              <a:pathLst>
                <a:path w="1871" h="316" extrusionOk="0">
                  <a:moveTo>
                    <a:pt x="1200" y="264"/>
                  </a:moveTo>
                  <a:lnTo>
                    <a:pt x="1200" y="53"/>
                  </a:lnTo>
                  <a:lnTo>
                    <a:pt x="0" y="53"/>
                  </a:lnTo>
                  <a:lnTo>
                    <a:pt x="0" y="0"/>
                  </a:lnTo>
                  <a:lnTo>
                    <a:pt x="1713" y="0"/>
                  </a:lnTo>
                  <a:cubicBezTo>
                    <a:pt x="1800" y="0"/>
                    <a:pt x="1871" y="71"/>
                    <a:pt x="1871" y="158"/>
                  </a:cubicBezTo>
                  <a:cubicBezTo>
                    <a:pt x="1871" y="245"/>
                    <a:pt x="1800" y="316"/>
                    <a:pt x="1713" y="316"/>
                  </a:cubicBezTo>
                  <a:lnTo>
                    <a:pt x="0" y="316"/>
                  </a:lnTo>
                  <a:lnTo>
                    <a:pt x="0" y="264"/>
                  </a:lnTo>
                  <a:lnTo>
                    <a:pt x="1200" y="264"/>
                  </a:ln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106" name="Google Shape;2106;p47"/>
            <p:cNvSpPr/>
            <p:nvPr/>
          </p:nvSpPr>
          <p:spPr>
            <a:xfrm>
              <a:off x="3663945" y="2983093"/>
              <a:ext cx="463306" cy="78249"/>
            </a:xfrm>
            <a:custGeom>
              <a:avLst/>
              <a:gdLst/>
              <a:ahLst/>
              <a:cxnLst/>
              <a:rect l="l" t="t" r="r" b="b"/>
              <a:pathLst>
                <a:path w="1871" h="316" extrusionOk="0">
                  <a:moveTo>
                    <a:pt x="1200" y="264"/>
                  </a:moveTo>
                  <a:lnTo>
                    <a:pt x="1200" y="53"/>
                  </a:lnTo>
                  <a:lnTo>
                    <a:pt x="0" y="53"/>
                  </a:lnTo>
                  <a:lnTo>
                    <a:pt x="0" y="0"/>
                  </a:lnTo>
                  <a:lnTo>
                    <a:pt x="1713" y="0"/>
                  </a:lnTo>
                  <a:cubicBezTo>
                    <a:pt x="1800" y="0"/>
                    <a:pt x="1871" y="71"/>
                    <a:pt x="1871" y="158"/>
                  </a:cubicBezTo>
                  <a:cubicBezTo>
                    <a:pt x="1871" y="245"/>
                    <a:pt x="1800" y="316"/>
                    <a:pt x="1713" y="316"/>
                  </a:cubicBezTo>
                  <a:lnTo>
                    <a:pt x="0" y="316"/>
                  </a:lnTo>
                  <a:lnTo>
                    <a:pt x="0" y="264"/>
                  </a:lnTo>
                  <a:lnTo>
                    <a:pt x="1200" y="264"/>
                  </a:lnTo>
                  <a:close/>
                </a:path>
              </a:pathLst>
            </a:custGeom>
            <a:noFill/>
            <a:ln w="9525" cap="flat" cmpd="sng">
              <a:solidFill>
                <a:schemeClr val="dk1"/>
              </a:solidFill>
              <a:prstDash val="solid"/>
              <a:bevel/>
              <a:headEnd type="none" w="sm" len="sm"/>
              <a:tailEnd type="none" w="sm" len="sm"/>
            </a:ln>
          </p:spPr>
          <p:txBody>
            <a:bodyPr spcFirstLastPara="1" wrap="square" lIns="92875" tIns="47875" rIns="92875" bIns="478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107" name="Google Shape;2107;p47"/>
            <p:cNvSpPr/>
            <p:nvPr/>
          </p:nvSpPr>
          <p:spPr>
            <a:xfrm>
              <a:off x="3623335" y="2983093"/>
              <a:ext cx="356580" cy="78249"/>
            </a:xfrm>
            <a:custGeom>
              <a:avLst/>
              <a:gdLst/>
              <a:ahLst/>
              <a:cxnLst/>
              <a:rect l="l" t="t" r="r" b="b"/>
              <a:pathLst>
                <a:path w="1440" h="316" extrusionOk="0">
                  <a:moveTo>
                    <a:pt x="1364" y="158"/>
                  </a:moveTo>
                  <a:lnTo>
                    <a:pt x="1364" y="158"/>
                  </a:lnTo>
                  <a:cubicBezTo>
                    <a:pt x="1364" y="100"/>
                    <a:pt x="1317" y="53"/>
                    <a:pt x="1258" y="53"/>
                  </a:cubicBezTo>
                  <a:lnTo>
                    <a:pt x="0" y="53"/>
                  </a:lnTo>
                  <a:lnTo>
                    <a:pt x="0" y="0"/>
                  </a:lnTo>
                  <a:lnTo>
                    <a:pt x="1288" y="0"/>
                  </a:lnTo>
                  <a:cubicBezTo>
                    <a:pt x="1372" y="0"/>
                    <a:pt x="1440" y="68"/>
                    <a:pt x="1440" y="152"/>
                  </a:cubicBezTo>
                  <a:cubicBezTo>
                    <a:pt x="1440" y="243"/>
                    <a:pt x="1366" y="316"/>
                    <a:pt x="1275" y="316"/>
                  </a:cubicBezTo>
                  <a:lnTo>
                    <a:pt x="0" y="316"/>
                  </a:lnTo>
                  <a:lnTo>
                    <a:pt x="0" y="264"/>
                  </a:lnTo>
                  <a:lnTo>
                    <a:pt x="1258" y="264"/>
                  </a:lnTo>
                  <a:cubicBezTo>
                    <a:pt x="1317" y="264"/>
                    <a:pt x="1364" y="216"/>
                    <a:pt x="1364" y="158"/>
                  </a:cubicBez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108" name="Google Shape;2108;p47"/>
            <p:cNvSpPr/>
            <p:nvPr/>
          </p:nvSpPr>
          <p:spPr>
            <a:xfrm>
              <a:off x="3623335" y="2983093"/>
              <a:ext cx="356580" cy="78249"/>
            </a:xfrm>
            <a:custGeom>
              <a:avLst/>
              <a:gdLst/>
              <a:ahLst/>
              <a:cxnLst/>
              <a:rect l="l" t="t" r="r" b="b"/>
              <a:pathLst>
                <a:path w="1440" h="316" extrusionOk="0">
                  <a:moveTo>
                    <a:pt x="1364" y="158"/>
                  </a:moveTo>
                  <a:lnTo>
                    <a:pt x="1364" y="158"/>
                  </a:lnTo>
                  <a:cubicBezTo>
                    <a:pt x="1364" y="100"/>
                    <a:pt x="1317" y="53"/>
                    <a:pt x="1258" y="53"/>
                  </a:cubicBezTo>
                  <a:lnTo>
                    <a:pt x="0" y="53"/>
                  </a:lnTo>
                  <a:lnTo>
                    <a:pt x="0" y="0"/>
                  </a:lnTo>
                  <a:lnTo>
                    <a:pt x="1288" y="0"/>
                  </a:lnTo>
                  <a:cubicBezTo>
                    <a:pt x="1372" y="0"/>
                    <a:pt x="1440" y="68"/>
                    <a:pt x="1440" y="152"/>
                  </a:cubicBezTo>
                  <a:cubicBezTo>
                    <a:pt x="1440" y="243"/>
                    <a:pt x="1366" y="316"/>
                    <a:pt x="1275" y="316"/>
                  </a:cubicBezTo>
                  <a:lnTo>
                    <a:pt x="0" y="316"/>
                  </a:lnTo>
                  <a:lnTo>
                    <a:pt x="0" y="264"/>
                  </a:lnTo>
                  <a:lnTo>
                    <a:pt x="1258" y="264"/>
                  </a:lnTo>
                  <a:cubicBezTo>
                    <a:pt x="1317" y="264"/>
                    <a:pt x="1364" y="216"/>
                    <a:pt x="1364" y="158"/>
                  </a:cubicBezTo>
                  <a:close/>
                </a:path>
              </a:pathLst>
            </a:custGeom>
            <a:noFill/>
            <a:ln w="9525" cap="flat" cmpd="sng">
              <a:solidFill>
                <a:schemeClr val="dk1"/>
              </a:solidFill>
              <a:prstDash val="solid"/>
              <a:bevel/>
              <a:headEnd type="none" w="sm" len="sm"/>
              <a:tailEnd type="none" w="sm" len="sm"/>
            </a:ln>
          </p:spPr>
          <p:txBody>
            <a:bodyPr spcFirstLastPara="1" wrap="square" lIns="92875" tIns="47875" rIns="92875" bIns="478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109" name="Google Shape;2109;p47"/>
            <p:cNvSpPr/>
            <p:nvPr/>
          </p:nvSpPr>
          <p:spPr>
            <a:xfrm>
              <a:off x="3631259" y="2911777"/>
              <a:ext cx="334294" cy="58687"/>
            </a:xfrm>
            <a:custGeom>
              <a:avLst/>
              <a:gdLst/>
              <a:ahLst/>
              <a:cxnLst/>
              <a:rect l="l" t="t" r="r" b="b"/>
              <a:pathLst>
                <a:path w="1350" h="237" extrusionOk="0">
                  <a:moveTo>
                    <a:pt x="0" y="7"/>
                  </a:moveTo>
                  <a:cubicBezTo>
                    <a:pt x="0" y="7"/>
                    <a:pt x="91" y="111"/>
                    <a:pt x="0" y="237"/>
                  </a:cubicBezTo>
                  <a:lnTo>
                    <a:pt x="1301" y="237"/>
                  </a:lnTo>
                  <a:lnTo>
                    <a:pt x="1350" y="111"/>
                  </a:lnTo>
                  <a:lnTo>
                    <a:pt x="1287" y="0"/>
                  </a:lnTo>
                  <a:lnTo>
                    <a:pt x="0" y="7"/>
                  </a:lnTo>
                  <a:close/>
                </a:path>
              </a:pathLst>
            </a:custGeom>
            <a:solidFill>
              <a:schemeClr val="lt1"/>
            </a:solidFill>
            <a:ln>
              <a:noFill/>
            </a:ln>
          </p:spPr>
          <p:txBody>
            <a:bodyPr spcFirstLastPara="1" wrap="square" lIns="90000" tIns="40300" rIns="90000" bIns="403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110" name="Google Shape;2110;p47"/>
            <p:cNvSpPr/>
            <p:nvPr/>
          </p:nvSpPr>
          <p:spPr>
            <a:xfrm>
              <a:off x="3631259" y="2911777"/>
              <a:ext cx="334294" cy="58687"/>
            </a:xfrm>
            <a:custGeom>
              <a:avLst/>
              <a:gdLst/>
              <a:ahLst/>
              <a:cxnLst/>
              <a:rect l="l" t="t" r="r" b="b"/>
              <a:pathLst>
                <a:path w="1350" h="237" extrusionOk="0">
                  <a:moveTo>
                    <a:pt x="0" y="7"/>
                  </a:moveTo>
                  <a:cubicBezTo>
                    <a:pt x="0" y="7"/>
                    <a:pt x="91" y="111"/>
                    <a:pt x="0" y="237"/>
                  </a:cubicBezTo>
                  <a:lnTo>
                    <a:pt x="1301" y="237"/>
                  </a:lnTo>
                  <a:lnTo>
                    <a:pt x="1350" y="111"/>
                  </a:lnTo>
                  <a:lnTo>
                    <a:pt x="1287" y="0"/>
                  </a:lnTo>
                  <a:lnTo>
                    <a:pt x="0" y="7"/>
                  </a:lnTo>
                  <a:close/>
                </a:path>
              </a:pathLst>
            </a:custGeom>
            <a:noFill/>
            <a:ln w="9525" cap="flat" cmpd="sng">
              <a:solidFill>
                <a:schemeClr val="dk1"/>
              </a:solidFill>
              <a:prstDash val="solid"/>
              <a:bevel/>
              <a:headEnd type="none" w="sm" len="sm"/>
              <a:tailEnd type="none" w="sm" len="sm"/>
            </a:ln>
          </p:spPr>
          <p:txBody>
            <a:bodyPr spcFirstLastPara="1" wrap="square" lIns="92875" tIns="37425" rIns="92875" bIns="374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111" name="Google Shape;2111;p47"/>
            <p:cNvSpPr/>
            <p:nvPr/>
          </p:nvSpPr>
          <p:spPr>
            <a:xfrm>
              <a:off x="3656269" y="2903853"/>
              <a:ext cx="463306" cy="78249"/>
            </a:xfrm>
            <a:custGeom>
              <a:avLst/>
              <a:gdLst/>
              <a:ahLst/>
              <a:cxnLst/>
              <a:rect l="l" t="t" r="r" b="b"/>
              <a:pathLst>
                <a:path w="1871" h="316" extrusionOk="0">
                  <a:moveTo>
                    <a:pt x="1200" y="264"/>
                  </a:moveTo>
                  <a:lnTo>
                    <a:pt x="1200" y="53"/>
                  </a:lnTo>
                  <a:lnTo>
                    <a:pt x="0" y="53"/>
                  </a:lnTo>
                  <a:lnTo>
                    <a:pt x="0" y="0"/>
                  </a:lnTo>
                  <a:lnTo>
                    <a:pt x="1713" y="0"/>
                  </a:lnTo>
                  <a:cubicBezTo>
                    <a:pt x="1800" y="0"/>
                    <a:pt x="1871" y="71"/>
                    <a:pt x="1871" y="158"/>
                  </a:cubicBezTo>
                  <a:cubicBezTo>
                    <a:pt x="1871" y="246"/>
                    <a:pt x="1800" y="316"/>
                    <a:pt x="1713" y="316"/>
                  </a:cubicBezTo>
                  <a:lnTo>
                    <a:pt x="0" y="316"/>
                  </a:lnTo>
                  <a:lnTo>
                    <a:pt x="0" y="264"/>
                  </a:lnTo>
                  <a:lnTo>
                    <a:pt x="1200" y="264"/>
                  </a:ln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112" name="Google Shape;2112;p47"/>
            <p:cNvSpPr/>
            <p:nvPr/>
          </p:nvSpPr>
          <p:spPr>
            <a:xfrm>
              <a:off x="3656269" y="2903853"/>
              <a:ext cx="463306" cy="78249"/>
            </a:xfrm>
            <a:custGeom>
              <a:avLst/>
              <a:gdLst/>
              <a:ahLst/>
              <a:cxnLst/>
              <a:rect l="l" t="t" r="r" b="b"/>
              <a:pathLst>
                <a:path w="1871" h="316" extrusionOk="0">
                  <a:moveTo>
                    <a:pt x="1200" y="264"/>
                  </a:moveTo>
                  <a:lnTo>
                    <a:pt x="1200" y="53"/>
                  </a:lnTo>
                  <a:lnTo>
                    <a:pt x="0" y="53"/>
                  </a:lnTo>
                  <a:lnTo>
                    <a:pt x="0" y="0"/>
                  </a:lnTo>
                  <a:lnTo>
                    <a:pt x="1713" y="0"/>
                  </a:lnTo>
                  <a:cubicBezTo>
                    <a:pt x="1800" y="0"/>
                    <a:pt x="1871" y="71"/>
                    <a:pt x="1871" y="158"/>
                  </a:cubicBezTo>
                  <a:cubicBezTo>
                    <a:pt x="1871" y="246"/>
                    <a:pt x="1800" y="316"/>
                    <a:pt x="1713" y="316"/>
                  </a:cubicBezTo>
                  <a:lnTo>
                    <a:pt x="0" y="316"/>
                  </a:lnTo>
                  <a:lnTo>
                    <a:pt x="0" y="264"/>
                  </a:lnTo>
                  <a:lnTo>
                    <a:pt x="1200" y="264"/>
                  </a:lnTo>
                  <a:close/>
                </a:path>
              </a:pathLst>
            </a:custGeom>
            <a:noFill/>
            <a:ln w="9525" cap="flat" cmpd="sng">
              <a:solidFill>
                <a:schemeClr val="dk1"/>
              </a:solidFill>
              <a:prstDash val="solid"/>
              <a:bevel/>
              <a:headEnd type="none" w="sm" len="sm"/>
              <a:tailEnd type="none" w="sm" len="sm"/>
            </a:ln>
          </p:spPr>
          <p:txBody>
            <a:bodyPr spcFirstLastPara="1" wrap="square" lIns="92875" tIns="47875" rIns="92875" bIns="478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113" name="Google Shape;2113;p47"/>
            <p:cNvSpPr/>
            <p:nvPr/>
          </p:nvSpPr>
          <p:spPr>
            <a:xfrm>
              <a:off x="3615658" y="2903853"/>
              <a:ext cx="356580" cy="78249"/>
            </a:xfrm>
            <a:custGeom>
              <a:avLst/>
              <a:gdLst/>
              <a:ahLst/>
              <a:cxnLst/>
              <a:rect l="l" t="t" r="r" b="b"/>
              <a:pathLst>
                <a:path w="1440" h="316" extrusionOk="0">
                  <a:moveTo>
                    <a:pt x="1364" y="158"/>
                  </a:moveTo>
                  <a:lnTo>
                    <a:pt x="1364" y="158"/>
                  </a:lnTo>
                  <a:cubicBezTo>
                    <a:pt x="1364" y="100"/>
                    <a:pt x="1317" y="53"/>
                    <a:pt x="1258" y="53"/>
                  </a:cubicBezTo>
                  <a:lnTo>
                    <a:pt x="0" y="53"/>
                  </a:lnTo>
                  <a:lnTo>
                    <a:pt x="0" y="0"/>
                  </a:lnTo>
                  <a:lnTo>
                    <a:pt x="1288" y="0"/>
                  </a:lnTo>
                  <a:cubicBezTo>
                    <a:pt x="1372" y="0"/>
                    <a:pt x="1440" y="68"/>
                    <a:pt x="1440" y="152"/>
                  </a:cubicBezTo>
                  <a:cubicBezTo>
                    <a:pt x="1440" y="243"/>
                    <a:pt x="1366" y="316"/>
                    <a:pt x="1275" y="316"/>
                  </a:cubicBezTo>
                  <a:lnTo>
                    <a:pt x="0" y="316"/>
                  </a:lnTo>
                  <a:lnTo>
                    <a:pt x="0" y="264"/>
                  </a:lnTo>
                  <a:lnTo>
                    <a:pt x="1258" y="264"/>
                  </a:lnTo>
                  <a:cubicBezTo>
                    <a:pt x="1317" y="264"/>
                    <a:pt x="1364" y="216"/>
                    <a:pt x="1364" y="158"/>
                  </a:cubicBez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114" name="Google Shape;2114;p47"/>
            <p:cNvSpPr/>
            <p:nvPr/>
          </p:nvSpPr>
          <p:spPr>
            <a:xfrm>
              <a:off x="3615658" y="2903853"/>
              <a:ext cx="356580" cy="78249"/>
            </a:xfrm>
            <a:custGeom>
              <a:avLst/>
              <a:gdLst/>
              <a:ahLst/>
              <a:cxnLst/>
              <a:rect l="l" t="t" r="r" b="b"/>
              <a:pathLst>
                <a:path w="1440" h="316" extrusionOk="0">
                  <a:moveTo>
                    <a:pt x="1364" y="158"/>
                  </a:moveTo>
                  <a:lnTo>
                    <a:pt x="1364" y="158"/>
                  </a:lnTo>
                  <a:cubicBezTo>
                    <a:pt x="1364" y="100"/>
                    <a:pt x="1317" y="53"/>
                    <a:pt x="1258" y="53"/>
                  </a:cubicBezTo>
                  <a:lnTo>
                    <a:pt x="0" y="53"/>
                  </a:lnTo>
                  <a:lnTo>
                    <a:pt x="0" y="0"/>
                  </a:lnTo>
                  <a:lnTo>
                    <a:pt x="1288" y="0"/>
                  </a:lnTo>
                  <a:cubicBezTo>
                    <a:pt x="1372" y="0"/>
                    <a:pt x="1440" y="68"/>
                    <a:pt x="1440" y="152"/>
                  </a:cubicBezTo>
                  <a:cubicBezTo>
                    <a:pt x="1440" y="243"/>
                    <a:pt x="1366" y="316"/>
                    <a:pt x="1275" y="316"/>
                  </a:cubicBezTo>
                  <a:lnTo>
                    <a:pt x="0" y="316"/>
                  </a:lnTo>
                  <a:lnTo>
                    <a:pt x="0" y="264"/>
                  </a:lnTo>
                  <a:lnTo>
                    <a:pt x="1258" y="264"/>
                  </a:lnTo>
                  <a:cubicBezTo>
                    <a:pt x="1317" y="264"/>
                    <a:pt x="1364" y="216"/>
                    <a:pt x="1364" y="158"/>
                  </a:cubicBezTo>
                  <a:close/>
                </a:path>
              </a:pathLst>
            </a:custGeom>
            <a:noFill/>
            <a:ln w="9525" cap="flat" cmpd="sng">
              <a:solidFill>
                <a:schemeClr val="dk1"/>
              </a:solidFill>
              <a:prstDash val="solid"/>
              <a:bevel/>
              <a:headEnd type="none" w="sm" len="sm"/>
              <a:tailEnd type="none" w="sm" len="sm"/>
            </a:ln>
          </p:spPr>
          <p:txBody>
            <a:bodyPr spcFirstLastPara="1" wrap="square" lIns="92875" tIns="47875" rIns="92875" bIns="478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115" name="Google Shape;2115;p47"/>
            <p:cNvSpPr/>
            <p:nvPr/>
          </p:nvSpPr>
          <p:spPr>
            <a:xfrm>
              <a:off x="4108434" y="2798611"/>
              <a:ext cx="15848" cy="148823"/>
            </a:xfrm>
            <a:custGeom>
              <a:avLst/>
              <a:gdLst/>
              <a:ahLst/>
              <a:cxnLst/>
              <a:rect l="l" t="t" r="r" b="b"/>
              <a:pathLst>
                <a:path w="64" h="601" extrusionOk="0">
                  <a:moveTo>
                    <a:pt x="64" y="601"/>
                  </a:moveTo>
                  <a:lnTo>
                    <a:pt x="0" y="0"/>
                  </a:lnTo>
                  <a:lnTo>
                    <a:pt x="64" y="601"/>
                  </a:lnTo>
                  <a:close/>
                </a:path>
              </a:pathLst>
            </a:custGeom>
            <a:noFill/>
            <a:ln w="9525" cap="flat" cmpd="sng">
              <a:solidFill>
                <a:schemeClr val="dk1"/>
              </a:solidFill>
              <a:prstDash val="solid"/>
              <a:bevel/>
              <a:headEnd type="none" w="sm" len="sm"/>
              <a:tailEnd type="none" w="sm" len="sm"/>
            </a:ln>
          </p:spPr>
          <p:txBody>
            <a:bodyPr spcFirstLastPara="1" wrap="square" lIns="92875" tIns="47875" rIns="92875" bIns="478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116" name="Google Shape;2116;p47"/>
            <p:cNvSpPr/>
            <p:nvPr/>
          </p:nvSpPr>
          <p:spPr>
            <a:xfrm>
              <a:off x="4079710" y="2638149"/>
              <a:ext cx="71316" cy="164671"/>
            </a:xfrm>
            <a:custGeom>
              <a:avLst/>
              <a:gdLst/>
              <a:ahLst/>
              <a:cxnLst/>
              <a:rect l="l" t="t" r="r" b="b"/>
              <a:pathLst>
                <a:path w="288" h="665" extrusionOk="0">
                  <a:moveTo>
                    <a:pt x="116" y="665"/>
                  </a:moveTo>
                  <a:cubicBezTo>
                    <a:pt x="116" y="665"/>
                    <a:pt x="0" y="575"/>
                    <a:pt x="0" y="371"/>
                  </a:cubicBezTo>
                  <a:cubicBezTo>
                    <a:pt x="0" y="167"/>
                    <a:pt x="154" y="0"/>
                    <a:pt x="154" y="0"/>
                  </a:cubicBezTo>
                  <a:cubicBezTo>
                    <a:pt x="154" y="0"/>
                    <a:pt x="320" y="205"/>
                    <a:pt x="282" y="409"/>
                  </a:cubicBezTo>
                  <a:cubicBezTo>
                    <a:pt x="244" y="613"/>
                    <a:pt x="116" y="665"/>
                    <a:pt x="116" y="665"/>
                  </a:cubicBez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117" name="Google Shape;2117;p47"/>
            <p:cNvSpPr/>
            <p:nvPr/>
          </p:nvSpPr>
          <p:spPr>
            <a:xfrm>
              <a:off x="4079710" y="2638149"/>
              <a:ext cx="71316" cy="164671"/>
            </a:xfrm>
            <a:custGeom>
              <a:avLst/>
              <a:gdLst/>
              <a:ahLst/>
              <a:cxnLst/>
              <a:rect l="l" t="t" r="r" b="b"/>
              <a:pathLst>
                <a:path w="288" h="665" extrusionOk="0">
                  <a:moveTo>
                    <a:pt x="116" y="665"/>
                  </a:moveTo>
                  <a:cubicBezTo>
                    <a:pt x="116" y="665"/>
                    <a:pt x="0" y="575"/>
                    <a:pt x="0" y="371"/>
                  </a:cubicBezTo>
                  <a:cubicBezTo>
                    <a:pt x="0" y="167"/>
                    <a:pt x="154" y="0"/>
                    <a:pt x="154" y="0"/>
                  </a:cubicBezTo>
                  <a:cubicBezTo>
                    <a:pt x="154" y="0"/>
                    <a:pt x="320" y="205"/>
                    <a:pt x="282" y="409"/>
                  </a:cubicBezTo>
                  <a:cubicBezTo>
                    <a:pt x="244" y="613"/>
                    <a:pt x="116" y="665"/>
                    <a:pt x="116" y="665"/>
                  </a:cubicBezTo>
                  <a:close/>
                </a:path>
              </a:pathLst>
            </a:custGeom>
            <a:noFill/>
            <a:ln w="9525" cap="flat" cmpd="sng">
              <a:solidFill>
                <a:schemeClr val="dk1"/>
              </a:solidFill>
              <a:prstDash val="solid"/>
              <a:bevel/>
              <a:headEnd type="none" w="sm" len="sm"/>
              <a:tailEnd type="none" w="sm" len="sm"/>
            </a:ln>
          </p:spPr>
          <p:txBody>
            <a:bodyPr spcFirstLastPara="1" wrap="square" lIns="92875" tIns="47875" rIns="92875" bIns="478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118" name="Google Shape;2118;p47"/>
            <p:cNvSpPr/>
            <p:nvPr/>
          </p:nvSpPr>
          <p:spPr>
            <a:xfrm>
              <a:off x="4138892" y="2833774"/>
              <a:ext cx="50515" cy="102764"/>
            </a:xfrm>
            <a:custGeom>
              <a:avLst/>
              <a:gdLst/>
              <a:ahLst/>
              <a:cxnLst/>
              <a:rect l="l" t="t" r="r" b="b"/>
              <a:pathLst>
                <a:path w="204" h="415" extrusionOk="0">
                  <a:moveTo>
                    <a:pt x="0" y="415"/>
                  </a:moveTo>
                  <a:cubicBezTo>
                    <a:pt x="0" y="415"/>
                    <a:pt x="87" y="184"/>
                    <a:pt x="204" y="0"/>
                  </a:cubicBezTo>
                  <a:lnTo>
                    <a:pt x="0" y="415"/>
                  </a:lnTo>
                  <a:close/>
                </a:path>
              </a:pathLst>
            </a:custGeom>
            <a:noFill/>
            <a:ln w="9525" cap="flat" cmpd="sng">
              <a:solidFill>
                <a:schemeClr val="dk1"/>
              </a:solidFill>
              <a:prstDash val="solid"/>
              <a:bevel/>
              <a:headEnd type="none" w="sm" len="sm"/>
              <a:tailEnd type="none" w="sm" len="sm"/>
            </a:ln>
          </p:spPr>
          <p:txBody>
            <a:bodyPr spcFirstLastPara="1" wrap="square" lIns="92875" tIns="47875" rIns="92875" bIns="478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119" name="Google Shape;2119;p47"/>
            <p:cNvSpPr/>
            <p:nvPr/>
          </p:nvSpPr>
          <p:spPr>
            <a:xfrm>
              <a:off x="4169103" y="2717142"/>
              <a:ext cx="89888" cy="143622"/>
            </a:xfrm>
            <a:custGeom>
              <a:avLst/>
              <a:gdLst/>
              <a:ahLst/>
              <a:cxnLst/>
              <a:rect l="l" t="t" r="r" b="b"/>
              <a:pathLst>
                <a:path w="363" h="580" extrusionOk="0">
                  <a:moveTo>
                    <a:pt x="21" y="579"/>
                  </a:moveTo>
                  <a:cubicBezTo>
                    <a:pt x="21" y="579"/>
                    <a:pt x="-42" y="448"/>
                    <a:pt x="48" y="265"/>
                  </a:cubicBezTo>
                  <a:cubicBezTo>
                    <a:pt x="138" y="81"/>
                    <a:pt x="349" y="0"/>
                    <a:pt x="349" y="0"/>
                  </a:cubicBezTo>
                  <a:cubicBezTo>
                    <a:pt x="349" y="0"/>
                    <a:pt x="408" y="256"/>
                    <a:pt x="284" y="423"/>
                  </a:cubicBezTo>
                  <a:cubicBezTo>
                    <a:pt x="159" y="590"/>
                    <a:pt x="21" y="579"/>
                    <a:pt x="21" y="579"/>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120" name="Google Shape;2120;p47"/>
            <p:cNvSpPr/>
            <p:nvPr/>
          </p:nvSpPr>
          <p:spPr>
            <a:xfrm>
              <a:off x="4169103" y="2717142"/>
              <a:ext cx="89888" cy="143622"/>
            </a:xfrm>
            <a:custGeom>
              <a:avLst/>
              <a:gdLst/>
              <a:ahLst/>
              <a:cxnLst/>
              <a:rect l="l" t="t" r="r" b="b"/>
              <a:pathLst>
                <a:path w="363" h="580" extrusionOk="0">
                  <a:moveTo>
                    <a:pt x="21" y="579"/>
                  </a:moveTo>
                  <a:cubicBezTo>
                    <a:pt x="21" y="579"/>
                    <a:pt x="-42" y="448"/>
                    <a:pt x="48" y="265"/>
                  </a:cubicBezTo>
                  <a:cubicBezTo>
                    <a:pt x="138" y="81"/>
                    <a:pt x="349" y="0"/>
                    <a:pt x="349" y="0"/>
                  </a:cubicBezTo>
                  <a:cubicBezTo>
                    <a:pt x="349" y="0"/>
                    <a:pt x="408" y="256"/>
                    <a:pt x="284" y="423"/>
                  </a:cubicBezTo>
                  <a:cubicBezTo>
                    <a:pt x="159" y="590"/>
                    <a:pt x="21" y="579"/>
                    <a:pt x="21" y="579"/>
                  </a:cubicBezTo>
                  <a:close/>
                </a:path>
              </a:pathLst>
            </a:custGeom>
            <a:noFill/>
            <a:ln w="9525" cap="flat" cmpd="sng">
              <a:solidFill>
                <a:schemeClr val="dk1"/>
              </a:solidFill>
              <a:prstDash val="solid"/>
              <a:bevel/>
              <a:headEnd type="none" w="sm" len="sm"/>
              <a:tailEnd type="none" w="sm" len="sm"/>
            </a:ln>
          </p:spPr>
          <p:txBody>
            <a:bodyPr spcFirstLastPara="1" wrap="square" lIns="92875" tIns="47875" rIns="92875" bIns="478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121" name="Google Shape;2121;p47"/>
            <p:cNvSpPr/>
            <p:nvPr/>
          </p:nvSpPr>
          <p:spPr>
            <a:xfrm>
              <a:off x="4041575" y="2829317"/>
              <a:ext cx="56954" cy="120346"/>
            </a:xfrm>
            <a:custGeom>
              <a:avLst/>
              <a:gdLst/>
              <a:ahLst/>
              <a:cxnLst/>
              <a:rect l="l" t="t" r="r" b="b"/>
              <a:pathLst>
                <a:path w="230" h="486" extrusionOk="0">
                  <a:moveTo>
                    <a:pt x="230" y="486"/>
                  </a:moveTo>
                  <a:cubicBezTo>
                    <a:pt x="230" y="486"/>
                    <a:pt x="179" y="307"/>
                    <a:pt x="89" y="154"/>
                  </a:cubicBezTo>
                  <a:lnTo>
                    <a:pt x="0" y="0"/>
                  </a:lnTo>
                  <a:lnTo>
                    <a:pt x="230" y="486"/>
                  </a:lnTo>
                  <a:close/>
                </a:path>
              </a:pathLst>
            </a:custGeom>
            <a:noFill/>
            <a:ln w="9525" cap="flat" cmpd="sng">
              <a:solidFill>
                <a:schemeClr val="dk1"/>
              </a:solidFill>
              <a:prstDash val="solid"/>
              <a:bevel/>
              <a:headEnd type="none" w="sm" len="sm"/>
              <a:tailEnd type="none" w="sm" len="sm"/>
            </a:ln>
          </p:spPr>
          <p:txBody>
            <a:bodyPr spcFirstLastPara="1" wrap="square" lIns="92875" tIns="47875" rIns="92875" bIns="478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122" name="Google Shape;2122;p47"/>
            <p:cNvSpPr/>
            <p:nvPr/>
          </p:nvSpPr>
          <p:spPr>
            <a:xfrm>
              <a:off x="3910333" y="2710209"/>
              <a:ext cx="156004" cy="153528"/>
            </a:xfrm>
            <a:custGeom>
              <a:avLst/>
              <a:gdLst/>
              <a:ahLst/>
              <a:cxnLst/>
              <a:rect l="l" t="t" r="r" b="b"/>
              <a:pathLst>
                <a:path w="630" h="620" extrusionOk="0">
                  <a:moveTo>
                    <a:pt x="602" y="600"/>
                  </a:moveTo>
                  <a:cubicBezTo>
                    <a:pt x="602" y="600"/>
                    <a:pt x="386" y="680"/>
                    <a:pt x="188" y="513"/>
                  </a:cubicBezTo>
                  <a:cubicBezTo>
                    <a:pt x="-11" y="346"/>
                    <a:pt x="0" y="7"/>
                    <a:pt x="0" y="7"/>
                  </a:cubicBezTo>
                  <a:cubicBezTo>
                    <a:pt x="0" y="7"/>
                    <a:pt x="385" y="-48"/>
                    <a:pt x="540" y="169"/>
                  </a:cubicBezTo>
                  <a:cubicBezTo>
                    <a:pt x="696" y="387"/>
                    <a:pt x="602" y="600"/>
                    <a:pt x="602" y="600"/>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123" name="Google Shape;2123;p47"/>
            <p:cNvSpPr/>
            <p:nvPr/>
          </p:nvSpPr>
          <p:spPr>
            <a:xfrm>
              <a:off x="3910333" y="2710209"/>
              <a:ext cx="156004" cy="153528"/>
            </a:xfrm>
            <a:custGeom>
              <a:avLst/>
              <a:gdLst/>
              <a:ahLst/>
              <a:cxnLst/>
              <a:rect l="l" t="t" r="r" b="b"/>
              <a:pathLst>
                <a:path w="630" h="620" extrusionOk="0">
                  <a:moveTo>
                    <a:pt x="602" y="600"/>
                  </a:moveTo>
                  <a:cubicBezTo>
                    <a:pt x="602" y="600"/>
                    <a:pt x="386" y="680"/>
                    <a:pt x="188" y="513"/>
                  </a:cubicBezTo>
                  <a:cubicBezTo>
                    <a:pt x="-11" y="346"/>
                    <a:pt x="0" y="7"/>
                    <a:pt x="0" y="7"/>
                  </a:cubicBezTo>
                  <a:cubicBezTo>
                    <a:pt x="0" y="7"/>
                    <a:pt x="385" y="-48"/>
                    <a:pt x="540" y="169"/>
                  </a:cubicBezTo>
                  <a:cubicBezTo>
                    <a:pt x="696" y="387"/>
                    <a:pt x="602" y="600"/>
                    <a:pt x="602" y="600"/>
                  </a:cubicBezTo>
                  <a:close/>
                </a:path>
              </a:pathLst>
            </a:custGeom>
            <a:noFill/>
            <a:ln w="9525" cap="flat" cmpd="sng">
              <a:solidFill>
                <a:schemeClr val="dk1"/>
              </a:solidFill>
              <a:prstDash val="solid"/>
              <a:bevel/>
              <a:headEnd type="none" w="sm" len="sm"/>
              <a:tailEnd type="none" w="sm" len="sm"/>
            </a:ln>
          </p:spPr>
          <p:txBody>
            <a:bodyPr spcFirstLastPara="1" wrap="square" lIns="92875" tIns="47875" rIns="92875" bIns="478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124" name="Google Shape;2124;p47"/>
            <p:cNvSpPr/>
            <p:nvPr/>
          </p:nvSpPr>
          <p:spPr>
            <a:xfrm>
              <a:off x="4032413" y="2899891"/>
              <a:ext cx="164671" cy="161451"/>
            </a:xfrm>
            <a:custGeom>
              <a:avLst/>
              <a:gdLst/>
              <a:ahLst/>
              <a:cxnLst/>
              <a:rect l="l" t="t" r="r" b="b"/>
              <a:pathLst>
                <a:path w="665" h="652" extrusionOk="0">
                  <a:moveTo>
                    <a:pt x="665" y="0"/>
                  </a:moveTo>
                  <a:lnTo>
                    <a:pt x="0" y="0"/>
                  </a:lnTo>
                  <a:lnTo>
                    <a:pt x="0" y="652"/>
                  </a:lnTo>
                  <a:lnTo>
                    <a:pt x="665" y="652"/>
                  </a:lnTo>
                  <a:lnTo>
                    <a:pt x="665" y="0"/>
                  </a:lnTo>
                  <a:close/>
                </a:path>
              </a:pathLst>
            </a:custGeom>
            <a:solidFill>
              <a:schemeClr val="dk2"/>
            </a:solidFill>
            <a:ln w="9525" cap="flat" cmpd="sng">
              <a:solidFill>
                <a:schemeClr val="dk1"/>
              </a:solidFill>
              <a:prstDash val="solid"/>
              <a:bevel/>
              <a:headEnd type="none" w="sm" len="sm"/>
              <a:tailEnd type="none" w="sm" len="sm"/>
            </a:ln>
          </p:spPr>
          <p:txBody>
            <a:bodyPr spcFirstLastPara="1" wrap="square" lIns="92875" tIns="47875" rIns="92875" bIns="478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125" name="Google Shape;2125;p47"/>
            <p:cNvSpPr/>
            <p:nvPr/>
          </p:nvSpPr>
          <p:spPr>
            <a:xfrm>
              <a:off x="2773234" y="2410333"/>
              <a:ext cx="147832" cy="563595"/>
            </a:xfrm>
            <a:custGeom>
              <a:avLst/>
              <a:gdLst/>
              <a:ahLst/>
              <a:cxnLst/>
              <a:rect l="l" t="t" r="r" b="b"/>
              <a:pathLst>
                <a:path w="597" h="2276" extrusionOk="0">
                  <a:moveTo>
                    <a:pt x="0" y="2276"/>
                  </a:moveTo>
                  <a:lnTo>
                    <a:pt x="597" y="0"/>
                  </a:lnTo>
                  <a:lnTo>
                    <a:pt x="0" y="2276"/>
                  </a:lnTo>
                  <a:close/>
                </a:path>
              </a:pathLst>
            </a:custGeom>
            <a:noFill/>
            <a:ln w="9525" cap="flat" cmpd="sng">
              <a:solidFill>
                <a:schemeClr val="dk1"/>
              </a:solidFill>
              <a:prstDash val="solid"/>
              <a:bevel/>
              <a:headEnd type="none" w="sm" len="sm"/>
              <a:tailEnd type="none" w="sm" len="sm"/>
            </a:ln>
          </p:spPr>
          <p:txBody>
            <a:bodyPr spcFirstLastPara="1" wrap="square" lIns="92875" tIns="47875" rIns="92875" bIns="478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126" name="Google Shape;2126;p47"/>
            <p:cNvSpPr/>
            <p:nvPr/>
          </p:nvSpPr>
          <p:spPr>
            <a:xfrm>
              <a:off x="2747481" y="2390770"/>
              <a:ext cx="387533" cy="603215"/>
            </a:xfrm>
            <a:custGeom>
              <a:avLst/>
              <a:gdLst/>
              <a:ahLst/>
              <a:cxnLst/>
              <a:rect l="l" t="t" r="r" b="b"/>
              <a:pathLst>
                <a:path w="1565" h="2436" extrusionOk="0">
                  <a:moveTo>
                    <a:pt x="587" y="36"/>
                  </a:moveTo>
                  <a:lnTo>
                    <a:pt x="587" y="36"/>
                  </a:lnTo>
                  <a:cubicBezTo>
                    <a:pt x="581" y="61"/>
                    <a:pt x="596" y="85"/>
                    <a:pt x="621" y="92"/>
                  </a:cubicBezTo>
                  <a:cubicBezTo>
                    <a:pt x="1139" y="229"/>
                    <a:pt x="1512" y="719"/>
                    <a:pt x="1469" y="1289"/>
                  </a:cubicBezTo>
                  <a:cubicBezTo>
                    <a:pt x="1430" y="1805"/>
                    <a:pt x="1039" y="2236"/>
                    <a:pt x="528" y="2326"/>
                  </a:cubicBezTo>
                  <a:cubicBezTo>
                    <a:pt x="363" y="2354"/>
                    <a:pt x="204" y="2347"/>
                    <a:pt x="56" y="2311"/>
                  </a:cubicBezTo>
                  <a:cubicBezTo>
                    <a:pt x="32" y="2305"/>
                    <a:pt x="7" y="2319"/>
                    <a:pt x="1" y="2343"/>
                  </a:cubicBezTo>
                  <a:lnTo>
                    <a:pt x="1" y="2345"/>
                  </a:lnTo>
                  <a:cubicBezTo>
                    <a:pt x="-5" y="2369"/>
                    <a:pt x="9" y="2394"/>
                    <a:pt x="33" y="2400"/>
                  </a:cubicBezTo>
                  <a:cubicBezTo>
                    <a:pt x="178" y="2436"/>
                    <a:pt x="333" y="2446"/>
                    <a:pt x="493" y="2425"/>
                  </a:cubicBezTo>
                  <a:cubicBezTo>
                    <a:pt x="1068" y="2348"/>
                    <a:pt x="1518" y="1871"/>
                    <a:pt x="1561" y="1294"/>
                  </a:cubicBezTo>
                  <a:cubicBezTo>
                    <a:pt x="1607" y="678"/>
                    <a:pt x="1203" y="150"/>
                    <a:pt x="643" y="2"/>
                  </a:cubicBezTo>
                  <a:cubicBezTo>
                    <a:pt x="619" y="-4"/>
                    <a:pt x="594" y="11"/>
                    <a:pt x="587" y="36"/>
                  </a:cubicBezTo>
                  <a:close/>
                </a:path>
              </a:pathLst>
            </a:custGeom>
            <a:solidFill>
              <a:srgbClr val="192D3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127" name="Google Shape;2127;p47"/>
            <p:cNvSpPr/>
            <p:nvPr/>
          </p:nvSpPr>
          <p:spPr>
            <a:xfrm>
              <a:off x="2747481" y="2390770"/>
              <a:ext cx="387533" cy="603215"/>
            </a:xfrm>
            <a:custGeom>
              <a:avLst/>
              <a:gdLst/>
              <a:ahLst/>
              <a:cxnLst/>
              <a:rect l="l" t="t" r="r" b="b"/>
              <a:pathLst>
                <a:path w="1565" h="2436" extrusionOk="0">
                  <a:moveTo>
                    <a:pt x="587" y="36"/>
                  </a:moveTo>
                  <a:lnTo>
                    <a:pt x="587" y="36"/>
                  </a:lnTo>
                  <a:cubicBezTo>
                    <a:pt x="581" y="61"/>
                    <a:pt x="596" y="85"/>
                    <a:pt x="621" y="92"/>
                  </a:cubicBezTo>
                  <a:cubicBezTo>
                    <a:pt x="1139" y="229"/>
                    <a:pt x="1512" y="719"/>
                    <a:pt x="1469" y="1289"/>
                  </a:cubicBezTo>
                  <a:cubicBezTo>
                    <a:pt x="1430" y="1805"/>
                    <a:pt x="1039" y="2236"/>
                    <a:pt x="528" y="2326"/>
                  </a:cubicBezTo>
                  <a:cubicBezTo>
                    <a:pt x="363" y="2354"/>
                    <a:pt x="204" y="2347"/>
                    <a:pt x="56" y="2311"/>
                  </a:cubicBezTo>
                  <a:cubicBezTo>
                    <a:pt x="32" y="2305"/>
                    <a:pt x="7" y="2319"/>
                    <a:pt x="1" y="2343"/>
                  </a:cubicBezTo>
                  <a:lnTo>
                    <a:pt x="1" y="2345"/>
                  </a:lnTo>
                  <a:cubicBezTo>
                    <a:pt x="-5" y="2369"/>
                    <a:pt x="9" y="2394"/>
                    <a:pt x="33" y="2400"/>
                  </a:cubicBezTo>
                  <a:cubicBezTo>
                    <a:pt x="178" y="2436"/>
                    <a:pt x="333" y="2446"/>
                    <a:pt x="493" y="2425"/>
                  </a:cubicBezTo>
                  <a:cubicBezTo>
                    <a:pt x="1068" y="2348"/>
                    <a:pt x="1518" y="1871"/>
                    <a:pt x="1561" y="1294"/>
                  </a:cubicBezTo>
                  <a:cubicBezTo>
                    <a:pt x="1607" y="678"/>
                    <a:pt x="1203" y="150"/>
                    <a:pt x="643" y="2"/>
                  </a:cubicBezTo>
                  <a:cubicBezTo>
                    <a:pt x="619" y="-4"/>
                    <a:pt x="594" y="11"/>
                    <a:pt x="587" y="36"/>
                  </a:cubicBezTo>
                  <a:close/>
                </a:path>
              </a:pathLst>
            </a:custGeom>
            <a:solidFill>
              <a:schemeClr val="dk1"/>
            </a:solidFill>
            <a:ln w="9525" cap="flat" cmpd="sng">
              <a:solidFill>
                <a:schemeClr val="dk1"/>
              </a:solidFill>
              <a:prstDash val="solid"/>
              <a:bevel/>
              <a:headEnd type="none" w="sm" len="sm"/>
              <a:tailEnd type="none" w="sm" len="sm"/>
            </a:ln>
          </p:spPr>
          <p:txBody>
            <a:bodyPr spcFirstLastPara="1" wrap="square" lIns="92875" tIns="47875" rIns="92875" bIns="478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128" name="Google Shape;2128;p47"/>
            <p:cNvSpPr/>
            <p:nvPr/>
          </p:nvSpPr>
          <p:spPr>
            <a:xfrm>
              <a:off x="2569190" y="2428409"/>
              <a:ext cx="518527" cy="518031"/>
            </a:xfrm>
            <a:custGeom>
              <a:avLst/>
              <a:gdLst/>
              <a:ahLst/>
              <a:cxnLst/>
              <a:rect l="l" t="t" r="r" b="b"/>
              <a:pathLst>
                <a:path w="2094" h="2092" extrusionOk="0">
                  <a:moveTo>
                    <a:pt x="2094" y="1047"/>
                  </a:moveTo>
                  <a:cubicBezTo>
                    <a:pt x="2094" y="1624"/>
                    <a:pt x="1625" y="2092"/>
                    <a:pt x="1047" y="2092"/>
                  </a:cubicBezTo>
                  <a:cubicBezTo>
                    <a:pt x="469" y="2092"/>
                    <a:pt x="0" y="1624"/>
                    <a:pt x="0" y="1047"/>
                  </a:cubicBezTo>
                  <a:cubicBezTo>
                    <a:pt x="0" y="469"/>
                    <a:pt x="469" y="0"/>
                    <a:pt x="1047" y="0"/>
                  </a:cubicBezTo>
                  <a:cubicBezTo>
                    <a:pt x="1625" y="0"/>
                    <a:pt x="2094" y="469"/>
                    <a:pt x="2094" y="1047"/>
                  </a:cubicBezTo>
                  <a:close/>
                </a:path>
              </a:pathLst>
            </a:custGeom>
            <a:solidFill>
              <a:srgbClr val="5BE3A8"/>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129" name="Google Shape;2129;p47"/>
            <p:cNvSpPr/>
            <p:nvPr/>
          </p:nvSpPr>
          <p:spPr>
            <a:xfrm>
              <a:off x="2569190" y="2428409"/>
              <a:ext cx="518527" cy="518031"/>
            </a:xfrm>
            <a:custGeom>
              <a:avLst/>
              <a:gdLst/>
              <a:ahLst/>
              <a:cxnLst/>
              <a:rect l="l" t="t" r="r" b="b"/>
              <a:pathLst>
                <a:path w="2094" h="2092" extrusionOk="0">
                  <a:moveTo>
                    <a:pt x="2094" y="1047"/>
                  </a:moveTo>
                  <a:cubicBezTo>
                    <a:pt x="2094" y="1624"/>
                    <a:pt x="1625" y="2092"/>
                    <a:pt x="1047" y="2092"/>
                  </a:cubicBezTo>
                  <a:cubicBezTo>
                    <a:pt x="469" y="2092"/>
                    <a:pt x="0" y="1624"/>
                    <a:pt x="0" y="1047"/>
                  </a:cubicBezTo>
                  <a:cubicBezTo>
                    <a:pt x="0" y="469"/>
                    <a:pt x="469" y="0"/>
                    <a:pt x="1047" y="0"/>
                  </a:cubicBezTo>
                  <a:cubicBezTo>
                    <a:pt x="1625" y="0"/>
                    <a:pt x="2094" y="469"/>
                    <a:pt x="2094" y="1047"/>
                  </a:cubicBezTo>
                  <a:close/>
                </a:path>
              </a:pathLst>
            </a:custGeom>
            <a:solidFill>
              <a:schemeClr val="accent1"/>
            </a:solidFill>
            <a:ln w="9525" cap="flat" cmpd="sng">
              <a:solidFill>
                <a:schemeClr val="dk1"/>
              </a:solidFill>
              <a:prstDash val="solid"/>
              <a:bevel/>
              <a:headEnd type="none" w="sm" len="sm"/>
              <a:tailEnd type="none" w="sm" len="sm"/>
            </a:ln>
          </p:spPr>
          <p:txBody>
            <a:bodyPr spcFirstLastPara="1" wrap="square" lIns="92875" tIns="47875" rIns="92875" bIns="478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130" name="Google Shape;2130;p47"/>
            <p:cNvSpPr/>
            <p:nvPr/>
          </p:nvSpPr>
          <p:spPr>
            <a:xfrm>
              <a:off x="2768777" y="2984331"/>
              <a:ext cx="56954" cy="58440"/>
            </a:xfrm>
            <a:custGeom>
              <a:avLst/>
              <a:gdLst/>
              <a:ahLst/>
              <a:cxnLst/>
              <a:rect l="l" t="t" r="r" b="b"/>
              <a:pathLst>
                <a:path w="230" h="236" extrusionOk="0">
                  <a:moveTo>
                    <a:pt x="230" y="236"/>
                  </a:moveTo>
                  <a:lnTo>
                    <a:pt x="0" y="236"/>
                  </a:lnTo>
                  <a:lnTo>
                    <a:pt x="27" y="0"/>
                  </a:lnTo>
                  <a:lnTo>
                    <a:pt x="203" y="0"/>
                  </a:lnTo>
                  <a:lnTo>
                    <a:pt x="230" y="236"/>
                  </a:lnTo>
                  <a:close/>
                </a:path>
              </a:pathLst>
            </a:custGeom>
            <a:solidFill>
              <a:srgbClr val="192D35"/>
            </a:solidFill>
            <a:ln>
              <a:noFill/>
            </a:ln>
          </p:spPr>
          <p:txBody>
            <a:bodyPr spcFirstLastPara="1" wrap="square" lIns="90000" tIns="39950" rIns="90000" bIns="3995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131" name="Google Shape;2131;p47"/>
            <p:cNvSpPr/>
            <p:nvPr/>
          </p:nvSpPr>
          <p:spPr>
            <a:xfrm>
              <a:off x="2768777" y="2984331"/>
              <a:ext cx="56954" cy="58440"/>
            </a:xfrm>
            <a:custGeom>
              <a:avLst/>
              <a:gdLst/>
              <a:ahLst/>
              <a:cxnLst/>
              <a:rect l="l" t="t" r="r" b="b"/>
              <a:pathLst>
                <a:path w="230" h="236" extrusionOk="0">
                  <a:moveTo>
                    <a:pt x="230" y="236"/>
                  </a:moveTo>
                  <a:lnTo>
                    <a:pt x="0" y="236"/>
                  </a:lnTo>
                  <a:lnTo>
                    <a:pt x="27" y="0"/>
                  </a:lnTo>
                  <a:lnTo>
                    <a:pt x="203" y="0"/>
                  </a:lnTo>
                  <a:lnTo>
                    <a:pt x="230" y="236"/>
                  </a:lnTo>
                  <a:close/>
                </a:path>
              </a:pathLst>
            </a:custGeom>
            <a:solidFill>
              <a:schemeClr val="dk1"/>
            </a:solidFill>
            <a:ln w="9525" cap="flat" cmpd="sng">
              <a:solidFill>
                <a:schemeClr val="dk1"/>
              </a:solidFill>
              <a:prstDash val="solid"/>
              <a:bevel/>
              <a:headEnd type="none" w="sm" len="sm"/>
              <a:tailEnd type="none" w="sm" len="sm"/>
            </a:ln>
          </p:spPr>
          <p:txBody>
            <a:bodyPr spcFirstLastPara="1" wrap="square" lIns="92875" tIns="37075" rIns="92875" bIns="370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132" name="Google Shape;2132;p47"/>
            <p:cNvSpPr/>
            <p:nvPr/>
          </p:nvSpPr>
          <p:spPr>
            <a:xfrm>
              <a:off x="2665021" y="3036333"/>
              <a:ext cx="266444" cy="25010"/>
            </a:xfrm>
            <a:custGeom>
              <a:avLst/>
              <a:gdLst/>
              <a:ahLst/>
              <a:cxnLst/>
              <a:rect l="l" t="t" r="r" b="b"/>
              <a:pathLst>
                <a:path w="1076" h="101" extrusionOk="0">
                  <a:moveTo>
                    <a:pt x="1076" y="101"/>
                  </a:moveTo>
                  <a:lnTo>
                    <a:pt x="0" y="101"/>
                  </a:lnTo>
                  <a:cubicBezTo>
                    <a:pt x="0" y="46"/>
                    <a:pt x="46" y="0"/>
                    <a:pt x="101" y="0"/>
                  </a:cubicBezTo>
                  <a:lnTo>
                    <a:pt x="975" y="0"/>
                  </a:lnTo>
                  <a:cubicBezTo>
                    <a:pt x="1031" y="0"/>
                    <a:pt x="1076" y="46"/>
                    <a:pt x="1076" y="101"/>
                  </a:cubicBezTo>
                  <a:close/>
                </a:path>
              </a:pathLst>
            </a:custGeom>
            <a:solidFill>
              <a:srgbClr val="192D35"/>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133" name="Google Shape;2133;p47"/>
            <p:cNvSpPr/>
            <p:nvPr/>
          </p:nvSpPr>
          <p:spPr>
            <a:xfrm>
              <a:off x="2665021" y="3036333"/>
              <a:ext cx="266444" cy="25010"/>
            </a:xfrm>
            <a:custGeom>
              <a:avLst/>
              <a:gdLst/>
              <a:ahLst/>
              <a:cxnLst/>
              <a:rect l="l" t="t" r="r" b="b"/>
              <a:pathLst>
                <a:path w="1076" h="101" extrusionOk="0">
                  <a:moveTo>
                    <a:pt x="1076" y="101"/>
                  </a:moveTo>
                  <a:lnTo>
                    <a:pt x="0" y="101"/>
                  </a:lnTo>
                  <a:cubicBezTo>
                    <a:pt x="0" y="46"/>
                    <a:pt x="46" y="0"/>
                    <a:pt x="101" y="0"/>
                  </a:cubicBezTo>
                  <a:lnTo>
                    <a:pt x="975" y="0"/>
                  </a:lnTo>
                  <a:cubicBezTo>
                    <a:pt x="1031" y="0"/>
                    <a:pt x="1076" y="46"/>
                    <a:pt x="1076" y="101"/>
                  </a:cubicBezTo>
                  <a:close/>
                </a:path>
              </a:pathLst>
            </a:custGeom>
            <a:solidFill>
              <a:schemeClr val="dk1"/>
            </a:solidFill>
            <a:ln w="9525" cap="flat" cmpd="sng">
              <a:solidFill>
                <a:schemeClr val="dk1"/>
              </a:solidFill>
              <a:prstDash val="solid"/>
              <a:bevel/>
              <a:headEnd type="none" w="sm" len="sm"/>
              <a:tailEnd type="none" w="sm" len="sm"/>
            </a:ln>
          </p:spPr>
          <p:txBody>
            <a:bodyPr spcFirstLastPara="1" wrap="square" lIns="92875" tIns="0" rIns="92875"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134" name="Google Shape;2134;p47"/>
            <p:cNvSpPr/>
            <p:nvPr/>
          </p:nvSpPr>
          <p:spPr>
            <a:xfrm>
              <a:off x="2689289" y="2478182"/>
              <a:ext cx="391000" cy="440525"/>
            </a:xfrm>
            <a:custGeom>
              <a:avLst/>
              <a:gdLst/>
              <a:ahLst/>
              <a:cxnLst/>
              <a:rect l="l" t="t" r="r" b="b"/>
              <a:pathLst>
                <a:path w="1579" h="1779" extrusionOk="0">
                  <a:moveTo>
                    <a:pt x="1209" y="590"/>
                  </a:moveTo>
                  <a:cubicBezTo>
                    <a:pt x="1283" y="615"/>
                    <a:pt x="1296" y="590"/>
                    <a:pt x="1333" y="627"/>
                  </a:cubicBezTo>
                  <a:cubicBezTo>
                    <a:pt x="1371" y="665"/>
                    <a:pt x="1445" y="764"/>
                    <a:pt x="1433" y="839"/>
                  </a:cubicBezTo>
                  <a:cubicBezTo>
                    <a:pt x="1420" y="914"/>
                    <a:pt x="1383" y="989"/>
                    <a:pt x="1433" y="989"/>
                  </a:cubicBezTo>
                  <a:cubicBezTo>
                    <a:pt x="1483" y="989"/>
                    <a:pt x="1533" y="914"/>
                    <a:pt x="1533" y="877"/>
                  </a:cubicBezTo>
                  <a:cubicBezTo>
                    <a:pt x="1533" y="839"/>
                    <a:pt x="1557" y="665"/>
                    <a:pt x="1557" y="665"/>
                  </a:cubicBezTo>
                  <a:lnTo>
                    <a:pt x="1579" y="600"/>
                  </a:lnTo>
                  <a:cubicBezTo>
                    <a:pt x="1520" y="355"/>
                    <a:pt x="1375" y="144"/>
                    <a:pt x="1178" y="0"/>
                  </a:cubicBezTo>
                  <a:lnTo>
                    <a:pt x="1146" y="4"/>
                  </a:lnTo>
                  <a:lnTo>
                    <a:pt x="1047" y="67"/>
                  </a:lnTo>
                  <a:cubicBezTo>
                    <a:pt x="972" y="67"/>
                    <a:pt x="947" y="42"/>
                    <a:pt x="897" y="42"/>
                  </a:cubicBezTo>
                  <a:cubicBezTo>
                    <a:pt x="847" y="42"/>
                    <a:pt x="810" y="42"/>
                    <a:pt x="760" y="79"/>
                  </a:cubicBezTo>
                  <a:cubicBezTo>
                    <a:pt x="710" y="117"/>
                    <a:pt x="660" y="191"/>
                    <a:pt x="710" y="204"/>
                  </a:cubicBezTo>
                  <a:cubicBezTo>
                    <a:pt x="760" y="216"/>
                    <a:pt x="785" y="216"/>
                    <a:pt x="822" y="216"/>
                  </a:cubicBezTo>
                  <a:cubicBezTo>
                    <a:pt x="860" y="216"/>
                    <a:pt x="872" y="179"/>
                    <a:pt x="860" y="216"/>
                  </a:cubicBezTo>
                  <a:cubicBezTo>
                    <a:pt x="847" y="254"/>
                    <a:pt x="797" y="278"/>
                    <a:pt x="760" y="278"/>
                  </a:cubicBezTo>
                  <a:cubicBezTo>
                    <a:pt x="723" y="278"/>
                    <a:pt x="648" y="254"/>
                    <a:pt x="648" y="254"/>
                  </a:cubicBezTo>
                  <a:cubicBezTo>
                    <a:pt x="536" y="216"/>
                    <a:pt x="486" y="191"/>
                    <a:pt x="436" y="216"/>
                  </a:cubicBezTo>
                  <a:cubicBezTo>
                    <a:pt x="386" y="241"/>
                    <a:pt x="336" y="241"/>
                    <a:pt x="324" y="278"/>
                  </a:cubicBezTo>
                  <a:cubicBezTo>
                    <a:pt x="311" y="316"/>
                    <a:pt x="299" y="391"/>
                    <a:pt x="299" y="391"/>
                  </a:cubicBezTo>
                  <a:cubicBezTo>
                    <a:pt x="299" y="391"/>
                    <a:pt x="324" y="453"/>
                    <a:pt x="386" y="416"/>
                  </a:cubicBezTo>
                  <a:cubicBezTo>
                    <a:pt x="449" y="378"/>
                    <a:pt x="498" y="366"/>
                    <a:pt x="498" y="366"/>
                  </a:cubicBezTo>
                  <a:lnTo>
                    <a:pt x="548" y="366"/>
                  </a:lnTo>
                  <a:lnTo>
                    <a:pt x="598" y="453"/>
                  </a:lnTo>
                  <a:lnTo>
                    <a:pt x="648" y="503"/>
                  </a:lnTo>
                  <a:cubicBezTo>
                    <a:pt x="673" y="440"/>
                    <a:pt x="660" y="391"/>
                    <a:pt x="660" y="391"/>
                  </a:cubicBezTo>
                  <a:cubicBezTo>
                    <a:pt x="698" y="366"/>
                    <a:pt x="772" y="453"/>
                    <a:pt x="772" y="453"/>
                  </a:cubicBezTo>
                  <a:lnTo>
                    <a:pt x="835" y="465"/>
                  </a:lnTo>
                  <a:lnTo>
                    <a:pt x="947" y="490"/>
                  </a:lnTo>
                  <a:lnTo>
                    <a:pt x="984" y="578"/>
                  </a:lnTo>
                  <a:lnTo>
                    <a:pt x="822" y="515"/>
                  </a:lnTo>
                  <a:cubicBezTo>
                    <a:pt x="822" y="515"/>
                    <a:pt x="760" y="578"/>
                    <a:pt x="785" y="615"/>
                  </a:cubicBezTo>
                  <a:cubicBezTo>
                    <a:pt x="810" y="652"/>
                    <a:pt x="822" y="690"/>
                    <a:pt x="822" y="690"/>
                  </a:cubicBezTo>
                  <a:cubicBezTo>
                    <a:pt x="822" y="690"/>
                    <a:pt x="710" y="640"/>
                    <a:pt x="635" y="627"/>
                  </a:cubicBezTo>
                  <a:cubicBezTo>
                    <a:pt x="561" y="615"/>
                    <a:pt x="523" y="640"/>
                    <a:pt x="498" y="602"/>
                  </a:cubicBezTo>
                  <a:cubicBezTo>
                    <a:pt x="473" y="565"/>
                    <a:pt x="449" y="490"/>
                    <a:pt x="411" y="478"/>
                  </a:cubicBezTo>
                  <a:cubicBezTo>
                    <a:pt x="374" y="465"/>
                    <a:pt x="311" y="465"/>
                    <a:pt x="311" y="465"/>
                  </a:cubicBezTo>
                  <a:cubicBezTo>
                    <a:pt x="311" y="465"/>
                    <a:pt x="224" y="465"/>
                    <a:pt x="174" y="515"/>
                  </a:cubicBezTo>
                  <a:cubicBezTo>
                    <a:pt x="125" y="565"/>
                    <a:pt x="100" y="553"/>
                    <a:pt x="75" y="615"/>
                  </a:cubicBezTo>
                  <a:cubicBezTo>
                    <a:pt x="50" y="677"/>
                    <a:pt x="37" y="777"/>
                    <a:pt x="37" y="777"/>
                  </a:cubicBezTo>
                  <a:cubicBezTo>
                    <a:pt x="37" y="777"/>
                    <a:pt x="0" y="777"/>
                    <a:pt x="0" y="852"/>
                  </a:cubicBezTo>
                  <a:cubicBezTo>
                    <a:pt x="0" y="926"/>
                    <a:pt x="25" y="1026"/>
                    <a:pt x="25" y="1026"/>
                  </a:cubicBezTo>
                  <a:lnTo>
                    <a:pt x="125" y="1112"/>
                  </a:lnTo>
                  <a:cubicBezTo>
                    <a:pt x="125" y="1112"/>
                    <a:pt x="174" y="1137"/>
                    <a:pt x="212" y="1137"/>
                  </a:cubicBezTo>
                  <a:lnTo>
                    <a:pt x="336" y="1137"/>
                  </a:lnTo>
                  <a:lnTo>
                    <a:pt x="424" y="1162"/>
                  </a:lnTo>
                  <a:cubicBezTo>
                    <a:pt x="424" y="1162"/>
                    <a:pt x="449" y="1199"/>
                    <a:pt x="449" y="1237"/>
                  </a:cubicBezTo>
                  <a:cubicBezTo>
                    <a:pt x="449" y="1274"/>
                    <a:pt x="449" y="1287"/>
                    <a:pt x="473" y="1349"/>
                  </a:cubicBezTo>
                  <a:cubicBezTo>
                    <a:pt x="498" y="1411"/>
                    <a:pt x="548" y="1449"/>
                    <a:pt x="548" y="1449"/>
                  </a:cubicBezTo>
                  <a:lnTo>
                    <a:pt x="548" y="1548"/>
                  </a:lnTo>
                  <a:cubicBezTo>
                    <a:pt x="548" y="1548"/>
                    <a:pt x="536" y="1611"/>
                    <a:pt x="536" y="1660"/>
                  </a:cubicBezTo>
                  <a:cubicBezTo>
                    <a:pt x="536" y="1710"/>
                    <a:pt x="623" y="1779"/>
                    <a:pt x="623" y="1779"/>
                  </a:cubicBezTo>
                  <a:lnTo>
                    <a:pt x="723" y="1760"/>
                  </a:lnTo>
                  <a:cubicBezTo>
                    <a:pt x="723" y="1760"/>
                    <a:pt x="810" y="1760"/>
                    <a:pt x="822" y="1698"/>
                  </a:cubicBezTo>
                  <a:cubicBezTo>
                    <a:pt x="835" y="1636"/>
                    <a:pt x="847" y="1598"/>
                    <a:pt x="872" y="1561"/>
                  </a:cubicBezTo>
                  <a:cubicBezTo>
                    <a:pt x="897" y="1523"/>
                    <a:pt x="922" y="1486"/>
                    <a:pt x="934" y="1449"/>
                  </a:cubicBezTo>
                  <a:cubicBezTo>
                    <a:pt x="934" y="1449"/>
                    <a:pt x="972" y="1349"/>
                    <a:pt x="984" y="1262"/>
                  </a:cubicBezTo>
                  <a:cubicBezTo>
                    <a:pt x="997" y="1175"/>
                    <a:pt x="1009" y="1125"/>
                    <a:pt x="1009" y="1125"/>
                  </a:cubicBezTo>
                  <a:lnTo>
                    <a:pt x="1146" y="964"/>
                  </a:lnTo>
                  <a:cubicBezTo>
                    <a:pt x="1146" y="964"/>
                    <a:pt x="1196" y="914"/>
                    <a:pt x="1184" y="864"/>
                  </a:cubicBezTo>
                  <a:cubicBezTo>
                    <a:pt x="1171" y="814"/>
                    <a:pt x="1072" y="814"/>
                    <a:pt x="1072" y="814"/>
                  </a:cubicBezTo>
                  <a:lnTo>
                    <a:pt x="1209" y="702"/>
                  </a:lnTo>
                  <a:lnTo>
                    <a:pt x="1146" y="602"/>
                  </a:lnTo>
                  <a:cubicBezTo>
                    <a:pt x="1146" y="602"/>
                    <a:pt x="1134" y="565"/>
                    <a:pt x="1209" y="590"/>
                  </a:cubicBezTo>
                  <a:close/>
                </a:path>
              </a:pathLst>
            </a:custGeom>
            <a:solidFill>
              <a:srgbClr val="FFFFFF"/>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135" name="Google Shape;2135;p47"/>
            <p:cNvSpPr/>
            <p:nvPr/>
          </p:nvSpPr>
          <p:spPr>
            <a:xfrm>
              <a:off x="2689289" y="2478182"/>
              <a:ext cx="391000" cy="440525"/>
            </a:xfrm>
            <a:custGeom>
              <a:avLst/>
              <a:gdLst/>
              <a:ahLst/>
              <a:cxnLst/>
              <a:rect l="l" t="t" r="r" b="b"/>
              <a:pathLst>
                <a:path w="1579" h="1779" extrusionOk="0">
                  <a:moveTo>
                    <a:pt x="1209" y="590"/>
                  </a:moveTo>
                  <a:cubicBezTo>
                    <a:pt x="1283" y="615"/>
                    <a:pt x="1296" y="590"/>
                    <a:pt x="1333" y="627"/>
                  </a:cubicBezTo>
                  <a:cubicBezTo>
                    <a:pt x="1371" y="665"/>
                    <a:pt x="1445" y="764"/>
                    <a:pt x="1433" y="839"/>
                  </a:cubicBezTo>
                  <a:cubicBezTo>
                    <a:pt x="1420" y="914"/>
                    <a:pt x="1383" y="989"/>
                    <a:pt x="1433" y="989"/>
                  </a:cubicBezTo>
                  <a:cubicBezTo>
                    <a:pt x="1483" y="989"/>
                    <a:pt x="1533" y="914"/>
                    <a:pt x="1533" y="877"/>
                  </a:cubicBezTo>
                  <a:cubicBezTo>
                    <a:pt x="1533" y="839"/>
                    <a:pt x="1557" y="665"/>
                    <a:pt x="1557" y="665"/>
                  </a:cubicBezTo>
                  <a:lnTo>
                    <a:pt x="1579" y="600"/>
                  </a:lnTo>
                  <a:cubicBezTo>
                    <a:pt x="1520" y="355"/>
                    <a:pt x="1375" y="144"/>
                    <a:pt x="1178" y="0"/>
                  </a:cubicBezTo>
                  <a:lnTo>
                    <a:pt x="1146" y="4"/>
                  </a:lnTo>
                  <a:lnTo>
                    <a:pt x="1047" y="67"/>
                  </a:lnTo>
                  <a:cubicBezTo>
                    <a:pt x="972" y="67"/>
                    <a:pt x="947" y="42"/>
                    <a:pt x="897" y="42"/>
                  </a:cubicBezTo>
                  <a:cubicBezTo>
                    <a:pt x="847" y="42"/>
                    <a:pt x="810" y="42"/>
                    <a:pt x="760" y="79"/>
                  </a:cubicBezTo>
                  <a:cubicBezTo>
                    <a:pt x="710" y="117"/>
                    <a:pt x="660" y="191"/>
                    <a:pt x="710" y="204"/>
                  </a:cubicBezTo>
                  <a:cubicBezTo>
                    <a:pt x="760" y="216"/>
                    <a:pt x="785" y="216"/>
                    <a:pt x="822" y="216"/>
                  </a:cubicBezTo>
                  <a:cubicBezTo>
                    <a:pt x="860" y="216"/>
                    <a:pt x="872" y="179"/>
                    <a:pt x="860" y="216"/>
                  </a:cubicBezTo>
                  <a:cubicBezTo>
                    <a:pt x="847" y="254"/>
                    <a:pt x="797" y="278"/>
                    <a:pt x="760" y="278"/>
                  </a:cubicBezTo>
                  <a:cubicBezTo>
                    <a:pt x="723" y="278"/>
                    <a:pt x="648" y="254"/>
                    <a:pt x="648" y="254"/>
                  </a:cubicBezTo>
                  <a:cubicBezTo>
                    <a:pt x="536" y="216"/>
                    <a:pt x="486" y="191"/>
                    <a:pt x="436" y="216"/>
                  </a:cubicBezTo>
                  <a:cubicBezTo>
                    <a:pt x="386" y="241"/>
                    <a:pt x="336" y="241"/>
                    <a:pt x="324" y="278"/>
                  </a:cubicBezTo>
                  <a:cubicBezTo>
                    <a:pt x="311" y="316"/>
                    <a:pt x="299" y="391"/>
                    <a:pt x="299" y="391"/>
                  </a:cubicBezTo>
                  <a:cubicBezTo>
                    <a:pt x="299" y="391"/>
                    <a:pt x="324" y="453"/>
                    <a:pt x="386" y="416"/>
                  </a:cubicBezTo>
                  <a:cubicBezTo>
                    <a:pt x="449" y="378"/>
                    <a:pt x="498" y="366"/>
                    <a:pt x="498" y="366"/>
                  </a:cubicBezTo>
                  <a:lnTo>
                    <a:pt x="548" y="366"/>
                  </a:lnTo>
                  <a:lnTo>
                    <a:pt x="598" y="453"/>
                  </a:lnTo>
                  <a:lnTo>
                    <a:pt x="648" y="503"/>
                  </a:lnTo>
                  <a:cubicBezTo>
                    <a:pt x="673" y="440"/>
                    <a:pt x="660" y="391"/>
                    <a:pt x="660" y="391"/>
                  </a:cubicBezTo>
                  <a:cubicBezTo>
                    <a:pt x="698" y="366"/>
                    <a:pt x="772" y="453"/>
                    <a:pt x="772" y="453"/>
                  </a:cubicBezTo>
                  <a:lnTo>
                    <a:pt x="835" y="465"/>
                  </a:lnTo>
                  <a:lnTo>
                    <a:pt x="947" y="490"/>
                  </a:lnTo>
                  <a:lnTo>
                    <a:pt x="984" y="578"/>
                  </a:lnTo>
                  <a:lnTo>
                    <a:pt x="822" y="515"/>
                  </a:lnTo>
                  <a:cubicBezTo>
                    <a:pt x="822" y="515"/>
                    <a:pt x="760" y="578"/>
                    <a:pt x="785" y="615"/>
                  </a:cubicBezTo>
                  <a:cubicBezTo>
                    <a:pt x="810" y="652"/>
                    <a:pt x="822" y="690"/>
                    <a:pt x="822" y="690"/>
                  </a:cubicBezTo>
                  <a:cubicBezTo>
                    <a:pt x="822" y="690"/>
                    <a:pt x="710" y="640"/>
                    <a:pt x="635" y="627"/>
                  </a:cubicBezTo>
                  <a:cubicBezTo>
                    <a:pt x="561" y="615"/>
                    <a:pt x="523" y="640"/>
                    <a:pt x="498" y="602"/>
                  </a:cubicBezTo>
                  <a:cubicBezTo>
                    <a:pt x="473" y="565"/>
                    <a:pt x="449" y="490"/>
                    <a:pt x="411" y="478"/>
                  </a:cubicBezTo>
                  <a:cubicBezTo>
                    <a:pt x="374" y="465"/>
                    <a:pt x="311" y="465"/>
                    <a:pt x="311" y="465"/>
                  </a:cubicBezTo>
                  <a:cubicBezTo>
                    <a:pt x="311" y="465"/>
                    <a:pt x="224" y="465"/>
                    <a:pt x="174" y="515"/>
                  </a:cubicBezTo>
                  <a:cubicBezTo>
                    <a:pt x="125" y="565"/>
                    <a:pt x="100" y="553"/>
                    <a:pt x="75" y="615"/>
                  </a:cubicBezTo>
                  <a:cubicBezTo>
                    <a:pt x="50" y="677"/>
                    <a:pt x="37" y="777"/>
                    <a:pt x="37" y="777"/>
                  </a:cubicBezTo>
                  <a:cubicBezTo>
                    <a:pt x="37" y="777"/>
                    <a:pt x="0" y="777"/>
                    <a:pt x="0" y="852"/>
                  </a:cubicBezTo>
                  <a:cubicBezTo>
                    <a:pt x="0" y="926"/>
                    <a:pt x="25" y="1026"/>
                    <a:pt x="25" y="1026"/>
                  </a:cubicBezTo>
                  <a:lnTo>
                    <a:pt x="125" y="1112"/>
                  </a:lnTo>
                  <a:cubicBezTo>
                    <a:pt x="125" y="1112"/>
                    <a:pt x="174" y="1137"/>
                    <a:pt x="212" y="1137"/>
                  </a:cubicBezTo>
                  <a:lnTo>
                    <a:pt x="336" y="1137"/>
                  </a:lnTo>
                  <a:lnTo>
                    <a:pt x="424" y="1162"/>
                  </a:lnTo>
                  <a:cubicBezTo>
                    <a:pt x="424" y="1162"/>
                    <a:pt x="449" y="1199"/>
                    <a:pt x="449" y="1237"/>
                  </a:cubicBezTo>
                  <a:cubicBezTo>
                    <a:pt x="449" y="1274"/>
                    <a:pt x="449" y="1287"/>
                    <a:pt x="473" y="1349"/>
                  </a:cubicBezTo>
                  <a:cubicBezTo>
                    <a:pt x="498" y="1411"/>
                    <a:pt x="548" y="1449"/>
                    <a:pt x="548" y="1449"/>
                  </a:cubicBezTo>
                  <a:lnTo>
                    <a:pt x="548" y="1548"/>
                  </a:lnTo>
                  <a:cubicBezTo>
                    <a:pt x="548" y="1548"/>
                    <a:pt x="536" y="1611"/>
                    <a:pt x="536" y="1660"/>
                  </a:cubicBezTo>
                  <a:cubicBezTo>
                    <a:pt x="536" y="1710"/>
                    <a:pt x="623" y="1779"/>
                    <a:pt x="623" y="1779"/>
                  </a:cubicBezTo>
                  <a:lnTo>
                    <a:pt x="723" y="1760"/>
                  </a:lnTo>
                  <a:cubicBezTo>
                    <a:pt x="723" y="1760"/>
                    <a:pt x="810" y="1760"/>
                    <a:pt x="822" y="1698"/>
                  </a:cubicBezTo>
                  <a:cubicBezTo>
                    <a:pt x="835" y="1636"/>
                    <a:pt x="847" y="1598"/>
                    <a:pt x="872" y="1561"/>
                  </a:cubicBezTo>
                  <a:cubicBezTo>
                    <a:pt x="897" y="1523"/>
                    <a:pt x="922" y="1486"/>
                    <a:pt x="934" y="1449"/>
                  </a:cubicBezTo>
                  <a:cubicBezTo>
                    <a:pt x="934" y="1449"/>
                    <a:pt x="972" y="1349"/>
                    <a:pt x="984" y="1262"/>
                  </a:cubicBezTo>
                  <a:cubicBezTo>
                    <a:pt x="997" y="1175"/>
                    <a:pt x="1009" y="1125"/>
                    <a:pt x="1009" y="1125"/>
                  </a:cubicBezTo>
                  <a:lnTo>
                    <a:pt x="1146" y="964"/>
                  </a:lnTo>
                  <a:cubicBezTo>
                    <a:pt x="1146" y="964"/>
                    <a:pt x="1196" y="914"/>
                    <a:pt x="1184" y="864"/>
                  </a:cubicBezTo>
                  <a:cubicBezTo>
                    <a:pt x="1171" y="814"/>
                    <a:pt x="1072" y="814"/>
                    <a:pt x="1072" y="814"/>
                  </a:cubicBezTo>
                  <a:lnTo>
                    <a:pt x="1209" y="702"/>
                  </a:lnTo>
                  <a:lnTo>
                    <a:pt x="1146" y="602"/>
                  </a:lnTo>
                  <a:cubicBezTo>
                    <a:pt x="1146" y="602"/>
                    <a:pt x="1134" y="565"/>
                    <a:pt x="1209" y="590"/>
                  </a:cubicBezTo>
                  <a:close/>
                </a:path>
              </a:pathLst>
            </a:custGeom>
            <a:solidFill>
              <a:schemeClr val="dk2"/>
            </a:solidFill>
            <a:ln w="9525" cap="flat" cmpd="sng">
              <a:solidFill>
                <a:schemeClr val="dk1"/>
              </a:solidFill>
              <a:prstDash val="solid"/>
              <a:bevel/>
              <a:headEnd type="none" w="sm" len="sm"/>
              <a:tailEnd type="none" w="sm" len="sm"/>
            </a:ln>
          </p:spPr>
          <p:txBody>
            <a:bodyPr spcFirstLastPara="1" wrap="square" lIns="92875" tIns="47875" rIns="92875" bIns="478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136" name="Google Shape;2136;p47"/>
            <p:cNvSpPr/>
            <p:nvPr/>
          </p:nvSpPr>
          <p:spPr>
            <a:xfrm>
              <a:off x="2930724" y="2843184"/>
              <a:ext cx="39125" cy="40858"/>
            </a:xfrm>
            <a:custGeom>
              <a:avLst/>
              <a:gdLst/>
              <a:ahLst/>
              <a:cxnLst/>
              <a:rect l="l" t="t" r="r" b="b"/>
              <a:pathLst>
                <a:path w="158" h="165" extrusionOk="0">
                  <a:moveTo>
                    <a:pt x="157" y="0"/>
                  </a:moveTo>
                  <a:cubicBezTo>
                    <a:pt x="157" y="0"/>
                    <a:pt x="-95" y="199"/>
                    <a:pt x="38" y="159"/>
                  </a:cubicBezTo>
                  <a:cubicBezTo>
                    <a:pt x="170" y="119"/>
                    <a:pt x="157" y="0"/>
                    <a:pt x="157" y="0"/>
                  </a:cubicBezTo>
                  <a:close/>
                </a:path>
              </a:pathLst>
            </a:custGeom>
            <a:solidFill>
              <a:srgbClr val="FFFFFF"/>
            </a:solidFill>
            <a:ln>
              <a:noFill/>
            </a:ln>
          </p:spPr>
          <p:txBody>
            <a:bodyPr spcFirstLastPara="1" wrap="square" lIns="90000" tIns="14400" rIns="90000" bIns="144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137" name="Google Shape;2137;p47"/>
            <p:cNvSpPr/>
            <p:nvPr/>
          </p:nvSpPr>
          <p:spPr>
            <a:xfrm>
              <a:off x="2930724" y="2843184"/>
              <a:ext cx="39125" cy="40858"/>
            </a:xfrm>
            <a:custGeom>
              <a:avLst/>
              <a:gdLst/>
              <a:ahLst/>
              <a:cxnLst/>
              <a:rect l="l" t="t" r="r" b="b"/>
              <a:pathLst>
                <a:path w="158" h="165" extrusionOk="0">
                  <a:moveTo>
                    <a:pt x="157" y="0"/>
                  </a:moveTo>
                  <a:cubicBezTo>
                    <a:pt x="157" y="0"/>
                    <a:pt x="-95" y="199"/>
                    <a:pt x="38" y="159"/>
                  </a:cubicBezTo>
                  <a:cubicBezTo>
                    <a:pt x="170" y="119"/>
                    <a:pt x="157" y="0"/>
                    <a:pt x="157" y="0"/>
                  </a:cubicBezTo>
                  <a:close/>
                </a:path>
              </a:pathLst>
            </a:custGeom>
            <a:solidFill>
              <a:schemeClr val="dk2"/>
            </a:solidFill>
            <a:ln w="9525" cap="flat" cmpd="sng">
              <a:solidFill>
                <a:schemeClr val="dk1"/>
              </a:solidFill>
              <a:prstDash val="solid"/>
              <a:bevel/>
              <a:headEnd type="none" w="sm" len="sm"/>
              <a:tailEnd type="none" w="sm" len="sm"/>
            </a:ln>
          </p:spPr>
          <p:txBody>
            <a:bodyPr spcFirstLastPara="1" wrap="square" lIns="92875" tIns="11500" rIns="92875" bIns="115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138" name="Google Shape;2138;p47"/>
            <p:cNvSpPr/>
            <p:nvPr/>
          </p:nvSpPr>
          <p:spPr>
            <a:xfrm>
              <a:off x="2315621" y="3077191"/>
              <a:ext cx="62154" cy="1586533"/>
            </a:xfrm>
            <a:custGeom>
              <a:avLst/>
              <a:gdLst/>
              <a:ahLst/>
              <a:cxnLst/>
              <a:rect l="l" t="t" r="r" b="b"/>
              <a:pathLst>
                <a:path w="251" h="6407" extrusionOk="0">
                  <a:moveTo>
                    <a:pt x="242" y="6407"/>
                  </a:moveTo>
                  <a:lnTo>
                    <a:pt x="91" y="6407"/>
                  </a:lnTo>
                  <a:lnTo>
                    <a:pt x="0" y="0"/>
                  </a:lnTo>
                  <a:lnTo>
                    <a:pt x="251" y="0"/>
                  </a:lnTo>
                  <a:lnTo>
                    <a:pt x="242" y="6407"/>
                  </a:lnTo>
                  <a:close/>
                </a:path>
              </a:pathLst>
            </a:custGeom>
            <a:solidFill>
              <a:srgbClr val="FFFFFF"/>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139" name="Google Shape;2139;p47"/>
            <p:cNvSpPr/>
            <p:nvPr/>
          </p:nvSpPr>
          <p:spPr>
            <a:xfrm>
              <a:off x="2315621" y="3077191"/>
              <a:ext cx="62154" cy="1586533"/>
            </a:xfrm>
            <a:custGeom>
              <a:avLst/>
              <a:gdLst/>
              <a:ahLst/>
              <a:cxnLst/>
              <a:rect l="l" t="t" r="r" b="b"/>
              <a:pathLst>
                <a:path w="251" h="6407" extrusionOk="0">
                  <a:moveTo>
                    <a:pt x="242" y="6407"/>
                  </a:moveTo>
                  <a:lnTo>
                    <a:pt x="91" y="6407"/>
                  </a:lnTo>
                  <a:lnTo>
                    <a:pt x="0" y="0"/>
                  </a:lnTo>
                  <a:lnTo>
                    <a:pt x="251" y="0"/>
                  </a:lnTo>
                  <a:lnTo>
                    <a:pt x="242" y="6407"/>
                  </a:lnTo>
                  <a:close/>
                </a:path>
              </a:pathLst>
            </a:custGeom>
            <a:solidFill>
              <a:schemeClr val="lt1"/>
            </a:solidFill>
            <a:ln w="9525" cap="flat" cmpd="sng">
              <a:solidFill>
                <a:schemeClr val="dk1"/>
              </a:solidFill>
              <a:prstDash val="solid"/>
              <a:bevel/>
              <a:headEnd type="none" w="sm" len="sm"/>
              <a:tailEnd type="none" w="sm" len="sm"/>
            </a:ln>
          </p:spPr>
          <p:txBody>
            <a:bodyPr spcFirstLastPara="1" wrap="square" lIns="92875" tIns="47875" rIns="92875" bIns="478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140" name="Google Shape;2140;p47"/>
            <p:cNvSpPr/>
            <p:nvPr/>
          </p:nvSpPr>
          <p:spPr>
            <a:xfrm>
              <a:off x="2366879" y="3077191"/>
              <a:ext cx="62401" cy="1586533"/>
            </a:xfrm>
            <a:custGeom>
              <a:avLst/>
              <a:gdLst/>
              <a:ahLst/>
              <a:cxnLst/>
              <a:rect l="l" t="t" r="r" b="b"/>
              <a:pathLst>
                <a:path w="252" h="6407" extrusionOk="0">
                  <a:moveTo>
                    <a:pt x="160" y="6407"/>
                  </a:moveTo>
                  <a:lnTo>
                    <a:pt x="9" y="6407"/>
                  </a:lnTo>
                  <a:lnTo>
                    <a:pt x="0" y="0"/>
                  </a:lnTo>
                  <a:lnTo>
                    <a:pt x="252" y="0"/>
                  </a:lnTo>
                  <a:lnTo>
                    <a:pt x="160" y="6407"/>
                  </a:lnTo>
                  <a:close/>
                </a:path>
              </a:pathLst>
            </a:custGeom>
            <a:solidFill>
              <a:srgbClr val="192D3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141" name="Google Shape;2141;p47"/>
            <p:cNvSpPr/>
            <p:nvPr/>
          </p:nvSpPr>
          <p:spPr>
            <a:xfrm>
              <a:off x="2366879" y="3077191"/>
              <a:ext cx="62401" cy="1586533"/>
            </a:xfrm>
            <a:custGeom>
              <a:avLst/>
              <a:gdLst/>
              <a:ahLst/>
              <a:cxnLst/>
              <a:rect l="l" t="t" r="r" b="b"/>
              <a:pathLst>
                <a:path w="252" h="6407" extrusionOk="0">
                  <a:moveTo>
                    <a:pt x="160" y="6407"/>
                  </a:moveTo>
                  <a:lnTo>
                    <a:pt x="9" y="6407"/>
                  </a:lnTo>
                  <a:lnTo>
                    <a:pt x="0" y="0"/>
                  </a:lnTo>
                  <a:lnTo>
                    <a:pt x="252" y="0"/>
                  </a:lnTo>
                  <a:lnTo>
                    <a:pt x="160" y="6407"/>
                  </a:lnTo>
                  <a:close/>
                </a:path>
              </a:pathLst>
            </a:custGeom>
            <a:solidFill>
              <a:schemeClr val="dk1"/>
            </a:solidFill>
            <a:ln w="9525" cap="flat" cmpd="sng">
              <a:solidFill>
                <a:schemeClr val="dk1"/>
              </a:solidFill>
              <a:prstDash val="solid"/>
              <a:bevel/>
              <a:headEnd type="none" w="sm" len="sm"/>
              <a:tailEnd type="none" w="sm" len="sm"/>
            </a:ln>
          </p:spPr>
          <p:txBody>
            <a:bodyPr spcFirstLastPara="1" wrap="square" lIns="92875" tIns="47875" rIns="92875" bIns="478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142" name="Google Shape;2142;p47"/>
            <p:cNvSpPr/>
            <p:nvPr/>
          </p:nvSpPr>
          <p:spPr>
            <a:xfrm>
              <a:off x="2550123" y="3077191"/>
              <a:ext cx="62649" cy="1586533"/>
            </a:xfrm>
            <a:custGeom>
              <a:avLst/>
              <a:gdLst/>
              <a:ahLst/>
              <a:cxnLst/>
              <a:rect l="l" t="t" r="r" b="b"/>
              <a:pathLst>
                <a:path w="253" h="6407" extrusionOk="0">
                  <a:moveTo>
                    <a:pt x="244" y="6407"/>
                  </a:moveTo>
                  <a:lnTo>
                    <a:pt x="93" y="6407"/>
                  </a:lnTo>
                  <a:lnTo>
                    <a:pt x="0" y="0"/>
                  </a:lnTo>
                  <a:lnTo>
                    <a:pt x="253" y="0"/>
                  </a:lnTo>
                  <a:lnTo>
                    <a:pt x="244" y="6407"/>
                  </a:lnTo>
                  <a:close/>
                </a:path>
              </a:pathLst>
            </a:custGeom>
            <a:solidFill>
              <a:srgbClr val="FFFFFF"/>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143" name="Google Shape;2143;p47"/>
            <p:cNvSpPr/>
            <p:nvPr/>
          </p:nvSpPr>
          <p:spPr>
            <a:xfrm>
              <a:off x="2550123" y="3077191"/>
              <a:ext cx="62649" cy="1586533"/>
            </a:xfrm>
            <a:custGeom>
              <a:avLst/>
              <a:gdLst/>
              <a:ahLst/>
              <a:cxnLst/>
              <a:rect l="l" t="t" r="r" b="b"/>
              <a:pathLst>
                <a:path w="253" h="6407" extrusionOk="0">
                  <a:moveTo>
                    <a:pt x="244" y="6407"/>
                  </a:moveTo>
                  <a:lnTo>
                    <a:pt x="93" y="6407"/>
                  </a:lnTo>
                  <a:lnTo>
                    <a:pt x="0" y="0"/>
                  </a:lnTo>
                  <a:lnTo>
                    <a:pt x="253" y="0"/>
                  </a:lnTo>
                  <a:lnTo>
                    <a:pt x="244" y="6407"/>
                  </a:lnTo>
                  <a:close/>
                </a:path>
              </a:pathLst>
            </a:custGeom>
            <a:solidFill>
              <a:schemeClr val="lt1"/>
            </a:solidFill>
            <a:ln w="9525" cap="flat" cmpd="sng">
              <a:solidFill>
                <a:schemeClr val="dk1"/>
              </a:solidFill>
              <a:prstDash val="solid"/>
              <a:bevel/>
              <a:headEnd type="none" w="sm" len="sm"/>
              <a:tailEnd type="none" w="sm" len="sm"/>
            </a:ln>
          </p:spPr>
          <p:txBody>
            <a:bodyPr spcFirstLastPara="1" wrap="square" lIns="92875" tIns="47875" rIns="92875" bIns="478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144" name="Google Shape;2144;p47"/>
            <p:cNvSpPr/>
            <p:nvPr/>
          </p:nvSpPr>
          <p:spPr>
            <a:xfrm>
              <a:off x="2601876" y="3077191"/>
              <a:ext cx="62401" cy="1586533"/>
            </a:xfrm>
            <a:custGeom>
              <a:avLst/>
              <a:gdLst/>
              <a:ahLst/>
              <a:cxnLst/>
              <a:rect l="l" t="t" r="r" b="b"/>
              <a:pathLst>
                <a:path w="252" h="6407" extrusionOk="0">
                  <a:moveTo>
                    <a:pt x="160" y="6407"/>
                  </a:moveTo>
                  <a:lnTo>
                    <a:pt x="9" y="6407"/>
                  </a:lnTo>
                  <a:lnTo>
                    <a:pt x="0" y="0"/>
                  </a:lnTo>
                  <a:lnTo>
                    <a:pt x="252" y="0"/>
                  </a:lnTo>
                  <a:lnTo>
                    <a:pt x="160" y="6407"/>
                  </a:lnTo>
                  <a:close/>
                </a:path>
              </a:pathLst>
            </a:custGeom>
            <a:solidFill>
              <a:srgbClr val="192D3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145" name="Google Shape;2145;p47"/>
            <p:cNvSpPr/>
            <p:nvPr/>
          </p:nvSpPr>
          <p:spPr>
            <a:xfrm>
              <a:off x="2601876" y="3077191"/>
              <a:ext cx="62401" cy="1586533"/>
            </a:xfrm>
            <a:custGeom>
              <a:avLst/>
              <a:gdLst/>
              <a:ahLst/>
              <a:cxnLst/>
              <a:rect l="l" t="t" r="r" b="b"/>
              <a:pathLst>
                <a:path w="252" h="6407" extrusionOk="0">
                  <a:moveTo>
                    <a:pt x="160" y="6407"/>
                  </a:moveTo>
                  <a:lnTo>
                    <a:pt x="9" y="6407"/>
                  </a:lnTo>
                  <a:lnTo>
                    <a:pt x="0" y="0"/>
                  </a:lnTo>
                  <a:lnTo>
                    <a:pt x="252" y="0"/>
                  </a:lnTo>
                  <a:lnTo>
                    <a:pt x="160" y="6407"/>
                  </a:lnTo>
                  <a:close/>
                </a:path>
              </a:pathLst>
            </a:custGeom>
            <a:solidFill>
              <a:schemeClr val="dk1"/>
            </a:solidFill>
            <a:ln w="9525" cap="flat" cmpd="sng">
              <a:solidFill>
                <a:schemeClr val="dk1"/>
              </a:solidFill>
              <a:prstDash val="solid"/>
              <a:bevel/>
              <a:headEnd type="none" w="sm" len="sm"/>
              <a:tailEnd type="none" w="sm" len="sm"/>
            </a:ln>
          </p:spPr>
          <p:txBody>
            <a:bodyPr spcFirstLastPara="1" wrap="square" lIns="92875" tIns="47875" rIns="92875" bIns="478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146" name="Google Shape;2146;p47"/>
            <p:cNvSpPr/>
            <p:nvPr/>
          </p:nvSpPr>
          <p:spPr>
            <a:xfrm>
              <a:off x="2384956" y="3301294"/>
              <a:ext cx="397190" cy="624015"/>
            </a:xfrm>
            <a:custGeom>
              <a:avLst/>
              <a:gdLst/>
              <a:ahLst/>
              <a:cxnLst/>
              <a:rect l="l" t="t" r="r" b="b"/>
              <a:pathLst>
                <a:path w="1604" h="2520" extrusionOk="0">
                  <a:moveTo>
                    <a:pt x="1604" y="2520"/>
                  </a:moveTo>
                  <a:lnTo>
                    <a:pt x="0" y="2520"/>
                  </a:lnTo>
                  <a:lnTo>
                    <a:pt x="0" y="0"/>
                  </a:lnTo>
                  <a:lnTo>
                    <a:pt x="1604" y="0"/>
                  </a:lnTo>
                  <a:lnTo>
                    <a:pt x="1604" y="2520"/>
                  </a:lnTo>
                  <a:close/>
                </a:path>
              </a:pathLst>
            </a:custGeom>
            <a:solidFill>
              <a:schemeClr val="lt1"/>
            </a:solidFill>
            <a:ln w="9525" cap="flat" cmpd="sng">
              <a:solidFill>
                <a:schemeClr val="dk1"/>
              </a:solidFill>
              <a:prstDash val="solid"/>
              <a:bevel/>
              <a:headEnd type="none" w="sm" len="sm"/>
              <a:tailEnd type="none" w="sm" len="sm"/>
            </a:ln>
          </p:spPr>
          <p:txBody>
            <a:bodyPr spcFirstLastPara="1" wrap="square" lIns="92875" tIns="47875" rIns="92875" bIns="478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147" name="Google Shape;2147;p47"/>
            <p:cNvSpPr/>
            <p:nvPr/>
          </p:nvSpPr>
          <p:spPr>
            <a:xfrm>
              <a:off x="2777443" y="3301294"/>
              <a:ext cx="283778" cy="624015"/>
            </a:xfrm>
            <a:custGeom>
              <a:avLst/>
              <a:gdLst/>
              <a:ahLst/>
              <a:cxnLst/>
              <a:rect l="l" t="t" r="r" b="b"/>
              <a:pathLst>
                <a:path w="1146" h="2520" extrusionOk="0">
                  <a:moveTo>
                    <a:pt x="1146" y="2520"/>
                  </a:moveTo>
                  <a:lnTo>
                    <a:pt x="0" y="2520"/>
                  </a:lnTo>
                  <a:lnTo>
                    <a:pt x="0" y="0"/>
                  </a:lnTo>
                  <a:lnTo>
                    <a:pt x="1146" y="0"/>
                  </a:lnTo>
                  <a:lnTo>
                    <a:pt x="1146" y="2520"/>
                  </a:lnTo>
                  <a:close/>
                </a:path>
              </a:pathLst>
            </a:custGeom>
            <a:solidFill>
              <a:schemeClr val="dk1"/>
            </a:solidFill>
            <a:ln w="9525" cap="flat" cmpd="sng">
              <a:solidFill>
                <a:schemeClr val="dk1"/>
              </a:solidFill>
              <a:prstDash val="solid"/>
              <a:bevel/>
              <a:headEnd type="none" w="sm" len="sm"/>
              <a:tailEnd type="none" w="sm" len="sm"/>
            </a:ln>
          </p:spPr>
          <p:txBody>
            <a:bodyPr spcFirstLastPara="1" wrap="square" lIns="92875" tIns="47875" rIns="92875" bIns="4787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148" name="Google Shape;2148;p47"/>
            <p:cNvSpPr/>
            <p:nvPr/>
          </p:nvSpPr>
          <p:spPr>
            <a:xfrm>
              <a:off x="4006165" y="3077191"/>
              <a:ext cx="62649" cy="1586533"/>
            </a:xfrm>
            <a:custGeom>
              <a:avLst/>
              <a:gdLst/>
              <a:ahLst/>
              <a:cxnLst/>
              <a:rect l="l" t="t" r="r" b="b"/>
              <a:pathLst>
                <a:path w="253" h="6407" extrusionOk="0">
                  <a:moveTo>
                    <a:pt x="244" y="6407"/>
                  </a:moveTo>
                  <a:lnTo>
                    <a:pt x="93" y="6407"/>
                  </a:lnTo>
                  <a:lnTo>
                    <a:pt x="0" y="0"/>
                  </a:lnTo>
                  <a:lnTo>
                    <a:pt x="253" y="0"/>
                  </a:lnTo>
                  <a:lnTo>
                    <a:pt x="244" y="6407"/>
                  </a:lnTo>
                  <a:close/>
                </a:path>
              </a:pathLst>
            </a:custGeom>
            <a:solidFill>
              <a:srgbClr val="FFFFFF"/>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149" name="Google Shape;2149;p47"/>
            <p:cNvSpPr/>
            <p:nvPr/>
          </p:nvSpPr>
          <p:spPr>
            <a:xfrm>
              <a:off x="4006165" y="3077191"/>
              <a:ext cx="62649" cy="1586533"/>
            </a:xfrm>
            <a:custGeom>
              <a:avLst/>
              <a:gdLst/>
              <a:ahLst/>
              <a:cxnLst/>
              <a:rect l="l" t="t" r="r" b="b"/>
              <a:pathLst>
                <a:path w="253" h="6407" extrusionOk="0">
                  <a:moveTo>
                    <a:pt x="244" y="6407"/>
                  </a:moveTo>
                  <a:lnTo>
                    <a:pt x="93" y="6407"/>
                  </a:lnTo>
                  <a:lnTo>
                    <a:pt x="0" y="0"/>
                  </a:lnTo>
                  <a:lnTo>
                    <a:pt x="253" y="0"/>
                  </a:lnTo>
                  <a:lnTo>
                    <a:pt x="244" y="6407"/>
                  </a:lnTo>
                  <a:close/>
                </a:path>
              </a:pathLst>
            </a:custGeom>
            <a:solidFill>
              <a:schemeClr val="lt1"/>
            </a:solidFill>
            <a:ln w="9525" cap="flat" cmpd="sng">
              <a:solidFill>
                <a:schemeClr val="dk1"/>
              </a:solidFill>
              <a:prstDash val="solid"/>
              <a:bevel/>
              <a:headEnd type="none" w="sm" len="sm"/>
              <a:tailEnd type="none" w="sm" len="sm"/>
            </a:ln>
          </p:spPr>
          <p:txBody>
            <a:bodyPr spcFirstLastPara="1" wrap="square" lIns="92875" tIns="47875" rIns="92875" bIns="478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150" name="Google Shape;2150;p47"/>
            <p:cNvSpPr/>
            <p:nvPr/>
          </p:nvSpPr>
          <p:spPr>
            <a:xfrm>
              <a:off x="4057919" y="3077191"/>
              <a:ext cx="62401" cy="1586533"/>
            </a:xfrm>
            <a:custGeom>
              <a:avLst/>
              <a:gdLst/>
              <a:ahLst/>
              <a:cxnLst/>
              <a:rect l="l" t="t" r="r" b="b"/>
              <a:pathLst>
                <a:path w="252" h="6407" extrusionOk="0">
                  <a:moveTo>
                    <a:pt x="160" y="6407"/>
                  </a:moveTo>
                  <a:lnTo>
                    <a:pt x="9" y="6407"/>
                  </a:lnTo>
                  <a:lnTo>
                    <a:pt x="0" y="0"/>
                  </a:lnTo>
                  <a:lnTo>
                    <a:pt x="252" y="0"/>
                  </a:lnTo>
                  <a:lnTo>
                    <a:pt x="160" y="6407"/>
                  </a:lnTo>
                  <a:close/>
                </a:path>
              </a:pathLst>
            </a:custGeom>
            <a:solidFill>
              <a:srgbClr val="192D3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151" name="Google Shape;2151;p47"/>
            <p:cNvSpPr/>
            <p:nvPr/>
          </p:nvSpPr>
          <p:spPr>
            <a:xfrm>
              <a:off x="4057919" y="3077191"/>
              <a:ext cx="62401" cy="1586533"/>
            </a:xfrm>
            <a:custGeom>
              <a:avLst/>
              <a:gdLst/>
              <a:ahLst/>
              <a:cxnLst/>
              <a:rect l="l" t="t" r="r" b="b"/>
              <a:pathLst>
                <a:path w="252" h="6407" extrusionOk="0">
                  <a:moveTo>
                    <a:pt x="160" y="6407"/>
                  </a:moveTo>
                  <a:lnTo>
                    <a:pt x="9" y="6407"/>
                  </a:lnTo>
                  <a:lnTo>
                    <a:pt x="0" y="0"/>
                  </a:lnTo>
                  <a:lnTo>
                    <a:pt x="252" y="0"/>
                  </a:lnTo>
                  <a:lnTo>
                    <a:pt x="160" y="6407"/>
                  </a:lnTo>
                  <a:close/>
                </a:path>
              </a:pathLst>
            </a:custGeom>
            <a:solidFill>
              <a:schemeClr val="dk1"/>
            </a:solidFill>
            <a:ln w="9525" cap="flat" cmpd="sng">
              <a:solidFill>
                <a:schemeClr val="dk1"/>
              </a:solidFill>
              <a:prstDash val="solid"/>
              <a:bevel/>
              <a:headEnd type="none" w="sm" len="sm"/>
              <a:tailEnd type="none" w="sm" len="sm"/>
            </a:ln>
          </p:spPr>
          <p:txBody>
            <a:bodyPr spcFirstLastPara="1" wrap="square" lIns="92875" tIns="47875" rIns="92875" bIns="478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152" name="Google Shape;2152;p47"/>
            <p:cNvSpPr/>
            <p:nvPr/>
          </p:nvSpPr>
          <p:spPr>
            <a:xfrm>
              <a:off x="4184951" y="3077191"/>
              <a:ext cx="62401" cy="1586533"/>
            </a:xfrm>
            <a:custGeom>
              <a:avLst/>
              <a:gdLst/>
              <a:ahLst/>
              <a:cxnLst/>
              <a:rect l="l" t="t" r="r" b="b"/>
              <a:pathLst>
                <a:path w="252" h="6407" extrusionOk="0">
                  <a:moveTo>
                    <a:pt x="243" y="6407"/>
                  </a:moveTo>
                  <a:lnTo>
                    <a:pt x="92" y="6407"/>
                  </a:lnTo>
                  <a:lnTo>
                    <a:pt x="0" y="0"/>
                  </a:lnTo>
                  <a:lnTo>
                    <a:pt x="252" y="0"/>
                  </a:lnTo>
                  <a:lnTo>
                    <a:pt x="243" y="6407"/>
                  </a:lnTo>
                  <a:close/>
                </a:path>
              </a:pathLst>
            </a:custGeom>
            <a:solidFill>
              <a:srgbClr val="FFFFFF"/>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153" name="Google Shape;2153;p47"/>
            <p:cNvSpPr/>
            <p:nvPr/>
          </p:nvSpPr>
          <p:spPr>
            <a:xfrm>
              <a:off x="4184951" y="3077191"/>
              <a:ext cx="62401" cy="1586533"/>
            </a:xfrm>
            <a:custGeom>
              <a:avLst/>
              <a:gdLst/>
              <a:ahLst/>
              <a:cxnLst/>
              <a:rect l="l" t="t" r="r" b="b"/>
              <a:pathLst>
                <a:path w="252" h="6407" extrusionOk="0">
                  <a:moveTo>
                    <a:pt x="243" y="6407"/>
                  </a:moveTo>
                  <a:lnTo>
                    <a:pt x="92" y="6407"/>
                  </a:lnTo>
                  <a:lnTo>
                    <a:pt x="0" y="0"/>
                  </a:lnTo>
                  <a:lnTo>
                    <a:pt x="252" y="0"/>
                  </a:lnTo>
                  <a:lnTo>
                    <a:pt x="243" y="6407"/>
                  </a:lnTo>
                  <a:close/>
                </a:path>
              </a:pathLst>
            </a:custGeom>
            <a:solidFill>
              <a:schemeClr val="lt1"/>
            </a:solidFill>
            <a:ln w="9525" cap="flat" cmpd="sng">
              <a:solidFill>
                <a:schemeClr val="dk1"/>
              </a:solidFill>
              <a:prstDash val="solid"/>
              <a:bevel/>
              <a:headEnd type="none" w="sm" len="sm"/>
              <a:tailEnd type="none" w="sm" len="sm"/>
            </a:ln>
          </p:spPr>
          <p:txBody>
            <a:bodyPr spcFirstLastPara="1" wrap="square" lIns="92875" tIns="47875" rIns="92875" bIns="478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154" name="Google Shape;2154;p47"/>
            <p:cNvSpPr/>
            <p:nvPr/>
          </p:nvSpPr>
          <p:spPr>
            <a:xfrm>
              <a:off x="4236457" y="3077191"/>
              <a:ext cx="62401" cy="1586533"/>
            </a:xfrm>
            <a:custGeom>
              <a:avLst/>
              <a:gdLst/>
              <a:ahLst/>
              <a:cxnLst/>
              <a:rect l="l" t="t" r="r" b="b"/>
              <a:pathLst>
                <a:path w="252" h="6407" extrusionOk="0">
                  <a:moveTo>
                    <a:pt x="160" y="6407"/>
                  </a:moveTo>
                  <a:lnTo>
                    <a:pt x="9" y="6407"/>
                  </a:lnTo>
                  <a:lnTo>
                    <a:pt x="0" y="0"/>
                  </a:lnTo>
                  <a:lnTo>
                    <a:pt x="252" y="0"/>
                  </a:lnTo>
                  <a:lnTo>
                    <a:pt x="160" y="6407"/>
                  </a:lnTo>
                  <a:close/>
                </a:path>
              </a:pathLst>
            </a:custGeom>
            <a:solidFill>
              <a:srgbClr val="192D3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155" name="Google Shape;2155;p47"/>
            <p:cNvSpPr/>
            <p:nvPr/>
          </p:nvSpPr>
          <p:spPr>
            <a:xfrm>
              <a:off x="4236457" y="3077191"/>
              <a:ext cx="62401" cy="1586533"/>
            </a:xfrm>
            <a:custGeom>
              <a:avLst/>
              <a:gdLst/>
              <a:ahLst/>
              <a:cxnLst/>
              <a:rect l="l" t="t" r="r" b="b"/>
              <a:pathLst>
                <a:path w="252" h="6407" extrusionOk="0">
                  <a:moveTo>
                    <a:pt x="160" y="6407"/>
                  </a:moveTo>
                  <a:lnTo>
                    <a:pt x="9" y="6407"/>
                  </a:lnTo>
                  <a:lnTo>
                    <a:pt x="0" y="0"/>
                  </a:lnTo>
                  <a:lnTo>
                    <a:pt x="252" y="0"/>
                  </a:lnTo>
                  <a:lnTo>
                    <a:pt x="160" y="6407"/>
                  </a:lnTo>
                  <a:close/>
                </a:path>
              </a:pathLst>
            </a:custGeom>
            <a:solidFill>
              <a:schemeClr val="dk1"/>
            </a:solidFill>
            <a:ln w="9525" cap="flat" cmpd="sng">
              <a:solidFill>
                <a:schemeClr val="dk1"/>
              </a:solidFill>
              <a:prstDash val="solid"/>
              <a:bevel/>
              <a:headEnd type="none" w="sm" len="sm"/>
              <a:tailEnd type="none" w="sm" len="sm"/>
            </a:ln>
          </p:spPr>
          <p:txBody>
            <a:bodyPr spcFirstLastPara="1" wrap="square" lIns="92875" tIns="47875" rIns="92875" bIns="478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156" name="Google Shape;2156;p47"/>
            <p:cNvSpPr/>
            <p:nvPr/>
          </p:nvSpPr>
          <p:spPr>
            <a:xfrm>
              <a:off x="2289372" y="3077191"/>
              <a:ext cx="2054297" cy="228558"/>
            </a:xfrm>
            <a:custGeom>
              <a:avLst/>
              <a:gdLst/>
              <a:ahLst/>
              <a:cxnLst/>
              <a:rect l="l" t="t" r="r" b="b"/>
              <a:pathLst>
                <a:path w="8296" h="923" extrusionOk="0">
                  <a:moveTo>
                    <a:pt x="8296" y="923"/>
                  </a:moveTo>
                  <a:lnTo>
                    <a:pt x="0" y="923"/>
                  </a:lnTo>
                  <a:lnTo>
                    <a:pt x="0" y="0"/>
                  </a:lnTo>
                  <a:lnTo>
                    <a:pt x="8296" y="0"/>
                  </a:lnTo>
                  <a:lnTo>
                    <a:pt x="8296" y="923"/>
                  </a:lnTo>
                  <a:close/>
                </a:path>
              </a:pathLst>
            </a:custGeom>
            <a:solidFill>
              <a:schemeClr val="lt1"/>
            </a:solidFill>
            <a:ln w="9525" cap="flat" cmpd="sng">
              <a:solidFill>
                <a:schemeClr val="dk1"/>
              </a:solidFill>
              <a:prstDash val="solid"/>
              <a:bevel/>
              <a:headEnd type="none" w="sm" len="sm"/>
              <a:tailEnd type="none" w="sm" len="sm"/>
            </a:ln>
          </p:spPr>
          <p:txBody>
            <a:bodyPr spcFirstLastPara="1" wrap="square" lIns="92875" tIns="47875" rIns="92875" bIns="478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157" name="Google Shape;2157;p47"/>
            <p:cNvSpPr/>
            <p:nvPr/>
          </p:nvSpPr>
          <p:spPr>
            <a:xfrm>
              <a:off x="4087386" y="3077191"/>
              <a:ext cx="256292" cy="228558"/>
            </a:xfrm>
            <a:custGeom>
              <a:avLst/>
              <a:gdLst/>
              <a:ahLst/>
              <a:cxnLst/>
              <a:rect l="l" t="t" r="r" b="b"/>
              <a:pathLst>
                <a:path w="1035" h="923" extrusionOk="0">
                  <a:moveTo>
                    <a:pt x="1035" y="923"/>
                  </a:moveTo>
                  <a:lnTo>
                    <a:pt x="0" y="923"/>
                  </a:lnTo>
                  <a:lnTo>
                    <a:pt x="0" y="0"/>
                  </a:lnTo>
                  <a:lnTo>
                    <a:pt x="1035" y="0"/>
                  </a:lnTo>
                  <a:lnTo>
                    <a:pt x="1035" y="923"/>
                  </a:lnTo>
                  <a:close/>
                </a:path>
              </a:pathLst>
            </a:custGeom>
            <a:solidFill>
              <a:schemeClr val="dk1"/>
            </a:solidFill>
            <a:ln w="9525" cap="flat" cmpd="sng">
              <a:solidFill>
                <a:schemeClr val="dk1"/>
              </a:solidFill>
              <a:prstDash val="solid"/>
              <a:bevel/>
              <a:headEnd type="none" w="sm" len="sm"/>
              <a:tailEnd type="none" w="sm" len="sm"/>
            </a:ln>
          </p:spPr>
          <p:txBody>
            <a:bodyPr spcFirstLastPara="1" wrap="square" lIns="92875" tIns="47875" rIns="92875" bIns="4787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158" name="Google Shape;2158;p47"/>
            <p:cNvSpPr/>
            <p:nvPr/>
          </p:nvSpPr>
          <p:spPr>
            <a:xfrm>
              <a:off x="2289372" y="3077191"/>
              <a:ext cx="2054297" cy="96821"/>
            </a:xfrm>
            <a:custGeom>
              <a:avLst/>
              <a:gdLst/>
              <a:ahLst/>
              <a:cxnLst/>
              <a:rect l="l" t="t" r="r" b="b"/>
              <a:pathLst>
                <a:path w="8296" h="391" extrusionOk="0">
                  <a:moveTo>
                    <a:pt x="8296" y="391"/>
                  </a:moveTo>
                  <a:lnTo>
                    <a:pt x="0" y="391"/>
                  </a:lnTo>
                  <a:lnTo>
                    <a:pt x="0" y="0"/>
                  </a:lnTo>
                  <a:lnTo>
                    <a:pt x="8296" y="0"/>
                  </a:lnTo>
                  <a:lnTo>
                    <a:pt x="8296" y="391"/>
                  </a:lnTo>
                  <a:close/>
                </a:path>
              </a:pathLst>
            </a:custGeom>
            <a:solidFill>
              <a:schemeClr val="dk1"/>
            </a:solidFill>
            <a:ln w="9525" cap="flat" cmpd="sng">
              <a:solidFill>
                <a:schemeClr val="dk1"/>
              </a:solidFill>
              <a:prstDash val="solid"/>
              <a:bevel/>
              <a:headEnd type="none" w="sm" len="sm"/>
              <a:tailEnd type="none" w="sm" len="sm"/>
            </a:ln>
          </p:spPr>
          <p:txBody>
            <a:bodyPr spcFirstLastPara="1" wrap="square" lIns="92875" tIns="47875" rIns="92875" bIns="4787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159" name="Google Shape;2159;p47"/>
            <p:cNvSpPr/>
            <p:nvPr/>
          </p:nvSpPr>
          <p:spPr>
            <a:xfrm>
              <a:off x="2263619" y="3058867"/>
              <a:ext cx="2105803" cy="58935"/>
            </a:xfrm>
            <a:custGeom>
              <a:avLst/>
              <a:gdLst/>
              <a:ahLst/>
              <a:cxnLst/>
              <a:rect l="l" t="t" r="r" b="b"/>
              <a:pathLst>
                <a:path w="8504" h="238" extrusionOk="0">
                  <a:moveTo>
                    <a:pt x="8504" y="238"/>
                  </a:moveTo>
                  <a:lnTo>
                    <a:pt x="0" y="238"/>
                  </a:lnTo>
                  <a:lnTo>
                    <a:pt x="0" y="0"/>
                  </a:lnTo>
                  <a:lnTo>
                    <a:pt x="8504" y="0"/>
                  </a:lnTo>
                  <a:lnTo>
                    <a:pt x="8504" y="238"/>
                  </a:lnTo>
                  <a:close/>
                </a:path>
              </a:pathLst>
            </a:custGeom>
            <a:solidFill>
              <a:schemeClr val="lt1"/>
            </a:solidFill>
            <a:ln w="9525" cap="flat" cmpd="sng">
              <a:solidFill>
                <a:schemeClr val="dk1"/>
              </a:solidFill>
              <a:prstDash val="solid"/>
              <a:bevel/>
              <a:headEnd type="none" w="sm" len="sm"/>
              <a:tailEnd type="none" w="sm" len="sm"/>
            </a:ln>
          </p:spPr>
          <p:txBody>
            <a:bodyPr spcFirstLastPara="1" wrap="square" lIns="92875" tIns="37800" rIns="92875" bIns="378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160" name="Google Shape;2160;p47"/>
            <p:cNvSpPr/>
            <p:nvPr/>
          </p:nvSpPr>
          <p:spPr>
            <a:xfrm>
              <a:off x="4116854" y="3058867"/>
              <a:ext cx="252578" cy="58935"/>
            </a:xfrm>
            <a:custGeom>
              <a:avLst/>
              <a:gdLst/>
              <a:ahLst/>
              <a:cxnLst/>
              <a:rect l="l" t="t" r="r" b="b"/>
              <a:pathLst>
                <a:path w="1020" h="238" extrusionOk="0">
                  <a:moveTo>
                    <a:pt x="1020" y="238"/>
                  </a:moveTo>
                  <a:lnTo>
                    <a:pt x="0" y="238"/>
                  </a:lnTo>
                  <a:lnTo>
                    <a:pt x="0" y="0"/>
                  </a:lnTo>
                  <a:lnTo>
                    <a:pt x="1020" y="0"/>
                  </a:lnTo>
                  <a:lnTo>
                    <a:pt x="1020" y="238"/>
                  </a:lnTo>
                  <a:close/>
                </a:path>
              </a:pathLst>
            </a:custGeom>
            <a:solidFill>
              <a:schemeClr val="dk1"/>
            </a:solidFill>
            <a:ln w="9525" cap="flat" cmpd="sng">
              <a:solidFill>
                <a:schemeClr val="dk1"/>
              </a:solidFill>
              <a:prstDash val="solid"/>
              <a:bevel/>
              <a:headEnd type="none" w="sm" len="sm"/>
              <a:tailEnd type="none" w="sm" len="sm"/>
            </a:ln>
          </p:spPr>
          <p:txBody>
            <a:bodyPr spcFirstLastPara="1" wrap="square" lIns="92875" tIns="37800" rIns="92875" bIns="378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nvGrpSpPr>
            <p:cNvPr id="2161" name="Google Shape;2161;p47"/>
            <p:cNvGrpSpPr/>
            <p:nvPr/>
          </p:nvGrpSpPr>
          <p:grpSpPr>
            <a:xfrm>
              <a:off x="1122022" y="2018312"/>
              <a:ext cx="1822596" cy="279342"/>
              <a:chOff x="4638636" y="393992"/>
              <a:chExt cx="1297683" cy="198891"/>
            </a:xfrm>
          </p:grpSpPr>
          <p:grpSp>
            <p:nvGrpSpPr>
              <p:cNvPr id="2162" name="Google Shape;2162;p47"/>
              <p:cNvGrpSpPr/>
              <p:nvPr/>
            </p:nvGrpSpPr>
            <p:grpSpPr>
              <a:xfrm>
                <a:off x="4785528" y="458597"/>
                <a:ext cx="86264" cy="102269"/>
                <a:chOff x="6350953" y="2377900"/>
                <a:chExt cx="86264" cy="102269"/>
              </a:xfrm>
            </p:grpSpPr>
            <p:sp>
              <p:nvSpPr>
                <p:cNvPr id="2163" name="Google Shape;2163;p47"/>
                <p:cNvSpPr/>
                <p:nvPr/>
              </p:nvSpPr>
              <p:spPr>
                <a:xfrm>
                  <a:off x="6350953" y="2388751"/>
                  <a:ext cx="85721" cy="91418"/>
                </a:xfrm>
                <a:custGeom>
                  <a:avLst/>
                  <a:gdLst/>
                  <a:ahLst/>
                  <a:cxnLst/>
                  <a:rect l="l" t="t" r="r" b="b"/>
                  <a:pathLst>
                    <a:path w="316" h="337" extrusionOk="0">
                      <a:moveTo>
                        <a:pt x="298" y="337"/>
                      </a:moveTo>
                      <a:cubicBezTo>
                        <a:pt x="293" y="337"/>
                        <a:pt x="288" y="335"/>
                        <a:pt x="285" y="331"/>
                      </a:cubicBezTo>
                      <a:lnTo>
                        <a:pt x="4" y="30"/>
                      </a:lnTo>
                      <a:cubicBezTo>
                        <a:pt x="-3" y="23"/>
                        <a:pt x="-2" y="12"/>
                        <a:pt x="5" y="5"/>
                      </a:cubicBezTo>
                      <a:cubicBezTo>
                        <a:pt x="12" y="-2"/>
                        <a:pt x="23" y="-1"/>
                        <a:pt x="30" y="6"/>
                      </a:cubicBezTo>
                      <a:lnTo>
                        <a:pt x="310" y="307"/>
                      </a:lnTo>
                      <a:cubicBezTo>
                        <a:pt x="317" y="314"/>
                        <a:pt x="317" y="325"/>
                        <a:pt x="310" y="332"/>
                      </a:cubicBezTo>
                      <a:cubicBezTo>
                        <a:pt x="306" y="335"/>
                        <a:pt x="302" y="337"/>
                        <a:pt x="298" y="337"/>
                      </a:cubicBez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164" name="Google Shape;2164;p47"/>
                <p:cNvSpPr/>
                <p:nvPr/>
              </p:nvSpPr>
              <p:spPr>
                <a:xfrm>
                  <a:off x="6363703" y="2377900"/>
                  <a:ext cx="73514" cy="97115"/>
                </a:xfrm>
                <a:custGeom>
                  <a:avLst/>
                  <a:gdLst/>
                  <a:ahLst/>
                  <a:cxnLst/>
                  <a:rect l="l" t="t" r="r" b="b"/>
                  <a:pathLst>
                    <a:path w="271" h="358" extrusionOk="0">
                      <a:moveTo>
                        <a:pt x="17" y="358"/>
                      </a:moveTo>
                      <a:cubicBezTo>
                        <a:pt x="13" y="358"/>
                        <a:pt x="10" y="357"/>
                        <a:pt x="6" y="355"/>
                      </a:cubicBezTo>
                      <a:cubicBezTo>
                        <a:pt x="-1" y="349"/>
                        <a:pt x="-3" y="338"/>
                        <a:pt x="3" y="330"/>
                      </a:cubicBezTo>
                      <a:lnTo>
                        <a:pt x="239" y="7"/>
                      </a:lnTo>
                      <a:cubicBezTo>
                        <a:pt x="244" y="-1"/>
                        <a:pt x="255" y="-3"/>
                        <a:pt x="263" y="3"/>
                      </a:cubicBezTo>
                      <a:cubicBezTo>
                        <a:pt x="271" y="9"/>
                        <a:pt x="273" y="20"/>
                        <a:pt x="267" y="28"/>
                      </a:cubicBezTo>
                      <a:lnTo>
                        <a:pt x="31" y="351"/>
                      </a:lnTo>
                      <a:cubicBezTo>
                        <a:pt x="28" y="356"/>
                        <a:pt x="22" y="358"/>
                        <a:pt x="17" y="358"/>
                      </a:cubicBez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sp>
            <p:nvSpPr>
              <p:cNvPr id="2165" name="Google Shape;2165;p47"/>
              <p:cNvSpPr/>
              <p:nvPr/>
            </p:nvSpPr>
            <p:spPr>
              <a:xfrm rot="-2037133">
                <a:off x="4654101" y="479049"/>
                <a:ext cx="94945" cy="84365"/>
              </a:xfrm>
              <a:custGeom>
                <a:avLst/>
                <a:gdLst/>
                <a:ahLst/>
                <a:cxnLst/>
                <a:rect l="l" t="t" r="r" b="b"/>
                <a:pathLst>
                  <a:path w="350" h="311" extrusionOk="0">
                    <a:moveTo>
                      <a:pt x="228" y="311"/>
                    </a:moveTo>
                    <a:cubicBezTo>
                      <a:pt x="224" y="311"/>
                      <a:pt x="220" y="309"/>
                      <a:pt x="216" y="306"/>
                    </a:cubicBezTo>
                    <a:cubicBezTo>
                      <a:pt x="207" y="298"/>
                      <a:pt x="201" y="286"/>
                      <a:pt x="201" y="273"/>
                    </a:cubicBezTo>
                    <a:cubicBezTo>
                      <a:pt x="200" y="246"/>
                      <a:pt x="219" y="212"/>
                      <a:pt x="242" y="180"/>
                    </a:cubicBezTo>
                    <a:cubicBezTo>
                      <a:pt x="169" y="214"/>
                      <a:pt x="82" y="235"/>
                      <a:pt x="35" y="207"/>
                    </a:cubicBezTo>
                    <a:cubicBezTo>
                      <a:pt x="14" y="195"/>
                      <a:pt x="-9" y="168"/>
                      <a:pt x="4" y="110"/>
                    </a:cubicBezTo>
                    <a:cubicBezTo>
                      <a:pt x="21" y="38"/>
                      <a:pt x="74" y="-1"/>
                      <a:pt x="147" y="0"/>
                    </a:cubicBezTo>
                    <a:cubicBezTo>
                      <a:pt x="220" y="3"/>
                      <a:pt x="293" y="45"/>
                      <a:pt x="300" y="89"/>
                    </a:cubicBezTo>
                    <a:cubicBezTo>
                      <a:pt x="302" y="99"/>
                      <a:pt x="295" y="108"/>
                      <a:pt x="286" y="110"/>
                    </a:cubicBezTo>
                    <a:cubicBezTo>
                      <a:pt x="276" y="111"/>
                      <a:pt x="267" y="105"/>
                      <a:pt x="265" y="95"/>
                    </a:cubicBezTo>
                    <a:cubicBezTo>
                      <a:pt x="262" y="73"/>
                      <a:pt x="207" y="38"/>
                      <a:pt x="146" y="36"/>
                    </a:cubicBezTo>
                    <a:cubicBezTo>
                      <a:pt x="106" y="35"/>
                      <a:pt x="55" y="48"/>
                      <a:pt x="39" y="118"/>
                    </a:cubicBezTo>
                    <a:cubicBezTo>
                      <a:pt x="29" y="163"/>
                      <a:pt x="47" y="173"/>
                      <a:pt x="52" y="177"/>
                    </a:cubicBezTo>
                    <a:cubicBezTo>
                      <a:pt x="106" y="207"/>
                      <a:pt x="263" y="143"/>
                      <a:pt x="320" y="90"/>
                    </a:cubicBezTo>
                    <a:cubicBezTo>
                      <a:pt x="327" y="84"/>
                      <a:pt x="338" y="84"/>
                      <a:pt x="345" y="91"/>
                    </a:cubicBezTo>
                    <a:cubicBezTo>
                      <a:pt x="352" y="98"/>
                      <a:pt x="352" y="109"/>
                      <a:pt x="345" y="116"/>
                    </a:cubicBezTo>
                    <a:cubicBezTo>
                      <a:pt x="302" y="157"/>
                      <a:pt x="235" y="236"/>
                      <a:pt x="236" y="272"/>
                    </a:cubicBezTo>
                    <a:cubicBezTo>
                      <a:pt x="236" y="277"/>
                      <a:pt x="238" y="279"/>
                      <a:pt x="240" y="280"/>
                    </a:cubicBezTo>
                    <a:cubicBezTo>
                      <a:pt x="247" y="286"/>
                      <a:pt x="248" y="297"/>
                      <a:pt x="241" y="305"/>
                    </a:cubicBezTo>
                    <a:cubicBezTo>
                      <a:pt x="238" y="309"/>
                      <a:pt x="233" y="311"/>
                      <a:pt x="228" y="311"/>
                    </a:cubicBez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166" name="Google Shape;2166;p47"/>
              <p:cNvSpPr/>
              <p:nvPr/>
            </p:nvSpPr>
            <p:spPr>
              <a:xfrm>
                <a:off x="4897465" y="393992"/>
                <a:ext cx="52898" cy="64562"/>
              </a:xfrm>
              <a:custGeom>
                <a:avLst/>
                <a:gdLst/>
                <a:ahLst/>
                <a:cxnLst/>
                <a:rect l="l" t="t" r="r" b="b"/>
                <a:pathLst>
                  <a:path w="195" h="238" extrusionOk="0">
                    <a:moveTo>
                      <a:pt x="177" y="238"/>
                    </a:moveTo>
                    <a:lnTo>
                      <a:pt x="17" y="238"/>
                    </a:lnTo>
                    <a:cubicBezTo>
                      <a:pt x="10" y="238"/>
                      <a:pt x="3" y="233"/>
                      <a:pt x="1" y="226"/>
                    </a:cubicBezTo>
                    <a:cubicBezTo>
                      <a:pt x="-2" y="219"/>
                      <a:pt x="1" y="211"/>
                      <a:pt x="6" y="206"/>
                    </a:cubicBezTo>
                    <a:cubicBezTo>
                      <a:pt x="35" y="183"/>
                      <a:pt x="107" y="114"/>
                      <a:pt x="97" y="68"/>
                    </a:cubicBezTo>
                    <a:cubicBezTo>
                      <a:pt x="95" y="53"/>
                      <a:pt x="89" y="44"/>
                      <a:pt x="80" y="39"/>
                    </a:cubicBezTo>
                    <a:cubicBezTo>
                      <a:pt x="67" y="32"/>
                      <a:pt x="48" y="36"/>
                      <a:pt x="42" y="38"/>
                    </a:cubicBezTo>
                    <a:cubicBezTo>
                      <a:pt x="33" y="42"/>
                      <a:pt x="23" y="37"/>
                      <a:pt x="19" y="28"/>
                    </a:cubicBezTo>
                    <a:cubicBezTo>
                      <a:pt x="16" y="19"/>
                      <a:pt x="20" y="9"/>
                      <a:pt x="29" y="5"/>
                    </a:cubicBezTo>
                    <a:cubicBezTo>
                      <a:pt x="33" y="4"/>
                      <a:pt x="67" y="-8"/>
                      <a:pt x="97" y="8"/>
                    </a:cubicBezTo>
                    <a:cubicBezTo>
                      <a:pt x="115" y="18"/>
                      <a:pt x="127" y="36"/>
                      <a:pt x="132" y="61"/>
                    </a:cubicBezTo>
                    <a:cubicBezTo>
                      <a:pt x="142" y="112"/>
                      <a:pt x="98" y="168"/>
                      <a:pt x="63" y="202"/>
                    </a:cubicBezTo>
                    <a:lnTo>
                      <a:pt x="177" y="202"/>
                    </a:lnTo>
                    <a:cubicBezTo>
                      <a:pt x="187" y="202"/>
                      <a:pt x="195" y="210"/>
                      <a:pt x="195" y="220"/>
                    </a:cubicBezTo>
                    <a:cubicBezTo>
                      <a:pt x="195" y="230"/>
                      <a:pt x="187" y="238"/>
                      <a:pt x="177" y="238"/>
                    </a:cubicBezTo>
                    <a:close/>
                  </a:path>
                </a:pathLst>
              </a:custGeom>
              <a:solidFill>
                <a:schemeClr val="lt1"/>
              </a:solidFill>
              <a:ln>
                <a:noFill/>
              </a:ln>
            </p:spPr>
            <p:txBody>
              <a:bodyPr spcFirstLastPara="1" wrap="square" lIns="90000" tIns="40675" rIns="90000" bIns="4067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167" name="Google Shape;2167;p47"/>
              <p:cNvSpPr/>
              <p:nvPr/>
            </p:nvSpPr>
            <p:spPr>
              <a:xfrm>
                <a:off x="4988453" y="486663"/>
                <a:ext cx="74160" cy="69120"/>
              </a:xfrm>
              <a:custGeom>
                <a:avLst/>
                <a:gdLst/>
                <a:ahLst/>
                <a:cxnLst/>
                <a:rect l="l" t="t" r="r" b="b"/>
                <a:pathLst>
                  <a:path w="206" h="192" extrusionOk="0">
                    <a:moveTo>
                      <a:pt x="189" y="74"/>
                    </a:moveTo>
                    <a:lnTo>
                      <a:pt x="132" y="69"/>
                    </a:lnTo>
                    <a:lnTo>
                      <a:pt x="139" y="21"/>
                    </a:lnTo>
                    <a:cubicBezTo>
                      <a:pt x="141" y="11"/>
                      <a:pt x="134" y="1"/>
                      <a:pt x="124" y="0"/>
                    </a:cubicBezTo>
                    <a:cubicBezTo>
                      <a:pt x="114" y="-1"/>
                      <a:pt x="105" y="5"/>
                      <a:pt x="103" y="15"/>
                    </a:cubicBezTo>
                    <a:lnTo>
                      <a:pt x="96" y="66"/>
                    </a:lnTo>
                    <a:lnTo>
                      <a:pt x="19" y="59"/>
                    </a:lnTo>
                    <a:cubicBezTo>
                      <a:pt x="10" y="58"/>
                      <a:pt x="0" y="66"/>
                      <a:pt x="0" y="76"/>
                    </a:cubicBezTo>
                    <a:cubicBezTo>
                      <a:pt x="-1" y="86"/>
                      <a:pt x="6" y="95"/>
                      <a:pt x="16" y="95"/>
                    </a:cubicBezTo>
                    <a:lnTo>
                      <a:pt x="91" y="102"/>
                    </a:lnTo>
                    <a:lnTo>
                      <a:pt x="81" y="171"/>
                    </a:lnTo>
                    <a:cubicBezTo>
                      <a:pt x="79" y="181"/>
                      <a:pt x="86" y="190"/>
                      <a:pt x="96" y="191"/>
                    </a:cubicBezTo>
                    <a:cubicBezTo>
                      <a:pt x="97" y="192"/>
                      <a:pt x="98" y="192"/>
                      <a:pt x="99" y="192"/>
                    </a:cubicBezTo>
                    <a:cubicBezTo>
                      <a:pt x="108" y="192"/>
                      <a:pt x="116" y="185"/>
                      <a:pt x="117" y="176"/>
                    </a:cubicBezTo>
                    <a:lnTo>
                      <a:pt x="127" y="105"/>
                    </a:lnTo>
                    <a:lnTo>
                      <a:pt x="186" y="110"/>
                    </a:lnTo>
                    <a:cubicBezTo>
                      <a:pt x="187" y="110"/>
                      <a:pt x="187" y="110"/>
                      <a:pt x="188" y="110"/>
                    </a:cubicBezTo>
                    <a:cubicBezTo>
                      <a:pt x="197" y="110"/>
                      <a:pt x="205" y="103"/>
                      <a:pt x="206" y="94"/>
                    </a:cubicBezTo>
                    <a:cubicBezTo>
                      <a:pt x="207" y="83"/>
                      <a:pt x="199" y="75"/>
                      <a:pt x="189" y="74"/>
                    </a:cubicBezTo>
                    <a:close/>
                  </a:path>
                </a:pathLst>
              </a:custGeom>
              <a:solidFill>
                <a:schemeClr val="lt1"/>
              </a:solidFill>
              <a:ln>
                <a:noFill/>
              </a:ln>
            </p:spPr>
            <p:txBody>
              <a:bodyPr spcFirstLastPara="1" wrap="square" lIns="90000" tIns="24100" rIns="90000" bIns="241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168" name="Google Shape;2168;p47"/>
              <p:cNvSpPr/>
              <p:nvPr/>
            </p:nvSpPr>
            <p:spPr>
              <a:xfrm rot="-2700000">
                <a:off x="5091120" y="446795"/>
                <a:ext cx="109322" cy="125870"/>
              </a:xfrm>
              <a:custGeom>
                <a:avLst/>
                <a:gdLst/>
                <a:ahLst/>
                <a:cxnLst/>
                <a:rect l="l" t="t" r="r" b="b"/>
                <a:pathLst>
                  <a:path w="403" h="464" extrusionOk="0">
                    <a:moveTo>
                      <a:pt x="236" y="464"/>
                    </a:moveTo>
                    <a:cubicBezTo>
                      <a:pt x="194" y="464"/>
                      <a:pt x="151" y="445"/>
                      <a:pt x="115" y="408"/>
                    </a:cubicBezTo>
                    <a:cubicBezTo>
                      <a:pt x="108" y="402"/>
                      <a:pt x="108" y="390"/>
                      <a:pt x="115" y="383"/>
                    </a:cubicBezTo>
                    <a:cubicBezTo>
                      <a:pt x="122" y="377"/>
                      <a:pt x="133" y="377"/>
                      <a:pt x="140" y="384"/>
                    </a:cubicBezTo>
                    <a:cubicBezTo>
                      <a:pt x="195" y="440"/>
                      <a:pt x="247" y="432"/>
                      <a:pt x="273" y="422"/>
                    </a:cubicBezTo>
                    <a:cubicBezTo>
                      <a:pt x="310" y="409"/>
                      <a:pt x="338" y="376"/>
                      <a:pt x="340" y="343"/>
                    </a:cubicBezTo>
                    <a:cubicBezTo>
                      <a:pt x="342" y="317"/>
                      <a:pt x="329" y="296"/>
                      <a:pt x="302" y="281"/>
                    </a:cubicBezTo>
                    <a:cubicBezTo>
                      <a:pt x="222" y="237"/>
                      <a:pt x="78" y="356"/>
                      <a:pt x="30" y="406"/>
                    </a:cubicBezTo>
                    <a:cubicBezTo>
                      <a:pt x="23" y="413"/>
                      <a:pt x="12" y="413"/>
                      <a:pt x="5" y="406"/>
                    </a:cubicBezTo>
                    <a:cubicBezTo>
                      <a:pt x="1" y="403"/>
                      <a:pt x="0" y="398"/>
                      <a:pt x="0" y="394"/>
                    </a:cubicBezTo>
                    <a:cubicBezTo>
                      <a:pt x="0" y="389"/>
                      <a:pt x="1" y="385"/>
                      <a:pt x="5" y="381"/>
                    </a:cubicBezTo>
                    <a:lnTo>
                      <a:pt x="373" y="5"/>
                    </a:lnTo>
                    <a:cubicBezTo>
                      <a:pt x="380" y="-2"/>
                      <a:pt x="391" y="-2"/>
                      <a:pt x="398" y="5"/>
                    </a:cubicBezTo>
                    <a:cubicBezTo>
                      <a:pt x="405" y="12"/>
                      <a:pt x="405" y="23"/>
                      <a:pt x="398" y="30"/>
                    </a:cubicBezTo>
                    <a:lnTo>
                      <a:pt x="175" y="258"/>
                    </a:lnTo>
                    <a:cubicBezTo>
                      <a:pt x="224" y="236"/>
                      <a:pt x="276" y="226"/>
                      <a:pt x="319" y="250"/>
                    </a:cubicBezTo>
                    <a:cubicBezTo>
                      <a:pt x="358" y="272"/>
                      <a:pt x="378" y="306"/>
                      <a:pt x="376" y="345"/>
                    </a:cubicBezTo>
                    <a:cubicBezTo>
                      <a:pt x="372" y="392"/>
                      <a:pt x="335" y="437"/>
                      <a:pt x="285" y="456"/>
                    </a:cubicBezTo>
                    <a:cubicBezTo>
                      <a:pt x="269" y="462"/>
                      <a:pt x="253" y="464"/>
                      <a:pt x="236" y="464"/>
                    </a:cubicBez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nvGrpSpPr>
              <p:cNvPr id="2169" name="Google Shape;2169;p47"/>
              <p:cNvGrpSpPr/>
              <p:nvPr/>
            </p:nvGrpSpPr>
            <p:grpSpPr>
              <a:xfrm>
                <a:off x="5251853" y="470085"/>
                <a:ext cx="86264" cy="102269"/>
                <a:chOff x="6350953" y="2377900"/>
                <a:chExt cx="86264" cy="102269"/>
              </a:xfrm>
            </p:grpSpPr>
            <p:sp>
              <p:nvSpPr>
                <p:cNvPr id="2170" name="Google Shape;2170;p47"/>
                <p:cNvSpPr/>
                <p:nvPr/>
              </p:nvSpPr>
              <p:spPr>
                <a:xfrm>
                  <a:off x="6350953" y="2388751"/>
                  <a:ext cx="85721" cy="91418"/>
                </a:xfrm>
                <a:custGeom>
                  <a:avLst/>
                  <a:gdLst/>
                  <a:ahLst/>
                  <a:cxnLst/>
                  <a:rect l="l" t="t" r="r" b="b"/>
                  <a:pathLst>
                    <a:path w="316" h="337" extrusionOk="0">
                      <a:moveTo>
                        <a:pt x="298" y="337"/>
                      </a:moveTo>
                      <a:cubicBezTo>
                        <a:pt x="293" y="337"/>
                        <a:pt x="288" y="335"/>
                        <a:pt x="285" y="331"/>
                      </a:cubicBezTo>
                      <a:lnTo>
                        <a:pt x="4" y="30"/>
                      </a:lnTo>
                      <a:cubicBezTo>
                        <a:pt x="-3" y="23"/>
                        <a:pt x="-2" y="12"/>
                        <a:pt x="5" y="5"/>
                      </a:cubicBezTo>
                      <a:cubicBezTo>
                        <a:pt x="12" y="-2"/>
                        <a:pt x="23" y="-1"/>
                        <a:pt x="30" y="6"/>
                      </a:cubicBezTo>
                      <a:lnTo>
                        <a:pt x="310" y="307"/>
                      </a:lnTo>
                      <a:cubicBezTo>
                        <a:pt x="317" y="314"/>
                        <a:pt x="317" y="325"/>
                        <a:pt x="310" y="332"/>
                      </a:cubicBezTo>
                      <a:cubicBezTo>
                        <a:pt x="306" y="335"/>
                        <a:pt x="302" y="337"/>
                        <a:pt x="298" y="337"/>
                      </a:cubicBez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171" name="Google Shape;2171;p47"/>
                <p:cNvSpPr/>
                <p:nvPr/>
              </p:nvSpPr>
              <p:spPr>
                <a:xfrm>
                  <a:off x="6363703" y="2377900"/>
                  <a:ext cx="73514" cy="97115"/>
                </a:xfrm>
                <a:custGeom>
                  <a:avLst/>
                  <a:gdLst/>
                  <a:ahLst/>
                  <a:cxnLst/>
                  <a:rect l="l" t="t" r="r" b="b"/>
                  <a:pathLst>
                    <a:path w="271" h="358" extrusionOk="0">
                      <a:moveTo>
                        <a:pt x="17" y="358"/>
                      </a:moveTo>
                      <a:cubicBezTo>
                        <a:pt x="13" y="358"/>
                        <a:pt x="10" y="357"/>
                        <a:pt x="6" y="355"/>
                      </a:cubicBezTo>
                      <a:cubicBezTo>
                        <a:pt x="-1" y="349"/>
                        <a:pt x="-3" y="338"/>
                        <a:pt x="3" y="330"/>
                      </a:cubicBezTo>
                      <a:lnTo>
                        <a:pt x="239" y="7"/>
                      </a:lnTo>
                      <a:cubicBezTo>
                        <a:pt x="244" y="-1"/>
                        <a:pt x="255" y="-3"/>
                        <a:pt x="263" y="3"/>
                      </a:cubicBezTo>
                      <a:cubicBezTo>
                        <a:pt x="271" y="9"/>
                        <a:pt x="273" y="20"/>
                        <a:pt x="267" y="28"/>
                      </a:cubicBezTo>
                      <a:lnTo>
                        <a:pt x="31" y="351"/>
                      </a:lnTo>
                      <a:cubicBezTo>
                        <a:pt x="28" y="356"/>
                        <a:pt x="22" y="358"/>
                        <a:pt x="17" y="358"/>
                      </a:cubicBez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sp>
            <p:nvSpPr>
              <p:cNvPr id="2172" name="Google Shape;2172;p47"/>
              <p:cNvSpPr/>
              <p:nvPr/>
            </p:nvSpPr>
            <p:spPr>
              <a:xfrm>
                <a:off x="5419753" y="486663"/>
                <a:ext cx="74160" cy="69120"/>
              </a:xfrm>
              <a:custGeom>
                <a:avLst/>
                <a:gdLst/>
                <a:ahLst/>
                <a:cxnLst/>
                <a:rect l="l" t="t" r="r" b="b"/>
                <a:pathLst>
                  <a:path w="206" h="192" extrusionOk="0">
                    <a:moveTo>
                      <a:pt x="189" y="74"/>
                    </a:moveTo>
                    <a:lnTo>
                      <a:pt x="132" y="69"/>
                    </a:lnTo>
                    <a:lnTo>
                      <a:pt x="139" y="21"/>
                    </a:lnTo>
                    <a:cubicBezTo>
                      <a:pt x="141" y="11"/>
                      <a:pt x="134" y="1"/>
                      <a:pt x="124" y="0"/>
                    </a:cubicBezTo>
                    <a:cubicBezTo>
                      <a:pt x="114" y="-1"/>
                      <a:pt x="105" y="5"/>
                      <a:pt x="103" y="15"/>
                    </a:cubicBezTo>
                    <a:lnTo>
                      <a:pt x="96" y="66"/>
                    </a:lnTo>
                    <a:lnTo>
                      <a:pt x="19" y="59"/>
                    </a:lnTo>
                    <a:cubicBezTo>
                      <a:pt x="10" y="58"/>
                      <a:pt x="0" y="66"/>
                      <a:pt x="0" y="76"/>
                    </a:cubicBezTo>
                    <a:cubicBezTo>
                      <a:pt x="-1" y="86"/>
                      <a:pt x="6" y="95"/>
                      <a:pt x="16" y="95"/>
                    </a:cubicBezTo>
                    <a:lnTo>
                      <a:pt x="91" y="102"/>
                    </a:lnTo>
                    <a:lnTo>
                      <a:pt x="81" y="171"/>
                    </a:lnTo>
                    <a:cubicBezTo>
                      <a:pt x="79" y="181"/>
                      <a:pt x="86" y="190"/>
                      <a:pt x="96" y="191"/>
                    </a:cubicBezTo>
                    <a:cubicBezTo>
                      <a:pt x="97" y="192"/>
                      <a:pt x="98" y="192"/>
                      <a:pt x="99" y="192"/>
                    </a:cubicBezTo>
                    <a:cubicBezTo>
                      <a:pt x="108" y="192"/>
                      <a:pt x="116" y="185"/>
                      <a:pt x="117" y="176"/>
                    </a:cubicBezTo>
                    <a:lnTo>
                      <a:pt x="127" y="105"/>
                    </a:lnTo>
                    <a:lnTo>
                      <a:pt x="186" y="110"/>
                    </a:lnTo>
                    <a:cubicBezTo>
                      <a:pt x="187" y="110"/>
                      <a:pt x="187" y="110"/>
                      <a:pt x="188" y="110"/>
                    </a:cubicBezTo>
                    <a:cubicBezTo>
                      <a:pt x="197" y="110"/>
                      <a:pt x="205" y="103"/>
                      <a:pt x="206" y="94"/>
                    </a:cubicBezTo>
                    <a:cubicBezTo>
                      <a:pt x="207" y="83"/>
                      <a:pt x="199" y="75"/>
                      <a:pt x="189" y="74"/>
                    </a:cubicBezTo>
                    <a:close/>
                  </a:path>
                </a:pathLst>
              </a:custGeom>
              <a:solidFill>
                <a:schemeClr val="lt1"/>
              </a:solidFill>
              <a:ln>
                <a:noFill/>
              </a:ln>
            </p:spPr>
            <p:txBody>
              <a:bodyPr spcFirstLastPara="1" wrap="square" lIns="90000" tIns="24100" rIns="90000" bIns="241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173" name="Google Shape;2173;p47"/>
              <p:cNvSpPr/>
              <p:nvPr/>
            </p:nvSpPr>
            <p:spPr>
              <a:xfrm rot="-188775">
                <a:off x="5562829" y="482262"/>
                <a:ext cx="57240" cy="77924"/>
              </a:xfrm>
              <a:custGeom>
                <a:avLst/>
                <a:gdLst/>
                <a:ahLst/>
                <a:cxnLst/>
                <a:rect l="l" t="t" r="r" b="b"/>
                <a:pathLst>
                  <a:path w="280" h="1502" extrusionOk="0">
                    <a:moveTo>
                      <a:pt x="38" y="837"/>
                    </a:moveTo>
                    <a:cubicBezTo>
                      <a:pt x="50" y="418"/>
                      <a:pt x="278" y="22"/>
                      <a:pt x="280" y="18"/>
                    </a:cubicBezTo>
                    <a:lnTo>
                      <a:pt x="249" y="0"/>
                    </a:lnTo>
                    <a:cubicBezTo>
                      <a:pt x="246" y="4"/>
                      <a:pt x="14" y="407"/>
                      <a:pt x="1" y="836"/>
                    </a:cubicBezTo>
                    <a:cubicBezTo>
                      <a:pt x="-12" y="1268"/>
                      <a:pt x="237" y="1493"/>
                      <a:pt x="248" y="1502"/>
                    </a:cubicBezTo>
                    <a:lnTo>
                      <a:pt x="272" y="1475"/>
                    </a:lnTo>
                    <a:cubicBezTo>
                      <a:pt x="270" y="1473"/>
                      <a:pt x="25" y="1252"/>
                      <a:pt x="38" y="837"/>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nvGrpSpPr>
              <p:cNvPr id="2174" name="Google Shape;2174;p47"/>
              <p:cNvGrpSpPr/>
              <p:nvPr/>
            </p:nvGrpSpPr>
            <p:grpSpPr>
              <a:xfrm>
                <a:off x="5688983" y="493688"/>
                <a:ext cx="68040" cy="55080"/>
                <a:chOff x="2571483" y="201350"/>
                <a:chExt cx="68040" cy="55080"/>
              </a:xfrm>
            </p:grpSpPr>
            <p:sp>
              <p:nvSpPr>
                <p:cNvPr id="2175" name="Google Shape;2175;p47"/>
                <p:cNvSpPr/>
                <p:nvPr/>
              </p:nvSpPr>
              <p:spPr>
                <a:xfrm>
                  <a:off x="2574363" y="201350"/>
                  <a:ext cx="65160" cy="13320"/>
                </a:xfrm>
                <a:custGeom>
                  <a:avLst/>
                  <a:gdLst/>
                  <a:ahLst/>
                  <a:cxnLst/>
                  <a:rect l="l" t="t" r="r" b="b"/>
                  <a:pathLst>
                    <a:path w="181" h="37" extrusionOk="0">
                      <a:moveTo>
                        <a:pt x="181" y="0"/>
                      </a:moveTo>
                      <a:lnTo>
                        <a:pt x="0" y="0"/>
                      </a:lnTo>
                      <a:lnTo>
                        <a:pt x="0" y="37"/>
                      </a:lnTo>
                      <a:lnTo>
                        <a:pt x="181" y="37"/>
                      </a:lnTo>
                      <a:lnTo>
                        <a:pt x="181" y="0"/>
                      </a:lnTo>
                      <a:close/>
                    </a:path>
                  </a:pathLst>
                </a:custGeom>
                <a:solidFill>
                  <a:schemeClr val="lt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176" name="Google Shape;2176;p47"/>
                <p:cNvSpPr/>
                <p:nvPr/>
              </p:nvSpPr>
              <p:spPr>
                <a:xfrm>
                  <a:off x="2571483" y="243110"/>
                  <a:ext cx="68040" cy="13320"/>
                </a:xfrm>
                <a:custGeom>
                  <a:avLst/>
                  <a:gdLst/>
                  <a:ahLst/>
                  <a:cxnLst/>
                  <a:rect l="l" t="t" r="r" b="b"/>
                  <a:pathLst>
                    <a:path w="189" h="37" extrusionOk="0">
                      <a:moveTo>
                        <a:pt x="0" y="37"/>
                      </a:moveTo>
                      <a:lnTo>
                        <a:pt x="189" y="37"/>
                      </a:lnTo>
                      <a:lnTo>
                        <a:pt x="189" y="0"/>
                      </a:lnTo>
                      <a:lnTo>
                        <a:pt x="0" y="0"/>
                      </a:lnTo>
                      <a:lnTo>
                        <a:pt x="0" y="37"/>
                      </a:lnTo>
                      <a:close/>
                    </a:path>
                  </a:pathLst>
                </a:custGeom>
                <a:solidFill>
                  <a:schemeClr val="lt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sp>
            <p:nvSpPr>
              <p:cNvPr id="2177" name="Google Shape;2177;p47"/>
              <p:cNvSpPr/>
              <p:nvPr/>
            </p:nvSpPr>
            <p:spPr>
              <a:xfrm rot="-188634">
                <a:off x="5827410" y="443294"/>
                <a:ext cx="105344" cy="132898"/>
              </a:xfrm>
              <a:custGeom>
                <a:avLst/>
                <a:gdLst/>
                <a:ahLst/>
                <a:cxnLst/>
                <a:rect l="l" t="t" r="r" b="b"/>
                <a:pathLst>
                  <a:path w="172" h="217" extrusionOk="0">
                    <a:moveTo>
                      <a:pt x="132" y="121"/>
                    </a:moveTo>
                    <a:cubicBezTo>
                      <a:pt x="121" y="160"/>
                      <a:pt x="91" y="186"/>
                      <a:pt x="66" y="179"/>
                    </a:cubicBezTo>
                    <a:cubicBezTo>
                      <a:pt x="42" y="172"/>
                      <a:pt x="30" y="134"/>
                      <a:pt x="41" y="96"/>
                    </a:cubicBezTo>
                    <a:cubicBezTo>
                      <a:pt x="47" y="76"/>
                      <a:pt x="58" y="58"/>
                      <a:pt x="71" y="48"/>
                    </a:cubicBezTo>
                    <a:cubicBezTo>
                      <a:pt x="77" y="43"/>
                      <a:pt x="87" y="37"/>
                      <a:pt x="98" y="37"/>
                    </a:cubicBezTo>
                    <a:cubicBezTo>
                      <a:pt x="101" y="37"/>
                      <a:pt x="104" y="37"/>
                      <a:pt x="107" y="38"/>
                    </a:cubicBezTo>
                    <a:cubicBezTo>
                      <a:pt x="131" y="45"/>
                      <a:pt x="143" y="83"/>
                      <a:pt x="132" y="121"/>
                    </a:cubicBezTo>
                    <a:moveTo>
                      <a:pt x="117" y="2"/>
                    </a:moveTo>
                    <a:cubicBezTo>
                      <a:pt x="94" y="-4"/>
                      <a:pt x="70" y="2"/>
                      <a:pt x="48" y="19"/>
                    </a:cubicBezTo>
                    <a:cubicBezTo>
                      <a:pt x="29" y="35"/>
                      <a:pt x="13" y="58"/>
                      <a:pt x="6" y="86"/>
                    </a:cubicBezTo>
                    <a:cubicBezTo>
                      <a:pt x="-11" y="145"/>
                      <a:pt x="11" y="202"/>
                      <a:pt x="56" y="215"/>
                    </a:cubicBezTo>
                    <a:cubicBezTo>
                      <a:pt x="62" y="216"/>
                      <a:pt x="69" y="217"/>
                      <a:pt x="75" y="217"/>
                    </a:cubicBezTo>
                    <a:cubicBezTo>
                      <a:pt x="114" y="217"/>
                      <a:pt x="153" y="183"/>
                      <a:pt x="167" y="132"/>
                    </a:cubicBezTo>
                    <a:cubicBezTo>
                      <a:pt x="184" y="72"/>
                      <a:pt x="162" y="15"/>
                      <a:pt x="117" y="2"/>
                    </a:cubicBezTo>
                    <a:close/>
                  </a:path>
                </a:pathLst>
              </a:custGeom>
              <a:solidFill>
                <a:schemeClr val="lt1"/>
              </a:solidFill>
              <a:ln w="19050" cap="flat" cmpd="sng">
                <a:solidFill>
                  <a:schemeClr val="accent4"/>
                </a:solidFill>
                <a:prstDash val="solid"/>
                <a:round/>
                <a:headEnd type="none" w="sm" len="sm"/>
                <a:tailEnd type="none" w="sm" len="sm"/>
              </a:ln>
            </p:spPr>
            <p:txBody>
              <a:bodyPr spcFirstLastPara="1" wrap="square" lIns="90000" tIns="33100" rIns="90000" bIns="331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nvGrpSpPr>
            <p:cNvPr id="2178" name="Google Shape;2178;p47"/>
            <p:cNvGrpSpPr/>
            <p:nvPr/>
          </p:nvGrpSpPr>
          <p:grpSpPr>
            <a:xfrm rot="-202936">
              <a:off x="1015687" y="1024494"/>
              <a:ext cx="2035734" cy="880198"/>
              <a:chOff x="2055537" y="1839868"/>
              <a:chExt cx="2035648" cy="880161"/>
            </a:xfrm>
          </p:grpSpPr>
          <p:grpSp>
            <p:nvGrpSpPr>
              <p:cNvPr id="2179" name="Google Shape;2179;p47"/>
              <p:cNvGrpSpPr/>
              <p:nvPr/>
            </p:nvGrpSpPr>
            <p:grpSpPr>
              <a:xfrm rot="166501">
                <a:off x="2073349" y="1887823"/>
                <a:ext cx="2000025" cy="784251"/>
                <a:chOff x="2434453" y="-70580"/>
                <a:chExt cx="1423964" cy="558366"/>
              </a:xfrm>
            </p:grpSpPr>
            <p:sp>
              <p:nvSpPr>
                <p:cNvPr id="2180" name="Google Shape;2180;p47"/>
                <p:cNvSpPr/>
                <p:nvPr/>
              </p:nvSpPr>
              <p:spPr>
                <a:xfrm rot="133222">
                  <a:off x="3507158" y="32891"/>
                  <a:ext cx="82080" cy="141480"/>
                </a:xfrm>
                <a:custGeom>
                  <a:avLst/>
                  <a:gdLst/>
                  <a:ahLst/>
                  <a:cxnLst/>
                  <a:rect l="l" t="t" r="r" b="b"/>
                  <a:pathLst>
                    <a:path w="228" h="393" extrusionOk="0">
                      <a:moveTo>
                        <a:pt x="153" y="209"/>
                      </a:moveTo>
                      <a:lnTo>
                        <a:pt x="46" y="213"/>
                      </a:lnTo>
                      <a:cubicBezTo>
                        <a:pt x="53" y="198"/>
                        <a:pt x="64" y="175"/>
                        <a:pt x="76" y="142"/>
                      </a:cubicBezTo>
                      <a:cubicBezTo>
                        <a:pt x="105" y="68"/>
                        <a:pt x="111" y="6"/>
                        <a:pt x="111" y="3"/>
                      </a:cubicBezTo>
                      <a:lnTo>
                        <a:pt x="78" y="0"/>
                      </a:lnTo>
                      <a:cubicBezTo>
                        <a:pt x="78" y="1"/>
                        <a:pt x="72" y="61"/>
                        <a:pt x="45" y="130"/>
                      </a:cubicBezTo>
                      <a:cubicBezTo>
                        <a:pt x="19" y="199"/>
                        <a:pt x="3" y="221"/>
                        <a:pt x="3" y="221"/>
                      </a:cubicBezTo>
                      <a:cubicBezTo>
                        <a:pt x="-1" y="226"/>
                        <a:pt x="-2" y="233"/>
                        <a:pt x="1" y="239"/>
                      </a:cubicBezTo>
                      <a:cubicBezTo>
                        <a:pt x="4" y="245"/>
                        <a:pt x="10" y="248"/>
                        <a:pt x="16" y="248"/>
                      </a:cubicBezTo>
                      <a:lnTo>
                        <a:pt x="17" y="248"/>
                      </a:lnTo>
                      <a:lnTo>
                        <a:pt x="143" y="243"/>
                      </a:lnTo>
                      <a:lnTo>
                        <a:pt x="101" y="383"/>
                      </a:lnTo>
                      <a:lnTo>
                        <a:pt x="133" y="393"/>
                      </a:lnTo>
                      <a:lnTo>
                        <a:pt x="228" y="79"/>
                      </a:lnTo>
                      <a:lnTo>
                        <a:pt x="196" y="70"/>
                      </a:lnTo>
                      <a:lnTo>
                        <a:pt x="153" y="209"/>
                      </a:ln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181" name="Google Shape;2181;p47"/>
                <p:cNvSpPr/>
                <p:nvPr/>
              </p:nvSpPr>
              <p:spPr>
                <a:xfrm>
                  <a:off x="2574363" y="201350"/>
                  <a:ext cx="65160" cy="13320"/>
                </a:xfrm>
                <a:custGeom>
                  <a:avLst/>
                  <a:gdLst/>
                  <a:ahLst/>
                  <a:cxnLst/>
                  <a:rect l="l" t="t" r="r" b="b"/>
                  <a:pathLst>
                    <a:path w="181" h="37" extrusionOk="0">
                      <a:moveTo>
                        <a:pt x="181" y="0"/>
                      </a:moveTo>
                      <a:lnTo>
                        <a:pt x="0" y="0"/>
                      </a:lnTo>
                      <a:lnTo>
                        <a:pt x="0" y="37"/>
                      </a:lnTo>
                      <a:lnTo>
                        <a:pt x="181" y="37"/>
                      </a:lnTo>
                      <a:lnTo>
                        <a:pt x="181" y="0"/>
                      </a:lnTo>
                      <a:close/>
                    </a:path>
                  </a:pathLst>
                </a:custGeom>
                <a:solidFill>
                  <a:schemeClr val="lt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182" name="Google Shape;2182;p47"/>
                <p:cNvSpPr/>
                <p:nvPr/>
              </p:nvSpPr>
              <p:spPr>
                <a:xfrm>
                  <a:off x="2571483" y="243110"/>
                  <a:ext cx="68040" cy="13320"/>
                </a:xfrm>
                <a:custGeom>
                  <a:avLst/>
                  <a:gdLst/>
                  <a:ahLst/>
                  <a:cxnLst/>
                  <a:rect l="l" t="t" r="r" b="b"/>
                  <a:pathLst>
                    <a:path w="189" h="37" extrusionOk="0">
                      <a:moveTo>
                        <a:pt x="0" y="37"/>
                      </a:moveTo>
                      <a:lnTo>
                        <a:pt x="189" y="37"/>
                      </a:lnTo>
                      <a:lnTo>
                        <a:pt x="189" y="0"/>
                      </a:lnTo>
                      <a:lnTo>
                        <a:pt x="0" y="0"/>
                      </a:lnTo>
                      <a:lnTo>
                        <a:pt x="0" y="37"/>
                      </a:lnTo>
                      <a:close/>
                    </a:path>
                  </a:pathLst>
                </a:custGeom>
                <a:solidFill>
                  <a:schemeClr val="lt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nvGrpSpPr>
                <p:cNvPr id="2183" name="Google Shape;2183;p47"/>
                <p:cNvGrpSpPr/>
                <p:nvPr/>
              </p:nvGrpSpPr>
              <p:grpSpPr>
                <a:xfrm>
                  <a:off x="2434453" y="177763"/>
                  <a:ext cx="86264" cy="102269"/>
                  <a:chOff x="6350953" y="2377900"/>
                  <a:chExt cx="86264" cy="102269"/>
                </a:xfrm>
              </p:grpSpPr>
              <p:sp>
                <p:nvSpPr>
                  <p:cNvPr id="2184" name="Google Shape;2184;p47"/>
                  <p:cNvSpPr/>
                  <p:nvPr/>
                </p:nvSpPr>
                <p:spPr>
                  <a:xfrm>
                    <a:off x="6350953" y="2388751"/>
                    <a:ext cx="85721" cy="91418"/>
                  </a:xfrm>
                  <a:custGeom>
                    <a:avLst/>
                    <a:gdLst/>
                    <a:ahLst/>
                    <a:cxnLst/>
                    <a:rect l="l" t="t" r="r" b="b"/>
                    <a:pathLst>
                      <a:path w="316" h="337" extrusionOk="0">
                        <a:moveTo>
                          <a:pt x="298" y="337"/>
                        </a:moveTo>
                        <a:cubicBezTo>
                          <a:pt x="293" y="337"/>
                          <a:pt x="288" y="335"/>
                          <a:pt x="285" y="331"/>
                        </a:cubicBezTo>
                        <a:lnTo>
                          <a:pt x="4" y="30"/>
                        </a:lnTo>
                        <a:cubicBezTo>
                          <a:pt x="-3" y="23"/>
                          <a:pt x="-2" y="12"/>
                          <a:pt x="5" y="5"/>
                        </a:cubicBezTo>
                        <a:cubicBezTo>
                          <a:pt x="12" y="-2"/>
                          <a:pt x="23" y="-1"/>
                          <a:pt x="30" y="6"/>
                        </a:cubicBezTo>
                        <a:lnTo>
                          <a:pt x="310" y="307"/>
                        </a:lnTo>
                        <a:cubicBezTo>
                          <a:pt x="317" y="314"/>
                          <a:pt x="317" y="325"/>
                          <a:pt x="310" y="332"/>
                        </a:cubicBezTo>
                        <a:cubicBezTo>
                          <a:pt x="306" y="335"/>
                          <a:pt x="302" y="337"/>
                          <a:pt x="298" y="337"/>
                        </a:cubicBez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185" name="Google Shape;2185;p47"/>
                  <p:cNvSpPr/>
                  <p:nvPr/>
                </p:nvSpPr>
                <p:spPr>
                  <a:xfrm>
                    <a:off x="6363703" y="2377900"/>
                    <a:ext cx="73514" cy="97115"/>
                  </a:xfrm>
                  <a:custGeom>
                    <a:avLst/>
                    <a:gdLst/>
                    <a:ahLst/>
                    <a:cxnLst/>
                    <a:rect l="l" t="t" r="r" b="b"/>
                    <a:pathLst>
                      <a:path w="271" h="358" extrusionOk="0">
                        <a:moveTo>
                          <a:pt x="17" y="358"/>
                        </a:moveTo>
                        <a:cubicBezTo>
                          <a:pt x="13" y="358"/>
                          <a:pt x="10" y="357"/>
                          <a:pt x="6" y="355"/>
                        </a:cubicBezTo>
                        <a:cubicBezTo>
                          <a:pt x="-1" y="349"/>
                          <a:pt x="-3" y="338"/>
                          <a:pt x="3" y="330"/>
                        </a:cubicBezTo>
                        <a:lnTo>
                          <a:pt x="239" y="7"/>
                        </a:lnTo>
                        <a:cubicBezTo>
                          <a:pt x="244" y="-1"/>
                          <a:pt x="255" y="-3"/>
                          <a:pt x="263" y="3"/>
                        </a:cubicBezTo>
                        <a:cubicBezTo>
                          <a:pt x="271" y="9"/>
                          <a:pt x="273" y="20"/>
                          <a:pt x="267" y="28"/>
                        </a:cubicBezTo>
                        <a:lnTo>
                          <a:pt x="31" y="351"/>
                        </a:lnTo>
                        <a:cubicBezTo>
                          <a:pt x="28" y="356"/>
                          <a:pt x="22" y="358"/>
                          <a:pt x="17" y="358"/>
                        </a:cubicBez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sp>
              <p:nvSpPr>
                <p:cNvPr id="2186" name="Google Shape;2186;p47"/>
                <p:cNvSpPr/>
                <p:nvPr/>
              </p:nvSpPr>
              <p:spPr>
                <a:xfrm rot="1299660">
                  <a:off x="2761019" y="141358"/>
                  <a:ext cx="63749" cy="29569"/>
                </a:xfrm>
                <a:custGeom>
                  <a:avLst/>
                  <a:gdLst/>
                  <a:ahLst/>
                  <a:cxnLst/>
                  <a:rect l="l" t="t" r="r" b="b"/>
                  <a:pathLst>
                    <a:path w="235" h="109" extrusionOk="0">
                      <a:moveTo>
                        <a:pt x="18" y="109"/>
                      </a:moveTo>
                      <a:cubicBezTo>
                        <a:pt x="11" y="109"/>
                        <a:pt x="4" y="105"/>
                        <a:pt x="1" y="98"/>
                      </a:cubicBezTo>
                      <a:cubicBezTo>
                        <a:pt x="-2" y="89"/>
                        <a:pt x="3" y="79"/>
                        <a:pt x="12" y="75"/>
                      </a:cubicBezTo>
                      <a:lnTo>
                        <a:pt x="211" y="1"/>
                      </a:lnTo>
                      <a:cubicBezTo>
                        <a:pt x="220" y="-2"/>
                        <a:pt x="231" y="2"/>
                        <a:pt x="234" y="11"/>
                      </a:cubicBezTo>
                      <a:cubicBezTo>
                        <a:pt x="237" y="21"/>
                        <a:pt x="233" y="31"/>
                        <a:pt x="224" y="34"/>
                      </a:cubicBezTo>
                      <a:lnTo>
                        <a:pt x="24" y="108"/>
                      </a:lnTo>
                      <a:cubicBezTo>
                        <a:pt x="22" y="109"/>
                        <a:pt x="20" y="109"/>
                        <a:pt x="18" y="109"/>
                      </a:cubicBezTo>
                      <a:close/>
                    </a:path>
                  </a:pathLst>
                </a:custGeom>
                <a:solidFill>
                  <a:schemeClr val="lt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187" name="Google Shape;2187;p47"/>
                <p:cNvSpPr/>
                <p:nvPr/>
              </p:nvSpPr>
              <p:spPr>
                <a:xfrm rot="1299660">
                  <a:off x="2954493" y="141356"/>
                  <a:ext cx="63749" cy="29569"/>
                </a:xfrm>
                <a:custGeom>
                  <a:avLst/>
                  <a:gdLst/>
                  <a:ahLst/>
                  <a:cxnLst/>
                  <a:rect l="l" t="t" r="r" b="b"/>
                  <a:pathLst>
                    <a:path w="235" h="109" extrusionOk="0">
                      <a:moveTo>
                        <a:pt x="18" y="109"/>
                      </a:moveTo>
                      <a:cubicBezTo>
                        <a:pt x="11" y="109"/>
                        <a:pt x="4" y="105"/>
                        <a:pt x="1" y="98"/>
                      </a:cubicBezTo>
                      <a:cubicBezTo>
                        <a:pt x="-2" y="89"/>
                        <a:pt x="3" y="79"/>
                        <a:pt x="12" y="75"/>
                      </a:cubicBezTo>
                      <a:lnTo>
                        <a:pt x="211" y="1"/>
                      </a:lnTo>
                      <a:cubicBezTo>
                        <a:pt x="220" y="-2"/>
                        <a:pt x="231" y="2"/>
                        <a:pt x="234" y="11"/>
                      </a:cubicBezTo>
                      <a:cubicBezTo>
                        <a:pt x="237" y="21"/>
                        <a:pt x="233" y="31"/>
                        <a:pt x="224" y="34"/>
                      </a:cubicBezTo>
                      <a:lnTo>
                        <a:pt x="24" y="108"/>
                      </a:lnTo>
                      <a:cubicBezTo>
                        <a:pt x="22" y="109"/>
                        <a:pt x="20" y="109"/>
                        <a:pt x="18" y="109"/>
                      </a:cubicBezTo>
                      <a:close/>
                    </a:path>
                  </a:pathLst>
                </a:custGeom>
                <a:solidFill>
                  <a:schemeClr val="lt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188" name="Google Shape;2188;p47"/>
                <p:cNvSpPr/>
                <p:nvPr/>
              </p:nvSpPr>
              <p:spPr>
                <a:xfrm>
                  <a:off x="2949528" y="24963"/>
                  <a:ext cx="74160" cy="69120"/>
                </a:xfrm>
                <a:custGeom>
                  <a:avLst/>
                  <a:gdLst/>
                  <a:ahLst/>
                  <a:cxnLst/>
                  <a:rect l="l" t="t" r="r" b="b"/>
                  <a:pathLst>
                    <a:path w="206" h="192" extrusionOk="0">
                      <a:moveTo>
                        <a:pt x="189" y="74"/>
                      </a:moveTo>
                      <a:lnTo>
                        <a:pt x="132" y="69"/>
                      </a:lnTo>
                      <a:lnTo>
                        <a:pt x="139" y="21"/>
                      </a:lnTo>
                      <a:cubicBezTo>
                        <a:pt x="141" y="11"/>
                        <a:pt x="134" y="1"/>
                        <a:pt x="124" y="0"/>
                      </a:cubicBezTo>
                      <a:cubicBezTo>
                        <a:pt x="114" y="-1"/>
                        <a:pt x="105" y="5"/>
                        <a:pt x="103" y="15"/>
                      </a:cubicBezTo>
                      <a:lnTo>
                        <a:pt x="96" y="66"/>
                      </a:lnTo>
                      <a:lnTo>
                        <a:pt x="19" y="59"/>
                      </a:lnTo>
                      <a:cubicBezTo>
                        <a:pt x="10" y="58"/>
                        <a:pt x="0" y="66"/>
                        <a:pt x="0" y="76"/>
                      </a:cubicBezTo>
                      <a:cubicBezTo>
                        <a:pt x="-1" y="86"/>
                        <a:pt x="6" y="95"/>
                        <a:pt x="16" y="95"/>
                      </a:cubicBezTo>
                      <a:lnTo>
                        <a:pt x="91" y="102"/>
                      </a:lnTo>
                      <a:lnTo>
                        <a:pt x="81" y="171"/>
                      </a:lnTo>
                      <a:cubicBezTo>
                        <a:pt x="79" y="181"/>
                        <a:pt x="86" y="190"/>
                        <a:pt x="96" y="191"/>
                      </a:cubicBezTo>
                      <a:cubicBezTo>
                        <a:pt x="97" y="192"/>
                        <a:pt x="98" y="192"/>
                        <a:pt x="99" y="192"/>
                      </a:cubicBezTo>
                      <a:cubicBezTo>
                        <a:pt x="108" y="192"/>
                        <a:pt x="116" y="185"/>
                        <a:pt x="117" y="176"/>
                      </a:cubicBezTo>
                      <a:lnTo>
                        <a:pt x="127" y="105"/>
                      </a:lnTo>
                      <a:lnTo>
                        <a:pt x="186" y="110"/>
                      </a:lnTo>
                      <a:cubicBezTo>
                        <a:pt x="187" y="110"/>
                        <a:pt x="187" y="110"/>
                        <a:pt x="188" y="110"/>
                      </a:cubicBezTo>
                      <a:cubicBezTo>
                        <a:pt x="197" y="110"/>
                        <a:pt x="205" y="103"/>
                        <a:pt x="206" y="94"/>
                      </a:cubicBezTo>
                      <a:cubicBezTo>
                        <a:pt x="207" y="83"/>
                        <a:pt x="199" y="75"/>
                        <a:pt x="189" y="74"/>
                      </a:cubicBezTo>
                      <a:close/>
                    </a:path>
                  </a:pathLst>
                </a:custGeom>
                <a:solidFill>
                  <a:schemeClr val="lt1"/>
                </a:solidFill>
                <a:ln>
                  <a:noFill/>
                </a:ln>
              </p:spPr>
              <p:txBody>
                <a:bodyPr spcFirstLastPara="1" wrap="square" lIns="90000" tIns="24100" rIns="90000" bIns="241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189" name="Google Shape;2189;p47"/>
                <p:cNvSpPr/>
                <p:nvPr/>
              </p:nvSpPr>
              <p:spPr>
                <a:xfrm rot="-640992">
                  <a:off x="3068674" y="-41659"/>
                  <a:ext cx="330949" cy="202367"/>
                </a:xfrm>
                <a:custGeom>
                  <a:avLst/>
                  <a:gdLst/>
                  <a:ahLst/>
                  <a:cxnLst/>
                  <a:rect l="l" t="t" r="r" b="b"/>
                  <a:pathLst>
                    <a:path w="1220" h="746" extrusionOk="0">
                      <a:moveTo>
                        <a:pt x="199" y="746"/>
                      </a:moveTo>
                      <a:cubicBezTo>
                        <a:pt x="197" y="746"/>
                        <a:pt x="196" y="746"/>
                        <a:pt x="194" y="745"/>
                      </a:cubicBezTo>
                      <a:cubicBezTo>
                        <a:pt x="187" y="743"/>
                        <a:pt x="181" y="736"/>
                        <a:pt x="181" y="728"/>
                      </a:cubicBezTo>
                      <a:lnTo>
                        <a:pt x="179" y="339"/>
                      </a:lnTo>
                      <a:lnTo>
                        <a:pt x="16" y="312"/>
                      </a:lnTo>
                      <a:cubicBezTo>
                        <a:pt x="6" y="311"/>
                        <a:pt x="-1" y="302"/>
                        <a:pt x="1" y="292"/>
                      </a:cubicBezTo>
                      <a:cubicBezTo>
                        <a:pt x="3" y="282"/>
                        <a:pt x="12" y="276"/>
                        <a:pt x="21" y="277"/>
                      </a:cubicBezTo>
                      <a:lnTo>
                        <a:pt x="199" y="307"/>
                      </a:lnTo>
                      <a:cubicBezTo>
                        <a:pt x="207" y="308"/>
                        <a:pt x="214" y="315"/>
                        <a:pt x="214" y="324"/>
                      </a:cubicBezTo>
                      <a:lnTo>
                        <a:pt x="216" y="660"/>
                      </a:lnTo>
                      <a:lnTo>
                        <a:pt x="573" y="9"/>
                      </a:lnTo>
                      <a:cubicBezTo>
                        <a:pt x="576" y="3"/>
                        <a:pt x="583" y="-1"/>
                        <a:pt x="591" y="0"/>
                      </a:cubicBezTo>
                      <a:lnTo>
                        <a:pt x="1205" y="101"/>
                      </a:lnTo>
                      <a:cubicBezTo>
                        <a:pt x="1215" y="103"/>
                        <a:pt x="1221" y="112"/>
                        <a:pt x="1220" y="122"/>
                      </a:cubicBezTo>
                      <a:cubicBezTo>
                        <a:pt x="1218" y="131"/>
                        <a:pt x="1209" y="138"/>
                        <a:pt x="1200" y="136"/>
                      </a:cubicBezTo>
                      <a:lnTo>
                        <a:pt x="598" y="37"/>
                      </a:lnTo>
                      <a:lnTo>
                        <a:pt x="214" y="737"/>
                      </a:lnTo>
                      <a:cubicBezTo>
                        <a:pt x="211" y="742"/>
                        <a:pt x="205" y="746"/>
                        <a:pt x="199" y="746"/>
                      </a:cubicBez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190" name="Google Shape;2190;p47"/>
                <p:cNvSpPr/>
                <p:nvPr/>
              </p:nvSpPr>
              <p:spPr>
                <a:xfrm>
                  <a:off x="3328515" y="-7395"/>
                  <a:ext cx="52898" cy="64562"/>
                </a:xfrm>
                <a:custGeom>
                  <a:avLst/>
                  <a:gdLst/>
                  <a:ahLst/>
                  <a:cxnLst/>
                  <a:rect l="l" t="t" r="r" b="b"/>
                  <a:pathLst>
                    <a:path w="195" h="238" extrusionOk="0">
                      <a:moveTo>
                        <a:pt x="177" y="238"/>
                      </a:moveTo>
                      <a:lnTo>
                        <a:pt x="17" y="238"/>
                      </a:lnTo>
                      <a:cubicBezTo>
                        <a:pt x="10" y="238"/>
                        <a:pt x="3" y="233"/>
                        <a:pt x="1" y="226"/>
                      </a:cubicBezTo>
                      <a:cubicBezTo>
                        <a:pt x="-2" y="219"/>
                        <a:pt x="1" y="211"/>
                        <a:pt x="6" y="206"/>
                      </a:cubicBezTo>
                      <a:cubicBezTo>
                        <a:pt x="35" y="183"/>
                        <a:pt x="107" y="114"/>
                        <a:pt x="97" y="68"/>
                      </a:cubicBezTo>
                      <a:cubicBezTo>
                        <a:pt x="95" y="53"/>
                        <a:pt x="89" y="44"/>
                        <a:pt x="80" y="39"/>
                      </a:cubicBezTo>
                      <a:cubicBezTo>
                        <a:pt x="67" y="32"/>
                        <a:pt x="48" y="36"/>
                        <a:pt x="42" y="38"/>
                      </a:cubicBezTo>
                      <a:cubicBezTo>
                        <a:pt x="33" y="42"/>
                        <a:pt x="23" y="37"/>
                        <a:pt x="19" y="28"/>
                      </a:cubicBezTo>
                      <a:cubicBezTo>
                        <a:pt x="16" y="19"/>
                        <a:pt x="20" y="9"/>
                        <a:pt x="29" y="5"/>
                      </a:cubicBezTo>
                      <a:cubicBezTo>
                        <a:pt x="33" y="4"/>
                        <a:pt x="67" y="-8"/>
                        <a:pt x="97" y="8"/>
                      </a:cubicBezTo>
                      <a:cubicBezTo>
                        <a:pt x="115" y="18"/>
                        <a:pt x="127" y="36"/>
                        <a:pt x="132" y="61"/>
                      </a:cubicBezTo>
                      <a:cubicBezTo>
                        <a:pt x="142" y="112"/>
                        <a:pt x="98" y="168"/>
                        <a:pt x="63" y="202"/>
                      </a:cubicBezTo>
                      <a:lnTo>
                        <a:pt x="177" y="202"/>
                      </a:lnTo>
                      <a:cubicBezTo>
                        <a:pt x="187" y="202"/>
                        <a:pt x="195" y="210"/>
                        <a:pt x="195" y="220"/>
                      </a:cubicBezTo>
                      <a:cubicBezTo>
                        <a:pt x="195" y="230"/>
                        <a:pt x="187" y="238"/>
                        <a:pt x="177" y="238"/>
                      </a:cubicBezTo>
                      <a:close/>
                    </a:path>
                  </a:pathLst>
                </a:custGeom>
                <a:solidFill>
                  <a:schemeClr val="lt1"/>
                </a:solidFill>
                <a:ln>
                  <a:noFill/>
                </a:ln>
              </p:spPr>
              <p:txBody>
                <a:bodyPr spcFirstLastPara="1" wrap="square" lIns="90000" tIns="40675" rIns="90000" bIns="4067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191" name="Google Shape;2191;p47"/>
                <p:cNvSpPr/>
                <p:nvPr/>
              </p:nvSpPr>
              <p:spPr>
                <a:xfrm rot="1299660">
                  <a:off x="3384618" y="141356"/>
                  <a:ext cx="63749" cy="29569"/>
                </a:xfrm>
                <a:custGeom>
                  <a:avLst/>
                  <a:gdLst/>
                  <a:ahLst/>
                  <a:cxnLst/>
                  <a:rect l="l" t="t" r="r" b="b"/>
                  <a:pathLst>
                    <a:path w="235" h="109" extrusionOk="0">
                      <a:moveTo>
                        <a:pt x="18" y="109"/>
                      </a:moveTo>
                      <a:cubicBezTo>
                        <a:pt x="11" y="109"/>
                        <a:pt x="4" y="105"/>
                        <a:pt x="1" y="98"/>
                      </a:cubicBezTo>
                      <a:cubicBezTo>
                        <a:pt x="-2" y="89"/>
                        <a:pt x="3" y="79"/>
                        <a:pt x="12" y="75"/>
                      </a:cubicBezTo>
                      <a:lnTo>
                        <a:pt x="211" y="1"/>
                      </a:lnTo>
                      <a:cubicBezTo>
                        <a:pt x="220" y="-2"/>
                        <a:pt x="231" y="2"/>
                        <a:pt x="234" y="11"/>
                      </a:cubicBezTo>
                      <a:cubicBezTo>
                        <a:pt x="237" y="21"/>
                        <a:pt x="233" y="31"/>
                        <a:pt x="224" y="34"/>
                      </a:cubicBezTo>
                      <a:lnTo>
                        <a:pt x="24" y="108"/>
                      </a:lnTo>
                      <a:cubicBezTo>
                        <a:pt x="22" y="109"/>
                        <a:pt x="20" y="109"/>
                        <a:pt x="18" y="109"/>
                      </a:cubicBezTo>
                      <a:close/>
                    </a:path>
                  </a:pathLst>
                </a:custGeom>
                <a:solidFill>
                  <a:schemeClr val="lt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192" name="Google Shape;2192;p47"/>
                <p:cNvSpPr/>
                <p:nvPr/>
              </p:nvSpPr>
              <p:spPr>
                <a:xfrm rot="-2037133">
                  <a:off x="3607426" y="113949"/>
                  <a:ext cx="94945" cy="84365"/>
                </a:xfrm>
                <a:custGeom>
                  <a:avLst/>
                  <a:gdLst/>
                  <a:ahLst/>
                  <a:cxnLst/>
                  <a:rect l="l" t="t" r="r" b="b"/>
                  <a:pathLst>
                    <a:path w="350" h="311" extrusionOk="0">
                      <a:moveTo>
                        <a:pt x="228" y="311"/>
                      </a:moveTo>
                      <a:cubicBezTo>
                        <a:pt x="224" y="311"/>
                        <a:pt x="220" y="309"/>
                        <a:pt x="216" y="306"/>
                      </a:cubicBezTo>
                      <a:cubicBezTo>
                        <a:pt x="207" y="298"/>
                        <a:pt x="201" y="286"/>
                        <a:pt x="201" y="273"/>
                      </a:cubicBezTo>
                      <a:cubicBezTo>
                        <a:pt x="200" y="246"/>
                        <a:pt x="219" y="212"/>
                        <a:pt x="242" y="180"/>
                      </a:cubicBezTo>
                      <a:cubicBezTo>
                        <a:pt x="169" y="214"/>
                        <a:pt x="82" y="235"/>
                        <a:pt x="35" y="207"/>
                      </a:cubicBezTo>
                      <a:cubicBezTo>
                        <a:pt x="14" y="195"/>
                        <a:pt x="-9" y="168"/>
                        <a:pt x="4" y="110"/>
                      </a:cubicBezTo>
                      <a:cubicBezTo>
                        <a:pt x="21" y="38"/>
                        <a:pt x="74" y="-1"/>
                        <a:pt x="147" y="0"/>
                      </a:cubicBezTo>
                      <a:cubicBezTo>
                        <a:pt x="220" y="3"/>
                        <a:pt x="293" y="45"/>
                        <a:pt x="300" y="89"/>
                      </a:cubicBezTo>
                      <a:cubicBezTo>
                        <a:pt x="302" y="99"/>
                        <a:pt x="295" y="108"/>
                        <a:pt x="286" y="110"/>
                      </a:cubicBezTo>
                      <a:cubicBezTo>
                        <a:pt x="276" y="111"/>
                        <a:pt x="267" y="105"/>
                        <a:pt x="265" y="95"/>
                      </a:cubicBezTo>
                      <a:cubicBezTo>
                        <a:pt x="262" y="73"/>
                        <a:pt x="207" y="38"/>
                        <a:pt x="146" y="36"/>
                      </a:cubicBezTo>
                      <a:cubicBezTo>
                        <a:pt x="106" y="35"/>
                        <a:pt x="55" y="48"/>
                        <a:pt x="39" y="118"/>
                      </a:cubicBezTo>
                      <a:cubicBezTo>
                        <a:pt x="29" y="163"/>
                        <a:pt x="47" y="173"/>
                        <a:pt x="52" y="177"/>
                      </a:cubicBezTo>
                      <a:cubicBezTo>
                        <a:pt x="106" y="207"/>
                        <a:pt x="263" y="143"/>
                        <a:pt x="320" y="90"/>
                      </a:cubicBezTo>
                      <a:cubicBezTo>
                        <a:pt x="327" y="84"/>
                        <a:pt x="338" y="84"/>
                        <a:pt x="345" y="91"/>
                      </a:cubicBezTo>
                      <a:cubicBezTo>
                        <a:pt x="352" y="98"/>
                        <a:pt x="352" y="109"/>
                        <a:pt x="345" y="116"/>
                      </a:cubicBezTo>
                      <a:cubicBezTo>
                        <a:pt x="302" y="157"/>
                        <a:pt x="235" y="236"/>
                        <a:pt x="236" y="272"/>
                      </a:cubicBezTo>
                      <a:cubicBezTo>
                        <a:pt x="236" y="277"/>
                        <a:pt x="238" y="279"/>
                        <a:pt x="240" y="280"/>
                      </a:cubicBezTo>
                      <a:cubicBezTo>
                        <a:pt x="247" y="286"/>
                        <a:pt x="248" y="297"/>
                        <a:pt x="241" y="305"/>
                      </a:cubicBezTo>
                      <a:cubicBezTo>
                        <a:pt x="238" y="309"/>
                        <a:pt x="233" y="311"/>
                        <a:pt x="228" y="311"/>
                      </a:cubicBez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193" name="Google Shape;2193;p47"/>
                <p:cNvSpPr/>
                <p:nvPr/>
              </p:nvSpPr>
              <p:spPr>
                <a:xfrm rot="-188775">
                  <a:off x="3728167" y="117162"/>
                  <a:ext cx="57240" cy="77924"/>
                </a:xfrm>
                <a:custGeom>
                  <a:avLst/>
                  <a:gdLst/>
                  <a:ahLst/>
                  <a:cxnLst/>
                  <a:rect l="l" t="t" r="r" b="b"/>
                  <a:pathLst>
                    <a:path w="280" h="1502" extrusionOk="0">
                      <a:moveTo>
                        <a:pt x="38" y="837"/>
                      </a:moveTo>
                      <a:cubicBezTo>
                        <a:pt x="50" y="418"/>
                        <a:pt x="278" y="22"/>
                        <a:pt x="280" y="18"/>
                      </a:cubicBezTo>
                      <a:lnTo>
                        <a:pt x="249" y="0"/>
                      </a:lnTo>
                      <a:cubicBezTo>
                        <a:pt x="246" y="4"/>
                        <a:pt x="14" y="407"/>
                        <a:pt x="1" y="836"/>
                      </a:cubicBezTo>
                      <a:cubicBezTo>
                        <a:pt x="-12" y="1268"/>
                        <a:pt x="237" y="1493"/>
                        <a:pt x="248" y="1502"/>
                      </a:cubicBezTo>
                      <a:lnTo>
                        <a:pt x="272" y="1475"/>
                      </a:lnTo>
                      <a:cubicBezTo>
                        <a:pt x="270" y="1473"/>
                        <a:pt x="25" y="1252"/>
                        <a:pt x="38" y="837"/>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194" name="Google Shape;2194;p47"/>
                <p:cNvSpPr/>
                <p:nvPr/>
              </p:nvSpPr>
              <p:spPr>
                <a:xfrm rot="-2700000">
                  <a:off x="2826020" y="93208"/>
                  <a:ext cx="109322" cy="125870"/>
                </a:xfrm>
                <a:custGeom>
                  <a:avLst/>
                  <a:gdLst/>
                  <a:ahLst/>
                  <a:cxnLst/>
                  <a:rect l="l" t="t" r="r" b="b"/>
                  <a:pathLst>
                    <a:path w="403" h="464" extrusionOk="0">
                      <a:moveTo>
                        <a:pt x="236" y="464"/>
                      </a:moveTo>
                      <a:cubicBezTo>
                        <a:pt x="194" y="464"/>
                        <a:pt x="151" y="445"/>
                        <a:pt x="115" y="408"/>
                      </a:cubicBezTo>
                      <a:cubicBezTo>
                        <a:pt x="108" y="402"/>
                        <a:pt x="108" y="390"/>
                        <a:pt x="115" y="383"/>
                      </a:cubicBezTo>
                      <a:cubicBezTo>
                        <a:pt x="122" y="377"/>
                        <a:pt x="133" y="377"/>
                        <a:pt x="140" y="384"/>
                      </a:cubicBezTo>
                      <a:cubicBezTo>
                        <a:pt x="195" y="440"/>
                        <a:pt x="247" y="432"/>
                        <a:pt x="273" y="422"/>
                      </a:cubicBezTo>
                      <a:cubicBezTo>
                        <a:pt x="310" y="409"/>
                        <a:pt x="338" y="376"/>
                        <a:pt x="340" y="343"/>
                      </a:cubicBezTo>
                      <a:cubicBezTo>
                        <a:pt x="342" y="317"/>
                        <a:pt x="329" y="296"/>
                        <a:pt x="302" y="281"/>
                      </a:cubicBezTo>
                      <a:cubicBezTo>
                        <a:pt x="222" y="237"/>
                        <a:pt x="78" y="356"/>
                        <a:pt x="30" y="406"/>
                      </a:cubicBezTo>
                      <a:cubicBezTo>
                        <a:pt x="23" y="413"/>
                        <a:pt x="12" y="413"/>
                        <a:pt x="5" y="406"/>
                      </a:cubicBezTo>
                      <a:cubicBezTo>
                        <a:pt x="1" y="403"/>
                        <a:pt x="0" y="398"/>
                        <a:pt x="0" y="394"/>
                      </a:cubicBezTo>
                      <a:cubicBezTo>
                        <a:pt x="0" y="389"/>
                        <a:pt x="1" y="385"/>
                        <a:pt x="5" y="381"/>
                      </a:cubicBezTo>
                      <a:lnTo>
                        <a:pt x="373" y="5"/>
                      </a:lnTo>
                      <a:cubicBezTo>
                        <a:pt x="380" y="-2"/>
                        <a:pt x="391" y="-2"/>
                        <a:pt x="398" y="5"/>
                      </a:cubicBezTo>
                      <a:cubicBezTo>
                        <a:pt x="405" y="12"/>
                        <a:pt x="405" y="23"/>
                        <a:pt x="398" y="30"/>
                      </a:cubicBezTo>
                      <a:lnTo>
                        <a:pt x="175" y="258"/>
                      </a:lnTo>
                      <a:cubicBezTo>
                        <a:pt x="224" y="236"/>
                        <a:pt x="276" y="226"/>
                        <a:pt x="319" y="250"/>
                      </a:cubicBezTo>
                      <a:cubicBezTo>
                        <a:pt x="358" y="272"/>
                        <a:pt x="378" y="306"/>
                        <a:pt x="376" y="345"/>
                      </a:cubicBezTo>
                      <a:cubicBezTo>
                        <a:pt x="372" y="392"/>
                        <a:pt x="335" y="437"/>
                        <a:pt x="285" y="456"/>
                      </a:cubicBezTo>
                      <a:cubicBezTo>
                        <a:pt x="269" y="462"/>
                        <a:pt x="253" y="464"/>
                        <a:pt x="236" y="464"/>
                      </a:cubicBez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195" name="Google Shape;2195;p47"/>
                <p:cNvSpPr/>
                <p:nvPr/>
              </p:nvSpPr>
              <p:spPr>
                <a:xfrm rot="-2700000">
                  <a:off x="3179482" y="93208"/>
                  <a:ext cx="109322" cy="125870"/>
                </a:xfrm>
                <a:custGeom>
                  <a:avLst/>
                  <a:gdLst/>
                  <a:ahLst/>
                  <a:cxnLst/>
                  <a:rect l="l" t="t" r="r" b="b"/>
                  <a:pathLst>
                    <a:path w="403" h="464" extrusionOk="0">
                      <a:moveTo>
                        <a:pt x="236" y="464"/>
                      </a:moveTo>
                      <a:cubicBezTo>
                        <a:pt x="194" y="464"/>
                        <a:pt x="151" y="445"/>
                        <a:pt x="115" y="408"/>
                      </a:cubicBezTo>
                      <a:cubicBezTo>
                        <a:pt x="108" y="402"/>
                        <a:pt x="108" y="390"/>
                        <a:pt x="115" y="383"/>
                      </a:cubicBezTo>
                      <a:cubicBezTo>
                        <a:pt x="122" y="377"/>
                        <a:pt x="133" y="377"/>
                        <a:pt x="140" y="384"/>
                      </a:cubicBezTo>
                      <a:cubicBezTo>
                        <a:pt x="195" y="440"/>
                        <a:pt x="247" y="432"/>
                        <a:pt x="273" y="422"/>
                      </a:cubicBezTo>
                      <a:cubicBezTo>
                        <a:pt x="310" y="409"/>
                        <a:pt x="338" y="376"/>
                        <a:pt x="340" y="343"/>
                      </a:cubicBezTo>
                      <a:cubicBezTo>
                        <a:pt x="342" y="317"/>
                        <a:pt x="329" y="296"/>
                        <a:pt x="302" y="281"/>
                      </a:cubicBezTo>
                      <a:cubicBezTo>
                        <a:pt x="222" y="237"/>
                        <a:pt x="78" y="356"/>
                        <a:pt x="30" y="406"/>
                      </a:cubicBezTo>
                      <a:cubicBezTo>
                        <a:pt x="23" y="413"/>
                        <a:pt x="12" y="413"/>
                        <a:pt x="5" y="406"/>
                      </a:cubicBezTo>
                      <a:cubicBezTo>
                        <a:pt x="1" y="403"/>
                        <a:pt x="0" y="398"/>
                        <a:pt x="0" y="394"/>
                      </a:cubicBezTo>
                      <a:cubicBezTo>
                        <a:pt x="0" y="389"/>
                        <a:pt x="1" y="385"/>
                        <a:pt x="5" y="381"/>
                      </a:cubicBezTo>
                      <a:lnTo>
                        <a:pt x="373" y="5"/>
                      </a:lnTo>
                      <a:cubicBezTo>
                        <a:pt x="380" y="-2"/>
                        <a:pt x="391" y="-2"/>
                        <a:pt x="398" y="5"/>
                      </a:cubicBezTo>
                      <a:cubicBezTo>
                        <a:pt x="405" y="12"/>
                        <a:pt x="405" y="23"/>
                        <a:pt x="398" y="30"/>
                      </a:cubicBezTo>
                      <a:lnTo>
                        <a:pt x="175" y="258"/>
                      </a:lnTo>
                      <a:cubicBezTo>
                        <a:pt x="224" y="236"/>
                        <a:pt x="276" y="226"/>
                        <a:pt x="319" y="250"/>
                      </a:cubicBezTo>
                      <a:cubicBezTo>
                        <a:pt x="358" y="272"/>
                        <a:pt x="378" y="306"/>
                        <a:pt x="376" y="345"/>
                      </a:cubicBezTo>
                      <a:cubicBezTo>
                        <a:pt x="372" y="392"/>
                        <a:pt x="335" y="437"/>
                        <a:pt x="285" y="456"/>
                      </a:cubicBezTo>
                      <a:cubicBezTo>
                        <a:pt x="269" y="462"/>
                        <a:pt x="253" y="464"/>
                        <a:pt x="236" y="464"/>
                      </a:cubicBez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196" name="Google Shape;2196;p47"/>
                <p:cNvSpPr/>
                <p:nvPr/>
              </p:nvSpPr>
              <p:spPr>
                <a:xfrm rot="18760">
                  <a:off x="2717072" y="239051"/>
                  <a:ext cx="1141275" cy="29571"/>
                </a:xfrm>
                <a:custGeom>
                  <a:avLst/>
                  <a:gdLst/>
                  <a:ahLst/>
                  <a:cxnLst/>
                  <a:rect l="l" t="t" r="r" b="b"/>
                  <a:pathLst>
                    <a:path w="235" h="109" extrusionOk="0">
                      <a:moveTo>
                        <a:pt x="18" y="109"/>
                      </a:moveTo>
                      <a:cubicBezTo>
                        <a:pt x="11" y="109"/>
                        <a:pt x="4" y="105"/>
                        <a:pt x="1" y="98"/>
                      </a:cubicBezTo>
                      <a:cubicBezTo>
                        <a:pt x="-2" y="89"/>
                        <a:pt x="3" y="79"/>
                        <a:pt x="12" y="75"/>
                      </a:cubicBezTo>
                      <a:lnTo>
                        <a:pt x="211" y="1"/>
                      </a:lnTo>
                      <a:cubicBezTo>
                        <a:pt x="220" y="-2"/>
                        <a:pt x="231" y="2"/>
                        <a:pt x="234" y="11"/>
                      </a:cubicBezTo>
                      <a:cubicBezTo>
                        <a:pt x="237" y="21"/>
                        <a:pt x="233" y="31"/>
                        <a:pt x="224" y="34"/>
                      </a:cubicBezTo>
                      <a:lnTo>
                        <a:pt x="24" y="108"/>
                      </a:lnTo>
                      <a:cubicBezTo>
                        <a:pt x="22" y="109"/>
                        <a:pt x="20" y="109"/>
                        <a:pt x="18" y="109"/>
                      </a:cubicBezTo>
                      <a:close/>
                    </a:path>
                  </a:pathLst>
                </a:custGeom>
                <a:solidFill>
                  <a:schemeClr val="lt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197" name="Google Shape;2197;p47"/>
                <p:cNvSpPr/>
                <p:nvPr/>
              </p:nvSpPr>
              <p:spPr>
                <a:xfrm rot="-188644">
                  <a:off x="3163454" y="320997"/>
                  <a:ext cx="111342" cy="140404"/>
                </a:xfrm>
                <a:custGeom>
                  <a:avLst/>
                  <a:gdLst/>
                  <a:ahLst/>
                  <a:cxnLst/>
                  <a:rect l="l" t="t" r="r" b="b"/>
                  <a:pathLst>
                    <a:path w="249" h="314" extrusionOk="0">
                      <a:moveTo>
                        <a:pt x="156" y="144"/>
                      </a:moveTo>
                      <a:cubicBezTo>
                        <a:pt x="124" y="167"/>
                        <a:pt x="93" y="184"/>
                        <a:pt x="68" y="197"/>
                      </a:cubicBezTo>
                      <a:cubicBezTo>
                        <a:pt x="27" y="219"/>
                        <a:pt x="3" y="233"/>
                        <a:pt x="1" y="255"/>
                      </a:cubicBezTo>
                      <a:cubicBezTo>
                        <a:pt x="-1" y="266"/>
                        <a:pt x="4" y="277"/>
                        <a:pt x="15" y="286"/>
                      </a:cubicBezTo>
                      <a:cubicBezTo>
                        <a:pt x="42" y="310"/>
                        <a:pt x="113" y="314"/>
                        <a:pt x="163" y="314"/>
                      </a:cubicBezTo>
                      <a:cubicBezTo>
                        <a:pt x="185" y="314"/>
                        <a:pt x="204" y="313"/>
                        <a:pt x="212" y="313"/>
                      </a:cubicBezTo>
                      <a:lnTo>
                        <a:pt x="210" y="276"/>
                      </a:lnTo>
                      <a:cubicBezTo>
                        <a:pt x="153" y="279"/>
                        <a:pt x="65" y="277"/>
                        <a:pt x="39" y="258"/>
                      </a:cubicBezTo>
                      <a:cubicBezTo>
                        <a:pt x="46" y="251"/>
                        <a:pt x="68" y="239"/>
                        <a:pt x="85" y="230"/>
                      </a:cubicBezTo>
                      <a:cubicBezTo>
                        <a:pt x="111" y="215"/>
                        <a:pt x="144" y="198"/>
                        <a:pt x="178" y="174"/>
                      </a:cubicBezTo>
                      <a:cubicBezTo>
                        <a:pt x="226" y="139"/>
                        <a:pt x="250" y="107"/>
                        <a:pt x="249" y="76"/>
                      </a:cubicBezTo>
                      <a:cubicBezTo>
                        <a:pt x="249" y="43"/>
                        <a:pt x="223" y="22"/>
                        <a:pt x="204" y="8"/>
                      </a:cubicBezTo>
                      <a:cubicBezTo>
                        <a:pt x="192" y="-1"/>
                        <a:pt x="178" y="-3"/>
                        <a:pt x="165" y="2"/>
                      </a:cubicBezTo>
                      <a:cubicBezTo>
                        <a:pt x="124" y="15"/>
                        <a:pt x="98" y="90"/>
                        <a:pt x="93" y="105"/>
                      </a:cubicBezTo>
                      <a:lnTo>
                        <a:pt x="127" y="116"/>
                      </a:lnTo>
                      <a:cubicBezTo>
                        <a:pt x="137" y="87"/>
                        <a:pt x="159" y="42"/>
                        <a:pt x="176" y="36"/>
                      </a:cubicBezTo>
                      <a:cubicBezTo>
                        <a:pt x="178" y="36"/>
                        <a:pt x="180" y="36"/>
                        <a:pt x="183" y="38"/>
                      </a:cubicBezTo>
                      <a:cubicBezTo>
                        <a:pt x="203" y="52"/>
                        <a:pt x="213" y="65"/>
                        <a:pt x="213" y="76"/>
                      </a:cubicBezTo>
                      <a:cubicBezTo>
                        <a:pt x="213" y="89"/>
                        <a:pt x="203" y="110"/>
                        <a:pt x="156" y="144"/>
                      </a:cubicBezTo>
                      <a:close/>
                    </a:path>
                  </a:pathLst>
                </a:custGeom>
                <a:solidFill>
                  <a:schemeClr val="lt1"/>
                </a:solidFill>
                <a:ln w="9525" cap="rnd" cmpd="sng">
                  <a:solidFill>
                    <a:schemeClr val="accent4"/>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198" name="Google Shape;2198;p47"/>
                <p:cNvSpPr/>
                <p:nvPr/>
              </p:nvSpPr>
              <p:spPr>
                <a:xfrm rot="-2037133">
                  <a:off x="3305326" y="384099"/>
                  <a:ext cx="94945" cy="84365"/>
                </a:xfrm>
                <a:custGeom>
                  <a:avLst/>
                  <a:gdLst/>
                  <a:ahLst/>
                  <a:cxnLst/>
                  <a:rect l="l" t="t" r="r" b="b"/>
                  <a:pathLst>
                    <a:path w="350" h="311" extrusionOk="0">
                      <a:moveTo>
                        <a:pt x="228" y="311"/>
                      </a:moveTo>
                      <a:cubicBezTo>
                        <a:pt x="224" y="311"/>
                        <a:pt x="220" y="309"/>
                        <a:pt x="216" y="306"/>
                      </a:cubicBezTo>
                      <a:cubicBezTo>
                        <a:pt x="207" y="298"/>
                        <a:pt x="201" y="286"/>
                        <a:pt x="201" y="273"/>
                      </a:cubicBezTo>
                      <a:cubicBezTo>
                        <a:pt x="200" y="246"/>
                        <a:pt x="219" y="212"/>
                        <a:pt x="242" y="180"/>
                      </a:cubicBezTo>
                      <a:cubicBezTo>
                        <a:pt x="169" y="214"/>
                        <a:pt x="82" y="235"/>
                        <a:pt x="35" y="207"/>
                      </a:cubicBezTo>
                      <a:cubicBezTo>
                        <a:pt x="14" y="195"/>
                        <a:pt x="-9" y="168"/>
                        <a:pt x="4" y="110"/>
                      </a:cubicBezTo>
                      <a:cubicBezTo>
                        <a:pt x="21" y="38"/>
                        <a:pt x="74" y="-1"/>
                        <a:pt x="147" y="0"/>
                      </a:cubicBezTo>
                      <a:cubicBezTo>
                        <a:pt x="220" y="3"/>
                        <a:pt x="293" y="45"/>
                        <a:pt x="300" y="89"/>
                      </a:cubicBezTo>
                      <a:cubicBezTo>
                        <a:pt x="302" y="99"/>
                        <a:pt x="295" y="108"/>
                        <a:pt x="286" y="110"/>
                      </a:cubicBezTo>
                      <a:cubicBezTo>
                        <a:pt x="276" y="111"/>
                        <a:pt x="267" y="105"/>
                        <a:pt x="265" y="95"/>
                      </a:cubicBezTo>
                      <a:cubicBezTo>
                        <a:pt x="262" y="73"/>
                        <a:pt x="207" y="38"/>
                        <a:pt x="146" y="36"/>
                      </a:cubicBezTo>
                      <a:cubicBezTo>
                        <a:pt x="106" y="35"/>
                        <a:pt x="55" y="48"/>
                        <a:pt x="39" y="118"/>
                      </a:cubicBezTo>
                      <a:cubicBezTo>
                        <a:pt x="29" y="163"/>
                        <a:pt x="47" y="173"/>
                        <a:pt x="52" y="177"/>
                      </a:cubicBezTo>
                      <a:cubicBezTo>
                        <a:pt x="106" y="207"/>
                        <a:pt x="263" y="143"/>
                        <a:pt x="320" y="90"/>
                      </a:cubicBezTo>
                      <a:cubicBezTo>
                        <a:pt x="327" y="84"/>
                        <a:pt x="338" y="84"/>
                        <a:pt x="345" y="91"/>
                      </a:cubicBezTo>
                      <a:cubicBezTo>
                        <a:pt x="352" y="98"/>
                        <a:pt x="352" y="109"/>
                        <a:pt x="345" y="116"/>
                      </a:cubicBezTo>
                      <a:cubicBezTo>
                        <a:pt x="302" y="157"/>
                        <a:pt x="235" y="236"/>
                        <a:pt x="236" y="272"/>
                      </a:cubicBezTo>
                      <a:cubicBezTo>
                        <a:pt x="236" y="277"/>
                        <a:pt x="238" y="279"/>
                        <a:pt x="240" y="280"/>
                      </a:cubicBezTo>
                      <a:cubicBezTo>
                        <a:pt x="247" y="286"/>
                        <a:pt x="248" y="297"/>
                        <a:pt x="241" y="305"/>
                      </a:cubicBezTo>
                      <a:cubicBezTo>
                        <a:pt x="238" y="309"/>
                        <a:pt x="233" y="311"/>
                        <a:pt x="228" y="311"/>
                      </a:cubicBez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sp>
            <p:nvSpPr>
              <p:cNvPr id="2199" name="Google Shape;2199;p47"/>
              <p:cNvSpPr/>
              <p:nvPr/>
            </p:nvSpPr>
            <p:spPr>
              <a:xfrm rot="166907">
                <a:off x="3179360" y="1931749"/>
                <a:ext cx="884890" cy="39296"/>
              </a:xfrm>
              <a:custGeom>
                <a:avLst/>
                <a:gdLst/>
                <a:ahLst/>
                <a:cxnLst/>
                <a:rect l="l" t="t" r="r" b="b"/>
                <a:pathLst>
                  <a:path w="235" h="109" extrusionOk="0">
                    <a:moveTo>
                      <a:pt x="18" y="109"/>
                    </a:moveTo>
                    <a:cubicBezTo>
                      <a:pt x="11" y="109"/>
                      <a:pt x="4" y="105"/>
                      <a:pt x="1" y="98"/>
                    </a:cubicBezTo>
                    <a:cubicBezTo>
                      <a:pt x="-2" y="89"/>
                      <a:pt x="3" y="79"/>
                      <a:pt x="12" y="75"/>
                    </a:cubicBezTo>
                    <a:lnTo>
                      <a:pt x="211" y="1"/>
                    </a:lnTo>
                    <a:cubicBezTo>
                      <a:pt x="220" y="-2"/>
                      <a:pt x="231" y="2"/>
                      <a:pt x="234" y="11"/>
                    </a:cubicBezTo>
                    <a:cubicBezTo>
                      <a:pt x="237" y="21"/>
                      <a:pt x="233" y="31"/>
                      <a:pt x="224" y="34"/>
                    </a:cubicBezTo>
                    <a:lnTo>
                      <a:pt x="24" y="108"/>
                    </a:lnTo>
                    <a:cubicBezTo>
                      <a:pt x="22" y="109"/>
                      <a:pt x="20" y="109"/>
                      <a:pt x="18" y="109"/>
                    </a:cubicBezTo>
                    <a:close/>
                  </a:path>
                </a:pathLst>
              </a:custGeom>
              <a:solidFill>
                <a:schemeClr val="lt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sp>
        <p:nvSpPr>
          <p:cNvPr id="6" name="Google Shape;1612;p36">
            <a:extLst>
              <a:ext uri="{FF2B5EF4-FFF2-40B4-BE49-F238E27FC236}">
                <a16:creationId xmlns:a16="http://schemas.microsoft.com/office/drawing/2014/main" id="{73FD26AF-FFB3-F30F-45BE-9B8B21F5573D}"/>
              </a:ext>
            </a:extLst>
          </p:cNvPr>
          <p:cNvSpPr/>
          <p:nvPr/>
        </p:nvSpPr>
        <p:spPr>
          <a:xfrm>
            <a:off x="5979066" y="1160059"/>
            <a:ext cx="1138800" cy="11388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lang="vi-VN" sz="4500" dirty="0">
              <a:latin typeface="Days One" panose="020B0604020202020204" charset="0"/>
              <a:ea typeface="Abel"/>
              <a:cs typeface="Abel"/>
              <a:sym typeface="Abel"/>
            </a:endParaRPr>
          </a:p>
        </p:txBody>
      </p:sp>
      <p:sp>
        <p:nvSpPr>
          <p:cNvPr id="7" name="Google Shape;1613;p36">
            <a:extLst>
              <a:ext uri="{FF2B5EF4-FFF2-40B4-BE49-F238E27FC236}">
                <a16:creationId xmlns:a16="http://schemas.microsoft.com/office/drawing/2014/main" id="{EE664972-8362-483D-FE35-3AB69DB690AA}"/>
              </a:ext>
            </a:extLst>
          </p:cNvPr>
          <p:cNvSpPr txBox="1">
            <a:spLocks noGrp="1"/>
          </p:cNvSpPr>
          <p:nvPr>
            <p:ph type="title"/>
          </p:nvPr>
        </p:nvSpPr>
        <p:spPr>
          <a:xfrm>
            <a:off x="5311896" y="2665119"/>
            <a:ext cx="2869253" cy="866717"/>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sz="4400">
                <a:latin typeface="Montserrat Black" panose="00000A00000000000000" pitchFamily="50" charset="0"/>
              </a:rPr>
              <a:t>Kết </a:t>
            </a:r>
            <a:r>
              <a:rPr lang="vi-VN" sz="4400" dirty="0">
                <a:latin typeface="Montserrat Black" panose="00000A00000000000000" pitchFamily="50" charset="0"/>
              </a:rPr>
              <a:t>quả</a:t>
            </a:r>
            <a:endParaRPr sz="4400" dirty="0">
              <a:latin typeface="Montserrat Black" panose="00000A00000000000000" pitchFamily="50" charset="0"/>
            </a:endParaRPr>
          </a:p>
        </p:txBody>
      </p:sp>
      <p:sp>
        <p:nvSpPr>
          <p:cNvPr id="8" name="Google Shape;1614;p36">
            <a:extLst>
              <a:ext uri="{FF2B5EF4-FFF2-40B4-BE49-F238E27FC236}">
                <a16:creationId xmlns:a16="http://schemas.microsoft.com/office/drawing/2014/main" id="{E1903E1E-BBDC-2A70-413D-DE6E46D4C985}"/>
              </a:ext>
            </a:extLst>
          </p:cNvPr>
          <p:cNvSpPr txBox="1">
            <a:spLocks/>
          </p:cNvSpPr>
          <p:nvPr/>
        </p:nvSpPr>
        <p:spPr>
          <a:xfrm>
            <a:off x="6000391" y="1396405"/>
            <a:ext cx="1096200" cy="6663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endParaRPr lang="en" sz="400" dirty="0">
              <a:latin typeface="Days One" panose="020B0604020202020204" charset="0"/>
            </a:endParaRPr>
          </a:p>
        </p:txBody>
      </p:sp>
      <p:sp>
        <p:nvSpPr>
          <p:cNvPr id="9" name="Google Shape;1614;p36">
            <a:extLst>
              <a:ext uri="{FF2B5EF4-FFF2-40B4-BE49-F238E27FC236}">
                <a16:creationId xmlns:a16="http://schemas.microsoft.com/office/drawing/2014/main" id="{E51BA023-9688-CCFA-93AF-4AEDA67E7A5C}"/>
              </a:ext>
            </a:extLst>
          </p:cNvPr>
          <p:cNvSpPr txBox="1">
            <a:spLocks/>
          </p:cNvSpPr>
          <p:nvPr/>
        </p:nvSpPr>
        <p:spPr>
          <a:xfrm>
            <a:off x="6022890" y="1402881"/>
            <a:ext cx="1096200" cy="6663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vi-VN" sz="4400" dirty="0">
                <a:latin typeface="Days One" panose="020B0604020202020204" charset="0"/>
              </a:rPr>
              <a:t>03</a:t>
            </a:r>
            <a:endParaRPr lang="en" sz="4400" dirty="0">
              <a:latin typeface="Days One" panose="020B0604020202020204" charset="0"/>
            </a:endParaRPr>
          </a:p>
        </p:txBody>
      </p:sp>
      <p:sp>
        <p:nvSpPr>
          <p:cNvPr id="10" name="TextBox 9">
            <a:extLst>
              <a:ext uri="{FF2B5EF4-FFF2-40B4-BE49-F238E27FC236}">
                <a16:creationId xmlns:a16="http://schemas.microsoft.com/office/drawing/2014/main" id="{29039A46-64C1-E1B9-2A42-5FD63E1BD3EB}"/>
              </a:ext>
            </a:extLst>
          </p:cNvPr>
          <p:cNvSpPr txBox="1"/>
          <p:nvPr/>
        </p:nvSpPr>
        <p:spPr>
          <a:xfrm>
            <a:off x="8469823" y="4733124"/>
            <a:ext cx="464949" cy="307777"/>
          </a:xfrm>
          <a:prstGeom prst="rect">
            <a:avLst/>
          </a:prstGeom>
          <a:noFill/>
        </p:spPr>
        <p:txBody>
          <a:bodyPr wrap="square" rtlCol="0">
            <a:spAutoFit/>
          </a:bodyPr>
          <a:lstStyle/>
          <a:p>
            <a:r>
              <a:rPr lang="vi-VN" dirty="0"/>
              <a:t>10</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348B62-5113-FD9D-8618-10AAB45F1AC8}"/>
              </a:ext>
            </a:extLst>
          </p:cNvPr>
          <p:cNvSpPr txBox="1">
            <a:spLocks/>
          </p:cNvSpPr>
          <p:nvPr/>
        </p:nvSpPr>
        <p:spPr>
          <a:xfrm>
            <a:off x="0" y="266794"/>
            <a:ext cx="9144000" cy="5727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vi-VN" sz="3200" dirty="0">
                <a:latin typeface="Montserrat Black" panose="00000A00000000000000" pitchFamily="50" charset="0"/>
                <a:ea typeface="Times New Roman" panose="02020603050405020304" pitchFamily="18" charset="0"/>
              </a:rPr>
              <a:t>Cấu trúc dữ liệu minh họa của đề tài</a:t>
            </a:r>
            <a:endParaRPr lang="en-US" sz="3200" dirty="0">
              <a:latin typeface="Montserrat Black" panose="00000A00000000000000" pitchFamily="50" charset="0"/>
            </a:endParaRPr>
          </a:p>
        </p:txBody>
      </p:sp>
      <p:sp>
        <p:nvSpPr>
          <p:cNvPr id="6" name="TextBox 5">
            <a:extLst>
              <a:ext uri="{FF2B5EF4-FFF2-40B4-BE49-F238E27FC236}">
                <a16:creationId xmlns:a16="http://schemas.microsoft.com/office/drawing/2014/main" id="{D5E7402E-66E5-D3B0-DFCB-25800B322B6D}"/>
              </a:ext>
            </a:extLst>
          </p:cNvPr>
          <p:cNvSpPr txBox="1"/>
          <p:nvPr/>
        </p:nvSpPr>
        <p:spPr>
          <a:xfrm>
            <a:off x="813660" y="1075841"/>
            <a:ext cx="7229960" cy="785343"/>
          </a:xfrm>
          <a:prstGeom prst="rect">
            <a:avLst/>
          </a:prstGeom>
          <a:noFill/>
        </p:spPr>
        <p:txBody>
          <a:bodyPr wrap="square">
            <a:spAutoFit/>
          </a:bodyPr>
          <a:lstStyle/>
          <a:p>
            <a:pPr algn="just">
              <a:lnSpc>
                <a:spcPct val="150000"/>
              </a:lnSpc>
            </a:pPr>
            <a:r>
              <a:rPr lang="vi-VN" sz="1600" dirty="0"/>
              <a:t>Tập dữ liệu cung cấp thông tin về các bộ phim, bao gồm tên đạo diễn, tên diễn viên chính, diễn viên phụ, thể loại và tiêu đề của từng tác phẩm. </a:t>
            </a:r>
            <a:endParaRPr lang="en-US" sz="1600" dirty="0"/>
          </a:p>
        </p:txBody>
      </p:sp>
      <p:pic>
        <p:nvPicPr>
          <p:cNvPr id="8" name="Picture 7">
            <a:extLst>
              <a:ext uri="{FF2B5EF4-FFF2-40B4-BE49-F238E27FC236}">
                <a16:creationId xmlns:a16="http://schemas.microsoft.com/office/drawing/2014/main" id="{0787E2DA-4664-3156-94E7-A28357FEC118}"/>
              </a:ext>
            </a:extLst>
          </p:cNvPr>
          <p:cNvPicPr>
            <a:picLocks noChangeAspect="1"/>
          </p:cNvPicPr>
          <p:nvPr/>
        </p:nvPicPr>
        <p:blipFill>
          <a:blip r:embed="rId2"/>
          <a:stretch>
            <a:fillRect/>
          </a:stretch>
        </p:blipFill>
        <p:spPr>
          <a:xfrm>
            <a:off x="999641" y="1912178"/>
            <a:ext cx="7043979" cy="2740277"/>
          </a:xfrm>
          <a:prstGeom prst="rect">
            <a:avLst/>
          </a:prstGeom>
        </p:spPr>
      </p:pic>
      <p:sp>
        <p:nvSpPr>
          <p:cNvPr id="9" name="TextBox 8">
            <a:extLst>
              <a:ext uri="{FF2B5EF4-FFF2-40B4-BE49-F238E27FC236}">
                <a16:creationId xmlns:a16="http://schemas.microsoft.com/office/drawing/2014/main" id="{89949F50-F0D4-5802-A5D8-1FE9C17D5A14}"/>
              </a:ext>
            </a:extLst>
          </p:cNvPr>
          <p:cNvSpPr txBox="1"/>
          <p:nvPr/>
        </p:nvSpPr>
        <p:spPr>
          <a:xfrm>
            <a:off x="8469823" y="4733124"/>
            <a:ext cx="464949" cy="307777"/>
          </a:xfrm>
          <a:prstGeom prst="rect">
            <a:avLst/>
          </a:prstGeom>
          <a:noFill/>
        </p:spPr>
        <p:txBody>
          <a:bodyPr wrap="square" rtlCol="0">
            <a:spAutoFit/>
          </a:bodyPr>
          <a:lstStyle/>
          <a:p>
            <a:r>
              <a:rPr lang="vi-VN" dirty="0"/>
              <a:t>11</a:t>
            </a:r>
            <a:endParaRPr lang="en-US" dirty="0"/>
          </a:p>
        </p:txBody>
      </p:sp>
    </p:spTree>
    <p:extLst>
      <p:ext uri="{BB962C8B-B14F-4D97-AF65-F5344CB8AC3E}">
        <p14:creationId xmlns:p14="http://schemas.microsoft.com/office/powerpoint/2010/main" val="352295720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F3BF90DF-1AE8-46C8-6D90-3946D4880D6C}"/>
              </a:ext>
            </a:extLst>
          </p:cNvPr>
          <p:cNvSpPr txBox="1">
            <a:spLocks/>
          </p:cNvSpPr>
          <p:nvPr/>
        </p:nvSpPr>
        <p:spPr>
          <a:xfrm>
            <a:off x="0" y="266794"/>
            <a:ext cx="9144000" cy="5727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vi-VN" sz="3200" dirty="0">
                <a:latin typeface="Montserrat Black" panose="00000A00000000000000" pitchFamily="50" charset="0"/>
                <a:ea typeface="Times New Roman" panose="02020603050405020304" pitchFamily="18" charset="0"/>
              </a:rPr>
              <a:t>Ứng dụng minh họa</a:t>
            </a:r>
            <a:endParaRPr lang="en-US" sz="3200" dirty="0">
              <a:latin typeface="Montserrat Black" panose="00000A00000000000000" pitchFamily="50" charset="0"/>
            </a:endParaRPr>
          </a:p>
        </p:txBody>
      </p:sp>
      <p:pic>
        <p:nvPicPr>
          <p:cNvPr id="4098" name="Picture 1">
            <a:extLst>
              <a:ext uri="{FF2B5EF4-FFF2-40B4-BE49-F238E27FC236}">
                <a16:creationId xmlns:a16="http://schemas.microsoft.com/office/drawing/2014/main" id="{7A088894-7D42-A85B-67A1-A14BC394673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2951" y="1075734"/>
            <a:ext cx="7498613" cy="3589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Box 15">
            <a:extLst>
              <a:ext uri="{FF2B5EF4-FFF2-40B4-BE49-F238E27FC236}">
                <a16:creationId xmlns:a16="http://schemas.microsoft.com/office/drawing/2014/main" id="{7F8F4E3D-65E6-C121-B088-630D024421D9}"/>
              </a:ext>
            </a:extLst>
          </p:cNvPr>
          <p:cNvSpPr txBox="1"/>
          <p:nvPr/>
        </p:nvSpPr>
        <p:spPr>
          <a:xfrm>
            <a:off x="8469823" y="4733124"/>
            <a:ext cx="464949" cy="307777"/>
          </a:xfrm>
          <a:prstGeom prst="rect">
            <a:avLst/>
          </a:prstGeom>
          <a:noFill/>
        </p:spPr>
        <p:txBody>
          <a:bodyPr wrap="square" rtlCol="0">
            <a:spAutoFit/>
          </a:bodyPr>
          <a:lstStyle/>
          <a:p>
            <a:r>
              <a:rPr lang="vi-VN" dirty="0"/>
              <a:t>12</a:t>
            </a:r>
            <a:endParaRPr lang="en-US" dirty="0"/>
          </a:p>
        </p:txBody>
      </p:sp>
    </p:spTree>
    <p:extLst>
      <p:ext uri="{BB962C8B-B14F-4D97-AF65-F5344CB8AC3E}">
        <p14:creationId xmlns:p14="http://schemas.microsoft.com/office/powerpoint/2010/main" val="1257474964"/>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03"/>
        <p:cNvGrpSpPr/>
        <p:nvPr/>
      </p:nvGrpSpPr>
      <p:grpSpPr>
        <a:xfrm>
          <a:off x="0" y="0"/>
          <a:ext cx="0" cy="0"/>
          <a:chOff x="0" y="0"/>
          <a:chExt cx="0" cy="0"/>
        </a:xfrm>
      </p:grpSpPr>
      <p:grpSp>
        <p:nvGrpSpPr>
          <p:cNvPr id="2210" name="Google Shape;2210;p48"/>
          <p:cNvGrpSpPr/>
          <p:nvPr/>
        </p:nvGrpSpPr>
        <p:grpSpPr>
          <a:xfrm>
            <a:off x="4722497" y="368331"/>
            <a:ext cx="4421503" cy="4613415"/>
            <a:chOff x="4490331" y="814813"/>
            <a:chExt cx="4421503" cy="4613415"/>
          </a:xfrm>
        </p:grpSpPr>
        <p:sp>
          <p:nvSpPr>
            <p:cNvPr id="2211" name="Google Shape;2211;p48"/>
            <p:cNvSpPr/>
            <p:nvPr/>
          </p:nvSpPr>
          <p:spPr>
            <a:xfrm>
              <a:off x="4683186" y="814813"/>
              <a:ext cx="4193622" cy="3856097"/>
            </a:xfrm>
            <a:custGeom>
              <a:avLst/>
              <a:gdLst/>
              <a:ahLst/>
              <a:cxnLst/>
              <a:rect l="l" t="t" r="r" b="b"/>
              <a:pathLst>
                <a:path w="15655" h="14395" extrusionOk="0">
                  <a:moveTo>
                    <a:pt x="15590" y="7496"/>
                  </a:moveTo>
                  <a:cubicBezTo>
                    <a:pt x="15397" y="5966"/>
                    <a:pt x="14791" y="4442"/>
                    <a:pt x="14003" y="3197"/>
                  </a:cubicBezTo>
                  <a:cubicBezTo>
                    <a:pt x="12978" y="1577"/>
                    <a:pt x="11340" y="277"/>
                    <a:pt x="9396" y="36"/>
                  </a:cubicBezTo>
                  <a:cubicBezTo>
                    <a:pt x="8020" y="-134"/>
                    <a:pt x="6452" y="300"/>
                    <a:pt x="5388" y="1231"/>
                  </a:cubicBezTo>
                  <a:cubicBezTo>
                    <a:pt x="4859" y="1695"/>
                    <a:pt x="4451" y="2271"/>
                    <a:pt x="4210" y="2932"/>
                  </a:cubicBezTo>
                  <a:cubicBezTo>
                    <a:pt x="3950" y="3647"/>
                    <a:pt x="3840" y="4466"/>
                    <a:pt x="3279" y="5027"/>
                  </a:cubicBezTo>
                  <a:cubicBezTo>
                    <a:pt x="2605" y="5702"/>
                    <a:pt x="1673" y="6024"/>
                    <a:pt x="977" y="6668"/>
                  </a:cubicBezTo>
                  <a:cubicBezTo>
                    <a:pt x="-567" y="8094"/>
                    <a:pt x="-117" y="10673"/>
                    <a:pt x="1184" y="12097"/>
                  </a:cubicBezTo>
                  <a:cubicBezTo>
                    <a:pt x="2355" y="13379"/>
                    <a:pt x="4092" y="13142"/>
                    <a:pt x="5655" y="13383"/>
                  </a:cubicBezTo>
                  <a:cubicBezTo>
                    <a:pt x="6841" y="13567"/>
                    <a:pt x="7867" y="14236"/>
                    <a:pt x="9080" y="14362"/>
                  </a:cubicBezTo>
                  <a:cubicBezTo>
                    <a:pt x="10833" y="14545"/>
                    <a:pt x="12643" y="13958"/>
                    <a:pt x="13929" y="12746"/>
                  </a:cubicBezTo>
                  <a:cubicBezTo>
                    <a:pt x="15427" y="11334"/>
                    <a:pt x="15831" y="9409"/>
                    <a:pt x="15590" y="7496"/>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dirty="0">
                <a:solidFill>
                  <a:srgbClr val="000000"/>
                </a:solidFill>
                <a:latin typeface="Arial"/>
                <a:ea typeface="Arial"/>
                <a:cs typeface="Arial"/>
                <a:sym typeface="Arial"/>
              </a:endParaRPr>
            </a:p>
          </p:txBody>
        </p:sp>
        <p:sp>
          <p:nvSpPr>
            <p:cNvPr id="2212" name="Google Shape;2212;p48"/>
            <p:cNvSpPr/>
            <p:nvPr/>
          </p:nvSpPr>
          <p:spPr>
            <a:xfrm>
              <a:off x="6115229" y="3939291"/>
              <a:ext cx="1177574" cy="1488937"/>
            </a:xfrm>
            <a:custGeom>
              <a:avLst/>
              <a:gdLst/>
              <a:ahLst/>
              <a:cxnLst/>
              <a:rect l="l" t="t" r="r" b="b"/>
              <a:pathLst>
                <a:path w="3196" h="4041" extrusionOk="0">
                  <a:moveTo>
                    <a:pt x="3037" y="4041"/>
                  </a:moveTo>
                  <a:lnTo>
                    <a:pt x="3196" y="1689"/>
                  </a:lnTo>
                  <a:lnTo>
                    <a:pt x="3034" y="215"/>
                  </a:lnTo>
                  <a:cubicBezTo>
                    <a:pt x="3034" y="215"/>
                    <a:pt x="1689" y="398"/>
                    <a:pt x="43" y="0"/>
                  </a:cubicBezTo>
                  <a:lnTo>
                    <a:pt x="0" y="2076"/>
                  </a:lnTo>
                  <a:lnTo>
                    <a:pt x="97" y="3295"/>
                  </a:lnTo>
                  <a:cubicBezTo>
                    <a:pt x="887" y="3563"/>
                    <a:pt x="1648" y="3920"/>
                    <a:pt x="2501" y="4009"/>
                  </a:cubicBezTo>
                  <a:cubicBezTo>
                    <a:pt x="2679" y="4028"/>
                    <a:pt x="2858" y="4038"/>
                    <a:pt x="3037" y="4041"/>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213" name="Google Shape;2213;p48"/>
            <p:cNvSpPr/>
            <p:nvPr/>
          </p:nvSpPr>
          <p:spPr>
            <a:xfrm>
              <a:off x="6115229" y="3939291"/>
              <a:ext cx="1177574" cy="1488937"/>
            </a:xfrm>
            <a:custGeom>
              <a:avLst/>
              <a:gdLst/>
              <a:ahLst/>
              <a:cxnLst/>
              <a:rect l="l" t="t" r="r" b="b"/>
              <a:pathLst>
                <a:path w="3196" h="4041" extrusionOk="0">
                  <a:moveTo>
                    <a:pt x="3037" y="4041"/>
                  </a:moveTo>
                  <a:lnTo>
                    <a:pt x="3196" y="1689"/>
                  </a:lnTo>
                  <a:lnTo>
                    <a:pt x="3034" y="215"/>
                  </a:lnTo>
                  <a:cubicBezTo>
                    <a:pt x="3034" y="215"/>
                    <a:pt x="1689" y="398"/>
                    <a:pt x="43" y="0"/>
                  </a:cubicBezTo>
                  <a:lnTo>
                    <a:pt x="0" y="2076"/>
                  </a:lnTo>
                  <a:lnTo>
                    <a:pt x="97" y="3295"/>
                  </a:lnTo>
                  <a:cubicBezTo>
                    <a:pt x="887" y="3563"/>
                    <a:pt x="1648" y="3920"/>
                    <a:pt x="2501" y="4009"/>
                  </a:cubicBezTo>
                  <a:cubicBezTo>
                    <a:pt x="2679" y="4028"/>
                    <a:pt x="2858" y="4038"/>
                    <a:pt x="3037" y="4041"/>
                  </a:cubicBezTo>
                  <a:close/>
                </a:path>
              </a:pathLst>
            </a:custGeom>
            <a:noFill/>
            <a:ln w="9525" cap="flat" cmpd="sng">
              <a:solidFill>
                <a:schemeClr val="dk1"/>
              </a:solidFill>
              <a:prstDash val="solid"/>
              <a:bevel/>
              <a:headEnd type="none" w="sm" len="sm"/>
              <a:tailEnd type="none" w="sm" len="sm"/>
            </a:ln>
          </p:spPr>
          <p:txBody>
            <a:bodyPr spcFirstLastPara="1" wrap="square" lIns="92875" tIns="47875" rIns="92875" bIns="478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214" name="Google Shape;2214;p48"/>
            <p:cNvSpPr/>
            <p:nvPr/>
          </p:nvSpPr>
          <p:spPr>
            <a:xfrm>
              <a:off x="6129230" y="3939291"/>
              <a:ext cx="1114937" cy="245024"/>
            </a:xfrm>
            <a:custGeom>
              <a:avLst/>
              <a:gdLst/>
              <a:ahLst/>
              <a:cxnLst/>
              <a:rect l="l" t="t" r="r" b="b"/>
              <a:pathLst>
                <a:path w="3026" h="665" extrusionOk="0">
                  <a:moveTo>
                    <a:pt x="2996" y="215"/>
                  </a:moveTo>
                  <a:cubicBezTo>
                    <a:pt x="2996" y="215"/>
                    <a:pt x="1651" y="398"/>
                    <a:pt x="5" y="0"/>
                  </a:cubicBezTo>
                  <a:lnTo>
                    <a:pt x="0" y="243"/>
                  </a:lnTo>
                  <a:cubicBezTo>
                    <a:pt x="135" y="342"/>
                    <a:pt x="488" y="540"/>
                    <a:pt x="1243" y="634"/>
                  </a:cubicBezTo>
                  <a:cubicBezTo>
                    <a:pt x="2029" y="733"/>
                    <a:pt x="2734" y="569"/>
                    <a:pt x="3026" y="485"/>
                  </a:cubicBezTo>
                  <a:lnTo>
                    <a:pt x="2996" y="215"/>
                  </a:lnTo>
                  <a:close/>
                </a:path>
              </a:pathLst>
            </a:custGeom>
            <a:solidFill>
              <a:srgbClr val="71717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215" name="Google Shape;2215;p48"/>
            <p:cNvSpPr/>
            <p:nvPr/>
          </p:nvSpPr>
          <p:spPr>
            <a:xfrm>
              <a:off x="6129230" y="3939291"/>
              <a:ext cx="1114937" cy="245024"/>
            </a:xfrm>
            <a:custGeom>
              <a:avLst/>
              <a:gdLst/>
              <a:ahLst/>
              <a:cxnLst/>
              <a:rect l="l" t="t" r="r" b="b"/>
              <a:pathLst>
                <a:path w="3026" h="665" extrusionOk="0">
                  <a:moveTo>
                    <a:pt x="2996" y="215"/>
                  </a:moveTo>
                  <a:cubicBezTo>
                    <a:pt x="2996" y="215"/>
                    <a:pt x="1651" y="398"/>
                    <a:pt x="5" y="0"/>
                  </a:cubicBezTo>
                  <a:lnTo>
                    <a:pt x="0" y="243"/>
                  </a:lnTo>
                  <a:cubicBezTo>
                    <a:pt x="135" y="342"/>
                    <a:pt x="488" y="540"/>
                    <a:pt x="1243" y="634"/>
                  </a:cubicBezTo>
                  <a:cubicBezTo>
                    <a:pt x="2029" y="733"/>
                    <a:pt x="2734" y="569"/>
                    <a:pt x="3026" y="485"/>
                  </a:cubicBezTo>
                  <a:lnTo>
                    <a:pt x="2996" y="215"/>
                  </a:lnTo>
                  <a:close/>
                </a:path>
              </a:pathLst>
            </a:custGeom>
            <a:solidFill>
              <a:schemeClr val="accent4"/>
            </a:solidFill>
            <a:ln w="9525" cap="flat" cmpd="sng">
              <a:solidFill>
                <a:schemeClr val="dk1"/>
              </a:solidFill>
              <a:prstDash val="solid"/>
              <a:bevel/>
              <a:headEnd type="none" w="sm" len="sm"/>
              <a:tailEnd type="none" w="sm" len="sm"/>
            </a:ln>
          </p:spPr>
          <p:txBody>
            <a:bodyPr spcFirstLastPara="1" wrap="square" lIns="92875" tIns="47875" rIns="92875" bIns="478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216" name="Google Shape;2216;p48"/>
            <p:cNvSpPr/>
            <p:nvPr/>
          </p:nvSpPr>
          <p:spPr>
            <a:xfrm>
              <a:off x="6286191" y="3972820"/>
              <a:ext cx="685322" cy="205968"/>
            </a:xfrm>
            <a:custGeom>
              <a:avLst/>
              <a:gdLst/>
              <a:ahLst/>
              <a:cxnLst/>
              <a:rect l="l" t="t" r="r" b="b"/>
              <a:pathLst>
                <a:path w="1860" h="559" extrusionOk="0">
                  <a:moveTo>
                    <a:pt x="1683" y="559"/>
                  </a:moveTo>
                  <a:cubicBezTo>
                    <a:pt x="1744" y="554"/>
                    <a:pt x="1803" y="548"/>
                    <a:pt x="1860" y="541"/>
                  </a:cubicBezTo>
                  <a:lnTo>
                    <a:pt x="1860" y="221"/>
                  </a:lnTo>
                  <a:lnTo>
                    <a:pt x="1860" y="165"/>
                  </a:lnTo>
                  <a:cubicBezTo>
                    <a:pt x="1397" y="170"/>
                    <a:pt x="741" y="141"/>
                    <a:pt x="0" y="0"/>
                  </a:cubicBezTo>
                  <a:lnTo>
                    <a:pt x="42" y="124"/>
                  </a:lnTo>
                  <a:lnTo>
                    <a:pt x="42" y="377"/>
                  </a:lnTo>
                  <a:cubicBezTo>
                    <a:pt x="89" y="393"/>
                    <a:pt x="139" y="408"/>
                    <a:pt x="194" y="423"/>
                  </a:cubicBezTo>
                  <a:lnTo>
                    <a:pt x="203" y="135"/>
                  </a:lnTo>
                  <a:lnTo>
                    <a:pt x="1699" y="253"/>
                  </a:lnTo>
                  <a:lnTo>
                    <a:pt x="1683" y="559"/>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217" name="Google Shape;2217;p48"/>
            <p:cNvSpPr/>
            <p:nvPr/>
          </p:nvSpPr>
          <p:spPr>
            <a:xfrm>
              <a:off x="6489209" y="4061987"/>
              <a:ext cx="220703" cy="120854"/>
            </a:xfrm>
            <a:custGeom>
              <a:avLst/>
              <a:gdLst/>
              <a:ahLst/>
              <a:cxnLst/>
              <a:rect l="l" t="t" r="r" b="b"/>
              <a:pathLst>
                <a:path w="599" h="328" extrusionOk="0">
                  <a:moveTo>
                    <a:pt x="0" y="261"/>
                  </a:moveTo>
                  <a:cubicBezTo>
                    <a:pt x="82" y="276"/>
                    <a:pt x="171" y="290"/>
                    <a:pt x="266" y="301"/>
                  </a:cubicBezTo>
                  <a:cubicBezTo>
                    <a:pt x="376" y="315"/>
                    <a:pt x="485" y="324"/>
                    <a:pt x="591" y="328"/>
                  </a:cubicBezTo>
                  <a:lnTo>
                    <a:pt x="599" y="97"/>
                  </a:lnTo>
                  <a:lnTo>
                    <a:pt x="18" y="0"/>
                  </a:lnTo>
                  <a:lnTo>
                    <a:pt x="0" y="261"/>
                  </a:lnTo>
                  <a:close/>
                </a:path>
              </a:pathLst>
            </a:custGeom>
            <a:solidFill>
              <a:srgbClr val="FFFFFF"/>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218" name="Google Shape;2218;p48"/>
            <p:cNvSpPr/>
            <p:nvPr/>
          </p:nvSpPr>
          <p:spPr>
            <a:xfrm>
              <a:off x="6489209" y="4061987"/>
              <a:ext cx="220703" cy="120854"/>
            </a:xfrm>
            <a:custGeom>
              <a:avLst/>
              <a:gdLst/>
              <a:ahLst/>
              <a:cxnLst/>
              <a:rect l="l" t="t" r="r" b="b"/>
              <a:pathLst>
                <a:path w="599" h="328" extrusionOk="0">
                  <a:moveTo>
                    <a:pt x="0" y="261"/>
                  </a:moveTo>
                  <a:cubicBezTo>
                    <a:pt x="82" y="276"/>
                    <a:pt x="171" y="290"/>
                    <a:pt x="266" y="301"/>
                  </a:cubicBezTo>
                  <a:cubicBezTo>
                    <a:pt x="376" y="315"/>
                    <a:pt x="485" y="324"/>
                    <a:pt x="591" y="328"/>
                  </a:cubicBezTo>
                  <a:lnTo>
                    <a:pt x="599" y="97"/>
                  </a:lnTo>
                  <a:lnTo>
                    <a:pt x="18" y="0"/>
                  </a:lnTo>
                  <a:lnTo>
                    <a:pt x="0" y="261"/>
                  </a:lnTo>
                  <a:close/>
                </a:path>
              </a:pathLst>
            </a:custGeom>
            <a:solidFill>
              <a:schemeClr val="lt1"/>
            </a:solidFill>
            <a:ln w="9525" cap="flat" cmpd="sng">
              <a:solidFill>
                <a:schemeClr val="dk1"/>
              </a:solidFill>
              <a:prstDash val="solid"/>
              <a:bevel/>
              <a:headEnd type="none" w="sm" len="sm"/>
              <a:tailEnd type="none" w="sm" len="sm"/>
            </a:ln>
          </p:spPr>
          <p:txBody>
            <a:bodyPr spcFirstLastPara="1" wrap="square" lIns="92875" tIns="47875" rIns="92875" bIns="478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219" name="Google Shape;2219;p48"/>
            <p:cNvSpPr/>
            <p:nvPr/>
          </p:nvSpPr>
          <p:spPr>
            <a:xfrm>
              <a:off x="6155022" y="4145257"/>
              <a:ext cx="190121" cy="182386"/>
            </a:xfrm>
            <a:custGeom>
              <a:avLst/>
              <a:gdLst/>
              <a:ahLst/>
              <a:cxnLst/>
              <a:rect l="l" t="t" r="r" b="b"/>
              <a:pathLst>
                <a:path w="516" h="495" extrusionOk="0">
                  <a:moveTo>
                    <a:pt x="516" y="0"/>
                  </a:moveTo>
                  <a:cubicBezTo>
                    <a:pt x="516" y="0"/>
                    <a:pt x="290" y="441"/>
                    <a:pt x="0" y="495"/>
                  </a:cubicBezTo>
                  <a:lnTo>
                    <a:pt x="516" y="0"/>
                  </a:lnTo>
                  <a:close/>
                </a:path>
              </a:pathLst>
            </a:custGeom>
            <a:noFill/>
            <a:ln w="9525" cap="flat" cmpd="sng">
              <a:solidFill>
                <a:schemeClr val="accent4"/>
              </a:solidFill>
              <a:prstDash val="solid"/>
              <a:bevel/>
              <a:headEnd type="none" w="sm" len="sm"/>
              <a:tailEnd type="none" w="sm" len="sm"/>
            </a:ln>
          </p:spPr>
          <p:txBody>
            <a:bodyPr spcFirstLastPara="1" wrap="square" lIns="92875" tIns="47875" rIns="92875" bIns="478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220" name="Google Shape;2220;p48"/>
            <p:cNvSpPr/>
            <p:nvPr/>
          </p:nvSpPr>
          <p:spPr>
            <a:xfrm>
              <a:off x="7052205" y="4440759"/>
              <a:ext cx="26529" cy="21739"/>
            </a:xfrm>
            <a:custGeom>
              <a:avLst/>
              <a:gdLst/>
              <a:ahLst/>
              <a:cxnLst/>
              <a:rect l="l" t="t" r="r" b="b"/>
              <a:pathLst>
                <a:path w="72" h="59" extrusionOk="0">
                  <a:moveTo>
                    <a:pt x="0" y="0"/>
                  </a:moveTo>
                  <a:cubicBezTo>
                    <a:pt x="23" y="21"/>
                    <a:pt x="46" y="40"/>
                    <a:pt x="72" y="59"/>
                  </a:cubicBezTo>
                  <a:lnTo>
                    <a:pt x="0" y="0"/>
                  </a:lnTo>
                  <a:close/>
                </a:path>
              </a:pathLst>
            </a:custGeom>
            <a:noFill/>
            <a:ln w="9525" cap="flat" cmpd="sng">
              <a:solidFill>
                <a:schemeClr val="accent4"/>
              </a:solidFill>
              <a:prstDash val="solid"/>
              <a:bevel/>
              <a:headEnd type="none" w="sm" len="sm"/>
              <a:tailEnd type="none" w="sm" len="sm"/>
            </a:ln>
          </p:spPr>
          <p:txBody>
            <a:bodyPr spcFirstLastPara="1" wrap="square" lIns="92875" tIns="0" rIns="92875"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221" name="Google Shape;2221;p48"/>
            <p:cNvSpPr/>
            <p:nvPr/>
          </p:nvSpPr>
          <p:spPr>
            <a:xfrm>
              <a:off x="6943879" y="4220791"/>
              <a:ext cx="75901" cy="183492"/>
            </a:xfrm>
            <a:custGeom>
              <a:avLst/>
              <a:gdLst/>
              <a:ahLst/>
              <a:cxnLst/>
              <a:rect l="l" t="t" r="r" b="b"/>
              <a:pathLst>
                <a:path w="206" h="498" extrusionOk="0">
                  <a:moveTo>
                    <a:pt x="0" y="0"/>
                  </a:moveTo>
                  <a:cubicBezTo>
                    <a:pt x="0" y="0"/>
                    <a:pt x="34" y="273"/>
                    <a:pt x="206" y="498"/>
                  </a:cubicBezTo>
                  <a:lnTo>
                    <a:pt x="0" y="0"/>
                  </a:lnTo>
                  <a:close/>
                </a:path>
              </a:pathLst>
            </a:custGeom>
            <a:noFill/>
            <a:ln w="9525" cap="flat" cmpd="sng">
              <a:solidFill>
                <a:schemeClr val="accent4"/>
              </a:solidFill>
              <a:prstDash val="solid"/>
              <a:bevel/>
              <a:headEnd type="none" w="sm" len="sm"/>
              <a:tailEnd type="none" w="sm" len="sm"/>
            </a:ln>
          </p:spPr>
          <p:txBody>
            <a:bodyPr spcFirstLastPara="1" wrap="square" lIns="92875" tIns="47875" rIns="92875" bIns="478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222" name="Google Shape;2222;p48"/>
            <p:cNvSpPr/>
            <p:nvPr/>
          </p:nvSpPr>
          <p:spPr>
            <a:xfrm>
              <a:off x="6698490" y="5256519"/>
              <a:ext cx="0" cy="68165"/>
            </a:xfrm>
            <a:custGeom>
              <a:avLst/>
              <a:gdLst/>
              <a:ahLst/>
              <a:cxnLst/>
              <a:rect l="l" t="t" r="r" b="b"/>
              <a:pathLst>
                <a:path w="120000" h="185" extrusionOk="0">
                  <a:moveTo>
                    <a:pt x="0" y="0"/>
                  </a:moveTo>
                  <a:lnTo>
                    <a:pt x="0" y="185"/>
                  </a:lnTo>
                  <a:lnTo>
                    <a:pt x="0" y="0"/>
                  </a:lnTo>
                  <a:close/>
                </a:path>
              </a:pathLst>
            </a:custGeom>
            <a:noFill/>
            <a:ln w="9525" cap="flat" cmpd="sng">
              <a:solidFill>
                <a:schemeClr val="accent4"/>
              </a:solidFill>
              <a:prstDash val="solid"/>
              <a:bevel/>
              <a:headEnd type="none" w="sm" len="sm"/>
              <a:tailEnd type="none" w="sm" len="sm"/>
            </a:ln>
          </p:spPr>
          <p:txBody>
            <a:bodyPr spcFirstLastPara="1" wrap="square" lIns="92875" tIns="18700" rIns="92875" bIns="187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223" name="Google Shape;2223;p48"/>
            <p:cNvSpPr/>
            <p:nvPr/>
          </p:nvSpPr>
          <p:spPr>
            <a:xfrm>
              <a:off x="6539318" y="4732207"/>
              <a:ext cx="159171" cy="474573"/>
            </a:xfrm>
            <a:custGeom>
              <a:avLst/>
              <a:gdLst/>
              <a:ahLst/>
              <a:cxnLst/>
              <a:rect l="l" t="t" r="r" b="b"/>
              <a:pathLst>
                <a:path w="432" h="1288" extrusionOk="0">
                  <a:moveTo>
                    <a:pt x="0" y="0"/>
                  </a:moveTo>
                  <a:lnTo>
                    <a:pt x="431" y="376"/>
                  </a:lnTo>
                  <a:lnTo>
                    <a:pt x="432" y="1288"/>
                  </a:lnTo>
                  <a:lnTo>
                    <a:pt x="0" y="0"/>
                  </a:lnTo>
                  <a:close/>
                </a:path>
              </a:pathLst>
            </a:custGeom>
            <a:noFill/>
            <a:ln w="9525" cap="flat" cmpd="sng">
              <a:solidFill>
                <a:schemeClr val="accent4"/>
              </a:solidFill>
              <a:prstDash val="solid"/>
              <a:bevel/>
              <a:headEnd type="none" w="sm" len="sm"/>
              <a:tailEnd type="none" w="sm" len="sm"/>
            </a:ln>
          </p:spPr>
          <p:txBody>
            <a:bodyPr spcFirstLastPara="1" wrap="square" lIns="92875" tIns="47875" rIns="92875" bIns="478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224" name="Google Shape;2224;p48"/>
            <p:cNvSpPr/>
            <p:nvPr/>
          </p:nvSpPr>
          <p:spPr>
            <a:xfrm>
              <a:off x="6540055" y="4339802"/>
              <a:ext cx="94692" cy="348561"/>
            </a:xfrm>
            <a:custGeom>
              <a:avLst/>
              <a:gdLst/>
              <a:ahLst/>
              <a:cxnLst/>
              <a:rect l="l" t="t" r="r" b="b"/>
              <a:pathLst>
                <a:path w="257" h="946" extrusionOk="0">
                  <a:moveTo>
                    <a:pt x="0" y="0"/>
                  </a:moveTo>
                  <a:lnTo>
                    <a:pt x="31" y="774"/>
                  </a:lnTo>
                  <a:lnTo>
                    <a:pt x="257" y="946"/>
                  </a:lnTo>
                  <a:lnTo>
                    <a:pt x="235" y="139"/>
                  </a:lnTo>
                  <a:lnTo>
                    <a:pt x="0" y="0"/>
                  </a:lnTo>
                  <a:close/>
                </a:path>
              </a:pathLst>
            </a:custGeom>
            <a:noFill/>
            <a:ln w="9525" cap="flat" cmpd="sng">
              <a:solidFill>
                <a:schemeClr val="accent4"/>
              </a:solidFill>
              <a:prstDash val="solid"/>
              <a:bevel/>
              <a:headEnd type="none" w="sm" len="sm"/>
              <a:tailEnd type="none" w="sm" len="sm"/>
            </a:ln>
          </p:spPr>
          <p:txBody>
            <a:bodyPr spcFirstLastPara="1" wrap="square" lIns="92875" tIns="47875" rIns="92875" bIns="478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225" name="Google Shape;2225;p48"/>
            <p:cNvSpPr/>
            <p:nvPr/>
          </p:nvSpPr>
          <p:spPr>
            <a:xfrm>
              <a:off x="6535634" y="4220791"/>
              <a:ext cx="1842" cy="51216"/>
            </a:xfrm>
            <a:custGeom>
              <a:avLst/>
              <a:gdLst/>
              <a:ahLst/>
              <a:cxnLst/>
              <a:rect l="l" t="t" r="r" b="b"/>
              <a:pathLst>
                <a:path w="5" h="139" extrusionOk="0">
                  <a:moveTo>
                    <a:pt x="0" y="0"/>
                  </a:moveTo>
                  <a:lnTo>
                    <a:pt x="5" y="139"/>
                  </a:lnTo>
                  <a:lnTo>
                    <a:pt x="0" y="0"/>
                  </a:lnTo>
                  <a:close/>
                </a:path>
              </a:pathLst>
            </a:custGeom>
            <a:noFill/>
            <a:ln w="9525" cap="flat" cmpd="sng">
              <a:solidFill>
                <a:schemeClr val="accent4"/>
              </a:solidFill>
              <a:prstDash val="solid"/>
              <a:bevel/>
              <a:headEnd type="none" w="sm" len="sm"/>
              <a:tailEnd type="none" w="sm" len="sm"/>
            </a:ln>
          </p:spPr>
          <p:txBody>
            <a:bodyPr spcFirstLastPara="1" wrap="square" lIns="92875" tIns="2150" rIns="92875" bIns="21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226" name="Google Shape;2226;p48"/>
            <p:cNvSpPr/>
            <p:nvPr/>
          </p:nvSpPr>
          <p:spPr>
            <a:xfrm>
              <a:off x="5430275" y="2219340"/>
              <a:ext cx="2315724" cy="1910084"/>
            </a:xfrm>
            <a:custGeom>
              <a:avLst/>
              <a:gdLst/>
              <a:ahLst/>
              <a:cxnLst/>
              <a:rect l="l" t="t" r="r" b="b"/>
              <a:pathLst>
                <a:path w="6285" h="5184" extrusionOk="0">
                  <a:moveTo>
                    <a:pt x="3506" y="655"/>
                  </a:moveTo>
                  <a:cubicBezTo>
                    <a:pt x="3506" y="655"/>
                    <a:pt x="2284" y="693"/>
                    <a:pt x="2198" y="750"/>
                  </a:cubicBezTo>
                  <a:cubicBezTo>
                    <a:pt x="2112" y="808"/>
                    <a:pt x="1396" y="1161"/>
                    <a:pt x="1396" y="1161"/>
                  </a:cubicBezTo>
                  <a:cubicBezTo>
                    <a:pt x="1396" y="1161"/>
                    <a:pt x="1645" y="665"/>
                    <a:pt x="1645" y="464"/>
                  </a:cubicBezTo>
                  <a:cubicBezTo>
                    <a:pt x="1645" y="264"/>
                    <a:pt x="1492" y="139"/>
                    <a:pt x="1215" y="34"/>
                  </a:cubicBezTo>
                  <a:cubicBezTo>
                    <a:pt x="938" y="-71"/>
                    <a:pt x="556" y="82"/>
                    <a:pt x="480" y="292"/>
                  </a:cubicBezTo>
                  <a:cubicBezTo>
                    <a:pt x="403" y="502"/>
                    <a:pt x="41" y="1800"/>
                    <a:pt x="2" y="2172"/>
                  </a:cubicBezTo>
                  <a:cubicBezTo>
                    <a:pt x="-36" y="2544"/>
                    <a:pt x="461" y="2869"/>
                    <a:pt x="671" y="2850"/>
                  </a:cubicBezTo>
                  <a:cubicBezTo>
                    <a:pt x="881" y="2831"/>
                    <a:pt x="1950" y="2439"/>
                    <a:pt x="1950" y="2439"/>
                  </a:cubicBezTo>
                  <a:cubicBezTo>
                    <a:pt x="1950" y="2439"/>
                    <a:pt x="1874" y="4540"/>
                    <a:pt x="1874" y="4597"/>
                  </a:cubicBezTo>
                  <a:cubicBezTo>
                    <a:pt x="1874" y="4654"/>
                    <a:pt x="1874" y="4740"/>
                    <a:pt x="1988" y="4788"/>
                  </a:cubicBezTo>
                  <a:cubicBezTo>
                    <a:pt x="2103" y="4836"/>
                    <a:pt x="2647" y="5113"/>
                    <a:pt x="3306" y="5170"/>
                  </a:cubicBezTo>
                  <a:cubicBezTo>
                    <a:pt x="3965" y="5227"/>
                    <a:pt x="4709" y="5094"/>
                    <a:pt x="4805" y="5084"/>
                  </a:cubicBezTo>
                  <a:cubicBezTo>
                    <a:pt x="4900" y="5075"/>
                    <a:pt x="4986" y="4874"/>
                    <a:pt x="4986" y="4788"/>
                  </a:cubicBezTo>
                  <a:cubicBezTo>
                    <a:pt x="4986" y="4702"/>
                    <a:pt x="5063" y="4043"/>
                    <a:pt x="5063" y="4043"/>
                  </a:cubicBezTo>
                  <a:lnTo>
                    <a:pt x="5206" y="4626"/>
                  </a:lnTo>
                  <a:cubicBezTo>
                    <a:pt x="5206" y="4626"/>
                    <a:pt x="5301" y="4731"/>
                    <a:pt x="5607" y="4759"/>
                  </a:cubicBezTo>
                  <a:cubicBezTo>
                    <a:pt x="5912" y="4788"/>
                    <a:pt x="6151" y="4635"/>
                    <a:pt x="6218" y="4483"/>
                  </a:cubicBezTo>
                  <a:cubicBezTo>
                    <a:pt x="6285" y="4330"/>
                    <a:pt x="6285" y="4292"/>
                    <a:pt x="6285" y="4292"/>
                  </a:cubicBezTo>
                  <a:cubicBezTo>
                    <a:pt x="6285" y="4292"/>
                    <a:pt x="5664" y="1924"/>
                    <a:pt x="5616" y="1714"/>
                  </a:cubicBezTo>
                  <a:cubicBezTo>
                    <a:pt x="5569" y="1505"/>
                    <a:pt x="5578" y="1505"/>
                    <a:pt x="5445" y="1352"/>
                  </a:cubicBezTo>
                  <a:cubicBezTo>
                    <a:pt x="5311" y="1199"/>
                    <a:pt x="4442" y="855"/>
                    <a:pt x="4203" y="789"/>
                  </a:cubicBezTo>
                  <a:cubicBezTo>
                    <a:pt x="3965" y="722"/>
                    <a:pt x="3506" y="655"/>
                    <a:pt x="3506" y="655"/>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227" name="Google Shape;2227;p48"/>
            <p:cNvSpPr/>
            <p:nvPr/>
          </p:nvSpPr>
          <p:spPr>
            <a:xfrm>
              <a:off x="5430275" y="2219340"/>
              <a:ext cx="2315724" cy="1910084"/>
            </a:xfrm>
            <a:custGeom>
              <a:avLst/>
              <a:gdLst/>
              <a:ahLst/>
              <a:cxnLst/>
              <a:rect l="l" t="t" r="r" b="b"/>
              <a:pathLst>
                <a:path w="6285" h="5184" extrusionOk="0">
                  <a:moveTo>
                    <a:pt x="3506" y="655"/>
                  </a:moveTo>
                  <a:cubicBezTo>
                    <a:pt x="3506" y="655"/>
                    <a:pt x="2284" y="693"/>
                    <a:pt x="2198" y="750"/>
                  </a:cubicBezTo>
                  <a:cubicBezTo>
                    <a:pt x="2112" y="808"/>
                    <a:pt x="1396" y="1161"/>
                    <a:pt x="1396" y="1161"/>
                  </a:cubicBezTo>
                  <a:cubicBezTo>
                    <a:pt x="1396" y="1161"/>
                    <a:pt x="1645" y="665"/>
                    <a:pt x="1645" y="464"/>
                  </a:cubicBezTo>
                  <a:cubicBezTo>
                    <a:pt x="1645" y="264"/>
                    <a:pt x="1492" y="139"/>
                    <a:pt x="1215" y="34"/>
                  </a:cubicBezTo>
                  <a:cubicBezTo>
                    <a:pt x="938" y="-71"/>
                    <a:pt x="556" y="82"/>
                    <a:pt x="480" y="292"/>
                  </a:cubicBezTo>
                  <a:cubicBezTo>
                    <a:pt x="403" y="502"/>
                    <a:pt x="41" y="1800"/>
                    <a:pt x="2" y="2172"/>
                  </a:cubicBezTo>
                  <a:cubicBezTo>
                    <a:pt x="-36" y="2544"/>
                    <a:pt x="461" y="2869"/>
                    <a:pt x="671" y="2850"/>
                  </a:cubicBezTo>
                  <a:cubicBezTo>
                    <a:pt x="881" y="2831"/>
                    <a:pt x="1950" y="2439"/>
                    <a:pt x="1950" y="2439"/>
                  </a:cubicBezTo>
                  <a:cubicBezTo>
                    <a:pt x="1950" y="2439"/>
                    <a:pt x="1874" y="4540"/>
                    <a:pt x="1874" y="4597"/>
                  </a:cubicBezTo>
                  <a:cubicBezTo>
                    <a:pt x="1874" y="4654"/>
                    <a:pt x="1874" y="4740"/>
                    <a:pt x="1988" y="4788"/>
                  </a:cubicBezTo>
                  <a:cubicBezTo>
                    <a:pt x="2103" y="4836"/>
                    <a:pt x="2647" y="5113"/>
                    <a:pt x="3306" y="5170"/>
                  </a:cubicBezTo>
                  <a:cubicBezTo>
                    <a:pt x="3965" y="5227"/>
                    <a:pt x="4709" y="5094"/>
                    <a:pt x="4805" y="5084"/>
                  </a:cubicBezTo>
                  <a:cubicBezTo>
                    <a:pt x="4900" y="5075"/>
                    <a:pt x="4986" y="4874"/>
                    <a:pt x="4986" y="4788"/>
                  </a:cubicBezTo>
                  <a:cubicBezTo>
                    <a:pt x="4986" y="4702"/>
                    <a:pt x="5063" y="4043"/>
                    <a:pt x="5063" y="4043"/>
                  </a:cubicBezTo>
                  <a:lnTo>
                    <a:pt x="5206" y="4626"/>
                  </a:lnTo>
                  <a:cubicBezTo>
                    <a:pt x="5206" y="4626"/>
                    <a:pt x="5301" y="4731"/>
                    <a:pt x="5607" y="4759"/>
                  </a:cubicBezTo>
                  <a:cubicBezTo>
                    <a:pt x="5912" y="4788"/>
                    <a:pt x="6151" y="4635"/>
                    <a:pt x="6218" y="4483"/>
                  </a:cubicBezTo>
                  <a:cubicBezTo>
                    <a:pt x="6285" y="4330"/>
                    <a:pt x="6285" y="4292"/>
                    <a:pt x="6285" y="4292"/>
                  </a:cubicBezTo>
                  <a:cubicBezTo>
                    <a:pt x="6285" y="4292"/>
                    <a:pt x="5664" y="1924"/>
                    <a:pt x="5616" y="1714"/>
                  </a:cubicBezTo>
                  <a:cubicBezTo>
                    <a:pt x="5569" y="1505"/>
                    <a:pt x="5578" y="1505"/>
                    <a:pt x="5445" y="1352"/>
                  </a:cubicBezTo>
                  <a:cubicBezTo>
                    <a:pt x="5311" y="1199"/>
                    <a:pt x="4442" y="855"/>
                    <a:pt x="4203" y="789"/>
                  </a:cubicBezTo>
                  <a:cubicBezTo>
                    <a:pt x="3965" y="722"/>
                    <a:pt x="3506" y="655"/>
                    <a:pt x="3506" y="655"/>
                  </a:cubicBezTo>
                  <a:close/>
                </a:path>
              </a:pathLst>
            </a:custGeom>
            <a:noFill/>
            <a:ln w="9525" cap="flat" cmpd="sng">
              <a:solidFill>
                <a:schemeClr val="dk1"/>
              </a:solidFill>
              <a:prstDash val="solid"/>
              <a:bevel/>
              <a:headEnd type="none" w="sm" len="sm"/>
              <a:tailEnd type="none" w="sm" len="sm"/>
            </a:ln>
          </p:spPr>
          <p:txBody>
            <a:bodyPr spcFirstLastPara="1" wrap="square" lIns="92875" tIns="47875" rIns="92875" bIns="478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228" name="Google Shape;2228;p48"/>
            <p:cNvSpPr/>
            <p:nvPr/>
          </p:nvSpPr>
          <p:spPr>
            <a:xfrm>
              <a:off x="5796885" y="2647117"/>
              <a:ext cx="147749" cy="411199"/>
            </a:xfrm>
            <a:custGeom>
              <a:avLst/>
              <a:gdLst/>
              <a:ahLst/>
              <a:cxnLst/>
              <a:rect l="l" t="t" r="r" b="b"/>
              <a:pathLst>
                <a:path w="401" h="1116" extrusionOk="0">
                  <a:moveTo>
                    <a:pt x="401" y="0"/>
                  </a:moveTo>
                  <a:lnTo>
                    <a:pt x="0" y="1116"/>
                  </a:lnTo>
                  <a:lnTo>
                    <a:pt x="401" y="0"/>
                  </a:lnTo>
                  <a:close/>
                </a:path>
              </a:pathLst>
            </a:custGeom>
            <a:noFill/>
            <a:ln w="9525" cap="flat" cmpd="sng">
              <a:solidFill>
                <a:schemeClr val="dk1"/>
              </a:solidFill>
              <a:prstDash val="solid"/>
              <a:bevel/>
              <a:headEnd type="none" w="sm" len="sm"/>
              <a:tailEnd type="none" w="sm" len="sm"/>
            </a:ln>
          </p:spPr>
          <p:txBody>
            <a:bodyPr spcFirstLastPara="1" wrap="square" lIns="92875" tIns="47875" rIns="92875" bIns="478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229" name="Google Shape;2229;p48"/>
            <p:cNvSpPr/>
            <p:nvPr/>
          </p:nvSpPr>
          <p:spPr>
            <a:xfrm>
              <a:off x="5877945" y="2822502"/>
              <a:ext cx="8843" cy="200809"/>
            </a:xfrm>
            <a:custGeom>
              <a:avLst/>
              <a:gdLst/>
              <a:ahLst/>
              <a:cxnLst/>
              <a:rect l="l" t="t" r="r" b="b"/>
              <a:pathLst>
                <a:path w="24" h="545" extrusionOk="0">
                  <a:moveTo>
                    <a:pt x="19" y="0"/>
                  </a:moveTo>
                  <a:cubicBezTo>
                    <a:pt x="19" y="0"/>
                    <a:pt x="38" y="287"/>
                    <a:pt x="0" y="545"/>
                  </a:cubicBezTo>
                  <a:lnTo>
                    <a:pt x="19" y="0"/>
                  </a:lnTo>
                  <a:close/>
                </a:path>
              </a:pathLst>
            </a:custGeom>
            <a:noFill/>
            <a:ln w="9525" cap="flat" cmpd="sng">
              <a:solidFill>
                <a:schemeClr val="dk1"/>
              </a:solidFill>
              <a:prstDash val="solid"/>
              <a:bevel/>
              <a:headEnd type="none" w="sm" len="sm"/>
              <a:tailEnd type="none" w="sm" len="sm"/>
            </a:ln>
          </p:spPr>
          <p:txBody>
            <a:bodyPr spcFirstLastPara="1" wrap="square" lIns="92875" tIns="47875" rIns="92875" bIns="478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230" name="Google Shape;2230;p48"/>
            <p:cNvSpPr/>
            <p:nvPr/>
          </p:nvSpPr>
          <p:spPr>
            <a:xfrm>
              <a:off x="6148758" y="2735178"/>
              <a:ext cx="10685" cy="382827"/>
            </a:xfrm>
            <a:custGeom>
              <a:avLst/>
              <a:gdLst/>
              <a:ahLst/>
              <a:cxnLst/>
              <a:rect l="l" t="t" r="r" b="b"/>
              <a:pathLst>
                <a:path w="29" h="1039" extrusionOk="0">
                  <a:moveTo>
                    <a:pt x="0" y="1039"/>
                  </a:moveTo>
                  <a:lnTo>
                    <a:pt x="29" y="0"/>
                  </a:lnTo>
                  <a:lnTo>
                    <a:pt x="0" y="1039"/>
                  </a:lnTo>
                  <a:close/>
                </a:path>
              </a:pathLst>
            </a:custGeom>
            <a:noFill/>
            <a:ln w="9525" cap="flat" cmpd="sng">
              <a:solidFill>
                <a:schemeClr val="dk1"/>
              </a:solidFill>
              <a:prstDash val="solid"/>
              <a:bevel/>
              <a:headEnd type="none" w="sm" len="sm"/>
              <a:tailEnd type="none" w="sm" len="sm"/>
            </a:ln>
          </p:spPr>
          <p:txBody>
            <a:bodyPr spcFirstLastPara="1" wrap="square" lIns="92875" tIns="47875" rIns="92875" bIns="478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231" name="Google Shape;2231;p48"/>
            <p:cNvSpPr/>
            <p:nvPr/>
          </p:nvSpPr>
          <p:spPr>
            <a:xfrm>
              <a:off x="6078383" y="2777182"/>
              <a:ext cx="70374" cy="274132"/>
            </a:xfrm>
            <a:custGeom>
              <a:avLst/>
              <a:gdLst/>
              <a:ahLst/>
              <a:cxnLst/>
              <a:rect l="l" t="t" r="r" b="b"/>
              <a:pathLst>
                <a:path w="191" h="744" extrusionOk="0">
                  <a:moveTo>
                    <a:pt x="191" y="744"/>
                  </a:moveTo>
                  <a:cubicBezTo>
                    <a:pt x="191" y="744"/>
                    <a:pt x="29" y="353"/>
                    <a:pt x="0" y="0"/>
                  </a:cubicBezTo>
                  <a:lnTo>
                    <a:pt x="191" y="744"/>
                  </a:lnTo>
                  <a:close/>
                </a:path>
              </a:pathLst>
            </a:custGeom>
            <a:noFill/>
            <a:ln w="9525" cap="flat" cmpd="sng">
              <a:solidFill>
                <a:schemeClr val="dk1"/>
              </a:solidFill>
              <a:prstDash val="solid"/>
              <a:bevel/>
              <a:headEnd type="none" w="sm" len="sm"/>
              <a:tailEnd type="none" w="sm" len="sm"/>
            </a:ln>
          </p:spPr>
          <p:txBody>
            <a:bodyPr spcFirstLastPara="1" wrap="square" lIns="92875" tIns="47875" rIns="92875" bIns="478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232" name="Google Shape;2232;p48"/>
            <p:cNvSpPr/>
            <p:nvPr/>
          </p:nvSpPr>
          <p:spPr>
            <a:xfrm>
              <a:off x="7295752" y="3006361"/>
              <a:ext cx="118273" cy="702648"/>
            </a:xfrm>
            <a:custGeom>
              <a:avLst/>
              <a:gdLst/>
              <a:ahLst/>
              <a:cxnLst/>
              <a:rect l="l" t="t" r="r" b="b"/>
              <a:pathLst>
                <a:path w="321" h="1907" extrusionOk="0">
                  <a:moveTo>
                    <a:pt x="0" y="1907"/>
                  </a:moveTo>
                  <a:lnTo>
                    <a:pt x="321" y="0"/>
                  </a:lnTo>
                  <a:lnTo>
                    <a:pt x="0" y="1907"/>
                  </a:lnTo>
                  <a:close/>
                </a:path>
              </a:pathLst>
            </a:custGeom>
            <a:noFill/>
            <a:ln w="9525" cap="flat" cmpd="sng">
              <a:solidFill>
                <a:schemeClr val="dk1"/>
              </a:solidFill>
              <a:prstDash val="solid"/>
              <a:bevel/>
              <a:headEnd type="none" w="sm" len="sm"/>
              <a:tailEnd type="none" w="sm" len="sm"/>
            </a:ln>
          </p:spPr>
          <p:txBody>
            <a:bodyPr spcFirstLastPara="1" wrap="square" lIns="92875" tIns="47875" rIns="92875" bIns="478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233" name="Google Shape;2233;p48"/>
            <p:cNvSpPr/>
            <p:nvPr/>
          </p:nvSpPr>
          <p:spPr>
            <a:xfrm>
              <a:off x="7341809" y="3106213"/>
              <a:ext cx="108325" cy="336033"/>
            </a:xfrm>
            <a:custGeom>
              <a:avLst/>
              <a:gdLst/>
              <a:ahLst/>
              <a:cxnLst/>
              <a:rect l="l" t="t" r="r" b="b"/>
              <a:pathLst>
                <a:path w="294" h="912" extrusionOk="0">
                  <a:moveTo>
                    <a:pt x="0" y="912"/>
                  </a:moveTo>
                  <a:lnTo>
                    <a:pt x="294" y="0"/>
                  </a:lnTo>
                  <a:lnTo>
                    <a:pt x="0" y="912"/>
                  </a:lnTo>
                  <a:close/>
                </a:path>
              </a:pathLst>
            </a:custGeom>
            <a:noFill/>
            <a:ln w="9525" cap="flat" cmpd="sng">
              <a:solidFill>
                <a:schemeClr val="dk1"/>
              </a:solidFill>
              <a:prstDash val="solid"/>
              <a:bevel/>
              <a:headEnd type="none" w="sm" len="sm"/>
              <a:tailEnd type="none" w="sm" len="sm"/>
            </a:ln>
          </p:spPr>
          <p:txBody>
            <a:bodyPr spcFirstLastPara="1" wrap="square" lIns="92875" tIns="47875" rIns="92875" bIns="478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234" name="Google Shape;2234;p48"/>
            <p:cNvSpPr/>
            <p:nvPr/>
          </p:nvSpPr>
          <p:spPr>
            <a:xfrm>
              <a:off x="6444257" y="2635327"/>
              <a:ext cx="491516" cy="1351502"/>
            </a:xfrm>
            <a:custGeom>
              <a:avLst/>
              <a:gdLst/>
              <a:ahLst/>
              <a:cxnLst/>
              <a:rect l="l" t="t" r="r" b="b"/>
              <a:pathLst>
                <a:path w="1334" h="3668" extrusionOk="0">
                  <a:moveTo>
                    <a:pt x="570" y="322"/>
                  </a:moveTo>
                  <a:lnTo>
                    <a:pt x="721" y="676"/>
                  </a:lnTo>
                  <a:lnTo>
                    <a:pt x="0" y="3119"/>
                  </a:lnTo>
                  <a:lnTo>
                    <a:pt x="366" y="3668"/>
                  </a:lnTo>
                  <a:lnTo>
                    <a:pt x="807" y="3151"/>
                  </a:lnTo>
                  <a:lnTo>
                    <a:pt x="882" y="730"/>
                  </a:lnTo>
                  <a:lnTo>
                    <a:pt x="1334" y="472"/>
                  </a:lnTo>
                  <a:lnTo>
                    <a:pt x="979" y="0"/>
                  </a:lnTo>
                  <a:lnTo>
                    <a:pt x="570" y="322"/>
                  </a:ln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235" name="Google Shape;2235;p48"/>
            <p:cNvSpPr/>
            <p:nvPr/>
          </p:nvSpPr>
          <p:spPr>
            <a:xfrm>
              <a:off x="6444257" y="2635327"/>
              <a:ext cx="491516" cy="1351502"/>
            </a:xfrm>
            <a:custGeom>
              <a:avLst/>
              <a:gdLst/>
              <a:ahLst/>
              <a:cxnLst/>
              <a:rect l="l" t="t" r="r" b="b"/>
              <a:pathLst>
                <a:path w="1334" h="3668" extrusionOk="0">
                  <a:moveTo>
                    <a:pt x="570" y="322"/>
                  </a:moveTo>
                  <a:lnTo>
                    <a:pt x="721" y="676"/>
                  </a:lnTo>
                  <a:lnTo>
                    <a:pt x="0" y="3119"/>
                  </a:lnTo>
                  <a:lnTo>
                    <a:pt x="366" y="3668"/>
                  </a:lnTo>
                  <a:lnTo>
                    <a:pt x="807" y="3151"/>
                  </a:lnTo>
                  <a:lnTo>
                    <a:pt x="882" y="730"/>
                  </a:lnTo>
                  <a:lnTo>
                    <a:pt x="1334" y="472"/>
                  </a:lnTo>
                  <a:lnTo>
                    <a:pt x="979" y="0"/>
                  </a:lnTo>
                  <a:lnTo>
                    <a:pt x="570" y="322"/>
                  </a:lnTo>
                  <a:close/>
                </a:path>
              </a:pathLst>
            </a:custGeom>
            <a:noFill/>
            <a:ln w="9525" cap="flat" cmpd="sng">
              <a:solidFill>
                <a:schemeClr val="dk1"/>
              </a:solidFill>
              <a:prstDash val="solid"/>
              <a:bevel/>
              <a:headEnd type="none" w="sm" len="sm"/>
              <a:tailEnd type="none" w="sm" len="sm"/>
            </a:ln>
          </p:spPr>
          <p:txBody>
            <a:bodyPr spcFirstLastPara="1" wrap="square" lIns="92875" tIns="47875" rIns="92875" bIns="478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236" name="Google Shape;2236;p48"/>
            <p:cNvSpPr/>
            <p:nvPr/>
          </p:nvSpPr>
          <p:spPr>
            <a:xfrm>
              <a:off x="6586480" y="2393251"/>
              <a:ext cx="555995" cy="501471"/>
            </a:xfrm>
            <a:custGeom>
              <a:avLst/>
              <a:gdLst/>
              <a:ahLst/>
              <a:cxnLst/>
              <a:rect l="l" t="t" r="r" b="b"/>
              <a:pathLst>
                <a:path w="1509" h="1361" extrusionOk="0">
                  <a:moveTo>
                    <a:pt x="389" y="0"/>
                  </a:moveTo>
                  <a:cubicBezTo>
                    <a:pt x="389" y="0"/>
                    <a:pt x="217" y="33"/>
                    <a:pt x="206" y="97"/>
                  </a:cubicBezTo>
                  <a:cubicBezTo>
                    <a:pt x="195" y="162"/>
                    <a:pt x="45" y="280"/>
                    <a:pt x="12" y="527"/>
                  </a:cubicBezTo>
                  <a:cubicBezTo>
                    <a:pt x="-20" y="775"/>
                    <a:pt x="23" y="1118"/>
                    <a:pt x="23" y="1118"/>
                  </a:cubicBezTo>
                  <a:cubicBezTo>
                    <a:pt x="23" y="1118"/>
                    <a:pt x="357" y="969"/>
                    <a:pt x="421" y="958"/>
                  </a:cubicBezTo>
                  <a:cubicBezTo>
                    <a:pt x="486" y="947"/>
                    <a:pt x="669" y="969"/>
                    <a:pt x="701" y="1022"/>
                  </a:cubicBezTo>
                  <a:cubicBezTo>
                    <a:pt x="733" y="1075"/>
                    <a:pt x="905" y="1409"/>
                    <a:pt x="991" y="1355"/>
                  </a:cubicBezTo>
                  <a:cubicBezTo>
                    <a:pt x="1077" y="1301"/>
                    <a:pt x="1486" y="850"/>
                    <a:pt x="1508" y="484"/>
                  </a:cubicBezTo>
                  <a:cubicBezTo>
                    <a:pt x="1529" y="119"/>
                    <a:pt x="1174" y="151"/>
                    <a:pt x="1131" y="129"/>
                  </a:cubicBezTo>
                  <a:cubicBezTo>
                    <a:pt x="1088" y="108"/>
                    <a:pt x="389" y="0"/>
                    <a:pt x="389" y="0"/>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237" name="Google Shape;2237;p48"/>
            <p:cNvSpPr/>
            <p:nvPr/>
          </p:nvSpPr>
          <p:spPr>
            <a:xfrm>
              <a:off x="6586480" y="2393251"/>
              <a:ext cx="555995" cy="501471"/>
            </a:xfrm>
            <a:custGeom>
              <a:avLst/>
              <a:gdLst/>
              <a:ahLst/>
              <a:cxnLst/>
              <a:rect l="l" t="t" r="r" b="b"/>
              <a:pathLst>
                <a:path w="1509" h="1361" extrusionOk="0">
                  <a:moveTo>
                    <a:pt x="389" y="0"/>
                  </a:moveTo>
                  <a:cubicBezTo>
                    <a:pt x="389" y="0"/>
                    <a:pt x="217" y="33"/>
                    <a:pt x="206" y="97"/>
                  </a:cubicBezTo>
                  <a:cubicBezTo>
                    <a:pt x="195" y="162"/>
                    <a:pt x="45" y="280"/>
                    <a:pt x="12" y="527"/>
                  </a:cubicBezTo>
                  <a:cubicBezTo>
                    <a:pt x="-20" y="775"/>
                    <a:pt x="23" y="1118"/>
                    <a:pt x="23" y="1118"/>
                  </a:cubicBezTo>
                  <a:cubicBezTo>
                    <a:pt x="23" y="1118"/>
                    <a:pt x="357" y="969"/>
                    <a:pt x="421" y="958"/>
                  </a:cubicBezTo>
                  <a:cubicBezTo>
                    <a:pt x="486" y="947"/>
                    <a:pt x="669" y="969"/>
                    <a:pt x="701" y="1022"/>
                  </a:cubicBezTo>
                  <a:cubicBezTo>
                    <a:pt x="733" y="1075"/>
                    <a:pt x="905" y="1409"/>
                    <a:pt x="991" y="1355"/>
                  </a:cubicBezTo>
                  <a:cubicBezTo>
                    <a:pt x="1077" y="1301"/>
                    <a:pt x="1486" y="850"/>
                    <a:pt x="1508" y="484"/>
                  </a:cubicBezTo>
                  <a:cubicBezTo>
                    <a:pt x="1529" y="119"/>
                    <a:pt x="1174" y="151"/>
                    <a:pt x="1131" y="129"/>
                  </a:cubicBezTo>
                  <a:cubicBezTo>
                    <a:pt x="1088" y="108"/>
                    <a:pt x="389" y="0"/>
                    <a:pt x="389" y="0"/>
                  </a:cubicBezTo>
                  <a:close/>
                </a:path>
              </a:pathLst>
            </a:custGeom>
            <a:noFill/>
            <a:ln w="9525" cap="flat" cmpd="sng">
              <a:solidFill>
                <a:schemeClr val="dk1"/>
              </a:solidFill>
              <a:prstDash val="solid"/>
              <a:bevel/>
              <a:headEnd type="none" w="sm" len="sm"/>
              <a:tailEnd type="none" w="sm" len="sm"/>
            </a:ln>
          </p:spPr>
          <p:txBody>
            <a:bodyPr spcFirstLastPara="1" wrap="square" lIns="92875" tIns="47875" rIns="92875" bIns="478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238" name="Google Shape;2238;p48"/>
            <p:cNvSpPr/>
            <p:nvPr/>
          </p:nvSpPr>
          <p:spPr>
            <a:xfrm>
              <a:off x="6701806" y="2266503"/>
              <a:ext cx="412667" cy="495944"/>
            </a:xfrm>
            <a:custGeom>
              <a:avLst/>
              <a:gdLst/>
              <a:ahLst/>
              <a:cxnLst/>
              <a:rect l="l" t="t" r="r" b="b"/>
              <a:pathLst>
                <a:path w="1120" h="1346" extrusionOk="0">
                  <a:moveTo>
                    <a:pt x="76" y="0"/>
                  </a:moveTo>
                  <a:cubicBezTo>
                    <a:pt x="76" y="0"/>
                    <a:pt x="44" y="312"/>
                    <a:pt x="22" y="570"/>
                  </a:cubicBezTo>
                  <a:cubicBezTo>
                    <a:pt x="1" y="828"/>
                    <a:pt x="-32" y="1097"/>
                    <a:pt x="76" y="1237"/>
                  </a:cubicBezTo>
                  <a:cubicBezTo>
                    <a:pt x="183" y="1377"/>
                    <a:pt x="302" y="1398"/>
                    <a:pt x="560" y="1205"/>
                  </a:cubicBezTo>
                  <a:cubicBezTo>
                    <a:pt x="818" y="1011"/>
                    <a:pt x="969" y="839"/>
                    <a:pt x="1012" y="656"/>
                  </a:cubicBezTo>
                  <a:cubicBezTo>
                    <a:pt x="1055" y="473"/>
                    <a:pt x="1120" y="280"/>
                    <a:pt x="1120" y="280"/>
                  </a:cubicBezTo>
                  <a:cubicBezTo>
                    <a:pt x="1120" y="280"/>
                    <a:pt x="592" y="420"/>
                    <a:pt x="76" y="0"/>
                  </a:cubicBezTo>
                  <a:close/>
                </a:path>
              </a:pathLst>
            </a:custGeom>
            <a:solidFill>
              <a:srgbClr val="A56F5F"/>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239" name="Google Shape;2239;p48"/>
            <p:cNvSpPr/>
            <p:nvPr/>
          </p:nvSpPr>
          <p:spPr>
            <a:xfrm>
              <a:off x="6701806" y="2266503"/>
              <a:ext cx="412667" cy="495944"/>
            </a:xfrm>
            <a:custGeom>
              <a:avLst/>
              <a:gdLst/>
              <a:ahLst/>
              <a:cxnLst/>
              <a:rect l="l" t="t" r="r" b="b"/>
              <a:pathLst>
                <a:path w="1120" h="1346" extrusionOk="0">
                  <a:moveTo>
                    <a:pt x="76" y="0"/>
                  </a:moveTo>
                  <a:cubicBezTo>
                    <a:pt x="76" y="0"/>
                    <a:pt x="44" y="312"/>
                    <a:pt x="22" y="570"/>
                  </a:cubicBezTo>
                  <a:cubicBezTo>
                    <a:pt x="1" y="828"/>
                    <a:pt x="-32" y="1097"/>
                    <a:pt x="76" y="1237"/>
                  </a:cubicBezTo>
                  <a:cubicBezTo>
                    <a:pt x="183" y="1377"/>
                    <a:pt x="302" y="1398"/>
                    <a:pt x="560" y="1205"/>
                  </a:cubicBezTo>
                  <a:cubicBezTo>
                    <a:pt x="818" y="1011"/>
                    <a:pt x="969" y="839"/>
                    <a:pt x="1012" y="656"/>
                  </a:cubicBezTo>
                  <a:cubicBezTo>
                    <a:pt x="1055" y="473"/>
                    <a:pt x="1120" y="280"/>
                    <a:pt x="1120" y="280"/>
                  </a:cubicBezTo>
                  <a:cubicBezTo>
                    <a:pt x="1120" y="280"/>
                    <a:pt x="592" y="420"/>
                    <a:pt x="76" y="0"/>
                  </a:cubicBezTo>
                  <a:close/>
                </a:path>
              </a:pathLst>
            </a:custGeom>
            <a:noFill/>
            <a:ln w="9525" cap="flat" cmpd="sng">
              <a:solidFill>
                <a:schemeClr val="dk1"/>
              </a:solidFill>
              <a:prstDash val="solid"/>
              <a:bevel/>
              <a:headEnd type="none" w="sm" len="sm"/>
              <a:tailEnd type="none" w="sm" len="sm"/>
            </a:ln>
          </p:spPr>
          <p:txBody>
            <a:bodyPr spcFirstLastPara="1" wrap="square" lIns="92875" tIns="47875" rIns="92875" bIns="478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240" name="Google Shape;2240;p48"/>
            <p:cNvSpPr/>
            <p:nvPr/>
          </p:nvSpPr>
          <p:spPr>
            <a:xfrm>
              <a:off x="6720044" y="2266503"/>
              <a:ext cx="402719" cy="250551"/>
            </a:xfrm>
            <a:custGeom>
              <a:avLst/>
              <a:gdLst/>
              <a:ahLst/>
              <a:cxnLst/>
              <a:rect l="l" t="t" r="r" b="b"/>
              <a:pathLst>
                <a:path w="1093" h="680" extrusionOk="0">
                  <a:moveTo>
                    <a:pt x="49" y="0"/>
                  </a:moveTo>
                  <a:cubicBezTo>
                    <a:pt x="49" y="0"/>
                    <a:pt x="22" y="264"/>
                    <a:pt x="0" y="507"/>
                  </a:cubicBezTo>
                  <a:cubicBezTo>
                    <a:pt x="71" y="583"/>
                    <a:pt x="164" y="642"/>
                    <a:pt x="288" y="668"/>
                  </a:cubicBezTo>
                  <a:cubicBezTo>
                    <a:pt x="635" y="741"/>
                    <a:pt x="950" y="479"/>
                    <a:pt x="1077" y="327"/>
                  </a:cubicBezTo>
                  <a:cubicBezTo>
                    <a:pt x="1087" y="297"/>
                    <a:pt x="1093" y="280"/>
                    <a:pt x="1093" y="280"/>
                  </a:cubicBezTo>
                  <a:cubicBezTo>
                    <a:pt x="1093" y="280"/>
                    <a:pt x="565" y="420"/>
                    <a:pt x="49" y="0"/>
                  </a:cubicBezTo>
                  <a:close/>
                </a:path>
              </a:pathLst>
            </a:custGeom>
            <a:solidFill>
              <a:srgbClr val="8F635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241" name="Google Shape;2241;p48"/>
            <p:cNvSpPr/>
            <p:nvPr/>
          </p:nvSpPr>
          <p:spPr>
            <a:xfrm>
              <a:off x="6658697" y="1947052"/>
              <a:ext cx="65585" cy="180176"/>
            </a:xfrm>
            <a:custGeom>
              <a:avLst/>
              <a:gdLst/>
              <a:ahLst/>
              <a:cxnLst/>
              <a:rect l="l" t="t" r="r" b="b"/>
              <a:pathLst>
                <a:path w="178" h="489" extrusionOk="0">
                  <a:moveTo>
                    <a:pt x="178" y="74"/>
                  </a:moveTo>
                  <a:cubicBezTo>
                    <a:pt x="178" y="74"/>
                    <a:pt x="135" y="-66"/>
                    <a:pt x="49" y="41"/>
                  </a:cubicBezTo>
                  <a:cubicBezTo>
                    <a:pt x="-37" y="149"/>
                    <a:pt x="6" y="418"/>
                    <a:pt x="59" y="483"/>
                  </a:cubicBezTo>
                  <a:cubicBezTo>
                    <a:pt x="113" y="547"/>
                    <a:pt x="178" y="74"/>
                    <a:pt x="178" y="74"/>
                  </a:cubicBezTo>
                  <a:close/>
                </a:path>
              </a:pathLst>
            </a:custGeom>
            <a:solidFill>
              <a:srgbClr val="A56F5F"/>
            </a:solidFill>
            <a:ln w="9525" cap="flat" cmpd="sng">
              <a:solidFill>
                <a:schemeClr val="dk1"/>
              </a:solidFill>
              <a:prstDash val="solid"/>
              <a:bevel/>
              <a:headEnd type="none" w="sm" len="sm"/>
              <a:tailEnd type="none" w="sm" len="sm"/>
            </a:ln>
          </p:spPr>
          <p:txBody>
            <a:bodyPr spcFirstLastPara="1" wrap="square" lIns="92875" tIns="47875" rIns="92875" bIns="478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242" name="Google Shape;2242;p48"/>
            <p:cNvSpPr/>
            <p:nvPr/>
          </p:nvSpPr>
          <p:spPr>
            <a:xfrm>
              <a:off x="6674909" y="1495325"/>
              <a:ext cx="703007" cy="981939"/>
            </a:xfrm>
            <a:custGeom>
              <a:avLst/>
              <a:gdLst/>
              <a:ahLst/>
              <a:cxnLst/>
              <a:rect l="l" t="t" r="r" b="b"/>
              <a:pathLst>
                <a:path w="1908" h="2665" extrusionOk="0">
                  <a:moveTo>
                    <a:pt x="285" y="641"/>
                  </a:moveTo>
                  <a:cubicBezTo>
                    <a:pt x="285" y="641"/>
                    <a:pt x="-45" y="1722"/>
                    <a:pt x="5" y="1952"/>
                  </a:cubicBezTo>
                  <a:cubicBezTo>
                    <a:pt x="55" y="2182"/>
                    <a:pt x="145" y="2572"/>
                    <a:pt x="525" y="2653"/>
                  </a:cubicBezTo>
                  <a:cubicBezTo>
                    <a:pt x="906" y="2733"/>
                    <a:pt x="1246" y="2412"/>
                    <a:pt x="1346" y="2272"/>
                  </a:cubicBezTo>
                  <a:cubicBezTo>
                    <a:pt x="1346" y="2272"/>
                    <a:pt x="1606" y="2302"/>
                    <a:pt x="1676" y="2132"/>
                  </a:cubicBezTo>
                  <a:cubicBezTo>
                    <a:pt x="1746" y="1962"/>
                    <a:pt x="1846" y="1782"/>
                    <a:pt x="1746" y="1742"/>
                  </a:cubicBezTo>
                  <a:cubicBezTo>
                    <a:pt x="1646" y="1702"/>
                    <a:pt x="1606" y="1702"/>
                    <a:pt x="1606" y="1702"/>
                  </a:cubicBezTo>
                  <a:cubicBezTo>
                    <a:pt x="1606" y="1702"/>
                    <a:pt x="1886" y="1262"/>
                    <a:pt x="1906" y="1111"/>
                  </a:cubicBezTo>
                  <a:cubicBezTo>
                    <a:pt x="1926" y="961"/>
                    <a:pt x="1826" y="461"/>
                    <a:pt x="1506" y="221"/>
                  </a:cubicBezTo>
                  <a:cubicBezTo>
                    <a:pt x="1186" y="-19"/>
                    <a:pt x="646" y="-49"/>
                    <a:pt x="676" y="61"/>
                  </a:cubicBezTo>
                  <a:cubicBezTo>
                    <a:pt x="706" y="171"/>
                    <a:pt x="776" y="181"/>
                    <a:pt x="776" y="181"/>
                  </a:cubicBezTo>
                  <a:cubicBezTo>
                    <a:pt x="776" y="181"/>
                    <a:pt x="145" y="111"/>
                    <a:pt x="95" y="281"/>
                  </a:cubicBezTo>
                  <a:cubicBezTo>
                    <a:pt x="45" y="451"/>
                    <a:pt x="315" y="551"/>
                    <a:pt x="315" y="551"/>
                  </a:cubicBezTo>
                  <a:lnTo>
                    <a:pt x="285" y="641"/>
                  </a:lnTo>
                  <a:close/>
                </a:path>
              </a:pathLst>
            </a:custGeom>
            <a:solidFill>
              <a:srgbClr val="A56F5F"/>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243" name="Google Shape;2243;p48"/>
            <p:cNvSpPr/>
            <p:nvPr/>
          </p:nvSpPr>
          <p:spPr>
            <a:xfrm>
              <a:off x="6674909" y="1495325"/>
              <a:ext cx="703007" cy="981939"/>
            </a:xfrm>
            <a:custGeom>
              <a:avLst/>
              <a:gdLst/>
              <a:ahLst/>
              <a:cxnLst/>
              <a:rect l="l" t="t" r="r" b="b"/>
              <a:pathLst>
                <a:path w="1908" h="2665" extrusionOk="0">
                  <a:moveTo>
                    <a:pt x="285" y="641"/>
                  </a:moveTo>
                  <a:cubicBezTo>
                    <a:pt x="285" y="641"/>
                    <a:pt x="-45" y="1722"/>
                    <a:pt x="5" y="1952"/>
                  </a:cubicBezTo>
                  <a:cubicBezTo>
                    <a:pt x="55" y="2182"/>
                    <a:pt x="145" y="2572"/>
                    <a:pt x="525" y="2653"/>
                  </a:cubicBezTo>
                  <a:cubicBezTo>
                    <a:pt x="906" y="2733"/>
                    <a:pt x="1246" y="2412"/>
                    <a:pt x="1346" y="2272"/>
                  </a:cubicBezTo>
                  <a:cubicBezTo>
                    <a:pt x="1346" y="2272"/>
                    <a:pt x="1606" y="2302"/>
                    <a:pt x="1676" y="2132"/>
                  </a:cubicBezTo>
                  <a:cubicBezTo>
                    <a:pt x="1746" y="1962"/>
                    <a:pt x="1846" y="1782"/>
                    <a:pt x="1746" y="1742"/>
                  </a:cubicBezTo>
                  <a:cubicBezTo>
                    <a:pt x="1646" y="1702"/>
                    <a:pt x="1606" y="1702"/>
                    <a:pt x="1606" y="1702"/>
                  </a:cubicBezTo>
                  <a:cubicBezTo>
                    <a:pt x="1606" y="1702"/>
                    <a:pt x="1886" y="1262"/>
                    <a:pt x="1906" y="1111"/>
                  </a:cubicBezTo>
                  <a:cubicBezTo>
                    <a:pt x="1926" y="961"/>
                    <a:pt x="1826" y="461"/>
                    <a:pt x="1506" y="221"/>
                  </a:cubicBezTo>
                  <a:cubicBezTo>
                    <a:pt x="1186" y="-19"/>
                    <a:pt x="646" y="-49"/>
                    <a:pt x="676" y="61"/>
                  </a:cubicBezTo>
                  <a:cubicBezTo>
                    <a:pt x="706" y="171"/>
                    <a:pt x="776" y="181"/>
                    <a:pt x="776" y="181"/>
                  </a:cubicBezTo>
                  <a:cubicBezTo>
                    <a:pt x="776" y="181"/>
                    <a:pt x="145" y="111"/>
                    <a:pt x="95" y="281"/>
                  </a:cubicBezTo>
                  <a:cubicBezTo>
                    <a:pt x="45" y="451"/>
                    <a:pt x="315" y="551"/>
                    <a:pt x="315" y="551"/>
                  </a:cubicBezTo>
                  <a:lnTo>
                    <a:pt x="285" y="641"/>
                  </a:lnTo>
                  <a:close/>
                </a:path>
              </a:pathLst>
            </a:custGeom>
            <a:noFill/>
            <a:ln w="9525" cap="flat" cmpd="sng">
              <a:solidFill>
                <a:schemeClr val="dk1"/>
              </a:solidFill>
              <a:prstDash val="solid"/>
              <a:bevel/>
              <a:headEnd type="none" w="sm" len="sm"/>
              <a:tailEnd type="none" w="sm" len="sm"/>
            </a:ln>
          </p:spPr>
          <p:txBody>
            <a:bodyPr spcFirstLastPara="1" wrap="square" lIns="92875" tIns="47875" rIns="92875" bIns="478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244" name="Google Shape;2244;p48"/>
            <p:cNvSpPr/>
            <p:nvPr/>
          </p:nvSpPr>
          <p:spPr>
            <a:xfrm>
              <a:off x="6707701" y="1495325"/>
              <a:ext cx="670215" cy="641485"/>
            </a:xfrm>
            <a:custGeom>
              <a:avLst/>
              <a:gdLst/>
              <a:ahLst/>
              <a:cxnLst/>
              <a:rect l="l" t="t" r="r" b="b"/>
              <a:pathLst>
                <a:path w="1819" h="1741" extrusionOk="0">
                  <a:moveTo>
                    <a:pt x="1517" y="1702"/>
                  </a:moveTo>
                  <a:cubicBezTo>
                    <a:pt x="1517" y="1702"/>
                    <a:pt x="1797" y="1262"/>
                    <a:pt x="1817" y="1111"/>
                  </a:cubicBezTo>
                  <a:cubicBezTo>
                    <a:pt x="1837" y="961"/>
                    <a:pt x="1737" y="461"/>
                    <a:pt x="1417" y="221"/>
                  </a:cubicBezTo>
                  <a:cubicBezTo>
                    <a:pt x="1097" y="-19"/>
                    <a:pt x="556" y="-49"/>
                    <a:pt x="587" y="61"/>
                  </a:cubicBezTo>
                  <a:cubicBezTo>
                    <a:pt x="617" y="171"/>
                    <a:pt x="687" y="181"/>
                    <a:pt x="687" y="181"/>
                  </a:cubicBezTo>
                  <a:cubicBezTo>
                    <a:pt x="687" y="181"/>
                    <a:pt x="56" y="111"/>
                    <a:pt x="6" y="281"/>
                  </a:cubicBezTo>
                  <a:cubicBezTo>
                    <a:pt x="-44" y="451"/>
                    <a:pt x="226" y="551"/>
                    <a:pt x="226" y="551"/>
                  </a:cubicBezTo>
                  <a:lnTo>
                    <a:pt x="196" y="641"/>
                  </a:lnTo>
                  <a:cubicBezTo>
                    <a:pt x="196" y="641"/>
                    <a:pt x="133" y="848"/>
                    <a:pt x="66" y="1100"/>
                  </a:cubicBezTo>
                  <a:lnTo>
                    <a:pt x="86" y="1101"/>
                  </a:lnTo>
                  <a:cubicBezTo>
                    <a:pt x="86" y="1101"/>
                    <a:pt x="116" y="1011"/>
                    <a:pt x="156" y="871"/>
                  </a:cubicBezTo>
                  <a:cubicBezTo>
                    <a:pt x="196" y="731"/>
                    <a:pt x="276" y="571"/>
                    <a:pt x="677" y="611"/>
                  </a:cubicBezTo>
                  <a:cubicBezTo>
                    <a:pt x="1077" y="651"/>
                    <a:pt x="1477" y="861"/>
                    <a:pt x="1497" y="1011"/>
                  </a:cubicBezTo>
                  <a:cubicBezTo>
                    <a:pt x="1517" y="1161"/>
                    <a:pt x="1347" y="1222"/>
                    <a:pt x="1407" y="1292"/>
                  </a:cubicBezTo>
                  <a:cubicBezTo>
                    <a:pt x="1467" y="1362"/>
                    <a:pt x="1547" y="1392"/>
                    <a:pt x="1497" y="1442"/>
                  </a:cubicBezTo>
                  <a:cubicBezTo>
                    <a:pt x="1447" y="1492"/>
                    <a:pt x="1347" y="1702"/>
                    <a:pt x="1407" y="1732"/>
                  </a:cubicBezTo>
                  <a:cubicBezTo>
                    <a:pt x="1467" y="1762"/>
                    <a:pt x="1567" y="1712"/>
                    <a:pt x="1567" y="1712"/>
                  </a:cubicBezTo>
                  <a:cubicBezTo>
                    <a:pt x="1567" y="1712"/>
                    <a:pt x="1568" y="1712"/>
                    <a:pt x="1570" y="1712"/>
                  </a:cubicBezTo>
                  <a:cubicBezTo>
                    <a:pt x="1533" y="1702"/>
                    <a:pt x="1517" y="1702"/>
                    <a:pt x="1517" y="1702"/>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245" name="Google Shape;2245;p48"/>
            <p:cNvSpPr/>
            <p:nvPr/>
          </p:nvSpPr>
          <p:spPr>
            <a:xfrm>
              <a:off x="6707701" y="1495325"/>
              <a:ext cx="670215" cy="641485"/>
            </a:xfrm>
            <a:custGeom>
              <a:avLst/>
              <a:gdLst/>
              <a:ahLst/>
              <a:cxnLst/>
              <a:rect l="l" t="t" r="r" b="b"/>
              <a:pathLst>
                <a:path w="1819" h="1741" extrusionOk="0">
                  <a:moveTo>
                    <a:pt x="1517" y="1702"/>
                  </a:moveTo>
                  <a:cubicBezTo>
                    <a:pt x="1517" y="1702"/>
                    <a:pt x="1797" y="1262"/>
                    <a:pt x="1817" y="1111"/>
                  </a:cubicBezTo>
                  <a:cubicBezTo>
                    <a:pt x="1837" y="961"/>
                    <a:pt x="1737" y="461"/>
                    <a:pt x="1417" y="221"/>
                  </a:cubicBezTo>
                  <a:cubicBezTo>
                    <a:pt x="1097" y="-19"/>
                    <a:pt x="556" y="-49"/>
                    <a:pt x="587" y="61"/>
                  </a:cubicBezTo>
                  <a:cubicBezTo>
                    <a:pt x="617" y="171"/>
                    <a:pt x="687" y="181"/>
                    <a:pt x="687" y="181"/>
                  </a:cubicBezTo>
                  <a:cubicBezTo>
                    <a:pt x="687" y="181"/>
                    <a:pt x="56" y="111"/>
                    <a:pt x="6" y="281"/>
                  </a:cubicBezTo>
                  <a:cubicBezTo>
                    <a:pt x="-44" y="451"/>
                    <a:pt x="226" y="551"/>
                    <a:pt x="226" y="551"/>
                  </a:cubicBezTo>
                  <a:lnTo>
                    <a:pt x="196" y="641"/>
                  </a:lnTo>
                  <a:cubicBezTo>
                    <a:pt x="196" y="641"/>
                    <a:pt x="133" y="848"/>
                    <a:pt x="66" y="1100"/>
                  </a:cubicBezTo>
                  <a:lnTo>
                    <a:pt x="86" y="1101"/>
                  </a:lnTo>
                  <a:cubicBezTo>
                    <a:pt x="86" y="1101"/>
                    <a:pt x="116" y="1011"/>
                    <a:pt x="156" y="871"/>
                  </a:cubicBezTo>
                  <a:cubicBezTo>
                    <a:pt x="196" y="731"/>
                    <a:pt x="276" y="571"/>
                    <a:pt x="677" y="611"/>
                  </a:cubicBezTo>
                  <a:cubicBezTo>
                    <a:pt x="1077" y="651"/>
                    <a:pt x="1477" y="861"/>
                    <a:pt x="1497" y="1011"/>
                  </a:cubicBezTo>
                  <a:cubicBezTo>
                    <a:pt x="1517" y="1161"/>
                    <a:pt x="1347" y="1222"/>
                    <a:pt x="1407" y="1292"/>
                  </a:cubicBezTo>
                  <a:cubicBezTo>
                    <a:pt x="1467" y="1362"/>
                    <a:pt x="1547" y="1392"/>
                    <a:pt x="1497" y="1442"/>
                  </a:cubicBezTo>
                  <a:cubicBezTo>
                    <a:pt x="1447" y="1492"/>
                    <a:pt x="1347" y="1702"/>
                    <a:pt x="1407" y="1732"/>
                  </a:cubicBezTo>
                  <a:cubicBezTo>
                    <a:pt x="1467" y="1762"/>
                    <a:pt x="1567" y="1712"/>
                    <a:pt x="1567" y="1712"/>
                  </a:cubicBezTo>
                  <a:cubicBezTo>
                    <a:pt x="1567" y="1712"/>
                    <a:pt x="1568" y="1712"/>
                    <a:pt x="1570" y="1712"/>
                  </a:cubicBezTo>
                  <a:cubicBezTo>
                    <a:pt x="1533" y="1702"/>
                    <a:pt x="1517" y="1702"/>
                    <a:pt x="1517" y="1702"/>
                  </a:cubicBezTo>
                  <a:close/>
                </a:path>
              </a:pathLst>
            </a:custGeom>
            <a:noFill/>
            <a:ln w="9525" cap="flat" cmpd="sng">
              <a:solidFill>
                <a:schemeClr val="dk1"/>
              </a:solidFill>
              <a:prstDash val="solid"/>
              <a:bevel/>
              <a:headEnd type="none" w="sm" len="sm"/>
              <a:tailEnd type="none" w="sm" len="sm"/>
            </a:ln>
          </p:spPr>
          <p:txBody>
            <a:bodyPr spcFirstLastPara="1" wrap="square" lIns="92875" tIns="47875" rIns="92875" bIns="478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246" name="Google Shape;2246;p48"/>
            <p:cNvSpPr/>
            <p:nvPr/>
          </p:nvSpPr>
          <p:spPr>
            <a:xfrm>
              <a:off x="6846239" y="1989793"/>
              <a:ext cx="70374" cy="198967"/>
            </a:xfrm>
            <a:custGeom>
              <a:avLst/>
              <a:gdLst/>
              <a:ahLst/>
              <a:cxnLst/>
              <a:rect l="l" t="t" r="r" b="b"/>
              <a:pathLst>
                <a:path w="191" h="540" extrusionOk="0">
                  <a:moveTo>
                    <a:pt x="181" y="0"/>
                  </a:moveTo>
                  <a:lnTo>
                    <a:pt x="0" y="480"/>
                  </a:lnTo>
                  <a:lnTo>
                    <a:pt x="191" y="540"/>
                  </a:lnTo>
                  <a:lnTo>
                    <a:pt x="181" y="0"/>
                  </a:lnTo>
                  <a:close/>
                </a:path>
              </a:pathLst>
            </a:custGeom>
            <a:solidFill>
              <a:srgbClr val="A56F5F"/>
            </a:solidFill>
            <a:ln w="9525" cap="flat" cmpd="sng">
              <a:solidFill>
                <a:schemeClr val="dk1"/>
              </a:solidFill>
              <a:prstDash val="solid"/>
              <a:bevel/>
              <a:headEnd type="none" w="sm" len="sm"/>
              <a:tailEnd type="none" w="sm" len="sm"/>
            </a:ln>
          </p:spPr>
          <p:txBody>
            <a:bodyPr spcFirstLastPara="1" wrap="square" lIns="92875" tIns="47875" rIns="92875" bIns="478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247" name="Google Shape;2247;p48"/>
            <p:cNvSpPr/>
            <p:nvPr/>
          </p:nvSpPr>
          <p:spPr>
            <a:xfrm>
              <a:off x="6860978" y="2214550"/>
              <a:ext cx="158803" cy="42373"/>
            </a:xfrm>
            <a:custGeom>
              <a:avLst/>
              <a:gdLst/>
              <a:ahLst/>
              <a:cxnLst/>
              <a:rect l="l" t="t" r="r" b="b"/>
              <a:pathLst>
                <a:path w="431" h="115" extrusionOk="0">
                  <a:moveTo>
                    <a:pt x="0" y="80"/>
                  </a:moveTo>
                  <a:cubicBezTo>
                    <a:pt x="0" y="80"/>
                    <a:pt x="221" y="200"/>
                    <a:pt x="431" y="0"/>
                  </a:cubicBezTo>
                  <a:lnTo>
                    <a:pt x="0" y="80"/>
                  </a:lnTo>
                  <a:close/>
                </a:path>
              </a:pathLst>
            </a:custGeom>
            <a:noFill/>
            <a:ln w="9525" cap="flat" cmpd="sng">
              <a:solidFill>
                <a:schemeClr val="dk1"/>
              </a:solidFill>
              <a:prstDash val="solid"/>
              <a:bevel/>
              <a:headEnd type="none" w="sm" len="sm"/>
              <a:tailEnd type="none" w="sm" len="sm"/>
            </a:ln>
          </p:spPr>
          <p:txBody>
            <a:bodyPr spcFirstLastPara="1" wrap="square" lIns="92875" tIns="0" rIns="92875"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248" name="Google Shape;2248;p48"/>
            <p:cNvSpPr/>
            <p:nvPr/>
          </p:nvSpPr>
          <p:spPr>
            <a:xfrm>
              <a:off x="6779918" y="1893626"/>
              <a:ext cx="117905" cy="29477"/>
            </a:xfrm>
            <a:custGeom>
              <a:avLst/>
              <a:gdLst/>
              <a:ahLst/>
              <a:cxnLst/>
              <a:rect l="l" t="t" r="r" b="b"/>
              <a:pathLst>
                <a:path w="320" h="80" extrusionOk="0">
                  <a:moveTo>
                    <a:pt x="0" y="0"/>
                  </a:moveTo>
                  <a:cubicBezTo>
                    <a:pt x="0" y="0"/>
                    <a:pt x="250" y="40"/>
                    <a:pt x="320" y="80"/>
                  </a:cubicBezTo>
                  <a:lnTo>
                    <a:pt x="0" y="0"/>
                  </a:lnTo>
                  <a:close/>
                </a:path>
              </a:pathLst>
            </a:custGeom>
            <a:solidFill>
              <a:schemeClr val="dk1"/>
            </a:solidFill>
            <a:ln w="12600" cap="flat" cmpd="sng">
              <a:solidFill>
                <a:schemeClr val="dk1"/>
              </a:solidFill>
              <a:prstDash val="solid"/>
              <a:bevel/>
              <a:headEnd type="none" w="sm" len="sm"/>
              <a:tailEnd type="none" w="sm" len="sm"/>
            </a:ln>
          </p:spPr>
          <p:txBody>
            <a:bodyPr spcFirstLastPara="1" wrap="square" lIns="96100" tIns="0" rIns="961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249" name="Google Shape;2249;p48"/>
            <p:cNvSpPr/>
            <p:nvPr/>
          </p:nvSpPr>
          <p:spPr>
            <a:xfrm>
              <a:off x="7030834" y="1922365"/>
              <a:ext cx="110536" cy="37951"/>
            </a:xfrm>
            <a:custGeom>
              <a:avLst/>
              <a:gdLst/>
              <a:ahLst/>
              <a:cxnLst/>
              <a:rect l="l" t="t" r="r" b="b"/>
              <a:pathLst>
                <a:path w="300" h="103" extrusionOk="0">
                  <a:moveTo>
                    <a:pt x="0" y="12"/>
                  </a:moveTo>
                  <a:cubicBezTo>
                    <a:pt x="0" y="12"/>
                    <a:pt x="180" y="-48"/>
                    <a:pt x="300" y="103"/>
                  </a:cubicBezTo>
                  <a:lnTo>
                    <a:pt x="0" y="12"/>
                  </a:lnTo>
                  <a:close/>
                </a:path>
              </a:pathLst>
            </a:custGeom>
            <a:solidFill>
              <a:schemeClr val="dk1"/>
            </a:solidFill>
            <a:ln w="12600" cap="flat" cmpd="sng">
              <a:solidFill>
                <a:schemeClr val="dk1"/>
              </a:solidFill>
              <a:prstDash val="solid"/>
              <a:bevel/>
              <a:headEnd type="none" w="sm" len="sm"/>
              <a:tailEnd type="none" w="sm" len="sm"/>
            </a:ln>
          </p:spPr>
          <p:txBody>
            <a:bodyPr spcFirstLastPara="1" wrap="square" lIns="96100" tIns="0" rIns="961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250" name="Google Shape;2250;p48"/>
            <p:cNvSpPr/>
            <p:nvPr/>
          </p:nvSpPr>
          <p:spPr>
            <a:xfrm>
              <a:off x="6802025" y="1956263"/>
              <a:ext cx="33529" cy="58953"/>
            </a:xfrm>
            <a:custGeom>
              <a:avLst/>
              <a:gdLst/>
              <a:ahLst/>
              <a:cxnLst/>
              <a:rect l="l" t="t" r="r" b="b"/>
              <a:pathLst>
                <a:path w="91" h="160" extrusionOk="0">
                  <a:moveTo>
                    <a:pt x="90" y="87"/>
                  </a:moveTo>
                  <a:cubicBezTo>
                    <a:pt x="84" y="130"/>
                    <a:pt x="59" y="163"/>
                    <a:pt x="35" y="160"/>
                  </a:cubicBezTo>
                  <a:cubicBezTo>
                    <a:pt x="10" y="157"/>
                    <a:pt x="-5" y="119"/>
                    <a:pt x="1" y="75"/>
                  </a:cubicBezTo>
                  <a:cubicBezTo>
                    <a:pt x="6" y="31"/>
                    <a:pt x="31" y="-2"/>
                    <a:pt x="56" y="1"/>
                  </a:cubicBezTo>
                  <a:cubicBezTo>
                    <a:pt x="81" y="5"/>
                    <a:pt x="96" y="43"/>
                    <a:pt x="90" y="87"/>
                  </a:cubicBezTo>
                  <a:close/>
                </a:path>
              </a:pathLst>
            </a:custGeom>
            <a:solidFill>
              <a:schemeClr val="dk1"/>
            </a:solidFill>
            <a:ln>
              <a:noFill/>
            </a:ln>
          </p:spPr>
          <p:txBody>
            <a:bodyPr spcFirstLastPara="1" wrap="square" lIns="90000" tIns="12600" rIns="90000" bIns="126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251" name="Google Shape;2251;p48"/>
            <p:cNvSpPr/>
            <p:nvPr/>
          </p:nvSpPr>
          <p:spPr>
            <a:xfrm>
              <a:off x="7016096" y="2017058"/>
              <a:ext cx="33529" cy="58953"/>
            </a:xfrm>
            <a:custGeom>
              <a:avLst/>
              <a:gdLst/>
              <a:ahLst/>
              <a:cxnLst/>
              <a:rect l="l" t="t" r="r" b="b"/>
              <a:pathLst>
                <a:path w="91" h="160" extrusionOk="0">
                  <a:moveTo>
                    <a:pt x="90" y="86"/>
                  </a:moveTo>
                  <a:cubicBezTo>
                    <a:pt x="84" y="130"/>
                    <a:pt x="59" y="163"/>
                    <a:pt x="35" y="160"/>
                  </a:cubicBezTo>
                  <a:cubicBezTo>
                    <a:pt x="10" y="157"/>
                    <a:pt x="-5" y="118"/>
                    <a:pt x="1" y="75"/>
                  </a:cubicBezTo>
                  <a:cubicBezTo>
                    <a:pt x="6" y="31"/>
                    <a:pt x="31" y="-2"/>
                    <a:pt x="56" y="1"/>
                  </a:cubicBezTo>
                  <a:cubicBezTo>
                    <a:pt x="80" y="4"/>
                    <a:pt x="96" y="43"/>
                    <a:pt x="90" y="86"/>
                  </a:cubicBezTo>
                  <a:close/>
                </a:path>
              </a:pathLst>
            </a:custGeom>
            <a:solidFill>
              <a:schemeClr val="dk1"/>
            </a:solidFill>
            <a:ln>
              <a:noFill/>
            </a:ln>
          </p:spPr>
          <p:txBody>
            <a:bodyPr spcFirstLastPara="1" wrap="square" lIns="90000" tIns="12600" rIns="90000" bIns="126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252" name="Google Shape;2252;p48"/>
            <p:cNvSpPr/>
            <p:nvPr/>
          </p:nvSpPr>
          <p:spPr>
            <a:xfrm>
              <a:off x="5772568" y="1698713"/>
              <a:ext cx="418562" cy="652538"/>
            </a:xfrm>
            <a:custGeom>
              <a:avLst/>
              <a:gdLst/>
              <a:ahLst/>
              <a:cxnLst/>
              <a:rect l="l" t="t" r="r" b="b"/>
              <a:pathLst>
                <a:path w="1136" h="1771" extrusionOk="0">
                  <a:moveTo>
                    <a:pt x="171" y="1228"/>
                  </a:moveTo>
                  <a:lnTo>
                    <a:pt x="0" y="1562"/>
                  </a:lnTo>
                  <a:cubicBezTo>
                    <a:pt x="0" y="1562"/>
                    <a:pt x="0" y="1715"/>
                    <a:pt x="257" y="1762"/>
                  </a:cubicBezTo>
                  <a:cubicBezTo>
                    <a:pt x="515" y="1810"/>
                    <a:pt x="601" y="1657"/>
                    <a:pt x="601" y="1657"/>
                  </a:cubicBezTo>
                  <a:lnTo>
                    <a:pt x="782" y="1161"/>
                  </a:lnTo>
                  <a:cubicBezTo>
                    <a:pt x="782" y="1161"/>
                    <a:pt x="926" y="1065"/>
                    <a:pt x="945" y="960"/>
                  </a:cubicBezTo>
                  <a:cubicBezTo>
                    <a:pt x="964" y="855"/>
                    <a:pt x="945" y="540"/>
                    <a:pt x="973" y="397"/>
                  </a:cubicBezTo>
                  <a:cubicBezTo>
                    <a:pt x="1002" y="254"/>
                    <a:pt x="1212" y="34"/>
                    <a:pt x="1107" y="6"/>
                  </a:cubicBezTo>
                  <a:cubicBezTo>
                    <a:pt x="1002" y="-23"/>
                    <a:pt x="887" y="53"/>
                    <a:pt x="859" y="187"/>
                  </a:cubicBezTo>
                  <a:cubicBezTo>
                    <a:pt x="830" y="321"/>
                    <a:pt x="782" y="474"/>
                    <a:pt x="782" y="474"/>
                  </a:cubicBezTo>
                  <a:cubicBezTo>
                    <a:pt x="782" y="474"/>
                    <a:pt x="687" y="359"/>
                    <a:pt x="677" y="263"/>
                  </a:cubicBezTo>
                  <a:cubicBezTo>
                    <a:pt x="668" y="168"/>
                    <a:pt x="716" y="120"/>
                    <a:pt x="649" y="101"/>
                  </a:cubicBezTo>
                  <a:cubicBezTo>
                    <a:pt x="582" y="82"/>
                    <a:pt x="143" y="407"/>
                    <a:pt x="124" y="512"/>
                  </a:cubicBezTo>
                  <a:cubicBezTo>
                    <a:pt x="105" y="617"/>
                    <a:pt x="171" y="1228"/>
                    <a:pt x="171" y="1228"/>
                  </a:cubicBezTo>
                  <a:close/>
                </a:path>
              </a:pathLst>
            </a:custGeom>
            <a:solidFill>
              <a:srgbClr val="A56F5F"/>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253" name="Google Shape;2253;p48"/>
            <p:cNvSpPr/>
            <p:nvPr/>
          </p:nvSpPr>
          <p:spPr>
            <a:xfrm>
              <a:off x="5772568" y="1698713"/>
              <a:ext cx="418562" cy="652538"/>
            </a:xfrm>
            <a:custGeom>
              <a:avLst/>
              <a:gdLst/>
              <a:ahLst/>
              <a:cxnLst/>
              <a:rect l="l" t="t" r="r" b="b"/>
              <a:pathLst>
                <a:path w="1136" h="1771" extrusionOk="0">
                  <a:moveTo>
                    <a:pt x="171" y="1228"/>
                  </a:moveTo>
                  <a:lnTo>
                    <a:pt x="0" y="1562"/>
                  </a:lnTo>
                  <a:cubicBezTo>
                    <a:pt x="0" y="1562"/>
                    <a:pt x="0" y="1715"/>
                    <a:pt x="257" y="1762"/>
                  </a:cubicBezTo>
                  <a:cubicBezTo>
                    <a:pt x="515" y="1810"/>
                    <a:pt x="601" y="1657"/>
                    <a:pt x="601" y="1657"/>
                  </a:cubicBezTo>
                  <a:lnTo>
                    <a:pt x="782" y="1161"/>
                  </a:lnTo>
                  <a:cubicBezTo>
                    <a:pt x="782" y="1161"/>
                    <a:pt x="926" y="1065"/>
                    <a:pt x="945" y="960"/>
                  </a:cubicBezTo>
                  <a:cubicBezTo>
                    <a:pt x="964" y="855"/>
                    <a:pt x="945" y="540"/>
                    <a:pt x="973" y="397"/>
                  </a:cubicBezTo>
                  <a:cubicBezTo>
                    <a:pt x="1002" y="254"/>
                    <a:pt x="1212" y="34"/>
                    <a:pt x="1107" y="6"/>
                  </a:cubicBezTo>
                  <a:cubicBezTo>
                    <a:pt x="1002" y="-23"/>
                    <a:pt x="887" y="53"/>
                    <a:pt x="859" y="187"/>
                  </a:cubicBezTo>
                  <a:cubicBezTo>
                    <a:pt x="830" y="321"/>
                    <a:pt x="782" y="474"/>
                    <a:pt x="782" y="474"/>
                  </a:cubicBezTo>
                  <a:cubicBezTo>
                    <a:pt x="782" y="474"/>
                    <a:pt x="687" y="359"/>
                    <a:pt x="677" y="263"/>
                  </a:cubicBezTo>
                  <a:cubicBezTo>
                    <a:pt x="668" y="168"/>
                    <a:pt x="716" y="120"/>
                    <a:pt x="649" y="101"/>
                  </a:cubicBezTo>
                  <a:cubicBezTo>
                    <a:pt x="582" y="82"/>
                    <a:pt x="143" y="407"/>
                    <a:pt x="124" y="512"/>
                  </a:cubicBezTo>
                  <a:cubicBezTo>
                    <a:pt x="105" y="617"/>
                    <a:pt x="171" y="1228"/>
                    <a:pt x="171" y="1228"/>
                  </a:cubicBezTo>
                  <a:close/>
                </a:path>
              </a:pathLst>
            </a:custGeom>
            <a:noFill/>
            <a:ln w="9525" cap="flat" cmpd="sng">
              <a:solidFill>
                <a:schemeClr val="dk1"/>
              </a:solidFill>
              <a:prstDash val="solid"/>
              <a:bevel/>
              <a:headEnd type="none" w="sm" len="sm"/>
              <a:tailEnd type="none" w="sm" len="sm"/>
            </a:ln>
          </p:spPr>
          <p:txBody>
            <a:bodyPr spcFirstLastPara="1" wrap="square" lIns="92875" tIns="47875" rIns="92875" bIns="478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254" name="Google Shape;2254;p48"/>
            <p:cNvSpPr/>
            <p:nvPr/>
          </p:nvSpPr>
          <p:spPr>
            <a:xfrm>
              <a:off x="6067330" y="1580807"/>
              <a:ext cx="0" cy="304346"/>
            </a:xfrm>
            <a:custGeom>
              <a:avLst/>
              <a:gdLst/>
              <a:ahLst/>
              <a:cxnLst/>
              <a:rect l="l" t="t" r="r" b="b"/>
              <a:pathLst>
                <a:path w="120000" h="826" extrusionOk="0">
                  <a:moveTo>
                    <a:pt x="0" y="0"/>
                  </a:moveTo>
                  <a:lnTo>
                    <a:pt x="0" y="826"/>
                  </a:lnTo>
                  <a:lnTo>
                    <a:pt x="0" y="0"/>
                  </a:lnTo>
                  <a:close/>
                </a:path>
              </a:pathLst>
            </a:custGeom>
            <a:solidFill>
              <a:schemeClr val="lt1"/>
            </a:solidFill>
            <a:ln w="18700" cap="flat" cmpd="sng">
              <a:solidFill>
                <a:schemeClr val="dk1"/>
              </a:solidFill>
              <a:prstDash val="solid"/>
              <a:bevel/>
              <a:headEnd type="none" w="sm" len="sm"/>
              <a:tailEnd type="none" w="sm" len="sm"/>
            </a:ln>
          </p:spPr>
          <p:txBody>
            <a:bodyPr spcFirstLastPara="1" wrap="square" lIns="99350" tIns="54350" rIns="99350" bIns="543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255" name="Google Shape;2255;p48"/>
            <p:cNvSpPr/>
            <p:nvPr/>
          </p:nvSpPr>
          <p:spPr>
            <a:xfrm>
              <a:off x="5867260" y="1745506"/>
              <a:ext cx="158066" cy="158068"/>
            </a:xfrm>
            <a:custGeom>
              <a:avLst/>
              <a:gdLst/>
              <a:ahLst/>
              <a:cxnLst/>
              <a:rect l="l" t="t" r="r" b="b"/>
              <a:pathLst>
                <a:path w="429" h="429" extrusionOk="0">
                  <a:moveTo>
                    <a:pt x="15" y="181"/>
                  </a:moveTo>
                  <a:cubicBezTo>
                    <a:pt x="15" y="181"/>
                    <a:pt x="-22" y="160"/>
                    <a:pt x="20" y="129"/>
                  </a:cubicBezTo>
                  <a:cubicBezTo>
                    <a:pt x="62" y="97"/>
                    <a:pt x="210" y="28"/>
                    <a:pt x="258" y="2"/>
                  </a:cubicBezTo>
                  <a:cubicBezTo>
                    <a:pt x="305" y="-24"/>
                    <a:pt x="379" y="229"/>
                    <a:pt x="405" y="319"/>
                  </a:cubicBezTo>
                  <a:cubicBezTo>
                    <a:pt x="432" y="408"/>
                    <a:pt x="442" y="429"/>
                    <a:pt x="405" y="429"/>
                  </a:cubicBezTo>
                  <a:cubicBezTo>
                    <a:pt x="368" y="429"/>
                    <a:pt x="337" y="429"/>
                    <a:pt x="289" y="334"/>
                  </a:cubicBezTo>
                  <a:cubicBezTo>
                    <a:pt x="242" y="239"/>
                    <a:pt x="215" y="208"/>
                    <a:pt x="215" y="208"/>
                  </a:cubicBezTo>
                  <a:lnTo>
                    <a:pt x="126" y="224"/>
                  </a:lnTo>
                  <a:lnTo>
                    <a:pt x="15" y="181"/>
                  </a:lnTo>
                  <a:close/>
                </a:path>
              </a:pathLst>
            </a:custGeom>
            <a:solidFill>
              <a:srgbClr val="A56F5F"/>
            </a:solidFill>
            <a:ln w="9525" cap="flat" cmpd="sng">
              <a:solidFill>
                <a:schemeClr val="dk1"/>
              </a:solidFill>
              <a:prstDash val="solid"/>
              <a:bevel/>
              <a:headEnd type="none" w="sm" len="sm"/>
              <a:tailEnd type="none" w="sm" len="sm"/>
            </a:ln>
          </p:spPr>
          <p:txBody>
            <a:bodyPr spcFirstLastPara="1" wrap="square" lIns="92875" tIns="47875" rIns="92875" bIns="478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256" name="Google Shape;2256;p48"/>
            <p:cNvSpPr/>
            <p:nvPr/>
          </p:nvSpPr>
          <p:spPr>
            <a:xfrm>
              <a:off x="5824519" y="1778667"/>
              <a:ext cx="158066" cy="158068"/>
            </a:xfrm>
            <a:custGeom>
              <a:avLst/>
              <a:gdLst/>
              <a:ahLst/>
              <a:cxnLst/>
              <a:rect l="l" t="t" r="r" b="b"/>
              <a:pathLst>
                <a:path w="429" h="429" extrusionOk="0">
                  <a:moveTo>
                    <a:pt x="15" y="181"/>
                  </a:moveTo>
                  <a:cubicBezTo>
                    <a:pt x="15" y="181"/>
                    <a:pt x="-22" y="160"/>
                    <a:pt x="20" y="128"/>
                  </a:cubicBezTo>
                  <a:cubicBezTo>
                    <a:pt x="62" y="97"/>
                    <a:pt x="210" y="28"/>
                    <a:pt x="257" y="2"/>
                  </a:cubicBezTo>
                  <a:cubicBezTo>
                    <a:pt x="305" y="-25"/>
                    <a:pt x="379" y="229"/>
                    <a:pt x="405" y="318"/>
                  </a:cubicBezTo>
                  <a:cubicBezTo>
                    <a:pt x="432" y="408"/>
                    <a:pt x="442" y="429"/>
                    <a:pt x="405" y="429"/>
                  </a:cubicBezTo>
                  <a:cubicBezTo>
                    <a:pt x="368" y="429"/>
                    <a:pt x="337" y="429"/>
                    <a:pt x="289" y="334"/>
                  </a:cubicBezTo>
                  <a:cubicBezTo>
                    <a:pt x="242" y="239"/>
                    <a:pt x="215" y="207"/>
                    <a:pt x="215" y="207"/>
                  </a:cubicBezTo>
                  <a:lnTo>
                    <a:pt x="125" y="223"/>
                  </a:lnTo>
                  <a:lnTo>
                    <a:pt x="15" y="181"/>
                  </a:lnTo>
                  <a:close/>
                </a:path>
              </a:pathLst>
            </a:custGeom>
            <a:solidFill>
              <a:srgbClr val="A56F5F"/>
            </a:solidFill>
            <a:ln w="9525" cap="flat" cmpd="sng">
              <a:solidFill>
                <a:schemeClr val="dk1"/>
              </a:solidFill>
              <a:prstDash val="solid"/>
              <a:bevel/>
              <a:headEnd type="none" w="sm" len="sm"/>
              <a:tailEnd type="none" w="sm" len="sm"/>
            </a:ln>
          </p:spPr>
          <p:txBody>
            <a:bodyPr spcFirstLastPara="1" wrap="square" lIns="92875" tIns="47875" rIns="92875" bIns="478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257" name="Google Shape;2257;p48"/>
            <p:cNvSpPr/>
            <p:nvPr/>
          </p:nvSpPr>
          <p:spPr>
            <a:xfrm>
              <a:off x="5796885" y="1826935"/>
              <a:ext cx="132274" cy="159174"/>
            </a:xfrm>
            <a:custGeom>
              <a:avLst/>
              <a:gdLst/>
              <a:ahLst/>
              <a:cxnLst/>
              <a:rect l="l" t="t" r="r" b="b"/>
              <a:pathLst>
                <a:path w="359" h="432" extrusionOk="0">
                  <a:moveTo>
                    <a:pt x="115" y="221"/>
                  </a:moveTo>
                  <a:lnTo>
                    <a:pt x="220" y="316"/>
                  </a:lnTo>
                  <a:cubicBezTo>
                    <a:pt x="220" y="316"/>
                    <a:pt x="258" y="421"/>
                    <a:pt x="315" y="431"/>
                  </a:cubicBezTo>
                  <a:cubicBezTo>
                    <a:pt x="373" y="441"/>
                    <a:pt x="373" y="383"/>
                    <a:pt x="315" y="278"/>
                  </a:cubicBezTo>
                  <a:cubicBezTo>
                    <a:pt x="258" y="173"/>
                    <a:pt x="230" y="11"/>
                    <a:pt x="191" y="1"/>
                  </a:cubicBezTo>
                  <a:cubicBezTo>
                    <a:pt x="153" y="-8"/>
                    <a:pt x="0" y="126"/>
                    <a:pt x="0" y="126"/>
                  </a:cubicBezTo>
                  <a:lnTo>
                    <a:pt x="77" y="374"/>
                  </a:lnTo>
                  <a:lnTo>
                    <a:pt x="115" y="221"/>
                  </a:lnTo>
                  <a:close/>
                </a:path>
              </a:pathLst>
            </a:custGeom>
            <a:solidFill>
              <a:srgbClr val="A56F5F"/>
            </a:solidFill>
            <a:ln w="9525" cap="flat" cmpd="sng">
              <a:solidFill>
                <a:schemeClr val="dk1"/>
              </a:solidFill>
              <a:prstDash val="solid"/>
              <a:bevel/>
              <a:headEnd type="none" w="sm" len="sm"/>
              <a:tailEnd type="none" w="sm" len="sm"/>
            </a:ln>
          </p:spPr>
          <p:txBody>
            <a:bodyPr spcFirstLastPara="1" wrap="square" lIns="92875" tIns="47875" rIns="92875" bIns="478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258" name="Google Shape;2258;p48"/>
            <p:cNvSpPr/>
            <p:nvPr/>
          </p:nvSpPr>
          <p:spPr>
            <a:xfrm>
              <a:off x="5978533" y="1710503"/>
              <a:ext cx="90639" cy="67059"/>
            </a:xfrm>
            <a:custGeom>
              <a:avLst/>
              <a:gdLst/>
              <a:ahLst/>
              <a:cxnLst/>
              <a:rect l="l" t="t" r="r" b="b"/>
              <a:pathLst>
                <a:path w="246" h="182" extrusionOk="0">
                  <a:moveTo>
                    <a:pt x="107" y="6"/>
                  </a:moveTo>
                  <a:cubicBezTo>
                    <a:pt x="107" y="6"/>
                    <a:pt x="10" y="6"/>
                    <a:pt x="1" y="89"/>
                  </a:cubicBezTo>
                  <a:cubicBezTo>
                    <a:pt x="-8" y="172"/>
                    <a:pt x="52" y="195"/>
                    <a:pt x="139" y="176"/>
                  </a:cubicBezTo>
                  <a:cubicBezTo>
                    <a:pt x="226" y="158"/>
                    <a:pt x="268" y="75"/>
                    <a:pt x="235" y="29"/>
                  </a:cubicBezTo>
                  <a:cubicBezTo>
                    <a:pt x="203" y="-17"/>
                    <a:pt x="107" y="6"/>
                    <a:pt x="107" y="6"/>
                  </a:cubicBezTo>
                  <a:close/>
                </a:path>
              </a:pathLst>
            </a:custGeom>
            <a:solidFill>
              <a:srgbClr val="FFFFFF"/>
            </a:solidFill>
            <a:ln>
              <a:noFill/>
            </a:ln>
          </p:spPr>
          <p:txBody>
            <a:bodyPr spcFirstLastPara="1" wrap="square" lIns="90000" tIns="20500" rIns="90000" bIns="205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259" name="Google Shape;2259;p48"/>
            <p:cNvSpPr/>
            <p:nvPr/>
          </p:nvSpPr>
          <p:spPr>
            <a:xfrm>
              <a:off x="5978533" y="1710503"/>
              <a:ext cx="90639" cy="67059"/>
            </a:xfrm>
            <a:custGeom>
              <a:avLst/>
              <a:gdLst/>
              <a:ahLst/>
              <a:cxnLst/>
              <a:rect l="l" t="t" r="r" b="b"/>
              <a:pathLst>
                <a:path w="246" h="182" extrusionOk="0">
                  <a:moveTo>
                    <a:pt x="107" y="6"/>
                  </a:moveTo>
                  <a:cubicBezTo>
                    <a:pt x="107" y="6"/>
                    <a:pt x="10" y="6"/>
                    <a:pt x="1" y="89"/>
                  </a:cubicBezTo>
                  <a:cubicBezTo>
                    <a:pt x="-8" y="172"/>
                    <a:pt x="52" y="195"/>
                    <a:pt x="139" y="176"/>
                  </a:cubicBezTo>
                  <a:cubicBezTo>
                    <a:pt x="226" y="158"/>
                    <a:pt x="268" y="75"/>
                    <a:pt x="235" y="29"/>
                  </a:cubicBezTo>
                  <a:cubicBezTo>
                    <a:pt x="203" y="-17"/>
                    <a:pt x="107" y="6"/>
                    <a:pt x="107" y="6"/>
                  </a:cubicBezTo>
                  <a:close/>
                </a:path>
              </a:pathLst>
            </a:custGeom>
            <a:solidFill>
              <a:srgbClr val="A56F5F"/>
            </a:solidFill>
            <a:ln w="9525" cap="flat" cmpd="sng">
              <a:solidFill>
                <a:schemeClr val="dk1"/>
              </a:solidFill>
              <a:prstDash val="solid"/>
              <a:bevel/>
              <a:headEnd type="none" w="sm" len="sm"/>
              <a:tailEnd type="none" w="sm" len="sm"/>
            </a:ln>
          </p:spPr>
          <p:txBody>
            <a:bodyPr spcFirstLastPara="1" wrap="square" lIns="92875" tIns="17625" rIns="92875" bIns="176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260" name="Google Shape;2260;p48"/>
            <p:cNvSpPr/>
            <p:nvPr/>
          </p:nvSpPr>
          <p:spPr>
            <a:xfrm>
              <a:off x="5772568" y="2198338"/>
              <a:ext cx="253864" cy="152910"/>
            </a:xfrm>
            <a:custGeom>
              <a:avLst/>
              <a:gdLst/>
              <a:ahLst/>
              <a:cxnLst/>
              <a:rect l="l" t="t" r="r" b="b"/>
              <a:pathLst>
                <a:path w="689" h="415" extrusionOk="0">
                  <a:moveTo>
                    <a:pt x="601" y="301"/>
                  </a:moveTo>
                  <a:lnTo>
                    <a:pt x="689" y="62"/>
                  </a:lnTo>
                  <a:cubicBezTo>
                    <a:pt x="336" y="166"/>
                    <a:pt x="173" y="70"/>
                    <a:pt x="106" y="0"/>
                  </a:cubicBezTo>
                  <a:lnTo>
                    <a:pt x="0" y="206"/>
                  </a:lnTo>
                  <a:cubicBezTo>
                    <a:pt x="0" y="206"/>
                    <a:pt x="0" y="359"/>
                    <a:pt x="257" y="406"/>
                  </a:cubicBezTo>
                  <a:cubicBezTo>
                    <a:pt x="515" y="454"/>
                    <a:pt x="601" y="301"/>
                    <a:pt x="601" y="301"/>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261" name="Google Shape;2261;p48"/>
            <p:cNvSpPr/>
            <p:nvPr/>
          </p:nvSpPr>
          <p:spPr>
            <a:xfrm>
              <a:off x="5772568" y="2198338"/>
              <a:ext cx="253864" cy="152910"/>
            </a:xfrm>
            <a:custGeom>
              <a:avLst/>
              <a:gdLst/>
              <a:ahLst/>
              <a:cxnLst/>
              <a:rect l="l" t="t" r="r" b="b"/>
              <a:pathLst>
                <a:path w="689" h="415" extrusionOk="0">
                  <a:moveTo>
                    <a:pt x="601" y="301"/>
                  </a:moveTo>
                  <a:lnTo>
                    <a:pt x="689" y="62"/>
                  </a:lnTo>
                  <a:cubicBezTo>
                    <a:pt x="336" y="166"/>
                    <a:pt x="173" y="70"/>
                    <a:pt x="106" y="0"/>
                  </a:cubicBezTo>
                  <a:lnTo>
                    <a:pt x="0" y="206"/>
                  </a:lnTo>
                  <a:cubicBezTo>
                    <a:pt x="0" y="206"/>
                    <a:pt x="0" y="359"/>
                    <a:pt x="257" y="406"/>
                  </a:cubicBezTo>
                  <a:cubicBezTo>
                    <a:pt x="515" y="454"/>
                    <a:pt x="601" y="301"/>
                    <a:pt x="601" y="301"/>
                  </a:cubicBezTo>
                  <a:close/>
                </a:path>
              </a:pathLst>
            </a:custGeom>
            <a:noFill/>
            <a:ln w="9525" cap="flat" cmpd="sng">
              <a:solidFill>
                <a:schemeClr val="dk1"/>
              </a:solidFill>
              <a:prstDash val="solid"/>
              <a:bevel/>
              <a:headEnd type="none" w="sm" len="sm"/>
              <a:tailEnd type="none" w="sm" len="sm"/>
            </a:ln>
          </p:spPr>
          <p:txBody>
            <a:bodyPr spcFirstLastPara="1" wrap="square" lIns="92875" tIns="47875" rIns="92875" bIns="478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262" name="Google Shape;2262;p48"/>
            <p:cNvSpPr/>
            <p:nvPr/>
          </p:nvSpPr>
          <p:spPr>
            <a:xfrm>
              <a:off x="7327071" y="3745483"/>
              <a:ext cx="451354" cy="585847"/>
            </a:xfrm>
            <a:custGeom>
              <a:avLst/>
              <a:gdLst/>
              <a:ahLst/>
              <a:cxnLst/>
              <a:rect l="l" t="t" r="r" b="b"/>
              <a:pathLst>
                <a:path w="1225" h="1590" extrusionOk="0">
                  <a:moveTo>
                    <a:pt x="510" y="275"/>
                  </a:moveTo>
                  <a:cubicBezTo>
                    <a:pt x="510" y="275"/>
                    <a:pt x="203" y="283"/>
                    <a:pt x="106" y="396"/>
                  </a:cubicBezTo>
                  <a:cubicBezTo>
                    <a:pt x="9" y="510"/>
                    <a:pt x="0" y="1067"/>
                    <a:pt x="0" y="1156"/>
                  </a:cubicBezTo>
                  <a:cubicBezTo>
                    <a:pt x="0" y="1245"/>
                    <a:pt x="178" y="1512"/>
                    <a:pt x="502" y="1577"/>
                  </a:cubicBezTo>
                  <a:cubicBezTo>
                    <a:pt x="825" y="1641"/>
                    <a:pt x="1100" y="1447"/>
                    <a:pt x="1108" y="1245"/>
                  </a:cubicBezTo>
                  <a:cubicBezTo>
                    <a:pt x="1116" y="1043"/>
                    <a:pt x="1253" y="493"/>
                    <a:pt x="1221" y="283"/>
                  </a:cubicBezTo>
                  <a:cubicBezTo>
                    <a:pt x="1189" y="73"/>
                    <a:pt x="1051" y="0"/>
                    <a:pt x="1051" y="0"/>
                  </a:cubicBezTo>
                  <a:lnTo>
                    <a:pt x="510" y="275"/>
                  </a:lnTo>
                  <a:close/>
                </a:path>
              </a:pathLst>
            </a:custGeom>
            <a:solidFill>
              <a:schemeClr val="dk2"/>
            </a:solidFill>
            <a:ln w="9525" cap="flat" cmpd="sng">
              <a:solidFill>
                <a:schemeClr val="dk1"/>
              </a:solidFill>
              <a:prstDash val="solid"/>
              <a:bevel/>
              <a:headEnd type="none" w="sm" len="sm"/>
              <a:tailEnd type="none" w="sm" len="sm"/>
            </a:ln>
          </p:spPr>
          <p:txBody>
            <a:bodyPr spcFirstLastPara="1" wrap="square" lIns="92875" tIns="47875" rIns="92875" bIns="478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263" name="Google Shape;2263;p48"/>
            <p:cNvSpPr/>
            <p:nvPr/>
          </p:nvSpPr>
          <p:spPr>
            <a:xfrm>
              <a:off x="7360968" y="4063829"/>
              <a:ext cx="280392" cy="273764"/>
            </a:xfrm>
            <a:custGeom>
              <a:avLst/>
              <a:gdLst/>
              <a:ahLst/>
              <a:cxnLst/>
              <a:rect l="l" t="t" r="r" b="b"/>
              <a:pathLst>
                <a:path w="761" h="743" extrusionOk="0">
                  <a:moveTo>
                    <a:pt x="761" y="372"/>
                  </a:moveTo>
                  <a:cubicBezTo>
                    <a:pt x="761" y="577"/>
                    <a:pt x="590" y="743"/>
                    <a:pt x="380" y="743"/>
                  </a:cubicBezTo>
                  <a:cubicBezTo>
                    <a:pt x="170" y="743"/>
                    <a:pt x="0" y="577"/>
                    <a:pt x="0" y="372"/>
                  </a:cubicBezTo>
                  <a:cubicBezTo>
                    <a:pt x="0" y="167"/>
                    <a:pt x="170" y="0"/>
                    <a:pt x="380" y="0"/>
                  </a:cubicBezTo>
                  <a:cubicBezTo>
                    <a:pt x="590" y="0"/>
                    <a:pt x="761" y="167"/>
                    <a:pt x="761" y="372"/>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264" name="Google Shape;2264;p48"/>
            <p:cNvSpPr/>
            <p:nvPr/>
          </p:nvSpPr>
          <p:spPr>
            <a:xfrm>
              <a:off x="7360968" y="4063829"/>
              <a:ext cx="280392" cy="273764"/>
            </a:xfrm>
            <a:custGeom>
              <a:avLst/>
              <a:gdLst/>
              <a:ahLst/>
              <a:cxnLst/>
              <a:rect l="l" t="t" r="r" b="b"/>
              <a:pathLst>
                <a:path w="761" h="743" extrusionOk="0">
                  <a:moveTo>
                    <a:pt x="761" y="372"/>
                  </a:moveTo>
                  <a:cubicBezTo>
                    <a:pt x="761" y="577"/>
                    <a:pt x="590" y="743"/>
                    <a:pt x="380" y="743"/>
                  </a:cubicBezTo>
                  <a:cubicBezTo>
                    <a:pt x="170" y="743"/>
                    <a:pt x="0" y="577"/>
                    <a:pt x="0" y="372"/>
                  </a:cubicBezTo>
                  <a:cubicBezTo>
                    <a:pt x="0" y="167"/>
                    <a:pt x="170" y="0"/>
                    <a:pt x="380" y="0"/>
                  </a:cubicBezTo>
                  <a:cubicBezTo>
                    <a:pt x="590" y="0"/>
                    <a:pt x="761" y="167"/>
                    <a:pt x="761" y="372"/>
                  </a:cubicBezTo>
                  <a:close/>
                </a:path>
              </a:pathLst>
            </a:custGeom>
            <a:noFill/>
            <a:ln w="9525" cap="flat" cmpd="sng">
              <a:solidFill>
                <a:schemeClr val="dk1"/>
              </a:solidFill>
              <a:prstDash val="solid"/>
              <a:bevel/>
              <a:headEnd type="none" w="sm" len="sm"/>
              <a:tailEnd type="none" w="sm" len="sm"/>
            </a:ln>
          </p:spPr>
          <p:txBody>
            <a:bodyPr spcFirstLastPara="1" wrap="square" lIns="92875" tIns="47875" rIns="92875" bIns="478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265" name="Google Shape;2265;p48"/>
            <p:cNvSpPr/>
            <p:nvPr/>
          </p:nvSpPr>
          <p:spPr>
            <a:xfrm>
              <a:off x="7092366" y="4143047"/>
              <a:ext cx="455776" cy="508103"/>
            </a:xfrm>
            <a:custGeom>
              <a:avLst/>
              <a:gdLst/>
              <a:ahLst/>
              <a:cxnLst/>
              <a:rect l="l" t="t" r="r" b="b"/>
              <a:pathLst>
                <a:path w="1237" h="1379" extrusionOk="0">
                  <a:moveTo>
                    <a:pt x="1219" y="498"/>
                  </a:moveTo>
                  <a:cubicBezTo>
                    <a:pt x="1219" y="498"/>
                    <a:pt x="1260" y="320"/>
                    <a:pt x="1219" y="215"/>
                  </a:cubicBezTo>
                  <a:cubicBezTo>
                    <a:pt x="1179" y="110"/>
                    <a:pt x="912" y="-28"/>
                    <a:pt x="831" y="4"/>
                  </a:cubicBezTo>
                  <a:cubicBezTo>
                    <a:pt x="751" y="37"/>
                    <a:pt x="791" y="93"/>
                    <a:pt x="718" y="126"/>
                  </a:cubicBezTo>
                  <a:cubicBezTo>
                    <a:pt x="646" y="158"/>
                    <a:pt x="371" y="198"/>
                    <a:pt x="314" y="271"/>
                  </a:cubicBezTo>
                  <a:cubicBezTo>
                    <a:pt x="257" y="344"/>
                    <a:pt x="217" y="481"/>
                    <a:pt x="128" y="643"/>
                  </a:cubicBezTo>
                  <a:cubicBezTo>
                    <a:pt x="39" y="805"/>
                    <a:pt x="-66" y="878"/>
                    <a:pt x="55" y="886"/>
                  </a:cubicBezTo>
                  <a:cubicBezTo>
                    <a:pt x="177" y="894"/>
                    <a:pt x="266" y="813"/>
                    <a:pt x="306" y="732"/>
                  </a:cubicBezTo>
                  <a:cubicBezTo>
                    <a:pt x="346" y="651"/>
                    <a:pt x="427" y="611"/>
                    <a:pt x="427" y="611"/>
                  </a:cubicBezTo>
                  <a:cubicBezTo>
                    <a:pt x="427" y="611"/>
                    <a:pt x="209" y="1104"/>
                    <a:pt x="241" y="1152"/>
                  </a:cubicBezTo>
                  <a:cubicBezTo>
                    <a:pt x="274" y="1201"/>
                    <a:pt x="306" y="1209"/>
                    <a:pt x="306" y="1209"/>
                  </a:cubicBezTo>
                  <a:cubicBezTo>
                    <a:pt x="306" y="1209"/>
                    <a:pt x="282" y="1306"/>
                    <a:pt x="338" y="1330"/>
                  </a:cubicBezTo>
                  <a:cubicBezTo>
                    <a:pt x="395" y="1354"/>
                    <a:pt x="443" y="1322"/>
                    <a:pt x="443" y="1322"/>
                  </a:cubicBezTo>
                  <a:cubicBezTo>
                    <a:pt x="443" y="1322"/>
                    <a:pt x="516" y="1379"/>
                    <a:pt x="557" y="1379"/>
                  </a:cubicBezTo>
                  <a:cubicBezTo>
                    <a:pt x="597" y="1379"/>
                    <a:pt x="629" y="1354"/>
                    <a:pt x="629" y="1354"/>
                  </a:cubicBezTo>
                  <a:cubicBezTo>
                    <a:pt x="629" y="1354"/>
                    <a:pt x="767" y="1371"/>
                    <a:pt x="807" y="1306"/>
                  </a:cubicBezTo>
                  <a:cubicBezTo>
                    <a:pt x="848" y="1241"/>
                    <a:pt x="1025" y="1031"/>
                    <a:pt x="1114" y="861"/>
                  </a:cubicBezTo>
                  <a:cubicBezTo>
                    <a:pt x="1203" y="692"/>
                    <a:pt x="1219" y="498"/>
                    <a:pt x="1219" y="498"/>
                  </a:cubicBezTo>
                  <a:close/>
                </a:path>
              </a:pathLst>
            </a:custGeom>
            <a:solidFill>
              <a:srgbClr val="A56F5F"/>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266" name="Google Shape;2266;p48"/>
            <p:cNvSpPr/>
            <p:nvPr/>
          </p:nvSpPr>
          <p:spPr>
            <a:xfrm>
              <a:off x="7092366" y="4143047"/>
              <a:ext cx="455776" cy="508103"/>
            </a:xfrm>
            <a:custGeom>
              <a:avLst/>
              <a:gdLst/>
              <a:ahLst/>
              <a:cxnLst/>
              <a:rect l="l" t="t" r="r" b="b"/>
              <a:pathLst>
                <a:path w="1237" h="1379" extrusionOk="0">
                  <a:moveTo>
                    <a:pt x="1219" y="498"/>
                  </a:moveTo>
                  <a:cubicBezTo>
                    <a:pt x="1219" y="498"/>
                    <a:pt x="1260" y="320"/>
                    <a:pt x="1219" y="215"/>
                  </a:cubicBezTo>
                  <a:cubicBezTo>
                    <a:pt x="1179" y="110"/>
                    <a:pt x="912" y="-28"/>
                    <a:pt x="831" y="4"/>
                  </a:cubicBezTo>
                  <a:cubicBezTo>
                    <a:pt x="751" y="37"/>
                    <a:pt x="791" y="93"/>
                    <a:pt x="718" y="126"/>
                  </a:cubicBezTo>
                  <a:cubicBezTo>
                    <a:pt x="646" y="158"/>
                    <a:pt x="371" y="198"/>
                    <a:pt x="314" y="271"/>
                  </a:cubicBezTo>
                  <a:cubicBezTo>
                    <a:pt x="257" y="344"/>
                    <a:pt x="217" y="481"/>
                    <a:pt x="128" y="643"/>
                  </a:cubicBezTo>
                  <a:cubicBezTo>
                    <a:pt x="39" y="805"/>
                    <a:pt x="-66" y="878"/>
                    <a:pt x="55" y="886"/>
                  </a:cubicBezTo>
                  <a:cubicBezTo>
                    <a:pt x="177" y="894"/>
                    <a:pt x="266" y="813"/>
                    <a:pt x="306" y="732"/>
                  </a:cubicBezTo>
                  <a:cubicBezTo>
                    <a:pt x="346" y="651"/>
                    <a:pt x="427" y="611"/>
                    <a:pt x="427" y="611"/>
                  </a:cubicBezTo>
                  <a:cubicBezTo>
                    <a:pt x="427" y="611"/>
                    <a:pt x="209" y="1104"/>
                    <a:pt x="241" y="1152"/>
                  </a:cubicBezTo>
                  <a:cubicBezTo>
                    <a:pt x="274" y="1201"/>
                    <a:pt x="306" y="1209"/>
                    <a:pt x="306" y="1209"/>
                  </a:cubicBezTo>
                  <a:cubicBezTo>
                    <a:pt x="306" y="1209"/>
                    <a:pt x="282" y="1306"/>
                    <a:pt x="338" y="1330"/>
                  </a:cubicBezTo>
                  <a:cubicBezTo>
                    <a:pt x="395" y="1354"/>
                    <a:pt x="443" y="1322"/>
                    <a:pt x="443" y="1322"/>
                  </a:cubicBezTo>
                  <a:cubicBezTo>
                    <a:pt x="443" y="1322"/>
                    <a:pt x="516" y="1379"/>
                    <a:pt x="557" y="1379"/>
                  </a:cubicBezTo>
                  <a:cubicBezTo>
                    <a:pt x="597" y="1379"/>
                    <a:pt x="629" y="1354"/>
                    <a:pt x="629" y="1354"/>
                  </a:cubicBezTo>
                  <a:cubicBezTo>
                    <a:pt x="629" y="1354"/>
                    <a:pt x="767" y="1371"/>
                    <a:pt x="807" y="1306"/>
                  </a:cubicBezTo>
                  <a:cubicBezTo>
                    <a:pt x="848" y="1241"/>
                    <a:pt x="1025" y="1031"/>
                    <a:pt x="1114" y="861"/>
                  </a:cubicBezTo>
                  <a:cubicBezTo>
                    <a:pt x="1203" y="692"/>
                    <a:pt x="1219" y="498"/>
                    <a:pt x="1219" y="498"/>
                  </a:cubicBezTo>
                  <a:close/>
                </a:path>
              </a:pathLst>
            </a:custGeom>
            <a:noFill/>
            <a:ln w="9525" cap="flat" cmpd="sng">
              <a:solidFill>
                <a:schemeClr val="dk1"/>
              </a:solidFill>
              <a:prstDash val="solid"/>
              <a:bevel/>
              <a:headEnd type="none" w="sm" len="sm"/>
              <a:tailEnd type="none" w="sm" len="sm"/>
            </a:ln>
          </p:spPr>
          <p:txBody>
            <a:bodyPr spcFirstLastPara="1" wrap="square" lIns="92875" tIns="47875" rIns="92875" bIns="478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267" name="Google Shape;2267;p48"/>
            <p:cNvSpPr/>
            <p:nvPr/>
          </p:nvSpPr>
          <p:spPr>
            <a:xfrm>
              <a:off x="7205113" y="4398018"/>
              <a:ext cx="128221" cy="190493"/>
            </a:xfrm>
            <a:custGeom>
              <a:avLst/>
              <a:gdLst/>
              <a:ahLst/>
              <a:cxnLst/>
              <a:rect l="l" t="t" r="r" b="b"/>
              <a:pathLst>
                <a:path w="348" h="517" extrusionOk="0">
                  <a:moveTo>
                    <a:pt x="0" y="517"/>
                  </a:moveTo>
                  <a:lnTo>
                    <a:pt x="348" y="0"/>
                  </a:lnTo>
                  <a:lnTo>
                    <a:pt x="0" y="517"/>
                  </a:lnTo>
                  <a:close/>
                </a:path>
              </a:pathLst>
            </a:custGeom>
            <a:noFill/>
            <a:ln w="9525" cap="flat" cmpd="sng">
              <a:solidFill>
                <a:schemeClr val="dk1"/>
              </a:solidFill>
              <a:prstDash val="solid"/>
              <a:bevel/>
              <a:headEnd type="none" w="sm" len="sm"/>
              <a:tailEnd type="none" w="sm" len="sm"/>
            </a:ln>
          </p:spPr>
          <p:txBody>
            <a:bodyPr spcFirstLastPara="1" wrap="square" lIns="92875" tIns="47875" rIns="92875" bIns="478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268" name="Google Shape;2268;p48"/>
            <p:cNvSpPr/>
            <p:nvPr/>
          </p:nvSpPr>
          <p:spPr>
            <a:xfrm>
              <a:off x="7255591" y="4445549"/>
              <a:ext cx="142960" cy="184597"/>
            </a:xfrm>
            <a:custGeom>
              <a:avLst/>
              <a:gdLst/>
              <a:ahLst/>
              <a:cxnLst/>
              <a:rect l="l" t="t" r="r" b="b"/>
              <a:pathLst>
                <a:path w="388" h="501" extrusionOk="0">
                  <a:moveTo>
                    <a:pt x="0" y="501"/>
                  </a:moveTo>
                  <a:lnTo>
                    <a:pt x="388" y="0"/>
                  </a:lnTo>
                  <a:lnTo>
                    <a:pt x="0" y="501"/>
                  </a:lnTo>
                  <a:close/>
                </a:path>
              </a:pathLst>
            </a:custGeom>
            <a:noFill/>
            <a:ln w="9525" cap="flat" cmpd="sng">
              <a:solidFill>
                <a:schemeClr val="dk1"/>
              </a:solidFill>
              <a:prstDash val="solid"/>
              <a:bevel/>
              <a:headEnd type="none" w="sm" len="sm"/>
              <a:tailEnd type="none" w="sm" len="sm"/>
            </a:ln>
          </p:spPr>
          <p:txBody>
            <a:bodyPr spcFirstLastPara="1" wrap="square" lIns="92875" tIns="47875" rIns="92875" bIns="478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269" name="Google Shape;2269;p48"/>
            <p:cNvSpPr/>
            <p:nvPr/>
          </p:nvSpPr>
          <p:spPr>
            <a:xfrm>
              <a:off x="7324123" y="4514081"/>
              <a:ext cx="113483" cy="127855"/>
            </a:xfrm>
            <a:custGeom>
              <a:avLst/>
              <a:gdLst/>
              <a:ahLst/>
              <a:cxnLst/>
              <a:rect l="l" t="t" r="r" b="b"/>
              <a:pathLst>
                <a:path w="308" h="347" extrusionOk="0">
                  <a:moveTo>
                    <a:pt x="0" y="347"/>
                  </a:moveTo>
                  <a:lnTo>
                    <a:pt x="308" y="0"/>
                  </a:lnTo>
                  <a:lnTo>
                    <a:pt x="0" y="347"/>
                  </a:lnTo>
                  <a:close/>
                </a:path>
              </a:pathLst>
            </a:custGeom>
            <a:noFill/>
            <a:ln w="9525" cap="flat" cmpd="sng">
              <a:solidFill>
                <a:schemeClr val="dk1"/>
              </a:solidFill>
              <a:prstDash val="solid"/>
              <a:bevel/>
              <a:headEnd type="none" w="sm" len="sm"/>
              <a:tailEnd type="none" w="sm" len="sm"/>
            </a:ln>
          </p:spPr>
          <p:txBody>
            <a:bodyPr spcFirstLastPara="1" wrap="square" lIns="92875" tIns="47875" rIns="92875" bIns="478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270" name="Google Shape;2270;p48"/>
            <p:cNvSpPr/>
            <p:nvPr/>
          </p:nvSpPr>
          <p:spPr>
            <a:xfrm>
              <a:off x="7249695" y="4287850"/>
              <a:ext cx="23949" cy="80324"/>
            </a:xfrm>
            <a:custGeom>
              <a:avLst/>
              <a:gdLst/>
              <a:ahLst/>
              <a:cxnLst/>
              <a:rect l="l" t="t" r="r" b="b"/>
              <a:pathLst>
                <a:path w="65" h="218" extrusionOk="0">
                  <a:moveTo>
                    <a:pt x="0" y="218"/>
                  </a:moveTo>
                  <a:lnTo>
                    <a:pt x="65" y="0"/>
                  </a:lnTo>
                  <a:lnTo>
                    <a:pt x="0" y="218"/>
                  </a:lnTo>
                  <a:close/>
                </a:path>
              </a:pathLst>
            </a:custGeom>
            <a:noFill/>
            <a:ln w="9525" cap="flat" cmpd="sng">
              <a:solidFill>
                <a:schemeClr val="dk1"/>
              </a:solidFill>
              <a:prstDash val="solid"/>
              <a:bevel/>
              <a:headEnd type="none" w="sm" len="sm"/>
              <a:tailEnd type="none" w="sm" len="sm"/>
            </a:ln>
          </p:spPr>
          <p:txBody>
            <a:bodyPr spcFirstLastPara="1" wrap="square" lIns="92875" tIns="30600" rIns="92875" bIns="306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nvGrpSpPr>
            <p:cNvPr id="2271" name="Google Shape;2271;p48"/>
            <p:cNvGrpSpPr/>
            <p:nvPr/>
          </p:nvGrpSpPr>
          <p:grpSpPr>
            <a:xfrm>
              <a:off x="4490331" y="976478"/>
              <a:ext cx="4421503" cy="3169659"/>
              <a:chOff x="-10713332" y="1293252"/>
              <a:chExt cx="5158077" cy="3697689"/>
            </a:xfrm>
          </p:grpSpPr>
          <p:sp>
            <p:nvSpPr>
              <p:cNvPr id="2272" name="Google Shape;2272;p48"/>
              <p:cNvSpPr/>
              <p:nvPr/>
            </p:nvSpPr>
            <p:spPr>
              <a:xfrm>
                <a:off x="-9258883" y="2716450"/>
                <a:ext cx="46252" cy="239075"/>
              </a:xfrm>
              <a:custGeom>
                <a:avLst/>
                <a:gdLst/>
                <a:ahLst/>
                <a:cxnLst/>
                <a:rect l="l" t="t" r="r" b="b"/>
                <a:pathLst>
                  <a:path w="148" h="765" extrusionOk="0">
                    <a:moveTo>
                      <a:pt x="2" y="23"/>
                    </a:moveTo>
                    <a:cubicBezTo>
                      <a:pt x="4" y="26"/>
                      <a:pt x="249" y="333"/>
                      <a:pt x="0" y="746"/>
                    </a:cubicBezTo>
                    <a:lnTo>
                      <a:pt x="31" y="765"/>
                    </a:lnTo>
                    <a:cubicBezTo>
                      <a:pt x="293" y="330"/>
                      <a:pt x="33" y="3"/>
                      <a:pt x="30" y="0"/>
                    </a:cubicBezTo>
                    <a:lnTo>
                      <a:pt x="2" y="23"/>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273" name="Google Shape;2273;p48"/>
              <p:cNvSpPr/>
              <p:nvPr/>
            </p:nvSpPr>
            <p:spPr>
              <a:xfrm>
                <a:off x="-9430141" y="2838956"/>
                <a:ext cx="47502" cy="11251"/>
              </a:xfrm>
              <a:custGeom>
                <a:avLst/>
                <a:gdLst/>
                <a:ahLst/>
                <a:cxnLst/>
                <a:rect l="l" t="t" r="r" b="b"/>
                <a:pathLst>
                  <a:path w="152" h="36" extrusionOk="0">
                    <a:moveTo>
                      <a:pt x="0" y="36"/>
                    </a:moveTo>
                    <a:lnTo>
                      <a:pt x="152" y="36"/>
                    </a:lnTo>
                    <a:lnTo>
                      <a:pt x="152" y="0"/>
                    </a:lnTo>
                    <a:lnTo>
                      <a:pt x="0" y="0"/>
                    </a:lnTo>
                    <a:lnTo>
                      <a:pt x="0" y="36"/>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274" name="Google Shape;2274;p48"/>
              <p:cNvSpPr/>
              <p:nvPr/>
            </p:nvSpPr>
            <p:spPr>
              <a:xfrm>
                <a:off x="-9349825" y="2790516"/>
                <a:ext cx="76566" cy="179072"/>
              </a:xfrm>
              <a:custGeom>
                <a:avLst/>
                <a:gdLst/>
                <a:ahLst/>
                <a:cxnLst/>
                <a:rect l="l" t="t" r="r" b="b"/>
                <a:pathLst>
                  <a:path w="245" h="573" extrusionOk="0">
                    <a:moveTo>
                      <a:pt x="200" y="164"/>
                    </a:moveTo>
                    <a:cubicBezTo>
                      <a:pt x="192" y="176"/>
                      <a:pt x="180" y="189"/>
                      <a:pt x="163" y="195"/>
                    </a:cubicBezTo>
                    <a:cubicBezTo>
                      <a:pt x="147" y="201"/>
                      <a:pt x="130" y="199"/>
                      <a:pt x="110" y="188"/>
                    </a:cubicBezTo>
                    <a:cubicBezTo>
                      <a:pt x="102" y="183"/>
                      <a:pt x="80" y="171"/>
                      <a:pt x="91" y="132"/>
                    </a:cubicBezTo>
                    <a:cubicBezTo>
                      <a:pt x="106" y="84"/>
                      <a:pt x="159" y="38"/>
                      <a:pt x="181" y="38"/>
                    </a:cubicBezTo>
                    <a:cubicBezTo>
                      <a:pt x="182" y="38"/>
                      <a:pt x="182" y="38"/>
                      <a:pt x="183" y="38"/>
                    </a:cubicBezTo>
                    <a:cubicBezTo>
                      <a:pt x="184" y="38"/>
                      <a:pt x="187" y="40"/>
                      <a:pt x="189" y="44"/>
                    </a:cubicBezTo>
                    <a:cubicBezTo>
                      <a:pt x="200" y="63"/>
                      <a:pt x="205" y="106"/>
                      <a:pt x="200" y="164"/>
                    </a:cubicBezTo>
                    <a:moveTo>
                      <a:pt x="220" y="25"/>
                    </a:moveTo>
                    <a:cubicBezTo>
                      <a:pt x="209" y="7"/>
                      <a:pt x="195" y="2"/>
                      <a:pt x="186" y="1"/>
                    </a:cubicBezTo>
                    <a:cubicBezTo>
                      <a:pt x="138" y="-2"/>
                      <a:pt x="73" y="66"/>
                      <a:pt x="56" y="122"/>
                    </a:cubicBezTo>
                    <a:cubicBezTo>
                      <a:pt x="43" y="164"/>
                      <a:pt x="56" y="200"/>
                      <a:pt x="92" y="220"/>
                    </a:cubicBezTo>
                    <a:cubicBezTo>
                      <a:pt x="122" y="236"/>
                      <a:pt x="150" y="239"/>
                      <a:pt x="176" y="230"/>
                    </a:cubicBezTo>
                    <a:cubicBezTo>
                      <a:pt x="182" y="228"/>
                      <a:pt x="187" y="225"/>
                      <a:pt x="192" y="222"/>
                    </a:cubicBezTo>
                    <a:cubicBezTo>
                      <a:pt x="182" y="277"/>
                      <a:pt x="165" y="340"/>
                      <a:pt x="137" y="407"/>
                    </a:cubicBezTo>
                    <a:cubicBezTo>
                      <a:pt x="83" y="534"/>
                      <a:pt x="55" y="537"/>
                      <a:pt x="54" y="537"/>
                    </a:cubicBezTo>
                    <a:cubicBezTo>
                      <a:pt x="51" y="535"/>
                      <a:pt x="36" y="515"/>
                      <a:pt x="36" y="440"/>
                    </a:cubicBezTo>
                    <a:lnTo>
                      <a:pt x="0" y="440"/>
                    </a:lnTo>
                    <a:cubicBezTo>
                      <a:pt x="0" y="522"/>
                      <a:pt x="16" y="566"/>
                      <a:pt x="47" y="572"/>
                    </a:cubicBezTo>
                    <a:cubicBezTo>
                      <a:pt x="50" y="573"/>
                      <a:pt x="52" y="573"/>
                      <a:pt x="55" y="573"/>
                    </a:cubicBezTo>
                    <a:cubicBezTo>
                      <a:pt x="79" y="573"/>
                      <a:pt x="116" y="551"/>
                      <a:pt x="170" y="421"/>
                    </a:cubicBezTo>
                    <a:cubicBezTo>
                      <a:pt x="208" y="333"/>
                      <a:pt x="228" y="247"/>
                      <a:pt x="236" y="176"/>
                    </a:cubicBezTo>
                    <a:cubicBezTo>
                      <a:pt x="242" y="166"/>
                      <a:pt x="245" y="159"/>
                      <a:pt x="245" y="158"/>
                    </a:cubicBezTo>
                    <a:lnTo>
                      <a:pt x="237" y="155"/>
                    </a:lnTo>
                    <a:cubicBezTo>
                      <a:pt x="241" y="96"/>
                      <a:pt x="235" y="50"/>
                      <a:pt x="220" y="25"/>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275" name="Google Shape;2275;p48"/>
              <p:cNvSpPr/>
              <p:nvPr/>
            </p:nvSpPr>
            <p:spPr>
              <a:xfrm>
                <a:off x="-9187004" y="2773015"/>
                <a:ext cx="92505" cy="92505"/>
              </a:xfrm>
              <a:custGeom>
                <a:avLst/>
                <a:gdLst/>
                <a:ahLst/>
                <a:cxnLst/>
                <a:rect l="l" t="t" r="r" b="b"/>
                <a:pathLst>
                  <a:path w="296" h="296" extrusionOk="0">
                    <a:moveTo>
                      <a:pt x="69" y="204"/>
                    </a:moveTo>
                    <a:lnTo>
                      <a:pt x="296" y="29"/>
                    </a:lnTo>
                    <a:lnTo>
                      <a:pt x="274" y="0"/>
                    </a:lnTo>
                    <a:lnTo>
                      <a:pt x="7" y="206"/>
                    </a:lnTo>
                    <a:cubicBezTo>
                      <a:pt x="0" y="211"/>
                      <a:pt x="-2" y="219"/>
                      <a:pt x="1" y="227"/>
                    </a:cubicBezTo>
                    <a:cubicBezTo>
                      <a:pt x="4" y="234"/>
                      <a:pt x="11" y="239"/>
                      <a:pt x="19" y="238"/>
                    </a:cubicBezTo>
                    <a:cubicBezTo>
                      <a:pt x="20" y="238"/>
                      <a:pt x="140" y="231"/>
                      <a:pt x="182" y="296"/>
                    </a:cubicBezTo>
                    <a:lnTo>
                      <a:pt x="213" y="276"/>
                    </a:lnTo>
                    <a:cubicBezTo>
                      <a:pt x="180" y="225"/>
                      <a:pt x="115" y="209"/>
                      <a:pt x="69" y="204"/>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276" name="Google Shape;2276;p48"/>
              <p:cNvSpPr/>
              <p:nvPr/>
            </p:nvSpPr>
            <p:spPr>
              <a:xfrm>
                <a:off x="-9096687" y="2760827"/>
                <a:ext cx="77191" cy="115943"/>
              </a:xfrm>
              <a:custGeom>
                <a:avLst/>
                <a:gdLst/>
                <a:ahLst/>
                <a:cxnLst/>
                <a:rect l="l" t="t" r="r" b="b"/>
                <a:pathLst>
                  <a:path w="247" h="371" extrusionOk="0">
                    <a:moveTo>
                      <a:pt x="226" y="301"/>
                    </a:moveTo>
                    <a:cubicBezTo>
                      <a:pt x="183" y="330"/>
                      <a:pt x="95" y="346"/>
                      <a:pt x="56" y="323"/>
                    </a:cubicBezTo>
                    <a:cubicBezTo>
                      <a:pt x="41" y="314"/>
                      <a:pt x="34" y="300"/>
                      <a:pt x="36" y="278"/>
                    </a:cubicBezTo>
                    <a:cubicBezTo>
                      <a:pt x="42" y="212"/>
                      <a:pt x="111" y="191"/>
                      <a:pt x="147" y="184"/>
                    </a:cubicBezTo>
                    <a:cubicBezTo>
                      <a:pt x="155" y="184"/>
                      <a:pt x="163" y="183"/>
                      <a:pt x="171" y="181"/>
                    </a:cubicBezTo>
                    <a:cubicBezTo>
                      <a:pt x="180" y="178"/>
                      <a:pt x="186" y="169"/>
                      <a:pt x="185" y="160"/>
                    </a:cubicBezTo>
                    <a:cubicBezTo>
                      <a:pt x="183" y="151"/>
                      <a:pt x="175" y="144"/>
                      <a:pt x="165" y="145"/>
                    </a:cubicBezTo>
                    <a:cubicBezTo>
                      <a:pt x="159" y="145"/>
                      <a:pt x="151" y="146"/>
                      <a:pt x="143" y="147"/>
                    </a:cubicBezTo>
                    <a:cubicBezTo>
                      <a:pt x="121" y="147"/>
                      <a:pt x="102" y="138"/>
                      <a:pt x="92" y="122"/>
                    </a:cubicBezTo>
                    <a:cubicBezTo>
                      <a:pt x="81" y="103"/>
                      <a:pt x="86" y="80"/>
                      <a:pt x="106" y="57"/>
                    </a:cubicBezTo>
                    <a:cubicBezTo>
                      <a:pt x="118" y="43"/>
                      <a:pt x="130" y="36"/>
                      <a:pt x="142" y="38"/>
                    </a:cubicBezTo>
                    <a:cubicBezTo>
                      <a:pt x="168" y="39"/>
                      <a:pt x="192" y="69"/>
                      <a:pt x="199" y="81"/>
                    </a:cubicBezTo>
                    <a:lnTo>
                      <a:pt x="230" y="61"/>
                    </a:lnTo>
                    <a:cubicBezTo>
                      <a:pt x="227" y="55"/>
                      <a:pt x="193" y="5"/>
                      <a:pt x="145" y="1"/>
                    </a:cubicBezTo>
                    <a:cubicBezTo>
                      <a:pt x="121" y="-1"/>
                      <a:pt x="98" y="10"/>
                      <a:pt x="78" y="33"/>
                    </a:cubicBezTo>
                    <a:cubicBezTo>
                      <a:pt x="48" y="68"/>
                      <a:pt x="41" y="108"/>
                      <a:pt x="61" y="141"/>
                    </a:cubicBezTo>
                    <a:cubicBezTo>
                      <a:pt x="67" y="151"/>
                      <a:pt x="75" y="159"/>
                      <a:pt x="84" y="165"/>
                    </a:cubicBezTo>
                    <a:cubicBezTo>
                      <a:pt x="42" y="185"/>
                      <a:pt x="4" y="219"/>
                      <a:pt x="0" y="275"/>
                    </a:cubicBezTo>
                    <a:cubicBezTo>
                      <a:pt x="-4" y="320"/>
                      <a:pt x="18" y="343"/>
                      <a:pt x="38" y="355"/>
                    </a:cubicBezTo>
                    <a:cubicBezTo>
                      <a:pt x="57" y="366"/>
                      <a:pt x="82" y="371"/>
                      <a:pt x="108" y="371"/>
                    </a:cubicBezTo>
                    <a:cubicBezTo>
                      <a:pt x="159" y="371"/>
                      <a:pt x="215" y="353"/>
                      <a:pt x="247" y="331"/>
                    </a:cubicBezTo>
                    <a:lnTo>
                      <a:pt x="226" y="301"/>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277" name="Google Shape;2277;p48"/>
              <p:cNvSpPr/>
              <p:nvPr/>
            </p:nvSpPr>
            <p:spPr>
              <a:xfrm>
                <a:off x="-9421078" y="3007715"/>
                <a:ext cx="10626" cy="52503"/>
              </a:xfrm>
              <a:custGeom>
                <a:avLst/>
                <a:gdLst/>
                <a:ahLst/>
                <a:cxnLst/>
                <a:rect l="l" t="t" r="r" b="b"/>
                <a:pathLst>
                  <a:path w="34" h="168" extrusionOk="0">
                    <a:moveTo>
                      <a:pt x="34" y="0"/>
                    </a:moveTo>
                    <a:lnTo>
                      <a:pt x="0" y="0"/>
                    </a:lnTo>
                    <a:lnTo>
                      <a:pt x="0" y="168"/>
                    </a:lnTo>
                    <a:lnTo>
                      <a:pt x="34" y="168"/>
                    </a:lnTo>
                    <a:lnTo>
                      <a:pt x="34" y="0"/>
                    </a:lnTo>
                    <a:close/>
                  </a:path>
                </a:pathLst>
              </a:custGeom>
              <a:solidFill>
                <a:schemeClr val="dk1"/>
              </a:solidFill>
              <a:ln>
                <a:noFill/>
              </a:ln>
            </p:spPr>
            <p:txBody>
              <a:bodyPr spcFirstLastPara="1" wrap="square" lIns="90000" tIns="15475" rIns="90000" bIns="1547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278" name="Google Shape;2278;p48"/>
              <p:cNvSpPr/>
              <p:nvPr/>
            </p:nvSpPr>
            <p:spPr>
              <a:xfrm>
                <a:off x="-9421078" y="3710250"/>
                <a:ext cx="10626" cy="92817"/>
              </a:xfrm>
              <a:custGeom>
                <a:avLst/>
                <a:gdLst/>
                <a:ahLst/>
                <a:cxnLst/>
                <a:rect l="l" t="t" r="r" b="b"/>
                <a:pathLst>
                  <a:path w="34" h="297" extrusionOk="0">
                    <a:moveTo>
                      <a:pt x="0" y="297"/>
                    </a:moveTo>
                    <a:lnTo>
                      <a:pt x="34" y="297"/>
                    </a:lnTo>
                    <a:lnTo>
                      <a:pt x="34" y="0"/>
                    </a:lnTo>
                    <a:lnTo>
                      <a:pt x="0" y="0"/>
                    </a:lnTo>
                    <a:lnTo>
                      <a:pt x="0" y="297"/>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279" name="Google Shape;2279;p48"/>
              <p:cNvSpPr/>
              <p:nvPr/>
            </p:nvSpPr>
            <p:spPr>
              <a:xfrm>
                <a:off x="-9421078" y="3338356"/>
                <a:ext cx="10626" cy="93130"/>
              </a:xfrm>
              <a:custGeom>
                <a:avLst/>
                <a:gdLst/>
                <a:ahLst/>
                <a:cxnLst/>
                <a:rect l="l" t="t" r="r" b="b"/>
                <a:pathLst>
                  <a:path w="34" h="298" extrusionOk="0">
                    <a:moveTo>
                      <a:pt x="0" y="298"/>
                    </a:moveTo>
                    <a:lnTo>
                      <a:pt x="34" y="298"/>
                    </a:lnTo>
                    <a:lnTo>
                      <a:pt x="34" y="0"/>
                    </a:lnTo>
                    <a:lnTo>
                      <a:pt x="0" y="0"/>
                    </a:lnTo>
                    <a:lnTo>
                      <a:pt x="0" y="298"/>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280" name="Google Shape;2280;p48"/>
              <p:cNvSpPr/>
              <p:nvPr/>
            </p:nvSpPr>
            <p:spPr>
              <a:xfrm>
                <a:off x="-9421078" y="3895885"/>
                <a:ext cx="10626" cy="52503"/>
              </a:xfrm>
              <a:custGeom>
                <a:avLst/>
                <a:gdLst/>
                <a:ahLst/>
                <a:cxnLst/>
                <a:rect l="l" t="t" r="r" b="b"/>
                <a:pathLst>
                  <a:path w="34" h="168" extrusionOk="0">
                    <a:moveTo>
                      <a:pt x="0" y="168"/>
                    </a:moveTo>
                    <a:lnTo>
                      <a:pt x="34" y="168"/>
                    </a:lnTo>
                    <a:lnTo>
                      <a:pt x="34" y="0"/>
                    </a:lnTo>
                    <a:lnTo>
                      <a:pt x="0" y="0"/>
                    </a:lnTo>
                    <a:lnTo>
                      <a:pt x="0" y="168"/>
                    </a:lnTo>
                    <a:close/>
                  </a:path>
                </a:pathLst>
              </a:custGeom>
              <a:solidFill>
                <a:schemeClr val="dk1"/>
              </a:solidFill>
              <a:ln>
                <a:noFill/>
              </a:ln>
            </p:spPr>
            <p:txBody>
              <a:bodyPr spcFirstLastPara="1" wrap="square" lIns="90000" tIns="15475" rIns="90000" bIns="1547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281" name="Google Shape;2281;p48"/>
              <p:cNvSpPr/>
              <p:nvPr/>
            </p:nvSpPr>
            <p:spPr>
              <a:xfrm>
                <a:off x="-9469831" y="2187673"/>
                <a:ext cx="56565" cy="11563"/>
              </a:xfrm>
              <a:custGeom>
                <a:avLst/>
                <a:gdLst/>
                <a:ahLst/>
                <a:cxnLst/>
                <a:rect l="l" t="t" r="r" b="b"/>
                <a:pathLst>
                  <a:path w="181" h="37" extrusionOk="0">
                    <a:moveTo>
                      <a:pt x="181" y="0"/>
                    </a:moveTo>
                    <a:lnTo>
                      <a:pt x="0" y="0"/>
                    </a:lnTo>
                    <a:lnTo>
                      <a:pt x="0" y="37"/>
                    </a:lnTo>
                    <a:lnTo>
                      <a:pt x="181" y="37"/>
                    </a:lnTo>
                    <a:lnTo>
                      <a:pt x="181" y="0"/>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282" name="Google Shape;2282;p48"/>
              <p:cNvSpPr/>
              <p:nvPr/>
            </p:nvSpPr>
            <p:spPr>
              <a:xfrm>
                <a:off x="-9472331" y="2223924"/>
                <a:ext cx="59066" cy="11563"/>
              </a:xfrm>
              <a:custGeom>
                <a:avLst/>
                <a:gdLst/>
                <a:ahLst/>
                <a:cxnLst/>
                <a:rect l="l" t="t" r="r" b="b"/>
                <a:pathLst>
                  <a:path w="189" h="37" extrusionOk="0">
                    <a:moveTo>
                      <a:pt x="0" y="37"/>
                    </a:moveTo>
                    <a:lnTo>
                      <a:pt x="189" y="37"/>
                    </a:lnTo>
                    <a:lnTo>
                      <a:pt x="189" y="0"/>
                    </a:lnTo>
                    <a:lnTo>
                      <a:pt x="0" y="0"/>
                    </a:lnTo>
                    <a:lnTo>
                      <a:pt x="0" y="37"/>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283" name="Google Shape;2283;p48"/>
              <p:cNvSpPr/>
              <p:nvPr/>
            </p:nvSpPr>
            <p:spPr>
              <a:xfrm>
                <a:off x="-9371701" y="2164546"/>
                <a:ext cx="59691" cy="109693"/>
              </a:xfrm>
              <a:custGeom>
                <a:avLst/>
                <a:gdLst/>
                <a:ahLst/>
                <a:cxnLst/>
                <a:rect l="l" t="t" r="r" b="b"/>
                <a:pathLst>
                  <a:path w="191" h="351" extrusionOk="0">
                    <a:moveTo>
                      <a:pt x="0" y="351"/>
                    </a:moveTo>
                    <a:lnTo>
                      <a:pt x="191" y="351"/>
                    </a:lnTo>
                    <a:lnTo>
                      <a:pt x="191" y="315"/>
                    </a:lnTo>
                    <a:lnTo>
                      <a:pt x="94" y="315"/>
                    </a:lnTo>
                    <a:cubicBezTo>
                      <a:pt x="103" y="297"/>
                      <a:pt x="116" y="269"/>
                      <a:pt x="126" y="230"/>
                    </a:cubicBezTo>
                    <a:cubicBezTo>
                      <a:pt x="143" y="161"/>
                      <a:pt x="127" y="22"/>
                      <a:pt x="126" y="16"/>
                    </a:cubicBezTo>
                    <a:cubicBezTo>
                      <a:pt x="125" y="8"/>
                      <a:pt x="119" y="2"/>
                      <a:pt x="111" y="0"/>
                    </a:cubicBezTo>
                    <a:cubicBezTo>
                      <a:pt x="103" y="-1"/>
                      <a:pt x="95" y="2"/>
                      <a:pt x="92" y="10"/>
                    </a:cubicBezTo>
                    <a:lnTo>
                      <a:pt x="17" y="150"/>
                    </a:lnTo>
                    <a:lnTo>
                      <a:pt x="49" y="168"/>
                    </a:lnTo>
                    <a:lnTo>
                      <a:pt x="95" y="82"/>
                    </a:lnTo>
                    <a:cubicBezTo>
                      <a:pt x="98" y="127"/>
                      <a:pt x="99" y="186"/>
                      <a:pt x="90" y="221"/>
                    </a:cubicBezTo>
                    <a:cubicBezTo>
                      <a:pt x="75" y="282"/>
                      <a:pt x="52" y="314"/>
                      <a:pt x="52" y="314"/>
                    </a:cubicBezTo>
                    <a:lnTo>
                      <a:pt x="53" y="315"/>
                    </a:lnTo>
                    <a:lnTo>
                      <a:pt x="0" y="315"/>
                    </a:lnTo>
                    <a:lnTo>
                      <a:pt x="0" y="351"/>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nvGrpSpPr>
              <p:cNvPr id="2284" name="Google Shape;2284;p48"/>
              <p:cNvGrpSpPr/>
              <p:nvPr/>
            </p:nvGrpSpPr>
            <p:grpSpPr>
              <a:xfrm>
                <a:off x="-10713332" y="1293252"/>
                <a:ext cx="5158077" cy="3697689"/>
                <a:chOff x="-6248965" y="-71795"/>
                <a:chExt cx="5941800" cy="4259520"/>
              </a:xfrm>
            </p:grpSpPr>
            <p:sp>
              <p:nvSpPr>
                <p:cNvPr id="2285" name="Google Shape;2285;p48"/>
                <p:cNvSpPr/>
                <p:nvPr/>
              </p:nvSpPr>
              <p:spPr>
                <a:xfrm>
                  <a:off x="-4399645" y="3545125"/>
                  <a:ext cx="150120" cy="493920"/>
                </a:xfrm>
                <a:custGeom>
                  <a:avLst/>
                  <a:gdLst/>
                  <a:ahLst/>
                  <a:cxnLst/>
                  <a:rect l="l" t="t" r="r" b="b"/>
                  <a:pathLst>
                    <a:path w="417" h="1372" extrusionOk="0">
                      <a:moveTo>
                        <a:pt x="202" y="19"/>
                      </a:moveTo>
                      <a:cubicBezTo>
                        <a:pt x="204" y="23"/>
                        <a:pt x="455" y="437"/>
                        <a:pt x="357" y="788"/>
                      </a:cubicBezTo>
                      <a:cubicBezTo>
                        <a:pt x="259" y="1141"/>
                        <a:pt x="3" y="1341"/>
                        <a:pt x="0" y="1343"/>
                      </a:cubicBezTo>
                      <a:lnTo>
                        <a:pt x="23" y="1372"/>
                      </a:lnTo>
                      <a:cubicBezTo>
                        <a:pt x="34" y="1364"/>
                        <a:pt x="291" y="1163"/>
                        <a:pt x="392" y="798"/>
                      </a:cubicBezTo>
                      <a:cubicBezTo>
                        <a:pt x="494" y="431"/>
                        <a:pt x="244" y="17"/>
                        <a:pt x="233" y="0"/>
                      </a:cubicBezTo>
                      <a:lnTo>
                        <a:pt x="202" y="19"/>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286" name="Google Shape;2286;p48"/>
                <p:cNvSpPr/>
                <p:nvPr/>
              </p:nvSpPr>
              <p:spPr>
                <a:xfrm>
                  <a:off x="-4801765" y="3779845"/>
                  <a:ext cx="54720" cy="76320"/>
                </a:xfrm>
                <a:custGeom>
                  <a:avLst/>
                  <a:gdLst/>
                  <a:ahLst/>
                  <a:cxnLst/>
                  <a:rect l="l" t="t" r="r" b="b"/>
                  <a:pathLst>
                    <a:path w="152" h="212" extrusionOk="0">
                      <a:moveTo>
                        <a:pt x="148" y="212"/>
                      </a:moveTo>
                      <a:lnTo>
                        <a:pt x="152" y="212"/>
                      </a:lnTo>
                      <a:lnTo>
                        <a:pt x="152" y="175"/>
                      </a:lnTo>
                      <a:lnTo>
                        <a:pt x="147" y="175"/>
                      </a:lnTo>
                      <a:cubicBezTo>
                        <a:pt x="80" y="177"/>
                        <a:pt x="59" y="169"/>
                        <a:pt x="54" y="166"/>
                      </a:cubicBezTo>
                      <a:cubicBezTo>
                        <a:pt x="57" y="159"/>
                        <a:pt x="68" y="146"/>
                        <a:pt x="76" y="137"/>
                      </a:cubicBezTo>
                      <a:cubicBezTo>
                        <a:pt x="102" y="108"/>
                        <a:pt x="140" y="63"/>
                        <a:pt x="106" y="20"/>
                      </a:cubicBezTo>
                      <a:cubicBezTo>
                        <a:pt x="90" y="0"/>
                        <a:pt x="74" y="-1"/>
                        <a:pt x="62" y="0"/>
                      </a:cubicBezTo>
                      <a:cubicBezTo>
                        <a:pt x="26" y="7"/>
                        <a:pt x="4" y="62"/>
                        <a:pt x="0" y="74"/>
                      </a:cubicBezTo>
                      <a:lnTo>
                        <a:pt x="35" y="86"/>
                      </a:lnTo>
                      <a:cubicBezTo>
                        <a:pt x="43" y="64"/>
                        <a:pt x="59" y="38"/>
                        <a:pt x="69" y="37"/>
                      </a:cubicBezTo>
                      <a:cubicBezTo>
                        <a:pt x="71" y="36"/>
                        <a:pt x="75" y="40"/>
                        <a:pt x="78" y="43"/>
                      </a:cubicBezTo>
                      <a:cubicBezTo>
                        <a:pt x="91" y="59"/>
                        <a:pt x="79" y="78"/>
                        <a:pt x="48" y="113"/>
                      </a:cubicBezTo>
                      <a:cubicBezTo>
                        <a:pt x="31" y="133"/>
                        <a:pt x="17" y="149"/>
                        <a:pt x="17" y="167"/>
                      </a:cubicBezTo>
                      <a:cubicBezTo>
                        <a:pt x="17" y="176"/>
                        <a:pt x="20" y="184"/>
                        <a:pt x="27" y="190"/>
                      </a:cubicBezTo>
                      <a:cubicBezTo>
                        <a:pt x="42" y="205"/>
                        <a:pt x="75" y="212"/>
                        <a:pt x="134" y="212"/>
                      </a:cubicBezTo>
                      <a:cubicBezTo>
                        <a:pt x="138" y="212"/>
                        <a:pt x="143" y="212"/>
                        <a:pt x="148" y="212"/>
                      </a:cubicBezTo>
                      <a:close/>
                    </a:path>
                  </a:pathLst>
                </a:custGeom>
                <a:solidFill>
                  <a:schemeClr val="dk1"/>
                </a:solidFill>
                <a:ln>
                  <a:noFill/>
                </a:ln>
              </p:spPr>
              <p:txBody>
                <a:bodyPr spcFirstLastPara="1" wrap="square" lIns="90000" tIns="31300" rIns="90000" bIns="313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287" name="Google Shape;2287;p48"/>
                <p:cNvSpPr/>
                <p:nvPr/>
              </p:nvSpPr>
              <p:spPr>
                <a:xfrm>
                  <a:off x="-4702765" y="3617845"/>
                  <a:ext cx="42480" cy="58320"/>
                </a:xfrm>
                <a:custGeom>
                  <a:avLst/>
                  <a:gdLst/>
                  <a:ahLst/>
                  <a:cxnLst/>
                  <a:rect l="l" t="t" r="r" b="b"/>
                  <a:pathLst>
                    <a:path w="118" h="162" extrusionOk="0">
                      <a:moveTo>
                        <a:pt x="47" y="162"/>
                      </a:moveTo>
                      <a:lnTo>
                        <a:pt x="84" y="162"/>
                      </a:lnTo>
                      <a:lnTo>
                        <a:pt x="84" y="84"/>
                      </a:lnTo>
                      <a:lnTo>
                        <a:pt x="118" y="84"/>
                      </a:lnTo>
                      <a:lnTo>
                        <a:pt x="118" y="47"/>
                      </a:lnTo>
                      <a:lnTo>
                        <a:pt x="84" y="47"/>
                      </a:lnTo>
                      <a:lnTo>
                        <a:pt x="84" y="0"/>
                      </a:lnTo>
                      <a:lnTo>
                        <a:pt x="47" y="0"/>
                      </a:lnTo>
                      <a:lnTo>
                        <a:pt x="47" y="47"/>
                      </a:lnTo>
                      <a:lnTo>
                        <a:pt x="0" y="47"/>
                      </a:lnTo>
                      <a:lnTo>
                        <a:pt x="0" y="84"/>
                      </a:lnTo>
                      <a:lnTo>
                        <a:pt x="47" y="84"/>
                      </a:lnTo>
                      <a:lnTo>
                        <a:pt x="47" y="162"/>
                      </a:lnTo>
                      <a:close/>
                    </a:path>
                  </a:pathLst>
                </a:custGeom>
                <a:solidFill>
                  <a:schemeClr val="dk1"/>
                </a:solidFill>
                <a:ln>
                  <a:noFill/>
                </a:ln>
              </p:spPr>
              <p:txBody>
                <a:bodyPr spcFirstLastPara="1" wrap="square" lIns="90000" tIns="13300" rIns="90000" bIns="133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288" name="Google Shape;2288;p48"/>
                <p:cNvSpPr/>
                <p:nvPr/>
              </p:nvSpPr>
              <p:spPr>
                <a:xfrm>
                  <a:off x="-4622845" y="3597685"/>
                  <a:ext cx="93600" cy="96120"/>
                </a:xfrm>
                <a:custGeom>
                  <a:avLst/>
                  <a:gdLst/>
                  <a:ahLst/>
                  <a:cxnLst/>
                  <a:rect l="l" t="t" r="r" b="b"/>
                  <a:pathLst>
                    <a:path w="260" h="267" extrusionOk="0">
                      <a:moveTo>
                        <a:pt x="19" y="267"/>
                      </a:moveTo>
                      <a:lnTo>
                        <a:pt x="19" y="267"/>
                      </a:lnTo>
                      <a:cubicBezTo>
                        <a:pt x="29" y="267"/>
                        <a:pt x="37" y="259"/>
                        <a:pt x="37" y="249"/>
                      </a:cubicBezTo>
                      <a:lnTo>
                        <a:pt x="37" y="229"/>
                      </a:lnTo>
                      <a:cubicBezTo>
                        <a:pt x="39" y="201"/>
                        <a:pt x="49" y="148"/>
                        <a:pt x="97" y="100"/>
                      </a:cubicBezTo>
                      <a:cubicBezTo>
                        <a:pt x="158" y="38"/>
                        <a:pt x="182" y="34"/>
                        <a:pt x="191" y="37"/>
                      </a:cubicBezTo>
                      <a:cubicBezTo>
                        <a:pt x="200" y="40"/>
                        <a:pt x="207" y="58"/>
                        <a:pt x="211" y="85"/>
                      </a:cubicBezTo>
                      <a:cubicBezTo>
                        <a:pt x="223" y="183"/>
                        <a:pt x="224" y="261"/>
                        <a:pt x="224" y="262"/>
                      </a:cubicBezTo>
                      <a:lnTo>
                        <a:pt x="260" y="262"/>
                      </a:lnTo>
                      <a:cubicBezTo>
                        <a:pt x="260" y="259"/>
                        <a:pt x="260" y="181"/>
                        <a:pt x="247" y="80"/>
                      </a:cubicBezTo>
                      <a:cubicBezTo>
                        <a:pt x="241" y="36"/>
                        <a:pt x="227" y="11"/>
                        <a:pt x="203" y="3"/>
                      </a:cubicBezTo>
                      <a:cubicBezTo>
                        <a:pt x="171" y="-8"/>
                        <a:pt x="132" y="13"/>
                        <a:pt x="71" y="74"/>
                      </a:cubicBezTo>
                      <a:cubicBezTo>
                        <a:pt x="57" y="88"/>
                        <a:pt x="46" y="102"/>
                        <a:pt x="37" y="117"/>
                      </a:cubicBezTo>
                      <a:lnTo>
                        <a:pt x="37" y="21"/>
                      </a:lnTo>
                      <a:lnTo>
                        <a:pt x="0" y="21"/>
                      </a:lnTo>
                      <a:lnTo>
                        <a:pt x="0" y="229"/>
                      </a:lnTo>
                      <a:cubicBezTo>
                        <a:pt x="-1" y="241"/>
                        <a:pt x="0" y="249"/>
                        <a:pt x="0" y="251"/>
                      </a:cubicBezTo>
                      <a:cubicBezTo>
                        <a:pt x="1" y="260"/>
                        <a:pt x="9" y="267"/>
                        <a:pt x="19" y="267"/>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289" name="Google Shape;2289;p48"/>
                <p:cNvSpPr/>
                <p:nvPr/>
              </p:nvSpPr>
              <p:spPr>
                <a:xfrm>
                  <a:off x="-4509085" y="3650605"/>
                  <a:ext cx="41040" cy="13320"/>
                </a:xfrm>
                <a:custGeom>
                  <a:avLst/>
                  <a:gdLst/>
                  <a:ahLst/>
                  <a:cxnLst/>
                  <a:rect l="l" t="t" r="r" b="b"/>
                  <a:pathLst>
                    <a:path w="114" h="37" extrusionOk="0">
                      <a:moveTo>
                        <a:pt x="114" y="0"/>
                      </a:moveTo>
                      <a:lnTo>
                        <a:pt x="0" y="0"/>
                      </a:lnTo>
                      <a:lnTo>
                        <a:pt x="0" y="37"/>
                      </a:lnTo>
                      <a:lnTo>
                        <a:pt x="114" y="37"/>
                      </a:lnTo>
                      <a:lnTo>
                        <a:pt x="114" y="0"/>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290" name="Google Shape;2290;p48"/>
                <p:cNvSpPr/>
                <p:nvPr/>
              </p:nvSpPr>
              <p:spPr>
                <a:xfrm>
                  <a:off x="-4439245" y="3581485"/>
                  <a:ext cx="42480" cy="105840"/>
                </a:xfrm>
                <a:custGeom>
                  <a:avLst/>
                  <a:gdLst/>
                  <a:ahLst/>
                  <a:cxnLst/>
                  <a:rect l="l" t="t" r="r" b="b"/>
                  <a:pathLst>
                    <a:path w="118" h="294" extrusionOk="0">
                      <a:moveTo>
                        <a:pt x="78" y="111"/>
                      </a:moveTo>
                      <a:lnTo>
                        <a:pt x="81" y="294"/>
                      </a:lnTo>
                      <a:lnTo>
                        <a:pt x="118" y="293"/>
                      </a:lnTo>
                      <a:lnTo>
                        <a:pt x="114" y="18"/>
                      </a:lnTo>
                      <a:cubicBezTo>
                        <a:pt x="113" y="9"/>
                        <a:pt x="107" y="2"/>
                        <a:pt x="99" y="0"/>
                      </a:cubicBezTo>
                      <a:cubicBezTo>
                        <a:pt x="90" y="-2"/>
                        <a:pt x="81" y="3"/>
                        <a:pt x="78" y="11"/>
                      </a:cubicBezTo>
                      <a:cubicBezTo>
                        <a:pt x="78" y="11"/>
                        <a:pt x="61" y="55"/>
                        <a:pt x="47" y="90"/>
                      </a:cubicBezTo>
                      <a:cubicBezTo>
                        <a:pt x="36" y="121"/>
                        <a:pt x="0" y="153"/>
                        <a:pt x="0" y="153"/>
                      </a:cubicBezTo>
                      <a:lnTo>
                        <a:pt x="24" y="180"/>
                      </a:lnTo>
                      <a:cubicBezTo>
                        <a:pt x="26" y="179"/>
                        <a:pt x="62" y="147"/>
                        <a:pt x="78" y="111"/>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291" name="Google Shape;2291;p48"/>
                <p:cNvSpPr/>
                <p:nvPr/>
              </p:nvSpPr>
              <p:spPr>
                <a:xfrm>
                  <a:off x="-4788805" y="3522085"/>
                  <a:ext cx="71280" cy="85680"/>
                </a:xfrm>
                <a:custGeom>
                  <a:avLst/>
                  <a:gdLst/>
                  <a:ahLst/>
                  <a:cxnLst/>
                  <a:rect l="l" t="t" r="r" b="b"/>
                  <a:pathLst>
                    <a:path w="198" h="238" extrusionOk="0">
                      <a:moveTo>
                        <a:pt x="83" y="238"/>
                      </a:moveTo>
                      <a:cubicBezTo>
                        <a:pt x="119" y="238"/>
                        <a:pt x="160" y="233"/>
                        <a:pt x="198" y="227"/>
                      </a:cubicBezTo>
                      <a:lnTo>
                        <a:pt x="192" y="191"/>
                      </a:lnTo>
                      <a:cubicBezTo>
                        <a:pt x="126" y="202"/>
                        <a:pt x="60" y="205"/>
                        <a:pt x="40" y="198"/>
                      </a:cubicBezTo>
                      <a:cubicBezTo>
                        <a:pt x="55" y="178"/>
                        <a:pt x="79" y="166"/>
                        <a:pt x="102" y="154"/>
                      </a:cubicBezTo>
                      <a:cubicBezTo>
                        <a:pt x="138" y="136"/>
                        <a:pt x="183" y="113"/>
                        <a:pt x="169" y="60"/>
                      </a:cubicBezTo>
                      <a:cubicBezTo>
                        <a:pt x="156" y="10"/>
                        <a:pt x="123" y="2"/>
                        <a:pt x="110" y="0"/>
                      </a:cubicBezTo>
                      <a:cubicBezTo>
                        <a:pt x="83" y="-3"/>
                        <a:pt x="57" y="13"/>
                        <a:pt x="44" y="39"/>
                      </a:cubicBezTo>
                      <a:lnTo>
                        <a:pt x="76" y="55"/>
                      </a:lnTo>
                      <a:cubicBezTo>
                        <a:pt x="82" y="44"/>
                        <a:pt x="95" y="35"/>
                        <a:pt x="106" y="37"/>
                      </a:cubicBezTo>
                      <a:cubicBezTo>
                        <a:pt x="123" y="38"/>
                        <a:pt x="130" y="58"/>
                        <a:pt x="134" y="69"/>
                      </a:cubicBezTo>
                      <a:cubicBezTo>
                        <a:pt x="139" y="91"/>
                        <a:pt x="129" y="100"/>
                        <a:pt x="86" y="122"/>
                      </a:cubicBezTo>
                      <a:cubicBezTo>
                        <a:pt x="61" y="135"/>
                        <a:pt x="31" y="150"/>
                        <a:pt x="11" y="176"/>
                      </a:cubicBezTo>
                      <a:cubicBezTo>
                        <a:pt x="-4" y="195"/>
                        <a:pt x="1" y="209"/>
                        <a:pt x="5" y="216"/>
                      </a:cubicBezTo>
                      <a:cubicBezTo>
                        <a:pt x="15" y="233"/>
                        <a:pt x="46" y="238"/>
                        <a:pt x="83" y="238"/>
                      </a:cubicBezTo>
                      <a:close/>
                    </a:path>
                  </a:pathLst>
                </a:custGeom>
                <a:solidFill>
                  <a:schemeClr val="dk1"/>
                </a:solidFill>
                <a:ln>
                  <a:noFill/>
                </a:ln>
              </p:spPr>
              <p:txBody>
                <a:bodyPr spcFirstLastPara="1" wrap="square" lIns="90000" tIns="40675" rIns="90000" bIns="4067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292" name="Google Shape;2292;p48"/>
                <p:cNvSpPr/>
                <p:nvPr/>
              </p:nvSpPr>
              <p:spPr>
                <a:xfrm>
                  <a:off x="-4295605" y="3456925"/>
                  <a:ext cx="87480" cy="117720"/>
                </a:xfrm>
                <a:custGeom>
                  <a:avLst/>
                  <a:gdLst/>
                  <a:ahLst/>
                  <a:cxnLst/>
                  <a:rect l="l" t="t" r="r" b="b"/>
                  <a:pathLst>
                    <a:path w="243" h="327" extrusionOk="0">
                      <a:moveTo>
                        <a:pt x="128" y="108"/>
                      </a:moveTo>
                      <a:cubicBezTo>
                        <a:pt x="111" y="103"/>
                        <a:pt x="93" y="106"/>
                        <a:pt x="78" y="113"/>
                      </a:cubicBezTo>
                      <a:lnTo>
                        <a:pt x="95" y="65"/>
                      </a:lnTo>
                      <a:lnTo>
                        <a:pt x="243" y="36"/>
                      </a:lnTo>
                      <a:lnTo>
                        <a:pt x="236" y="0"/>
                      </a:lnTo>
                      <a:lnTo>
                        <a:pt x="78" y="31"/>
                      </a:lnTo>
                      <a:cubicBezTo>
                        <a:pt x="72" y="32"/>
                        <a:pt x="66" y="36"/>
                        <a:pt x="64" y="43"/>
                      </a:cubicBezTo>
                      <a:lnTo>
                        <a:pt x="25" y="152"/>
                      </a:lnTo>
                      <a:cubicBezTo>
                        <a:pt x="22" y="160"/>
                        <a:pt x="25" y="169"/>
                        <a:pt x="32" y="173"/>
                      </a:cubicBezTo>
                      <a:cubicBezTo>
                        <a:pt x="39" y="178"/>
                        <a:pt x="48" y="177"/>
                        <a:pt x="55" y="171"/>
                      </a:cubicBezTo>
                      <a:cubicBezTo>
                        <a:pt x="67" y="160"/>
                        <a:pt x="98" y="138"/>
                        <a:pt x="117" y="143"/>
                      </a:cubicBezTo>
                      <a:cubicBezTo>
                        <a:pt x="129" y="147"/>
                        <a:pt x="135" y="165"/>
                        <a:pt x="138" y="179"/>
                      </a:cubicBezTo>
                      <a:cubicBezTo>
                        <a:pt x="149" y="232"/>
                        <a:pt x="125" y="276"/>
                        <a:pt x="96" y="288"/>
                      </a:cubicBezTo>
                      <a:cubicBezTo>
                        <a:pt x="73" y="297"/>
                        <a:pt x="50" y="285"/>
                        <a:pt x="31" y="254"/>
                      </a:cubicBezTo>
                      <a:lnTo>
                        <a:pt x="0" y="273"/>
                      </a:lnTo>
                      <a:cubicBezTo>
                        <a:pt x="22" y="308"/>
                        <a:pt x="51" y="327"/>
                        <a:pt x="81" y="327"/>
                      </a:cubicBezTo>
                      <a:cubicBezTo>
                        <a:pt x="90" y="327"/>
                        <a:pt x="100" y="325"/>
                        <a:pt x="109" y="322"/>
                      </a:cubicBezTo>
                      <a:cubicBezTo>
                        <a:pt x="153" y="304"/>
                        <a:pt x="189" y="244"/>
                        <a:pt x="174" y="172"/>
                      </a:cubicBezTo>
                      <a:cubicBezTo>
                        <a:pt x="167" y="137"/>
                        <a:pt x="151" y="116"/>
                        <a:pt x="128" y="108"/>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293" name="Google Shape;2293;p48"/>
                <p:cNvSpPr/>
                <p:nvPr/>
              </p:nvSpPr>
              <p:spPr>
                <a:xfrm>
                  <a:off x="-4779805" y="3893245"/>
                  <a:ext cx="86040" cy="13320"/>
                </a:xfrm>
                <a:custGeom>
                  <a:avLst/>
                  <a:gdLst/>
                  <a:ahLst/>
                  <a:cxnLst/>
                  <a:rect l="l" t="t" r="r" b="b"/>
                  <a:pathLst>
                    <a:path w="239" h="37" extrusionOk="0">
                      <a:moveTo>
                        <a:pt x="0" y="37"/>
                      </a:moveTo>
                      <a:lnTo>
                        <a:pt x="239" y="37"/>
                      </a:lnTo>
                      <a:lnTo>
                        <a:pt x="239" y="0"/>
                      </a:lnTo>
                      <a:lnTo>
                        <a:pt x="0" y="0"/>
                      </a:lnTo>
                      <a:lnTo>
                        <a:pt x="0" y="37"/>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294" name="Google Shape;2294;p48"/>
                <p:cNvSpPr/>
                <p:nvPr/>
              </p:nvSpPr>
              <p:spPr>
                <a:xfrm>
                  <a:off x="-4677565" y="3839605"/>
                  <a:ext cx="65160" cy="99720"/>
                </a:xfrm>
                <a:custGeom>
                  <a:avLst/>
                  <a:gdLst/>
                  <a:ahLst/>
                  <a:cxnLst/>
                  <a:rect l="l" t="t" r="r" b="b"/>
                  <a:pathLst>
                    <a:path w="181" h="277" extrusionOk="0">
                      <a:moveTo>
                        <a:pt x="139" y="48"/>
                      </a:moveTo>
                      <a:cubicBezTo>
                        <a:pt x="137" y="35"/>
                        <a:pt x="131" y="2"/>
                        <a:pt x="105" y="0"/>
                      </a:cubicBezTo>
                      <a:cubicBezTo>
                        <a:pt x="76" y="-4"/>
                        <a:pt x="53" y="40"/>
                        <a:pt x="38" y="78"/>
                      </a:cubicBezTo>
                      <a:lnTo>
                        <a:pt x="72" y="91"/>
                      </a:lnTo>
                      <a:cubicBezTo>
                        <a:pt x="80" y="71"/>
                        <a:pt x="92" y="50"/>
                        <a:pt x="100" y="40"/>
                      </a:cubicBezTo>
                      <a:cubicBezTo>
                        <a:pt x="101" y="43"/>
                        <a:pt x="102" y="48"/>
                        <a:pt x="103" y="54"/>
                      </a:cubicBezTo>
                      <a:cubicBezTo>
                        <a:pt x="116" y="126"/>
                        <a:pt x="57" y="169"/>
                        <a:pt x="21" y="195"/>
                      </a:cubicBezTo>
                      <a:lnTo>
                        <a:pt x="11" y="202"/>
                      </a:lnTo>
                      <a:cubicBezTo>
                        <a:pt x="-3" y="213"/>
                        <a:pt x="-1" y="225"/>
                        <a:pt x="0" y="229"/>
                      </a:cubicBezTo>
                      <a:cubicBezTo>
                        <a:pt x="4" y="240"/>
                        <a:pt x="10" y="262"/>
                        <a:pt x="178" y="277"/>
                      </a:cubicBezTo>
                      <a:lnTo>
                        <a:pt x="181" y="240"/>
                      </a:lnTo>
                      <a:cubicBezTo>
                        <a:pt x="132" y="236"/>
                        <a:pt x="76" y="228"/>
                        <a:pt x="49" y="220"/>
                      </a:cubicBezTo>
                      <a:cubicBezTo>
                        <a:pt x="87" y="192"/>
                        <a:pt x="156" y="137"/>
                        <a:pt x="139" y="48"/>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295" name="Google Shape;2295;p48"/>
                <p:cNvSpPr/>
                <p:nvPr/>
              </p:nvSpPr>
              <p:spPr>
                <a:xfrm>
                  <a:off x="-4589725" y="3841765"/>
                  <a:ext cx="113040" cy="100080"/>
                </a:xfrm>
                <a:custGeom>
                  <a:avLst/>
                  <a:gdLst/>
                  <a:ahLst/>
                  <a:cxnLst/>
                  <a:rect l="l" t="t" r="r" b="b"/>
                  <a:pathLst>
                    <a:path w="314" h="278" extrusionOk="0">
                      <a:moveTo>
                        <a:pt x="183" y="236"/>
                      </a:moveTo>
                      <a:cubicBezTo>
                        <a:pt x="176" y="240"/>
                        <a:pt x="173" y="241"/>
                        <a:pt x="172" y="242"/>
                      </a:cubicBezTo>
                      <a:cubicBezTo>
                        <a:pt x="165" y="231"/>
                        <a:pt x="173" y="178"/>
                        <a:pt x="177" y="146"/>
                      </a:cubicBezTo>
                      <a:cubicBezTo>
                        <a:pt x="181" y="115"/>
                        <a:pt x="186" y="82"/>
                        <a:pt x="186" y="53"/>
                      </a:cubicBezTo>
                      <a:cubicBezTo>
                        <a:pt x="186" y="28"/>
                        <a:pt x="175" y="20"/>
                        <a:pt x="165" y="18"/>
                      </a:cubicBezTo>
                      <a:cubicBezTo>
                        <a:pt x="155" y="15"/>
                        <a:pt x="133" y="10"/>
                        <a:pt x="60" y="132"/>
                      </a:cubicBezTo>
                      <a:lnTo>
                        <a:pt x="86" y="7"/>
                      </a:lnTo>
                      <a:lnTo>
                        <a:pt x="50" y="0"/>
                      </a:lnTo>
                      <a:lnTo>
                        <a:pt x="0" y="240"/>
                      </a:lnTo>
                      <a:cubicBezTo>
                        <a:pt x="-2" y="249"/>
                        <a:pt x="3" y="258"/>
                        <a:pt x="12" y="261"/>
                      </a:cubicBezTo>
                      <a:cubicBezTo>
                        <a:pt x="20" y="264"/>
                        <a:pt x="30" y="261"/>
                        <a:pt x="34" y="253"/>
                      </a:cubicBezTo>
                      <a:cubicBezTo>
                        <a:pt x="73" y="180"/>
                        <a:pt x="122" y="98"/>
                        <a:pt x="149" y="66"/>
                      </a:cubicBezTo>
                      <a:cubicBezTo>
                        <a:pt x="148" y="89"/>
                        <a:pt x="144" y="116"/>
                        <a:pt x="141" y="141"/>
                      </a:cubicBezTo>
                      <a:cubicBezTo>
                        <a:pt x="132" y="207"/>
                        <a:pt x="125" y="254"/>
                        <a:pt x="151" y="272"/>
                      </a:cubicBezTo>
                      <a:cubicBezTo>
                        <a:pt x="157" y="276"/>
                        <a:pt x="163" y="278"/>
                        <a:pt x="171" y="278"/>
                      </a:cubicBezTo>
                      <a:cubicBezTo>
                        <a:pt x="180" y="278"/>
                        <a:pt x="190" y="275"/>
                        <a:pt x="201" y="268"/>
                      </a:cubicBezTo>
                      <a:cubicBezTo>
                        <a:pt x="278" y="226"/>
                        <a:pt x="313" y="183"/>
                        <a:pt x="314" y="181"/>
                      </a:cubicBezTo>
                      <a:lnTo>
                        <a:pt x="286" y="158"/>
                      </a:lnTo>
                      <a:cubicBezTo>
                        <a:pt x="285" y="158"/>
                        <a:pt x="253" y="198"/>
                        <a:pt x="183" y="236"/>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296" name="Google Shape;2296;p48"/>
                <p:cNvSpPr/>
                <p:nvPr/>
              </p:nvSpPr>
              <p:spPr>
                <a:xfrm>
                  <a:off x="-4470565" y="3853285"/>
                  <a:ext cx="55080" cy="60120"/>
                </a:xfrm>
                <a:custGeom>
                  <a:avLst/>
                  <a:gdLst/>
                  <a:ahLst/>
                  <a:cxnLst/>
                  <a:rect l="l" t="t" r="r" b="b"/>
                  <a:pathLst>
                    <a:path w="153" h="167" extrusionOk="0">
                      <a:moveTo>
                        <a:pt x="149" y="89"/>
                      </a:moveTo>
                      <a:lnTo>
                        <a:pt x="153" y="53"/>
                      </a:lnTo>
                      <a:lnTo>
                        <a:pt x="93" y="46"/>
                      </a:lnTo>
                      <a:lnTo>
                        <a:pt x="103" y="10"/>
                      </a:lnTo>
                      <a:lnTo>
                        <a:pt x="67" y="0"/>
                      </a:lnTo>
                      <a:lnTo>
                        <a:pt x="56" y="42"/>
                      </a:lnTo>
                      <a:lnTo>
                        <a:pt x="4" y="36"/>
                      </a:lnTo>
                      <a:lnTo>
                        <a:pt x="0" y="73"/>
                      </a:lnTo>
                      <a:lnTo>
                        <a:pt x="47" y="78"/>
                      </a:lnTo>
                      <a:lnTo>
                        <a:pt x="26" y="158"/>
                      </a:lnTo>
                      <a:lnTo>
                        <a:pt x="61" y="167"/>
                      </a:lnTo>
                      <a:lnTo>
                        <a:pt x="84" y="82"/>
                      </a:lnTo>
                      <a:lnTo>
                        <a:pt x="149" y="89"/>
                      </a:lnTo>
                      <a:close/>
                    </a:path>
                  </a:pathLst>
                </a:custGeom>
                <a:solidFill>
                  <a:schemeClr val="dk1"/>
                </a:solidFill>
                <a:ln>
                  <a:noFill/>
                </a:ln>
              </p:spPr>
              <p:txBody>
                <a:bodyPr spcFirstLastPara="1" wrap="square" lIns="90000" tIns="15100" rIns="90000" bIns="151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297" name="Google Shape;2297;p48"/>
                <p:cNvSpPr/>
                <p:nvPr/>
              </p:nvSpPr>
              <p:spPr>
                <a:xfrm>
                  <a:off x="-4418005" y="3814765"/>
                  <a:ext cx="90000" cy="116280"/>
                </a:xfrm>
                <a:custGeom>
                  <a:avLst/>
                  <a:gdLst/>
                  <a:ahLst/>
                  <a:cxnLst/>
                  <a:rect l="l" t="t" r="r" b="b"/>
                  <a:pathLst>
                    <a:path w="250" h="323" extrusionOk="0">
                      <a:moveTo>
                        <a:pt x="150" y="318"/>
                      </a:moveTo>
                      <a:cubicBezTo>
                        <a:pt x="201" y="306"/>
                        <a:pt x="236" y="272"/>
                        <a:pt x="247" y="224"/>
                      </a:cubicBezTo>
                      <a:cubicBezTo>
                        <a:pt x="256" y="187"/>
                        <a:pt x="243" y="166"/>
                        <a:pt x="231" y="155"/>
                      </a:cubicBezTo>
                      <a:cubicBezTo>
                        <a:pt x="209" y="134"/>
                        <a:pt x="169" y="134"/>
                        <a:pt x="135" y="139"/>
                      </a:cubicBezTo>
                      <a:cubicBezTo>
                        <a:pt x="149" y="116"/>
                        <a:pt x="160" y="84"/>
                        <a:pt x="156" y="44"/>
                      </a:cubicBezTo>
                      <a:cubicBezTo>
                        <a:pt x="155" y="34"/>
                        <a:pt x="152" y="5"/>
                        <a:pt x="129" y="0"/>
                      </a:cubicBezTo>
                      <a:cubicBezTo>
                        <a:pt x="106" y="-4"/>
                        <a:pt x="78" y="25"/>
                        <a:pt x="47" y="87"/>
                      </a:cubicBezTo>
                      <a:lnTo>
                        <a:pt x="80" y="103"/>
                      </a:lnTo>
                      <a:cubicBezTo>
                        <a:pt x="92" y="79"/>
                        <a:pt x="109" y="53"/>
                        <a:pt x="119" y="42"/>
                      </a:cubicBezTo>
                      <a:cubicBezTo>
                        <a:pt x="119" y="44"/>
                        <a:pt x="120" y="45"/>
                        <a:pt x="120" y="47"/>
                      </a:cubicBezTo>
                      <a:cubicBezTo>
                        <a:pt x="127" y="117"/>
                        <a:pt x="73" y="153"/>
                        <a:pt x="70" y="154"/>
                      </a:cubicBezTo>
                      <a:cubicBezTo>
                        <a:pt x="62" y="159"/>
                        <a:pt x="60" y="169"/>
                        <a:pt x="63" y="178"/>
                      </a:cubicBezTo>
                      <a:cubicBezTo>
                        <a:pt x="67" y="186"/>
                        <a:pt x="77" y="190"/>
                        <a:pt x="86" y="187"/>
                      </a:cubicBezTo>
                      <a:cubicBezTo>
                        <a:pt x="116" y="177"/>
                        <a:pt x="185" y="163"/>
                        <a:pt x="207" y="182"/>
                      </a:cubicBezTo>
                      <a:cubicBezTo>
                        <a:pt x="209" y="184"/>
                        <a:pt x="217" y="191"/>
                        <a:pt x="211" y="216"/>
                      </a:cubicBezTo>
                      <a:cubicBezTo>
                        <a:pt x="201" y="260"/>
                        <a:pt x="168" y="276"/>
                        <a:pt x="142" y="283"/>
                      </a:cubicBezTo>
                      <a:cubicBezTo>
                        <a:pt x="95" y="294"/>
                        <a:pt x="45" y="279"/>
                        <a:pt x="28" y="258"/>
                      </a:cubicBezTo>
                      <a:lnTo>
                        <a:pt x="0" y="281"/>
                      </a:lnTo>
                      <a:cubicBezTo>
                        <a:pt x="21" y="307"/>
                        <a:pt x="65" y="323"/>
                        <a:pt x="109" y="323"/>
                      </a:cubicBezTo>
                      <a:cubicBezTo>
                        <a:pt x="123" y="323"/>
                        <a:pt x="137" y="321"/>
                        <a:pt x="150" y="318"/>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nvGrpSpPr>
                <p:cNvPr id="2298" name="Google Shape;2298;p48"/>
                <p:cNvGrpSpPr/>
                <p:nvPr/>
              </p:nvGrpSpPr>
              <p:grpSpPr>
                <a:xfrm>
                  <a:off x="-6248965" y="-71795"/>
                  <a:ext cx="5941800" cy="4259520"/>
                  <a:chOff x="-6172765" y="-71795"/>
                  <a:chExt cx="5941800" cy="4259520"/>
                </a:xfrm>
              </p:grpSpPr>
              <p:sp>
                <p:nvSpPr>
                  <p:cNvPr id="2299" name="Google Shape;2299;p48"/>
                  <p:cNvSpPr/>
                  <p:nvPr/>
                </p:nvSpPr>
                <p:spPr>
                  <a:xfrm>
                    <a:off x="-4587325" y="2840605"/>
                    <a:ext cx="79560" cy="110520"/>
                  </a:xfrm>
                  <a:custGeom>
                    <a:avLst/>
                    <a:gdLst/>
                    <a:ahLst/>
                    <a:cxnLst/>
                    <a:rect l="l" t="t" r="r" b="b"/>
                    <a:pathLst>
                      <a:path w="221" h="307" extrusionOk="0">
                        <a:moveTo>
                          <a:pt x="116" y="163"/>
                        </a:moveTo>
                        <a:cubicBezTo>
                          <a:pt x="100" y="255"/>
                          <a:pt x="96" y="289"/>
                          <a:pt x="115" y="302"/>
                        </a:cubicBezTo>
                        <a:cubicBezTo>
                          <a:pt x="117" y="304"/>
                          <a:pt x="122" y="307"/>
                          <a:pt x="129" y="307"/>
                        </a:cubicBezTo>
                        <a:cubicBezTo>
                          <a:pt x="133" y="307"/>
                          <a:pt x="137" y="306"/>
                          <a:pt x="142" y="304"/>
                        </a:cubicBezTo>
                        <a:cubicBezTo>
                          <a:pt x="190" y="279"/>
                          <a:pt x="220" y="232"/>
                          <a:pt x="221" y="230"/>
                        </a:cubicBezTo>
                        <a:lnTo>
                          <a:pt x="193" y="213"/>
                        </a:lnTo>
                        <a:cubicBezTo>
                          <a:pt x="193" y="213"/>
                          <a:pt x="171" y="247"/>
                          <a:pt x="136" y="268"/>
                        </a:cubicBezTo>
                        <a:cubicBezTo>
                          <a:pt x="136" y="247"/>
                          <a:pt x="144" y="201"/>
                          <a:pt x="149" y="169"/>
                        </a:cubicBezTo>
                        <a:cubicBezTo>
                          <a:pt x="160" y="108"/>
                          <a:pt x="170" y="49"/>
                          <a:pt x="162" y="21"/>
                        </a:cubicBezTo>
                        <a:cubicBezTo>
                          <a:pt x="156" y="3"/>
                          <a:pt x="144" y="1"/>
                          <a:pt x="139" y="0"/>
                        </a:cubicBezTo>
                        <a:cubicBezTo>
                          <a:pt x="130" y="0"/>
                          <a:pt x="106" y="-2"/>
                          <a:pt x="41" y="123"/>
                        </a:cubicBezTo>
                        <a:lnTo>
                          <a:pt x="50" y="16"/>
                        </a:lnTo>
                        <a:lnTo>
                          <a:pt x="17" y="13"/>
                        </a:lnTo>
                        <a:lnTo>
                          <a:pt x="0" y="209"/>
                        </a:lnTo>
                        <a:cubicBezTo>
                          <a:pt x="-1" y="217"/>
                          <a:pt x="5" y="224"/>
                          <a:pt x="12" y="227"/>
                        </a:cubicBezTo>
                        <a:cubicBezTo>
                          <a:pt x="20" y="228"/>
                          <a:pt x="29" y="225"/>
                          <a:pt x="32" y="217"/>
                        </a:cubicBezTo>
                        <a:cubicBezTo>
                          <a:pt x="65" y="146"/>
                          <a:pt x="109" y="67"/>
                          <a:pt x="131" y="41"/>
                        </a:cubicBezTo>
                        <a:cubicBezTo>
                          <a:pt x="133" y="68"/>
                          <a:pt x="124" y="120"/>
                          <a:pt x="116" y="163"/>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300" name="Google Shape;2300;p48"/>
                  <p:cNvSpPr/>
                  <p:nvPr/>
                </p:nvSpPr>
                <p:spPr>
                  <a:xfrm>
                    <a:off x="-4560325" y="2819365"/>
                    <a:ext cx="279360" cy="248040"/>
                  </a:xfrm>
                  <a:custGeom>
                    <a:avLst/>
                    <a:gdLst/>
                    <a:ahLst/>
                    <a:cxnLst/>
                    <a:rect l="l" t="t" r="r" b="b"/>
                    <a:pathLst>
                      <a:path w="776" h="689" extrusionOk="0">
                        <a:moveTo>
                          <a:pt x="673" y="39"/>
                        </a:moveTo>
                        <a:cubicBezTo>
                          <a:pt x="643" y="45"/>
                          <a:pt x="607" y="51"/>
                          <a:pt x="561" y="57"/>
                        </a:cubicBezTo>
                        <a:cubicBezTo>
                          <a:pt x="452" y="69"/>
                          <a:pt x="381" y="37"/>
                          <a:pt x="334" y="15"/>
                        </a:cubicBezTo>
                        <a:cubicBezTo>
                          <a:pt x="320" y="9"/>
                          <a:pt x="309" y="4"/>
                          <a:pt x="299" y="1"/>
                        </a:cubicBezTo>
                        <a:cubicBezTo>
                          <a:pt x="283" y="-3"/>
                          <a:pt x="272" y="1"/>
                          <a:pt x="266" y="6"/>
                        </a:cubicBezTo>
                        <a:cubicBezTo>
                          <a:pt x="238" y="27"/>
                          <a:pt x="238" y="88"/>
                          <a:pt x="238" y="253"/>
                        </a:cubicBezTo>
                        <a:cubicBezTo>
                          <a:pt x="238" y="385"/>
                          <a:pt x="149" y="555"/>
                          <a:pt x="106" y="627"/>
                        </a:cubicBezTo>
                        <a:cubicBezTo>
                          <a:pt x="99" y="593"/>
                          <a:pt x="90" y="542"/>
                          <a:pt x="87" y="498"/>
                        </a:cubicBezTo>
                        <a:cubicBezTo>
                          <a:pt x="85" y="466"/>
                          <a:pt x="75" y="445"/>
                          <a:pt x="56" y="435"/>
                        </a:cubicBezTo>
                        <a:cubicBezTo>
                          <a:pt x="31" y="422"/>
                          <a:pt x="3" y="438"/>
                          <a:pt x="0" y="440"/>
                        </a:cubicBezTo>
                        <a:lnTo>
                          <a:pt x="18" y="468"/>
                        </a:lnTo>
                        <a:cubicBezTo>
                          <a:pt x="20" y="467"/>
                          <a:pt x="33" y="461"/>
                          <a:pt x="41" y="465"/>
                        </a:cubicBezTo>
                        <a:cubicBezTo>
                          <a:pt x="48" y="469"/>
                          <a:pt x="52" y="481"/>
                          <a:pt x="54" y="500"/>
                        </a:cubicBezTo>
                        <a:cubicBezTo>
                          <a:pt x="59" y="579"/>
                          <a:pt x="81" y="672"/>
                          <a:pt x="82" y="676"/>
                        </a:cubicBezTo>
                        <a:cubicBezTo>
                          <a:pt x="84" y="683"/>
                          <a:pt x="89" y="688"/>
                          <a:pt x="96" y="689"/>
                        </a:cubicBezTo>
                        <a:cubicBezTo>
                          <a:pt x="97" y="689"/>
                          <a:pt x="98" y="689"/>
                          <a:pt x="98" y="689"/>
                        </a:cubicBezTo>
                        <a:cubicBezTo>
                          <a:pt x="104" y="689"/>
                          <a:pt x="109" y="686"/>
                          <a:pt x="113" y="681"/>
                        </a:cubicBezTo>
                        <a:cubicBezTo>
                          <a:pt x="119" y="672"/>
                          <a:pt x="272" y="435"/>
                          <a:pt x="272" y="253"/>
                        </a:cubicBezTo>
                        <a:cubicBezTo>
                          <a:pt x="272" y="139"/>
                          <a:pt x="272" y="42"/>
                          <a:pt x="286" y="33"/>
                        </a:cubicBezTo>
                        <a:cubicBezTo>
                          <a:pt x="286" y="33"/>
                          <a:pt x="287" y="33"/>
                          <a:pt x="290" y="34"/>
                        </a:cubicBezTo>
                        <a:cubicBezTo>
                          <a:pt x="297" y="36"/>
                          <a:pt x="308" y="40"/>
                          <a:pt x="320" y="46"/>
                        </a:cubicBezTo>
                        <a:cubicBezTo>
                          <a:pt x="368" y="68"/>
                          <a:pt x="447" y="104"/>
                          <a:pt x="565" y="90"/>
                        </a:cubicBezTo>
                        <a:cubicBezTo>
                          <a:pt x="612" y="85"/>
                          <a:pt x="649" y="78"/>
                          <a:pt x="679" y="72"/>
                        </a:cubicBezTo>
                        <a:cubicBezTo>
                          <a:pt x="707" y="67"/>
                          <a:pt x="737" y="61"/>
                          <a:pt x="742" y="63"/>
                        </a:cubicBezTo>
                        <a:cubicBezTo>
                          <a:pt x="742" y="63"/>
                          <a:pt x="743" y="65"/>
                          <a:pt x="742" y="72"/>
                        </a:cubicBezTo>
                        <a:cubicBezTo>
                          <a:pt x="737" y="121"/>
                          <a:pt x="726" y="187"/>
                          <a:pt x="726" y="188"/>
                        </a:cubicBezTo>
                        <a:lnTo>
                          <a:pt x="759" y="194"/>
                        </a:lnTo>
                        <a:cubicBezTo>
                          <a:pt x="759" y="193"/>
                          <a:pt x="770" y="125"/>
                          <a:pt x="776" y="75"/>
                        </a:cubicBezTo>
                        <a:cubicBezTo>
                          <a:pt x="776" y="69"/>
                          <a:pt x="778" y="51"/>
                          <a:pt x="766" y="40"/>
                        </a:cubicBezTo>
                        <a:cubicBezTo>
                          <a:pt x="749" y="24"/>
                          <a:pt x="724" y="29"/>
                          <a:pt x="673" y="39"/>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301" name="Google Shape;2301;p48"/>
                  <p:cNvSpPr/>
                  <p:nvPr/>
                </p:nvSpPr>
                <p:spPr>
                  <a:xfrm>
                    <a:off x="-4448005" y="2873365"/>
                    <a:ext cx="82080" cy="141480"/>
                  </a:xfrm>
                  <a:custGeom>
                    <a:avLst/>
                    <a:gdLst/>
                    <a:ahLst/>
                    <a:cxnLst/>
                    <a:rect l="l" t="t" r="r" b="b"/>
                    <a:pathLst>
                      <a:path w="228" h="393" extrusionOk="0">
                        <a:moveTo>
                          <a:pt x="153" y="209"/>
                        </a:moveTo>
                        <a:lnTo>
                          <a:pt x="46" y="213"/>
                        </a:lnTo>
                        <a:cubicBezTo>
                          <a:pt x="53" y="198"/>
                          <a:pt x="64" y="175"/>
                          <a:pt x="76" y="142"/>
                        </a:cubicBezTo>
                        <a:cubicBezTo>
                          <a:pt x="105" y="68"/>
                          <a:pt x="111" y="6"/>
                          <a:pt x="111" y="3"/>
                        </a:cubicBezTo>
                        <a:lnTo>
                          <a:pt x="78" y="0"/>
                        </a:lnTo>
                        <a:cubicBezTo>
                          <a:pt x="78" y="1"/>
                          <a:pt x="72" y="61"/>
                          <a:pt x="45" y="130"/>
                        </a:cubicBezTo>
                        <a:cubicBezTo>
                          <a:pt x="19" y="199"/>
                          <a:pt x="3" y="221"/>
                          <a:pt x="3" y="221"/>
                        </a:cubicBezTo>
                        <a:cubicBezTo>
                          <a:pt x="-1" y="226"/>
                          <a:pt x="-2" y="233"/>
                          <a:pt x="1" y="239"/>
                        </a:cubicBezTo>
                        <a:cubicBezTo>
                          <a:pt x="4" y="245"/>
                          <a:pt x="10" y="248"/>
                          <a:pt x="16" y="248"/>
                        </a:cubicBezTo>
                        <a:lnTo>
                          <a:pt x="17" y="248"/>
                        </a:lnTo>
                        <a:lnTo>
                          <a:pt x="143" y="243"/>
                        </a:lnTo>
                        <a:lnTo>
                          <a:pt x="101" y="383"/>
                        </a:lnTo>
                        <a:lnTo>
                          <a:pt x="133" y="393"/>
                        </a:lnTo>
                        <a:lnTo>
                          <a:pt x="228" y="79"/>
                        </a:lnTo>
                        <a:lnTo>
                          <a:pt x="196" y="70"/>
                        </a:lnTo>
                        <a:lnTo>
                          <a:pt x="153" y="209"/>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302" name="Google Shape;2302;p48"/>
                  <p:cNvSpPr/>
                  <p:nvPr/>
                </p:nvSpPr>
                <p:spPr>
                  <a:xfrm>
                    <a:off x="-4222645" y="2799205"/>
                    <a:ext cx="433080" cy="245880"/>
                  </a:xfrm>
                  <a:custGeom>
                    <a:avLst/>
                    <a:gdLst/>
                    <a:ahLst/>
                    <a:cxnLst/>
                    <a:rect l="l" t="t" r="r" b="b"/>
                    <a:pathLst>
                      <a:path w="1203" h="683" extrusionOk="0">
                        <a:moveTo>
                          <a:pt x="1170" y="4"/>
                        </a:moveTo>
                        <a:cubicBezTo>
                          <a:pt x="1155" y="-5"/>
                          <a:pt x="1133" y="2"/>
                          <a:pt x="1089" y="15"/>
                        </a:cubicBezTo>
                        <a:cubicBezTo>
                          <a:pt x="1036" y="31"/>
                          <a:pt x="956" y="54"/>
                          <a:pt x="874" y="51"/>
                        </a:cubicBezTo>
                        <a:cubicBezTo>
                          <a:pt x="724" y="45"/>
                          <a:pt x="284" y="51"/>
                          <a:pt x="280" y="51"/>
                        </a:cubicBezTo>
                        <a:cubicBezTo>
                          <a:pt x="272" y="51"/>
                          <a:pt x="265" y="57"/>
                          <a:pt x="264" y="64"/>
                        </a:cubicBezTo>
                        <a:cubicBezTo>
                          <a:pt x="263" y="69"/>
                          <a:pt x="152" y="556"/>
                          <a:pt x="108" y="642"/>
                        </a:cubicBezTo>
                        <a:cubicBezTo>
                          <a:pt x="107" y="645"/>
                          <a:pt x="106" y="646"/>
                          <a:pt x="105" y="647"/>
                        </a:cubicBezTo>
                        <a:cubicBezTo>
                          <a:pt x="87" y="630"/>
                          <a:pt x="55" y="529"/>
                          <a:pt x="33" y="417"/>
                        </a:cubicBezTo>
                        <a:lnTo>
                          <a:pt x="0" y="424"/>
                        </a:lnTo>
                        <a:cubicBezTo>
                          <a:pt x="19" y="518"/>
                          <a:pt x="56" y="676"/>
                          <a:pt x="102" y="682"/>
                        </a:cubicBezTo>
                        <a:cubicBezTo>
                          <a:pt x="104" y="683"/>
                          <a:pt x="105" y="683"/>
                          <a:pt x="106" y="683"/>
                        </a:cubicBezTo>
                        <a:cubicBezTo>
                          <a:pt x="116" y="683"/>
                          <a:pt x="128" y="678"/>
                          <a:pt x="138" y="657"/>
                        </a:cubicBezTo>
                        <a:cubicBezTo>
                          <a:pt x="180" y="574"/>
                          <a:pt x="275" y="164"/>
                          <a:pt x="293" y="84"/>
                        </a:cubicBezTo>
                        <a:cubicBezTo>
                          <a:pt x="368" y="84"/>
                          <a:pt x="738" y="80"/>
                          <a:pt x="873" y="85"/>
                        </a:cubicBezTo>
                        <a:cubicBezTo>
                          <a:pt x="961" y="88"/>
                          <a:pt x="1044" y="63"/>
                          <a:pt x="1098" y="47"/>
                        </a:cubicBezTo>
                        <a:cubicBezTo>
                          <a:pt x="1118" y="42"/>
                          <a:pt x="1139" y="35"/>
                          <a:pt x="1150" y="34"/>
                        </a:cubicBezTo>
                        <a:cubicBezTo>
                          <a:pt x="1156" y="65"/>
                          <a:pt x="1170" y="120"/>
                          <a:pt x="1171" y="122"/>
                        </a:cubicBezTo>
                        <a:lnTo>
                          <a:pt x="1203" y="114"/>
                        </a:lnTo>
                        <a:cubicBezTo>
                          <a:pt x="1203" y="113"/>
                          <a:pt x="1186" y="47"/>
                          <a:pt x="1181" y="20"/>
                        </a:cubicBezTo>
                        <a:cubicBezTo>
                          <a:pt x="1180" y="13"/>
                          <a:pt x="1176" y="8"/>
                          <a:pt x="1170" y="4"/>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303" name="Google Shape;2303;p48"/>
                  <p:cNvSpPr/>
                  <p:nvPr/>
                </p:nvSpPr>
                <p:spPr>
                  <a:xfrm>
                    <a:off x="-3771205" y="2758525"/>
                    <a:ext cx="54720" cy="87120"/>
                  </a:xfrm>
                  <a:custGeom>
                    <a:avLst/>
                    <a:gdLst/>
                    <a:ahLst/>
                    <a:cxnLst/>
                    <a:rect l="l" t="t" r="r" b="b"/>
                    <a:pathLst>
                      <a:path w="152" h="242" extrusionOk="0">
                        <a:moveTo>
                          <a:pt x="118" y="219"/>
                        </a:moveTo>
                        <a:lnTo>
                          <a:pt x="151" y="221"/>
                        </a:lnTo>
                        <a:cubicBezTo>
                          <a:pt x="151" y="216"/>
                          <a:pt x="157" y="99"/>
                          <a:pt x="134" y="25"/>
                        </a:cubicBezTo>
                        <a:cubicBezTo>
                          <a:pt x="127" y="4"/>
                          <a:pt x="115" y="0"/>
                          <a:pt x="107" y="0"/>
                        </a:cubicBezTo>
                        <a:cubicBezTo>
                          <a:pt x="99" y="1"/>
                          <a:pt x="81" y="0"/>
                          <a:pt x="47" y="83"/>
                        </a:cubicBezTo>
                        <a:lnTo>
                          <a:pt x="50" y="48"/>
                        </a:lnTo>
                        <a:lnTo>
                          <a:pt x="17" y="45"/>
                        </a:lnTo>
                        <a:lnTo>
                          <a:pt x="0" y="224"/>
                        </a:lnTo>
                        <a:cubicBezTo>
                          <a:pt x="-1" y="233"/>
                          <a:pt x="5" y="240"/>
                          <a:pt x="14" y="242"/>
                        </a:cubicBezTo>
                        <a:cubicBezTo>
                          <a:pt x="15" y="242"/>
                          <a:pt x="16" y="242"/>
                          <a:pt x="17" y="242"/>
                        </a:cubicBezTo>
                        <a:cubicBezTo>
                          <a:pt x="24" y="242"/>
                          <a:pt x="31" y="238"/>
                          <a:pt x="33" y="230"/>
                        </a:cubicBezTo>
                        <a:cubicBezTo>
                          <a:pt x="55" y="156"/>
                          <a:pt x="85" y="71"/>
                          <a:pt x="104" y="42"/>
                        </a:cubicBezTo>
                        <a:cubicBezTo>
                          <a:pt x="122" y="112"/>
                          <a:pt x="118" y="218"/>
                          <a:pt x="118" y="219"/>
                        </a:cubicBezTo>
                        <a:close/>
                      </a:path>
                    </a:pathLst>
                  </a:custGeom>
                  <a:solidFill>
                    <a:schemeClr val="dk1"/>
                  </a:solidFill>
                  <a:ln>
                    <a:noFill/>
                  </a:ln>
                </p:spPr>
                <p:txBody>
                  <a:bodyPr spcFirstLastPara="1" wrap="square" lIns="90000" tIns="42100" rIns="90000" bIns="421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304" name="Google Shape;2304;p48"/>
                  <p:cNvSpPr/>
                  <p:nvPr/>
                </p:nvSpPr>
                <p:spPr>
                  <a:xfrm>
                    <a:off x="-3960565" y="2847805"/>
                    <a:ext cx="97920" cy="66600"/>
                  </a:xfrm>
                  <a:custGeom>
                    <a:avLst/>
                    <a:gdLst/>
                    <a:ahLst/>
                    <a:cxnLst/>
                    <a:rect l="l" t="t" r="r" b="b"/>
                    <a:pathLst>
                      <a:path w="272" h="185" extrusionOk="0">
                        <a:moveTo>
                          <a:pt x="170" y="143"/>
                        </a:moveTo>
                        <a:cubicBezTo>
                          <a:pt x="168" y="144"/>
                          <a:pt x="167" y="144"/>
                          <a:pt x="166" y="145"/>
                        </a:cubicBezTo>
                        <a:cubicBezTo>
                          <a:pt x="164" y="134"/>
                          <a:pt x="166" y="109"/>
                          <a:pt x="167" y="92"/>
                        </a:cubicBezTo>
                        <a:cubicBezTo>
                          <a:pt x="168" y="70"/>
                          <a:pt x="170" y="47"/>
                          <a:pt x="168" y="26"/>
                        </a:cubicBezTo>
                        <a:cubicBezTo>
                          <a:pt x="166" y="6"/>
                          <a:pt x="154" y="1"/>
                          <a:pt x="149" y="0"/>
                        </a:cubicBezTo>
                        <a:cubicBezTo>
                          <a:pt x="141" y="-2"/>
                          <a:pt x="121" y="-7"/>
                          <a:pt x="60" y="76"/>
                        </a:cubicBezTo>
                        <a:lnTo>
                          <a:pt x="78" y="10"/>
                        </a:lnTo>
                        <a:lnTo>
                          <a:pt x="45" y="1"/>
                        </a:lnTo>
                        <a:lnTo>
                          <a:pt x="0" y="163"/>
                        </a:lnTo>
                        <a:cubicBezTo>
                          <a:pt x="-2" y="171"/>
                          <a:pt x="2" y="180"/>
                          <a:pt x="10" y="183"/>
                        </a:cubicBezTo>
                        <a:cubicBezTo>
                          <a:pt x="12" y="184"/>
                          <a:pt x="14" y="185"/>
                          <a:pt x="17" y="185"/>
                        </a:cubicBezTo>
                        <a:cubicBezTo>
                          <a:pt x="22" y="185"/>
                          <a:pt x="28" y="182"/>
                          <a:pt x="31" y="177"/>
                        </a:cubicBezTo>
                        <a:cubicBezTo>
                          <a:pt x="66" y="121"/>
                          <a:pt x="112" y="60"/>
                          <a:pt x="135" y="39"/>
                        </a:cubicBezTo>
                        <a:cubicBezTo>
                          <a:pt x="135" y="55"/>
                          <a:pt x="134" y="73"/>
                          <a:pt x="133" y="90"/>
                        </a:cubicBezTo>
                        <a:cubicBezTo>
                          <a:pt x="130" y="133"/>
                          <a:pt x="128" y="165"/>
                          <a:pt x="149" y="177"/>
                        </a:cubicBezTo>
                        <a:cubicBezTo>
                          <a:pt x="160" y="183"/>
                          <a:pt x="173" y="181"/>
                          <a:pt x="188" y="171"/>
                        </a:cubicBezTo>
                        <a:lnTo>
                          <a:pt x="272" y="115"/>
                        </a:lnTo>
                        <a:lnTo>
                          <a:pt x="254" y="87"/>
                        </a:lnTo>
                        <a:lnTo>
                          <a:pt x="170" y="143"/>
                        </a:lnTo>
                        <a:close/>
                      </a:path>
                    </a:pathLst>
                  </a:custGeom>
                  <a:solidFill>
                    <a:schemeClr val="dk1"/>
                  </a:solidFill>
                  <a:ln>
                    <a:noFill/>
                  </a:ln>
                </p:spPr>
                <p:txBody>
                  <a:bodyPr spcFirstLastPara="1" wrap="square" lIns="90000" tIns="21600" rIns="90000" bIns="216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305" name="Google Shape;2305;p48"/>
                  <p:cNvSpPr/>
                  <p:nvPr/>
                </p:nvSpPr>
                <p:spPr>
                  <a:xfrm>
                    <a:off x="-4103485" y="2889205"/>
                    <a:ext cx="25920" cy="104400"/>
                  </a:xfrm>
                  <a:custGeom>
                    <a:avLst/>
                    <a:gdLst/>
                    <a:ahLst/>
                    <a:cxnLst/>
                    <a:rect l="l" t="t" r="r" b="b"/>
                    <a:pathLst>
                      <a:path w="72" h="290" extrusionOk="0">
                        <a:moveTo>
                          <a:pt x="0" y="286"/>
                        </a:moveTo>
                        <a:lnTo>
                          <a:pt x="33" y="290"/>
                        </a:lnTo>
                        <a:lnTo>
                          <a:pt x="72" y="5"/>
                        </a:lnTo>
                        <a:lnTo>
                          <a:pt x="39" y="0"/>
                        </a:lnTo>
                        <a:lnTo>
                          <a:pt x="0" y="286"/>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306" name="Google Shape;2306;p48"/>
                  <p:cNvSpPr/>
                  <p:nvPr/>
                </p:nvSpPr>
                <p:spPr>
                  <a:xfrm>
                    <a:off x="-4064965" y="2875525"/>
                    <a:ext cx="66240" cy="117720"/>
                  </a:xfrm>
                  <a:custGeom>
                    <a:avLst/>
                    <a:gdLst/>
                    <a:ahLst/>
                    <a:cxnLst/>
                    <a:rect l="l" t="t" r="r" b="b"/>
                    <a:pathLst>
                      <a:path w="184" h="327" extrusionOk="0">
                        <a:moveTo>
                          <a:pt x="166" y="130"/>
                        </a:moveTo>
                        <a:cubicBezTo>
                          <a:pt x="149" y="118"/>
                          <a:pt x="123" y="120"/>
                          <a:pt x="99" y="126"/>
                        </a:cubicBezTo>
                        <a:cubicBezTo>
                          <a:pt x="111" y="106"/>
                          <a:pt x="123" y="80"/>
                          <a:pt x="127" y="49"/>
                        </a:cubicBezTo>
                        <a:cubicBezTo>
                          <a:pt x="129" y="39"/>
                          <a:pt x="133" y="11"/>
                          <a:pt x="113" y="2"/>
                        </a:cubicBezTo>
                        <a:cubicBezTo>
                          <a:pt x="95" y="-6"/>
                          <a:pt x="69" y="9"/>
                          <a:pt x="36" y="46"/>
                        </a:cubicBezTo>
                        <a:lnTo>
                          <a:pt x="62" y="68"/>
                        </a:lnTo>
                        <a:cubicBezTo>
                          <a:pt x="73" y="56"/>
                          <a:pt x="86" y="44"/>
                          <a:pt x="95" y="37"/>
                        </a:cubicBezTo>
                        <a:cubicBezTo>
                          <a:pt x="95" y="39"/>
                          <a:pt x="94" y="41"/>
                          <a:pt x="94" y="44"/>
                        </a:cubicBezTo>
                        <a:cubicBezTo>
                          <a:pt x="84" y="109"/>
                          <a:pt x="38" y="151"/>
                          <a:pt x="38" y="151"/>
                        </a:cubicBezTo>
                        <a:cubicBezTo>
                          <a:pt x="32" y="157"/>
                          <a:pt x="31" y="166"/>
                          <a:pt x="35" y="173"/>
                        </a:cubicBezTo>
                        <a:cubicBezTo>
                          <a:pt x="40" y="180"/>
                          <a:pt x="49" y="182"/>
                          <a:pt x="57" y="179"/>
                        </a:cubicBezTo>
                        <a:cubicBezTo>
                          <a:pt x="85" y="164"/>
                          <a:pt x="132" y="148"/>
                          <a:pt x="146" y="158"/>
                        </a:cubicBezTo>
                        <a:cubicBezTo>
                          <a:pt x="151" y="161"/>
                          <a:pt x="151" y="171"/>
                          <a:pt x="150" y="178"/>
                        </a:cubicBezTo>
                        <a:cubicBezTo>
                          <a:pt x="143" y="232"/>
                          <a:pt x="90" y="291"/>
                          <a:pt x="56" y="294"/>
                        </a:cubicBezTo>
                        <a:cubicBezTo>
                          <a:pt x="52" y="294"/>
                          <a:pt x="39" y="295"/>
                          <a:pt x="32" y="271"/>
                        </a:cubicBezTo>
                        <a:lnTo>
                          <a:pt x="0" y="281"/>
                        </a:lnTo>
                        <a:cubicBezTo>
                          <a:pt x="12" y="321"/>
                          <a:pt x="40" y="327"/>
                          <a:pt x="55" y="327"/>
                        </a:cubicBezTo>
                        <a:cubicBezTo>
                          <a:pt x="56" y="327"/>
                          <a:pt x="58" y="327"/>
                          <a:pt x="59" y="327"/>
                        </a:cubicBezTo>
                        <a:cubicBezTo>
                          <a:pt x="111" y="323"/>
                          <a:pt x="175" y="249"/>
                          <a:pt x="183" y="183"/>
                        </a:cubicBezTo>
                        <a:cubicBezTo>
                          <a:pt x="187" y="153"/>
                          <a:pt x="176" y="138"/>
                          <a:pt x="166" y="13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307" name="Google Shape;2307;p48"/>
                  <p:cNvSpPr/>
                  <p:nvPr/>
                </p:nvSpPr>
                <p:spPr>
                  <a:xfrm>
                    <a:off x="-4226605" y="2828005"/>
                    <a:ext cx="59040" cy="77760"/>
                  </a:xfrm>
                  <a:custGeom>
                    <a:avLst/>
                    <a:gdLst/>
                    <a:ahLst/>
                    <a:cxnLst/>
                    <a:rect l="l" t="t" r="r" b="b"/>
                    <a:pathLst>
                      <a:path w="164" h="216" extrusionOk="0">
                        <a:moveTo>
                          <a:pt x="32" y="191"/>
                        </a:moveTo>
                        <a:cubicBezTo>
                          <a:pt x="58" y="136"/>
                          <a:pt x="92" y="75"/>
                          <a:pt x="113" y="47"/>
                        </a:cubicBezTo>
                        <a:cubicBezTo>
                          <a:pt x="113" y="63"/>
                          <a:pt x="112" y="83"/>
                          <a:pt x="112" y="102"/>
                        </a:cubicBezTo>
                        <a:cubicBezTo>
                          <a:pt x="109" y="175"/>
                          <a:pt x="109" y="207"/>
                          <a:pt x="131" y="215"/>
                        </a:cubicBezTo>
                        <a:cubicBezTo>
                          <a:pt x="133" y="216"/>
                          <a:pt x="136" y="216"/>
                          <a:pt x="138" y="216"/>
                        </a:cubicBezTo>
                        <a:cubicBezTo>
                          <a:pt x="147" y="216"/>
                          <a:pt x="156" y="211"/>
                          <a:pt x="164" y="200"/>
                        </a:cubicBezTo>
                        <a:lnTo>
                          <a:pt x="147" y="186"/>
                        </a:lnTo>
                        <a:cubicBezTo>
                          <a:pt x="143" y="174"/>
                          <a:pt x="144" y="132"/>
                          <a:pt x="145" y="103"/>
                        </a:cubicBezTo>
                        <a:cubicBezTo>
                          <a:pt x="146" y="75"/>
                          <a:pt x="147" y="46"/>
                          <a:pt x="145" y="25"/>
                        </a:cubicBezTo>
                        <a:cubicBezTo>
                          <a:pt x="144" y="6"/>
                          <a:pt x="133" y="1"/>
                          <a:pt x="126" y="0"/>
                        </a:cubicBezTo>
                        <a:cubicBezTo>
                          <a:pt x="116" y="-2"/>
                          <a:pt x="97" y="-6"/>
                          <a:pt x="34" y="113"/>
                        </a:cubicBezTo>
                        <a:lnTo>
                          <a:pt x="34" y="33"/>
                        </a:lnTo>
                        <a:lnTo>
                          <a:pt x="0" y="33"/>
                        </a:lnTo>
                        <a:lnTo>
                          <a:pt x="0" y="184"/>
                        </a:lnTo>
                        <a:cubicBezTo>
                          <a:pt x="0" y="192"/>
                          <a:pt x="5" y="198"/>
                          <a:pt x="13" y="200"/>
                        </a:cubicBezTo>
                        <a:cubicBezTo>
                          <a:pt x="21" y="202"/>
                          <a:pt x="28" y="198"/>
                          <a:pt x="32" y="191"/>
                        </a:cubicBezTo>
                        <a:close/>
                      </a:path>
                    </a:pathLst>
                  </a:custGeom>
                  <a:solidFill>
                    <a:schemeClr val="dk1"/>
                  </a:solidFill>
                  <a:ln>
                    <a:noFill/>
                  </a:ln>
                </p:spPr>
                <p:txBody>
                  <a:bodyPr spcFirstLastPara="1" wrap="square" lIns="90000" tIns="32750" rIns="90000" bIns="3275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308" name="Google Shape;2308;p48"/>
                  <p:cNvSpPr/>
                  <p:nvPr/>
                </p:nvSpPr>
                <p:spPr>
                  <a:xfrm>
                    <a:off x="-3742405" y="2730445"/>
                    <a:ext cx="350280" cy="240120"/>
                  </a:xfrm>
                  <a:custGeom>
                    <a:avLst/>
                    <a:gdLst/>
                    <a:ahLst/>
                    <a:cxnLst/>
                    <a:rect l="l" t="t" r="r" b="b"/>
                    <a:pathLst>
                      <a:path w="973" h="667" extrusionOk="0">
                        <a:moveTo>
                          <a:pt x="270" y="69"/>
                        </a:moveTo>
                        <a:cubicBezTo>
                          <a:pt x="263" y="70"/>
                          <a:pt x="258" y="75"/>
                          <a:pt x="256" y="81"/>
                        </a:cubicBezTo>
                        <a:lnTo>
                          <a:pt x="128" y="600"/>
                        </a:lnTo>
                        <a:lnTo>
                          <a:pt x="30" y="386"/>
                        </a:lnTo>
                        <a:lnTo>
                          <a:pt x="0" y="400"/>
                        </a:lnTo>
                        <a:lnTo>
                          <a:pt x="117" y="658"/>
                        </a:lnTo>
                        <a:cubicBezTo>
                          <a:pt x="120" y="664"/>
                          <a:pt x="126" y="667"/>
                          <a:pt x="133" y="667"/>
                        </a:cubicBezTo>
                        <a:lnTo>
                          <a:pt x="134" y="667"/>
                        </a:lnTo>
                        <a:cubicBezTo>
                          <a:pt x="141" y="667"/>
                          <a:pt x="147" y="662"/>
                          <a:pt x="149" y="655"/>
                        </a:cubicBezTo>
                        <a:lnTo>
                          <a:pt x="286" y="100"/>
                        </a:lnTo>
                        <a:cubicBezTo>
                          <a:pt x="359" y="89"/>
                          <a:pt x="771" y="25"/>
                          <a:pt x="972" y="35"/>
                        </a:cubicBezTo>
                        <a:lnTo>
                          <a:pt x="973" y="1"/>
                        </a:lnTo>
                        <a:cubicBezTo>
                          <a:pt x="750" y="-10"/>
                          <a:pt x="289" y="65"/>
                          <a:pt x="270" y="69"/>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309" name="Google Shape;2309;p48"/>
                  <p:cNvSpPr/>
                  <p:nvPr/>
                </p:nvSpPr>
                <p:spPr>
                  <a:xfrm>
                    <a:off x="-3553405" y="2605885"/>
                    <a:ext cx="15840" cy="95040"/>
                  </a:xfrm>
                  <a:custGeom>
                    <a:avLst/>
                    <a:gdLst/>
                    <a:ahLst/>
                    <a:cxnLst/>
                    <a:rect l="l" t="t" r="r" b="b"/>
                    <a:pathLst>
                      <a:path w="44" h="264" extrusionOk="0">
                        <a:moveTo>
                          <a:pt x="44" y="1"/>
                        </a:moveTo>
                        <a:lnTo>
                          <a:pt x="11" y="0"/>
                        </a:lnTo>
                        <a:lnTo>
                          <a:pt x="0" y="263"/>
                        </a:lnTo>
                        <a:lnTo>
                          <a:pt x="33" y="264"/>
                        </a:lnTo>
                        <a:lnTo>
                          <a:pt x="44" y="1"/>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310" name="Google Shape;2310;p48"/>
                  <p:cNvSpPr/>
                  <p:nvPr/>
                </p:nvSpPr>
                <p:spPr>
                  <a:xfrm>
                    <a:off x="-3529285" y="2614885"/>
                    <a:ext cx="29880" cy="87120"/>
                  </a:xfrm>
                  <a:custGeom>
                    <a:avLst/>
                    <a:gdLst/>
                    <a:ahLst/>
                    <a:cxnLst/>
                    <a:rect l="l" t="t" r="r" b="b"/>
                    <a:pathLst>
                      <a:path w="83" h="242" extrusionOk="0">
                        <a:moveTo>
                          <a:pt x="83" y="7"/>
                        </a:moveTo>
                        <a:lnTo>
                          <a:pt x="51" y="0"/>
                        </a:lnTo>
                        <a:lnTo>
                          <a:pt x="0" y="235"/>
                        </a:lnTo>
                        <a:lnTo>
                          <a:pt x="33" y="242"/>
                        </a:lnTo>
                        <a:lnTo>
                          <a:pt x="83" y="7"/>
                        </a:lnTo>
                        <a:close/>
                      </a:path>
                    </a:pathLst>
                  </a:custGeom>
                  <a:solidFill>
                    <a:schemeClr val="dk1"/>
                  </a:solidFill>
                  <a:ln>
                    <a:noFill/>
                  </a:ln>
                </p:spPr>
                <p:txBody>
                  <a:bodyPr spcFirstLastPara="1" wrap="square" lIns="90000" tIns="42100" rIns="90000" bIns="421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311" name="Google Shape;2311;p48"/>
                  <p:cNvSpPr/>
                  <p:nvPr/>
                </p:nvSpPr>
                <p:spPr>
                  <a:xfrm>
                    <a:off x="-3602005" y="2830885"/>
                    <a:ext cx="30240" cy="120600"/>
                  </a:xfrm>
                  <a:custGeom>
                    <a:avLst/>
                    <a:gdLst/>
                    <a:ahLst/>
                    <a:cxnLst/>
                    <a:rect l="l" t="t" r="r" b="b"/>
                    <a:pathLst>
                      <a:path w="84" h="335" extrusionOk="0">
                        <a:moveTo>
                          <a:pt x="0" y="330"/>
                        </a:moveTo>
                        <a:lnTo>
                          <a:pt x="34" y="335"/>
                        </a:lnTo>
                        <a:lnTo>
                          <a:pt x="84" y="5"/>
                        </a:lnTo>
                        <a:lnTo>
                          <a:pt x="51" y="0"/>
                        </a:lnTo>
                        <a:lnTo>
                          <a:pt x="0" y="330"/>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312" name="Google Shape;2312;p48"/>
                  <p:cNvSpPr/>
                  <p:nvPr/>
                </p:nvSpPr>
                <p:spPr>
                  <a:xfrm>
                    <a:off x="-3559525" y="2817205"/>
                    <a:ext cx="72360" cy="124200"/>
                  </a:xfrm>
                  <a:custGeom>
                    <a:avLst/>
                    <a:gdLst/>
                    <a:ahLst/>
                    <a:cxnLst/>
                    <a:rect l="l" t="t" r="r" b="b"/>
                    <a:pathLst>
                      <a:path w="201" h="345" extrusionOk="0">
                        <a:moveTo>
                          <a:pt x="178" y="116"/>
                        </a:moveTo>
                        <a:cubicBezTo>
                          <a:pt x="158" y="106"/>
                          <a:pt x="130" y="112"/>
                          <a:pt x="102" y="124"/>
                        </a:cubicBezTo>
                        <a:cubicBezTo>
                          <a:pt x="113" y="104"/>
                          <a:pt x="121" y="80"/>
                          <a:pt x="123" y="52"/>
                        </a:cubicBezTo>
                        <a:cubicBezTo>
                          <a:pt x="124" y="42"/>
                          <a:pt x="126" y="9"/>
                          <a:pt x="102" y="1"/>
                        </a:cubicBezTo>
                        <a:cubicBezTo>
                          <a:pt x="74" y="-10"/>
                          <a:pt x="35" y="32"/>
                          <a:pt x="15" y="58"/>
                        </a:cubicBezTo>
                        <a:lnTo>
                          <a:pt x="41" y="79"/>
                        </a:lnTo>
                        <a:cubicBezTo>
                          <a:pt x="57" y="58"/>
                          <a:pt x="79" y="38"/>
                          <a:pt x="89" y="33"/>
                        </a:cubicBezTo>
                        <a:cubicBezTo>
                          <a:pt x="89" y="36"/>
                          <a:pt x="90" y="41"/>
                          <a:pt x="89" y="50"/>
                        </a:cubicBezTo>
                        <a:cubicBezTo>
                          <a:pt x="85" y="114"/>
                          <a:pt x="37" y="159"/>
                          <a:pt x="16" y="176"/>
                        </a:cubicBezTo>
                        <a:cubicBezTo>
                          <a:pt x="12" y="179"/>
                          <a:pt x="9" y="182"/>
                          <a:pt x="6" y="184"/>
                        </a:cubicBezTo>
                        <a:cubicBezTo>
                          <a:pt x="-1" y="189"/>
                          <a:pt x="-2" y="199"/>
                          <a:pt x="3" y="207"/>
                        </a:cubicBezTo>
                        <a:cubicBezTo>
                          <a:pt x="8" y="214"/>
                          <a:pt x="18" y="216"/>
                          <a:pt x="26" y="211"/>
                        </a:cubicBezTo>
                        <a:cubicBezTo>
                          <a:pt x="27" y="210"/>
                          <a:pt x="31" y="207"/>
                          <a:pt x="38" y="202"/>
                        </a:cubicBezTo>
                        <a:cubicBezTo>
                          <a:pt x="86" y="167"/>
                          <a:pt x="145" y="137"/>
                          <a:pt x="162" y="146"/>
                        </a:cubicBezTo>
                        <a:cubicBezTo>
                          <a:pt x="168" y="149"/>
                          <a:pt x="168" y="161"/>
                          <a:pt x="168" y="168"/>
                        </a:cubicBezTo>
                        <a:cubicBezTo>
                          <a:pt x="164" y="238"/>
                          <a:pt x="107" y="308"/>
                          <a:pt x="75" y="311"/>
                        </a:cubicBezTo>
                        <a:cubicBezTo>
                          <a:pt x="71" y="312"/>
                          <a:pt x="61" y="312"/>
                          <a:pt x="55" y="288"/>
                        </a:cubicBezTo>
                        <a:lnTo>
                          <a:pt x="23" y="296"/>
                        </a:lnTo>
                        <a:cubicBezTo>
                          <a:pt x="33" y="339"/>
                          <a:pt x="59" y="345"/>
                          <a:pt x="73" y="345"/>
                        </a:cubicBezTo>
                        <a:cubicBezTo>
                          <a:pt x="75" y="345"/>
                          <a:pt x="77" y="345"/>
                          <a:pt x="78" y="345"/>
                        </a:cubicBezTo>
                        <a:cubicBezTo>
                          <a:pt x="134" y="340"/>
                          <a:pt x="197" y="250"/>
                          <a:pt x="201" y="170"/>
                        </a:cubicBezTo>
                        <a:cubicBezTo>
                          <a:pt x="203" y="137"/>
                          <a:pt x="189" y="123"/>
                          <a:pt x="178" y="116"/>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313" name="Google Shape;2313;p48"/>
                  <p:cNvSpPr/>
                  <p:nvPr/>
                </p:nvSpPr>
                <p:spPr>
                  <a:xfrm>
                    <a:off x="-3488965" y="2778325"/>
                    <a:ext cx="62280" cy="60840"/>
                  </a:xfrm>
                  <a:custGeom>
                    <a:avLst/>
                    <a:gdLst/>
                    <a:ahLst/>
                    <a:cxnLst/>
                    <a:rect l="l" t="t" r="r" b="b"/>
                    <a:pathLst>
                      <a:path w="173" h="169" extrusionOk="0">
                        <a:moveTo>
                          <a:pt x="150" y="131"/>
                        </a:moveTo>
                        <a:cubicBezTo>
                          <a:pt x="150" y="122"/>
                          <a:pt x="151" y="108"/>
                          <a:pt x="152" y="99"/>
                        </a:cubicBezTo>
                        <a:cubicBezTo>
                          <a:pt x="155" y="70"/>
                          <a:pt x="158" y="40"/>
                          <a:pt x="150" y="19"/>
                        </a:cubicBezTo>
                        <a:cubicBezTo>
                          <a:pt x="146" y="8"/>
                          <a:pt x="137" y="1"/>
                          <a:pt x="127" y="0"/>
                        </a:cubicBezTo>
                        <a:cubicBezTo>
                          <a:pt x="106" y="-3"/>
                          <a:pt x="78" y="21"/>
                          <a:pt x="51" y="50"/>
                        </a:cubicBezTo>
                        <a:lnTo>
                          <a:pt x="61" y="12"/>
                        </a:lnTo>
                        <a:lnTo>
                          <a:pt x="28" y="4"/>
                        </a:lnTo>
                        <a:lnTo>
                          <a:pt x="0" y="116"/>
                        </a:lnTo>
                        <a:cubicBezTo>
                          <a:pt x="-2" y="124"/>
                          <a:pt x="2" y="132"/>
                          <a:pt x="9" y="135"/>
                        </a:cubicBezTo>
                        <a:cubicBezTo>
                          <a:pt x="17" y="139"/>
                          <a:pt x="25" y="137"/>
                          <a:pt x="30" y="130"/>
                        </a:cubicBezTo>
                        <a:cubicBezTo>
                          <a:pt x="64" y="84"/>
                          <a:pt x="103" y="41"/>
                          <a:pt x="119" y="34"/>
                        </a:cubicBezTo>
                        <a:cubicBezTo>
                          <a:pt x="123" y="49"/>
                          <a:pt x="121" y="74"/>
                          <a:pt x="119" y="95"/>
                        </a:cubicBezTo>
                        <a:cubicBezTo>
                          <a:pt x="115" y="131"/>
                          <a:pt x="112" y="156"/>
                          <a:pt x="131" y="166"/>
                        </a:cubicBezTo>
                        <a:cubicBezTo>
                          <a:pt x="135" y="169"/>
                          <a:pt x="139" y="169"/>
                          <a:pt x="143" y="169"/>
                        </a:cubicBezTo>
                        <a:cubicBezTo>
                          <a:pt x="155" y="169"/>
                          <a:pt x="167" y="160"/>
                          <a:pt x="173" y="156"/>
                        </a:cubicBezTo>
                        <a:lnTo>
                          <a:pt x="152" y="129"/>
                        </a:lnTo>
                        <a:cubicBezTo>
                          <a:pt x="151" y="130"/>
                          <a:pt x="150" y="131"/>
                          <a:pt x="150" y="131"/>
                        </a:cubicBezTo>
                        <a:close/>
                      </a:path>
                    </a:pathLst>
                  </a:custGeom>
                  <a:solidFill>
                    <a:schemeClr val="dk1"/>
                  </a:solidFill>
                  <a:ln>
                    <a:noFill/>
                  </a:ln>
                </p:spPr>
                <p:txBody>
                  <a:bodyPr spcFirstLastPara="1" wrap="square" lIns="90000" tIns="15825" rIns="90000" bIns="1582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314" name="Google Shape;2314;p48"/>
                  <p:cNvSpPr/>
                  <p:nvPr/>
                </p:nvSpPr>
                <p:spPr>
                  <a:xfrm>
                    <a:off x="-4302925" y="2950765"/>
                    <a:ext cx="14760" cy="14760"/>
                  </a:xfrm>
                  <a:custGeom>
                    <a:avLst/>
                    <a:gdLst/>
                    <a:ahLst/>
                    <a:cxnLst/>
                    <a:rect l="l" t="t" r="r" b="b"/>
                    <a:pathLst>
                      <a:path w="41" h="41" extrusionOk="0">
                        <a:moveTo>
                          <a:pt x="20" y="0"/>
                        </a:moveTo>
                        <a:cubicBezTo>
                          <a:pt x="9" y="0"/>
                          <a:pt x="0" y="9"/>
                          <a:pt x="0" y="20"/>
                        </a:cubicBezTo>
                        <a:cubicBezTo>
                          <a:pt x="0" y="32"/>
                          <a:pt x="9" y="41"/>
                          <a:pt x="20" y="41"/>
                        </a:cubicBezTo>
                        <a:cubicBezTo>
                          <a:pt x="32" y="41"/>
                          <a:pt x="41" y="32"/>
                          <a:pt x="41" y="20"/>
                        </a:cubicBezTo>
                        <a:cubicBezTo>
                          <a:pt x="41" y="9"/>
                          <a:pt x="32" y="0"/>
                          <a:pt x="20" y="0"/>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nvGrpSpPr>
                  <p:cNvPr id="2315" name="Google Shape;2315;p48"/>
                  <p:cNvGrpSpPr/>
                  <p:nvPr/>
                </p:nvGrpSpPr>
                <p:grpSpPr>
                  <a:xfrm>
                    <a:off x="-6172765" y="-71795"/>
                    <a:ext cx="5941800" cy="4259520"/>
                    <a:chOff x="-6172765" y="-71795"/>
                    <a:chExt cx="5941800" cy="4259520"/>
                  </a:xfrm>
                </p:grpSpPr>
                <p:grpSp>
                  <p:nvGrpSpPr>
                    <p:cNvPr id="2316" name="Google Shape;2316;p48"/>
                    <p:cNvGrpSpPr/>
                    <p:nvPr/>
                  </p:nvGrpSpPr>
                  <p:grpSpPr>
                    <a:xfrm>
                      <a:off x="-6172765" y="-71795"/>
                      <a:ext cx="5802840" cy="4197600"/>
                      <a:chOff x="-6172765" y="-147995"/>
                      <a:chExt cx="5802840" cy="4197600"/>
                    </a:xfrm>
                  </p:grpSpPr>
                  <p:sp>
                    <p:nvSpPr>
                      <p:cNvPr id="2317" name="Google Shape;2317;p48"/>
                      <p:cNvSpPr/>
                      <p:nvPr/>
                    </p:nvSpPr>
                    <p:spPr>
                      <a:xfrm>
                        <a:off x="-1227085" y="1759645"/>
                        <a:ext cx="61920" cy="78120"/>
                      </a:xfrm>
                      <a:custGeom>
                        <a:avLst/>
                        <a:gdLst/>
                        <a:ahLst/>
                        <a:cxnLst/>
                        <a:rect l="l" t="t" r="r" b="b"/>
                        <a:pathLst>
                          <a:path w="172" h="217" extrusionOk="0">
                            <a:moveTo>
                              <a:pt x="131" y="122"/>
                            </a:moveTo>
                            <a:cubicBezTo>
                              <a:pt x="125" y="141"/>
                              <a:pt x="114" y="159"/>
                              <a:pt x="101" y="170"/>
                            </a:cubicBezTo>
                            <a:cubicBezTo>
                              <a:pt x="94" y="175"/>
                              <a:pt x="80" y="184"/>
                              <a:pt x="65" y="180"/>
                            </a:cubicBezTo>
                            <a:cubicBezTo>
                              <a:pt x="41" y="173"/>
                              <a:pt x="29" y="134"/>
                              <a:pt x="40" y="96"/>
                            </a:cubicBezTo>
                            <a:cubicBezTo>
                              <a:pt x="50" y="62"/>
                              <a:pt x="75" y="37"/>
                              <a:pt x="97" y="37"/>
                            </a:cubicBezTo>
                            <a:cubicBezTo>
                              <a:pt x="100" y="37"/>
                              <a:pt x="103" y="37"/>
                              <a:pt x="106" y="38"/>
                            </a:cubicBezTo>
                            <a:cubicBezTo>
                              <a:pt x="130" y="45"/>
                              <a:pt x="142" y="83"/>
                              <a:pt x="131" y="122"/>
                            </a:cubicBezTo>
                            <a:moveTo>
                              <a:pt x="116" y="3"/>
                            </a:moveTo>
                            <a:cubicBezTo>
                              <a:pt x="70" y="-10"/>
                              <a:pt x="22" y="26"/>
                              <a:pt x="5" y="86"/>
                            </a:cubicBezTo>
                            <a:cubicBezTo>
                              <a:pt x="-12" y="145"/>
                              <a:pt x="10" y="202"/>
                              <a:pt x="55" y="215"/>
                            </a:cubicBezTo>
                            <a:cubicBezTo>
                              <a:pt x="61" y="217"/>
                              <a:pt x="67" y="217"/>
                              <a:pt x="74" y="217"/>
                            </a:cubicBezTo>
                            <a:cubicBezTo>
                              <a:pt x="91" y="217"/>
                              <a:pt x="108" y="211"/>
                              <a:pt x="124" y="198"/>
                            </a:cubicBezTo>
                            <a:cubicBezTo>
                              <a:pt x="143" y="183"/>
                              <a:pt x="158" y="159"/>
                              <a:pt x="166" y="132"/>
                            </a:cubicBezTo>
                            <a:cubicBezTo>
                              <a:pt x="183" y="72"/>
                              <a:pt x="161" y="16"/>
                              <a:pt x="116" y="3"/>
                            </a:cubicBezTo>
                            <a:close/>
                          </a:path>
                        </a:pathLst>
                      </a:custGeom>
                      <a:solidFill>
                        <a:schemeClr val="dk1"/>
                      </a:solidFill>
                      <a:ln>
                        <a:noFill/>
                      </a:ln>
                    </p:spPr>
                    <p:txBody>
                      <a:bodyPr spcFirstLastPara="1" wrap="square" lIns="90000" tIns="33100" rIns="90000" bIns="331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318" name="Google Shape;2318;p48"/>
                      <p:cNvSpPr/>
                      <p:nvPr/>
                    </p:nvSpPr>
                    <p:spPr>
                      <a:xfrm>
                        <a:off x="-1133125" y="1723285"/>
                        <a:ext cx="21960" cy="29880"/>
                      </a:xfrm>
                      <a:custGeom>
                        <a:avLst/>
                        <a:gdLst/>
                        <a:ahLst/>
                        <a:cxnLst/>
                        <a:rect l="l" t="t" r="r" b="b"/>
                        <a:pathLst>
                          <a:path w="61" h="83" extrusionOk="0">
                            <a:moveTo>
                              <a:pt x="30" y="83"/>
                            </a:moveTo>
                            <a:cubicBezTo>
                              <a:pt x="47" y="83"/>
                              <a:pt x="61" y="64"/>
                              <a:pt x="61" y="41"/>
                            </a:cubicBezTo>
                            <a:cubicBezTo>
                              <a:pt x="61" y="18"/>
                              <a:pt x="47" y="0"/>
                              <a:pt x="30" y="0"/>
                            </a:cubicBezTo>
                            <a:cubicBezTo>
                              <a:pt x="13" y="0"/>
                              <a:pt x="0" y="18"/>
                              <a:pt x="0" y="41"/>
                            </a:cubicBezTo>
                            <a:cubicBezTo>
                              <a:pt x="0" y="64"/>
                              <a:pt x="13" y="83"/>
                              <a:pt x="30" y="83"/>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319" name="Google Shape;2319;p48"/>
                      <p:cNvSpPr/>
                      <p:nvPr/>
                    </p:nvSpPr>
                    <p:spPr>
                      <a:xfrm>
                        <a:off x="-1131685" y="1762525"/>
                        <a:ext cx="21960" cy="29880"/>
                      </a:xfrm>
                      <a:custGeom>
                        <a:avLst/>
                        <a:gdLst/>
                        <a:ahLst/>
                        <a:cxnLst/>
                        <a:rect l="l" t="t" r="r" b="b"/>
                        <a:pathLst>
                          <a:path w="61" h="83" extrusionOk="0">
                            <a:moveTo>
                              <a:pt x="31" y="0"/>
                            </a:moveTo>
                            <a:cubicBezTo>
                              <a:pt x="14" y="0"/>
                              <a:pt x="0" y="19"/>
                              <a:pt x="0" y="42"/>
                            </a:cubicBezTo>
                            <a:cubicBezTo>
                              <a:pt x="0" y="65"/>
                              <a:pt x="14" y="83"/>
                              <a:pt x="31" y="83"/>
                            </a:cubicBezTo>
                            <a:cubicBezTo>
                              <a:pt x="48" y="83"/>
                              <a:pt x="61" y="65"/>
                              <a:pt x="61" y="42"/>
                            </a:cubicBezTo>
                            <a:cubicBezTo>
                              <a:pt x="61" y="19"/>
                              <a:pt x="48" y="0"/>
                              <a:pt x="31" y="0"/>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320" name="Google Shape;2320;p48"/>
                      <p:cNvSpPr/>
                      <p:nvPr/>
                    </p:nvSpPr>
                    <p:spPr>
                      <a:xfrm>
                        <a:off x="-1060765" y="1630045"/>
                        <a:ext cx="73800" cy="273960"/>
                      </a:xfrm>
                      <a:custGeom>
                        <a:avLst/>
                        <a:gdLst/>
                        <a:ahLst/>
                        <a:cxnLst/>
                        <a:rect l="l" t="t" r="r" b="b"/>
                        <a:pathLst>
                          <a:path w="205" h="761" extrusionOk="0">
                            <a:moveTo>
                              <a:pt x="205" y="27"/>
                            </a:moveTo>
                            <a:lnTo>
                              <a:pt x="181" y="0"/>
                            </a:lnTo>
                            <a:cubicBezTo>
                              <a:pt x="177" y="2"/>
                              <a:pt x="-147" y="290"/>
                              <a:pt x="80" y="761"/>
                            </a:cubicBezTo>
                            <a:lnTo>
                              <a:pt x="113" y="745"/>
                            </a:lnTo>
                            <a:cubicBezTo>
                              <a:pt x="-101" y="300"/>
                              <a:pt x="192" y="38"/>
                              <a:pt x="205" y="27"/>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321" name="Google Shape;2321;p48"/>
                      <p:cNvSpPr/>
                      <p:nvPr/>
                    </p:nvSpPr>
                    <p:spPr>
                      <a:xfrm>
                        <a:off x="-645685" y="1627525"/>
                        <a:ext cx="53280" cy="275400"/>
                      </a:xfrm>
                      <a:custGeom>
                        <a:avLst/>
                        <a:gdLst/>
                        <a:ahLst/>
                        <a:cxnLst/>
                        <a:rect l="l" t="t" r="r" b="b"/>
                        <a:pathLst>
                          <a:path w="148" h="765" extrusionOk="0">
                            <a:moveTo>
                              <a:pt x="2" y="23"/>
                            </a:moveTo>
                            <a:cubicBezTo>
                              <a:pt x="4" y="26"/>
                              <a:pt x="249" y="333"/>
                              <a:pt x="0" y="746"/>
                            </a:cubicBezTo>
                            <a:lnTo>
                              <a:pt x="32" y="765"/>
                            </a:lnTo>
                            <a:cubicBezTo>
                              <a:pt x="293" y="330"/>
                              <a:pt x="33" y="3"/>
                              <a:pt x="30" y="0"/>
                            </a:cubicBezTo>
                            <a:lnTo>
                              <a:pt x="2" y="23"/>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322" name="Google Shape;2322;p48"/>
                      <p:cNvSpPr/>
                      <p:nvPr/>
                    </p:nvSpPr>
                    <p:spPr>
                      <a:xfrm>
                        <a:off x="-1033405" y="1708165"/>
                        <a:ext cx="120960" cy="108000"/>
                      </a:xfrm>
                      <a:custGeom>
                        <a:avLst/>
                        <a:gdLst/>
                        <a:ahLst/>
                        <a:cxnLst/>
                        <a:rect l="l" t="t" r="r" b="b"/>
                        <a:pathLst>
                          <a:path w="336" h="300" extrusionOk="0">
                            <a:moveTo>
                              <a:pt x="224" y="117"/>
                            </a:moveTo>
                            <a:cubicBezTo>
                              <a:pt x="234" y="95"/>
                              <a:pt x="244" y="74"/>
                              <a:pt x="255" y="55"/>
                            </a:cubicBezTo>
                            <a:cubicBezTo>
                              <a:pt x="262" y="42"/>
                              <a:pt x="267" y="39"/>
                              <a:pt x="267" y="38"/>
                            </a:cubicBezTo>
                            <a:cubicBezTo>
                              <a:pt x="278" y="44"/>
                              <a:pt x="293" y="90"/>
                              <a:pt x="300" y="136"/>
                            </a:cubicBezTo>
                            <a:lnTo>
                              <a:pt x="336" y="131"/>
                            </a:lnTo>
                            <a:cubicBezTo>
                              <a:pt x="331" y="95"/>
                              <a:pt x="314" y="10"/>
                              <a:pt x="274" y="2"/>
                            </a:cubicBezTo>
                            <a:cubicBezTo>
                              <a:pt x="256" y="-1"/>
                              <a:pt x="238" y="10"/>
                              <a:pt x="223" y="37"/>
                            </a:cubicBezTo>
                            <a:cubicBezTo>
                              <a:pt x="221" y="40"/>
                              <a:pt x="219" y="44"/>
                              <a:pt x="217" y="48"/>
                            </a:cubicBezTo>
                            <a:cubicBezTo>
                              <a:pt x="213" y="35"/>
                              <a:pt x="205" y="23"/>
                              <a:pt x="194" y="14"/>
                            </a:cubicBezTo>
                            <a:cubicBezTo>
                              <a:pt x="173" y="-2"/>
                              <a:pt x="155" y="-1"/>
                              <a:pt x="143" y="4"/>
                            </a:cubicBezTo>
                            <a:cubicBezTo>
                              <a:pt x="95" y="20"/>
                              <a:pt x="72" y="111"/>
                              <a:pt x="68" y="129"/>
                            </a:cubicBezTo>
                            <a:lnTo>
                              <a:pt x="104" y="138"/>
                            </a:lnTo>
                            <a:cubicBezTo>
                              <a:pt x="112" y="102"/>
                              <a:pt x="134" y="46"/>
                              <a:pt x="155" y="38"/>
                            </a:cubicBezTo>
                            <a:cubicBezTo>
                              <a:pt x="157" y="37"/>
                              <a:pt x="162" y="36"/>
                              <a:pt x="171" y="43"/>
                            </a:cubicBezTo>
                            <a:cubicBezTo>
                              <a:pt x="186" y="55"/>
                              <a:pt x="189" y="79"/>
                              <a:pt x="188" y="107"/>
                            </a:cubicBezTo>
                            <a:cubicBezTo>
                              <a:pt x="186" y="111"/>
                              <a:pt x="185" y="114"/>
                              <a:pt x="183" y="117"/>
                            </a:cubicBezTo>
                            <a:cubicBezTo>
                              <a:pt x="151" y="185"/>
                              <a:pt x="114" y="263"/>
                              <a:pt x="76" y="256"/>
                            </a:cubicBezTo>
                            <a:cubicBezTo>
                              <a:pt x="58" y="252"/>
                              <a:pt x="45" y="246"/>
                              <a:pt x="40" y="237"/>
                            </a:cubicBezTo>
                            <a:cubicBezTo>
                              <a:pt x="34" y="228"/>
                              <a:pt x="37" y="219"/>
                              <a:pt x="37" y="219"/>
                            </a:cubicBezTo>
                            <a:lnTo>
                              <a:pt x="3" y="206"/>
                            </a:lnTo>
                            <a:cubicBezTo>
                              <a:pt x="2" y="209"/>
                              <a:pt x="-6" y="231"/>
                              <a:pt x="8" y="255"/>
                            </a:cubicBezTo>
                            <a:cubicBezTo>
                              <a:pt x="18" y="274"/>
                              <a:pt x="39" y="286"/>
                              <a:pt x="69" y="292"/>
                            </a:cubicBezTo>
                            <a:cubicBezTo>
                              <a:pt x="74" y="292"/>
                              <a:pt x="78" y="293"/>
                              <a:pt x="82" y="293"/>
                            </a:cubicBezTo>
                            <a:cubicBezTo>
                              <a:pt x="119" y="293"/>
                              <a:pt x="148" y="261"/>
                              <a:pt x="173" y="217"/>
                            </a:cubicBezTo>
                            <a:cubicBezTo>
                              <a:pt x="170" y="246"/>
                              <a:pt x="172" y="269"/>
                              <a:pt x="188" y="283"/>
                            </a:cubicBezTo>
                            <a:cubicBezTo>
                              <a:pt x="201" y="294"/>
                              <a:pt x="217" y="300"/>
                              <a:pt x="236" y="300"/>
                            </a:cubicBezTo>
                            <a:cubicBezTo>
                              <a:pt x="244" y="300"/>
                              <a:pt x="251" y="299"/>
                              <a:pt x="259" y="298"/>
                            </a:cubicBezTo>
                            <a:cubicBezTo>
                              <a:pt x="291" y="290"/>
                              <a:pt x="320" y="269"/>
                              <a:pt x="330" y="246"/>
                            </a:cubicBezTo>
                            <a:lnTo>
                              <a:pt x="297" y="231"/>
                            </a:lnTo>
                            <a:cubicBezTo>
                              <a:pt x="292" y="242"/>
                              <a:pt x="273" y="257"/>
                              <a:pt x="251" y="262"/>
                            </a:cubicBezTo>
                            <a:cubicBezTo>
                              <a:pt x="241" y="264"/>
                              <a:pt x="224" y="266"/>
                              <a:pt x="212" y="255"/>
                            </a:cubicBezTo>
                            <a:cubicBezTo>
                              <a:pt x="204" y="249"/>
                              <a:pt x="212" y="203"/>
                              <a:pt x="216" y="179"/>
                            </a:cubicBezTo>
                            <a:cubicBezTo>
                              <a:pt x="219" y="158"/>
                              <a:pt x="222" y="137"/>
                              <a:pt x="224" y="117"/>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323" name="Google Shape;2323;p48"/>
                      <p:cNvSpPr/>
                      <p:nvPr/>
                    </p:nvSpPr>
                    <p:spPr>
                      <a:xfrm>
                        <a:off x="-907045" y="1789525"/>
                        <a:ext cx="54720" cy="63000"/>
                      </a:xfrm>
                      <a:custGeom>
                        <a:avLst/>
                        <a:gdLst/>
                        <a:ahLst/>
                        <a:cxnLst/>
                        <a:rect l="l" t="t" r="r" b="b"/>
                        <a:pathLst>
                          <a:path w="152" h="175" extrusionOk="0">
                            <a:moveTo>
                              <a:pt x="133" y="22"/>
                            </a:moveTo>
                            <a:cubicBezTo>
                              <a:pt x="129" y="21"/>
                              <a:pt x="116" y="18"/>
                              <a:pt x="105" y="33"/>
                            </a:cubicBezTo>
                            <a:cubicBezTo>
                              <a:pt x="98" y="42"/>
                              <a:pt x="79" y="61"/>
                              <a:pt x="61" y="78"/>
                            </a:cubicBezTo>
                            <a:cubicBezTo>
                              <a:pt x="58" y="81"/>
                              <a:pt x="55" y="84"/>
                              <a:pt x="53" y="86"/>
                            </a:cubicBezTo>
                            <a:cubicBezTo>
                              <a:pt x="49" y="56"/>
                              <a:pt x="43" y="24"/>
                              <a:pt x="37" y="0"/>
                            </a:cubicBezTo>
                            <a:lnTo>
                              <a:pt x="2" y="8"/>
                            </a:lnTo>
                            <a:cubicBezTo>
                              <a:pt x="11" y="50"/>
                              <a:pt x="18" y="94"/>
                              <a:pt x="18" y="121"/>
                            </a:cubicBezTo>
                            <a:cubicBezTo>
                              <a:pt x="2" y="139"/>
                              <a:pt x="-3" y="150"/>
                              <a:pt x="2" y="162"/>
                            </a:cubicBezTo>
                            <a:cubicBezTo>
                              <a:pt x="3" y="165"/>
                              <a:pt x="8" y="175"/>
                              <a:pt x="24" y="175"/>
                            </a:cubicBezTo>
                            <a:cubicBezTo>
                              <a:pt x="32" y="175"/>
                              <a:pt x="40" y="172"/>
                              <a:pt x="45" y="165"/>
                            </a:cubicBezTo>
                            <a:cubicBezTo>
                              <a:pt x="50" y="159"/>
                              <a:pt x="53" y="148"/>
                              <a:pt x="54" y="136"/>
                            </a:cubicBezTo>
                            <a:cubicBezTo>
                              <a:pt x="64" y="126"/>
                              <a:pt x="76" y="114"/>
                              <a:pt x="86" y="105"/>
                            </a:cubicBezTo>
                            <a:cubicBezTo>
                              <a:pt x="96" y="95"/>
                              <a:pt x="106" y="86"/>
                              <a:pt x="115" y="77"/>
                            </a:cubicBezTo>
                            <a:cubicBezTo>
                              <a:pt x="115" y="101"/>
                              <a:pt x="113" y="135"/>
                              <a:pt x="111" y="164"/>
                            </a:cubicBezTo>
                            <a:lnTo>
                              <a:pt x="147" y="167"/>
                            </a:lnTo>
                            <a:cubicBezTo>
                              <a:pt x="159" y="32"/>
                              <a:pt x="144" y="27"/>
                              <a:pt x="133" y="22"/>
                            </a:cubicBezTo>
                            <a:close/>
                          </a:path>
                        </a:pathLst>
                      </a:custGeom>
                      <a:solidFill>
                        <a:schemeClr val="dk1"/>
                      </a:solidFill>
                      <a:ln>
                        <a:noFill/>
                      </a:ln>
                    </p:spPr>
                    <p:txBody>
                      <a:bodyPr spcFirstLastPara="1" wrap="square" lIns="90000" tIns="18000" rIns="90000" bIns="18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324" name="Google Shape;2324;p48"/>
                      <p:cNvSpPr/>
                      <p:nvPr/>
                    </p:nvSpPr>
                    <p:spPr>
                      <a:xfrm>
                        <a:off x="-2231485" y="1723645"/>
                        <a:ext cx="153000" cy="159120"/>
                      </a:xfrm>
                      <a:custGeom>
                        <a:avLst/>
                        <a:gdLst/>
                        <a:ahLst/>
                        <a:cxnLst/>
                        <a:rect l="l" t="t" r="r" b="b"/>
                        <a:pathLst>
                          <a:path w="425" h="442" extrusionOk="0">
                            <a:moveTo>
                              <a:pt x="273" y="376"/>
                            </a:moveTo>
                            <a:cubicBezTo>
                              <a:pt x="267" y="386"/>
                              <a:pt x="263" y="391"/>
                              <a:pt x="263" y="392"/>
                            </a:cubicBezTo>
                            <a:cubicBezTo>
                              <a:pt x="260" y="389"/>
                              <a:pt x="248" y="374"/>
                              <a:pt x="237" y="319"/>
                            </a:cubicBezTo>
                            <a:cubicBezTo>
                              <a:pt x="220" y="234"/>
                              <a:pt x="220" y="83"/>
                              <a:pt x="220" y="82"/>
                            </a:cubicBezTo>
                            <a:cubicBezTo>
                              <a:pt x="220" y="73"/>
                              <a:pt x="213" y="65"/>
                              <a:pt x="204" y="64"/>
                            </a:cubicBezTo>
                            <a:cubicBezTo>
                              <a:pt x="195" y="62"/>
                              <a:pt x="187" y="68"/>
                              <a:pt x="184" y="77"/>
                            </a:cubicBezTo>
                            <a:cubicBezTo>
                              <a:pt x="183" y="79"/>
                              <a:pt x="118" y="298"/>
                              <a:pt x="72" y="374"/>
                            </a:cubicBezTo>
                            <a:cubicBezTo>
                              <a:pt x="53" y="405"/>
                              <a:pt x="43" y="406"/>
                              <a:pt x="43" y="406"/>
                            </a:cubicBezTo>
                            <a:cubicBezTo>
                              <a:pt x="41" y="406"/>
                              <a:pt x="37" y="400"/>
                              <a:pt x="35" y="395"/>
                            </a:cubicBezTo>
                            <a:lnTo>
                              <a:pt x="18" y="401"/>
                            </a:lnTo>
                            <a:lnTo>
                              <a:pt x="0" y="408"/>
                            </a:lnTo>
                            <a:cubicBezTo>
                              <a:pt x="2" y="411"/>
                              <a:pt x="13" y="439"/>
                              <a:pt x="39" y="442"/>
                            </a:cubicBezTo>
                            <a:cubicBezTo>
                              <a:pt x="40" y="442"/>
                              <a:pt x="42" y="442"/>
                              <a:pt x="43" y="442"/>
                            </a:cubicBezTo>
                            <a:cubicBezTo>
                              <a:pt x="63" y="442"/>
                              <a:pt x="83" y="426"/>
                              <a:pt x="103" y="393"/>
                            </a:cubicBezTo>
                            <a:cubicBezTo>
                              <a:pt x="131" y="349"/>
                              <a:pt x="163" y="261"/>
                              <a:pt x="186" y="190"/>
                            </a:cubicBezTo>
                            <a:cubicBezTo>
                              <a:pt x="189" y="236"/>
                              <a:pt x="193" y="287"/>
                              <a:pt x="201" y="326"/>
                            </a:cubicBezTo>
                            <a:cubicBezTo>
                              <a:pt x="214" y="393"/>
                              <a:pt x="232" y="425"/>
                              <a:pt x="258" y="429"/>
                            </a:cubicBezTo>
                            <a:cubicBezTo>
                              <a:pt x="276" y="431"/>
                              <a:pt x="292" y="419"/>
                              <a:pt x="305" y="392"/>
                            </a:cubicBezTo>
                            <a:cubicBezTo>
                              <a:pt x="336" y="331"/>
                              <a:pt x="395" y="172"/>
                              <a:pt x="425" y="6"/>
                            </a:cubicBezTo>
                            <a:lnTo>
                              <a:pt x="389" y="0"/>
                            </a:lnTo>
                            <a:cubicBezTo>
                              <a:pt x="359" y="168"/>
                              <a:pt x="298" y="326"/>
                              <a:pt x="273" y="376"/>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325" name="Google Shape;2325;p48"/>
                      <p:cNvSpPr/>
                      <p:nvPr/>
                    </p:nvSpPr>
                    <p:spPr>
                      <a:xfrm>
                        <a:off x="-2062645" y="1798885"/>
                        <a:ext cx="156240" cy="64080"/>
                      </a:xfrm>
                      <a:custGeom>
                        <a:avLst/>
                        <a:gdLst/>
                        <a:ahLst/>
                        <a:cxnLst/>
                        <a:rect l="l" t="t" r="r" b="b"/>
                        <a:pathLst>
                          <a:path w="434" h="178" extrusionOk="0">
                            <a:moveTo>
                              <a:pt x="423" y="66"/>
                            </a:moveTo>
                            <a:lnTo>
                              <a:pt x="389" y="52"/>
                            </a:lnTo>
                            <a:lnTo>
                              <a:pt x="389" y="51"/>
                            </a:lnTo>
                            <a:lnTo>
                              <a:pt x="388" y="51"/>
                            </a:lnTo>
                            <a:lnTo>
                              <a:pt x="265" y="0"/>
                            </a:lnTo>
                            <a:lnTo>
                              <a:pt x="251" y="34"/>
                            </a:lnTo>
                            <a:lnTo>
                              <a:pt x="292" y="51"/>
                            </a:lnTo>
                            <a:lnTo>
                              <a:pt x="0" y="51"/>
                            </a:lnTo>
                            <a:lnTo>
                              <a:pt x="0" y="88"/>
                            </a:lnTo>
                            <a:lnTo>
                              <a:pt x="350" y="88"/>
                            </a:lnTo>
                            <a:cubicBezTo>
                              <a:pt x="311" y="104"/>
                              <a:pt x="265" y="128"/>
                              <a:pt x="244" y="155"/>
                            </a:cubicBezTo>
                            <a:lnTo>
                              <a:pt x="272" y="178"/>
                            </a:lnTo>
                            <a:cubicBezTo>
                              <a:pt x="298" y="145"/>
                              <a:pt x="388" y="111"/>
                              <a:pt x="421" y="100"/>
                            </a:cubicBezTo>
                            <a:cubicBezTo>
                              <a:pt x="428" y="98"/>
                              <a:pt x="433" y="91"/>
                              <a:pt x="434" y="84"/>
                            </a:cubicBezTo>
                            <a:cubicBezTo>
                              <a:pt x="434" y="76"/>
                              <a:pt x="430" y="69"/>
                              <a:pt x="423" y="66"/>
                            </a:cubicBezTo>
                            <a:close/>
                          </a:path>
                        </a:pathLst>
                      </a:custGeom>
                      <a:solidFill>
                        <a:schemeClr val="dk1"/>
                      </a:solidFill>
                      <a:ln>
                        <a:noFill/>
                      </a:ln>
                    </p:spPr>
                    <p:txBody>
                      <a:bodyPr spcFirstLastPara="1" wrap="square" lIns="90000" tIns="19075" rIns="90000" bIns="1907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326" name="Google Shape;2326;p48"/>
                      <p:cNvSpPr/>
                      <p:nvPr/>
                    </p:nvSpPr>
                    <p:spPr>
                      <a:xfrm>
                        <a:off x="-1892005" y="1734085"/>
                        <a:ext cx="116280" cy="168840"/>
                      </a:xfrm>
                      <a:custGeom>
                        <a:avLst/>
                        <a:gdLst/>
                        <a:ahLst/>
                        <a:cxnLst/>
                        <a:rect l="l" t="t" r="r" b="b"/>
                        <a:pathLst>
                          <a:path w="323" h="469" extrusionOk="0">
                            <a:moveTo>
                              <a:pt x="99" y="223"/>
                            </a:moveTo>
                            <a:cubicBezTo>
                              <a:pt x="98" y="223"/>
                              <a:pt x="96" y="223"/>
                              <a:pt x="95" y="223"/>
                            </a:cubicBezTo>
                            <a:cubicBezTo>
                              <a:pt x="90" y="224"/>
                              <a:pt x="87" y="227"/>
                              <a:pt x="84" y="230"/>
                            </a:cubicBezTo>
                            <a:lnTo>
                              <a:pt x="90" y="161"/>
                            </a:lnTo>
                            <a:cubicBezTo>
                              <a:pt x="129" y="88"/>
                              <a:pt x="172" y="39"/>
                              <a:pt x="193" y="38"/>
                            </a:cubicBezTo>
                            <a:cubicBezTo>
                              <a:pt x="195" y="38"/>
                              <a:pt x="200" y="37"/>
                              <a:pt x="205" y="48"/>
                            </a:cubicBezTo>
                            <a:cubicBezTo>
                              <a:pt x="238" y="110"/>
                              <a:pt x="222" y="140"/>
                              <a:pt x="157" y="201"/>
                            </a:cubicBezTo>
                            <a:cubicBezTo>
                              <a:pt x="133" y="223"/>
                              <a:pt x="120" y="230"/>
                              <a:pt x="115" y="232"/>
                            </a:cubicBezTo>
                            <a:cubicBezTo>
                              <a:pt x="112" y="226"/>
                              <a:pt x="106" y="223"/>
                              <a:pt x="99" y="223"/>
                            </a:cubicBezTo>
                            <a:moveTo>
                              <a:pt x="37" y="348"/>
                            </a:moveTo>
                            <a:cubicBezTo>
                              <a:pt x="36" y="326"/>
                              <a:pt x="37" y="301"/>
                              <a:pt x="44" y="274"/>
                            </a:cubicBezTo>
                            <a:lnTo>
                              <a:pt x="37" y="348"/>
                            </a:lnTo>
                            <a:moveTo>
                              <a:pt x="240" y="415"/>
                            </a:moveTo>
                            <a:cubicBezTo>
                              <a:pt x="229" y="415"/>
                              <a:pt x="219" y="410"/>
                              <a:pt x="209" y="399"/>
                            </a:cubicBezTo>
                            <a:cubicBezTo>
                              <a:pt x="176" y="364"/>
                              <a:pt x="146" y="302"/>
                              <a:pt x="129" y="266"/>
                            </a:cubicBezTo>
                            <a:cubicBezTo>
                              <a:pt x="144" y="260"/>
                              <a:pt x="161" y="248"/>
                              <a:pt x="182" y="228"/>
                            </a:cubicBezTo>
                            <a:cubicBezTo>
                              <a:pt x="245" y="169"/>
                              <a:pt x="285" y="121"/>
                              <a:pt x="238" y="31"/>
                            </a:cubicBezTo>
                            <a:cubicBezTo>
                              <a:pt x="223" y="3"/>
                              <a:pt x="202" y="0"/>
                              <a:pt x="191" y="1"/>
                            </a:cubicBezTo>
                            <a:cubicBezTo>
                              <a:pt x="161" y="3"/>
                              <a:pt x="128" y="35"/>
                              <a:pt x="98" y="79"/>
                            </a:cubicBezTo>
                            <a:lnTo>
                              <a:pt x="100" y="54"/>
                            </a:lnTo>
                            <a:lnTo>
                              <a:pt x="63" y="51"/>
                            </a:lnTo>
                            <a:lnTo>
                              <a:pt x="55" y="151"/>
                            </a:lnTo>
                            <a:cubicBezTo>
                              <a:pt x="41" y="177"/>
                              <a:pt x="30" y="203"/>
                              <a:pt x="21" y="226"/>
                            </a:cubicBezTo>
                            <a:cubicBezTo>
                              <a:pt x="-30" y="355"/>
                              <a:pt x="28" y="456"/>
                              <a:pt x="31" y="460"/>
                            </a:cubicBezTo>
                            <a:cubicBezTo>
                              <a:pt x="34" y="466"/>
                              <a:pt x="40" y="469"/>
                              <a:pt x="47" y="469"/>
                            </a:cubicBezTo>
                            <a:cubicBezTo>
                              <a:pt x="48" y="469"/>
                              <a:pt x="49" y="469"/>
                              <a:pt x="51" y="469"/>
                            </a:cubicBezTo>
                            <a:cubicBezTo>
                              <a:pt x="58" y="467"/>
                              <a:pt x="64" y="461"/>
                              <a:pt x="65" y="453"/>
                            </a:cubicBezTo>
                            <a:lnTo>
                              <a:pt x="83" y="250"/>
                            </a:lnTo>
                            <a:cubicBezTo>
                              <a:pt x="83" y="251"/>
                              <a:pt x="84" y="253"/>
                              <a:pt x="85" y="254"/>
                            </a:cubicBezTo>
                            <a:cubicBezTo>
                              <a:pt x="95" y="280"/>
                              <a:pt x="134" y="373"/>
                              <a:pt x="182" y="424"/>
                            </a:cubicBezTo>
                            <a:cubicBezTo>
                              <a:pt x="199" y="443"/>
                              <a:pt x="219" y="452"/>
                              <a:pt x="242" y="451"/>
                            </a:cubicBezTo>
                            <a:cubicBezTo>
                              <a:pt x="286" y="450"/>
                              <a:pt x="322" y="408"/>
                              <a:pt x="323" y="406"/>
                            </a:cubicBezTo>
                            <a:lnTo>
                              <a:pt x="295" y="383"/>
                            </a:lnTo>
                            <a:cubicBezTo>
                              <a:pt x="288" y="391"/>
                              <a:pt x="264" y="414"/>
                              <a:pt x="240" y="415"/>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327" name="Google Shape;2327;p48"/>
                      <p:cNvSpPr/>
                      <p:nvPr/>
                    </p:nvSpPr>
                    <p:spPr>
                      <a:xfrm>
                        <a:off x="-1647205" y="1677565"/>
                        <a:ext cx="113400" cy="140760"/>
                      </a:xfrm>
                      <a:custGeom>
                        <a:avLst/>
                        <a:gdLst/>
                        <a:ahLst/>
                        <a:cxnLst/>
                        <a:rect l="l" t="t" r="r" b="b"/>
                        <a:pathLst>
                          <a:path w="315" h="391" extrusionOk="0">
                            <a:moveTo>
                              <a:pt x="233" y="354"/>
                            </a:moveTo>
                            <a:cubicBezTo>
                              <a:pt x="225" y="346"/>
                              <a:pt x="229" y="293"/>
                              <a:pt x="233" y="255"/>
                            </a:cubicBezTo>
                            <a:cubicBezTo>
                              <a:pt x="237" y="210"/>
                              <a:pt x="241" y="160"/>
                              <a:pt x="238" y="112"/>
                            </a:cubicBezTo>
                            <a:cubicBezTo>
                              <a:pt x="233" y="54"/>
                              <a:pt x="217" y="22"/>
                              <a:pt x="189" y="15"/>
                            </a:cubicBezTo>
                            <a:cubicBezTo>
                              <a:pt x="158" y="7"/>
                              <a:pt x="122" y="36"/>
                              <a:pt x="81" y="99"/>
                            </a:cubicBezTo>
                            <a:cubicBezTo>
                              <a:pt x="62" y="129"/>
                              <a:pt x="48" y="163"/>
                              <a:pt x="36" y="198"/>
                            </a:cubicBezTo>
                            <a:lnTo>
                              <a:pt x="36" y="0"/>
                            </a:lnTo>
                            <a:lnTo>
                              <a:pt x="0" y="0"/>
                            </a:lnTo>
                            <a:lnTo>
                              <a:pt x="0" y="363"/>
                            </a:lnTo>
                            <a:cubicBezTo>
                              <a:pt x="0" y="373"/>
                              <a:pt x="7" y="381"/>
                              <a:pt x="17" y="381"/>
                            </a:cubicBezTo>
                            <a:cubicBezTo>
                              <a:pt x="27" y="382"/>
                              <a:pt x="35" y="375"/>
                              <a:pt x="36" y="365"/>
                            </a:cubicBezTo>
                            <a:cubicBezTo>
                              <a:pt x="36" y="363"/>
                              <a:pt x="54" y="211"/>
                              <a:pt x="112" y="119"/>
                            </a:cubicBezTo>
                            <a:cubicBezTo>
                              <a:pt x="149" y="61"/>
                              <a:pt x="173" y="49"/>
                              <a:pt x="181" y="51"/>
                            </a:cubicBezTo>
                            <a:cubicBezTo>
                              <a:pt x="186" y="52"/>
                              <a:pt x="197" y="67"/>
                              <a:pt x="201" y="115"/>
                            </a:cubicBezTo>
                            <a:cubicBezTo>
                              <a:pt x="204" y="160"/>
                              <a:pt x="200" y="208"/>
                              <a:pt x="196" y="251"/>
                            </a:cubicBezTo>
                            <a:cubicBezTo>
                              <a:pt x="190" y="327"/>
                              <a:pt x="185" y="381"/>
                              <a:pt x="224" y="390"/>
                            </a:cubicBezTo>
                            <a:cubicBezTo>
                              <a:pt x="228" y="390"/>
                              <a:pt x="231" y="391"/>
                              <a:pt x="235" y="391"/>
                            </a:cubicBezTo>
                            <a:cubicBezTo>
                              <a:pt x="282" y="391"/>
                              <a:pt x="312" y="322"/>
                              <a:pt x="315" y="313"/>
                            </a:cubicBezTo>
                            <a:lnTo>
                              <a:pt x="281" y="299"/>
                            </a:lnTo>
                            <a:cubicBezTo>
                              <a:pt x="272" y="320"/>
                              <a:pt x="249" y="357"/>
                              <a:pt x="233" y="354"/>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328" name="Google Shape;2328;p48"/>
                      <p:cNvSpPr/>
                      <p:nvPr/>
                    </p:nvSpPr>
                    <p:spPr>
                      <a:xfrm>
                        <a:off x="-1485565" y="1697365"/>
                        <a:ext cx="81720" cy="88560"/>
                      </a:xfrm>
                      <a:custGeom>
                        <a:avLst/>
                        <a:gdLst/>
                        <a:ahLst/>
                        <a:cxnLst/>
                        <a:rect l="l" t="t" r="r" b="b"/>
                        <a:pathLst>
                          <a:path w="227" h="246" extrusionOk="0">
                            <a:moveTo>
                              <a:pt x="226" y="152"/>
                            </a:moveTo>
                            <a:cubicBezTo>
                              <a:pt x="227" y="146"/>
                              <a:pt x="224" y="139"/>
                              <a:pt x="218" y="135"/>
                            </a:cubicBezTo>
                            <a:lnTo>
                              <a:pt x="21" y="0"/>
                            </a:lnTo>
                            <a:lnTo>
                              <a:pt x="1" y="30"/>
                            </a:lnTo>
                            <a:lnTo>
                              <a:pt x="169" y="146"/>
                            </a:lnTo>
                            <a:lnTo>
                              <a:pt x="0" y="212"/>
                            </a:lnTo>
                            <a:lnTo>
                              <a:pt x="13" y="246"/>
                            </a:lnTo>
                            <a:lnTo>
                              <a:pt x="215" y="167"/>
                            </a:lnTo>
                            <a:cubicBezTo>
                              <a:pt x="221" y="165"/>
                              <a:pt x="225" y="159"/>
                              <a:pt x="226" y="152"/>
                            </a:cubicBezTo>
                            <a:close/>
                          </a:path>
                        </a:pathLst>
                      </a:custGeom>
                      <a:solidFill>
                        <a:schemeClr val="dk1"/>
                      </a:solidFill>
                      <a:ln>
                        <a:noFill/>
                      </a:ln>
                    </p:spPr>
                    <p:txBody>
                      <a:bodyPr spcFirstLastPara="1" wrap="square" lIns="90000" tIns="43550" rIns="90000" bIns="4355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329" name="Google Shape;2329;p48"/>
                      <p:cNvSpPr/>
                      <p:nvPr/>
                    </p:nvSpPr>
                    <p:spPr>
                      <a:xfrm>
                        <a:off x="-1478725" y="1775845"/>
                        <a:ext cx="83160" cy="49320"/>
                      </a:xfrm>
                      <a:custGeom>
                        <a:avLst/>
                        <a:gdLst/>
                        <a:ahLst/>
                        <a:cxnLst/>
                        <a:rect l="l" t="t" r="r" b="b"/>
                        <a:pathLst>
                          <a:path w="231" h="137" extrusionOk="0">
                            <a:moveTo>
                              <a:pt x="0" y="113"/>
                            </a:moveTo>
                            <a:lnTo>
                              <a:pt x="28" y="137"/>
                            </a:lnTo>
                            <a:cubicBezTo>
                              <a:pt x="29" y="136"/>
                              <a:pt x="127" y="26"/>
                              <a:pt x="226" y="38"/>
                            </a:cubicBezTo>
                            <a:lnTo>
                              <a:pt x="231" y="2"/>
                            </a:lnTo>
                            <a:cubicBezTo>
                              <a:pt x="113" y="-12"/>
                              <a:pt x="5" y="108"/>
                              <a:pt x="0" y="113"/>
                            </a:cubicBezTo>
                            <a:close/>
                          </a:path>
                        </a:pathLst>
                      </a:custGeom>
                      <a:solidFill>
                        <a:schemeClr val="dk1"/>
                      </a:solidFill>
                      <a:ln>
                        <a:noFill/>
                      </a:ln>
                    </p:spPr>
                    <p:txBody>
                      <a:bodyPr spcFirstLastPara="1" wrap="square" lIns="90000" tIns="4300" rIns="90000" bIns="43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330" name="Google Shape;2330;p48"/>
                      <p:cNvSpPr/>
                      <p:nvPr/>
                    </p:nvSpPr>
                    <p:spPr>
                      <a:xfrm>
                        <a:off x="-1352725" y="1711045"/>
                        <a:ext cx="108720" cy="95760"/>
                      </a:xfrm>
                      <a:custGeom>
                        <a:avLst/>
                        <a:gdLst/>
                        <a:ahLst/>
                        <a:cxnLst/>
                        <a:rect l="l" t="t" r="r" b="b"/>
                        <a:pathLst>
                          <a:path w="302" h="266" extrusionOk="0">
                            <a:moveTo>
                              <a:pt x="241" y="205"/>
                            </a:moveTo>
                            <a:cubicBezTo>
                              <a:pt x="238" y="186"/>
                              <a:pt x="238" y="149"/>
                              <a:pt x="238" y="121"/>
                            </a:cubicBezTo>
                            <a:cubicBezTo>
                              <a:pt x="238" y="63"/>
                              <a:pt x="236" y="14"/>
                              <a:pt x="205" y="2"/>
                            </a:cubicBezTo>
                            <a:cubicBezTo>
                              <a:pt x="182" y="-6"/>
                              <a:pt x="154" y="10"/>
                              <a:pt x="114" y="57"/>
                            </a:cubicBezTo>
                            <a:cubicBezTo>
                              <a:pt x="80" y="96"/>
                              <a:pt x="56" y="133"/>
                              <a:pt x="40" y="163"/>
                            </a:cubicBezTo>
                            <a:lnTo>
                              <a:pt x="37" y="20"/>
                            </a:lnTo>
                            <a:lnTo>
                              <a:pt x="0" y="21"/>
                            </a:lnTo>
                            <a:lnTo>
                              <a:pt x="5" y="248"/>
                            </a:lnTo>
                            <a:cubicBezTo>
                              <a:pt x="5" y="258"/>
                              <a:pt x="12" y="265"/>
                              <a:pt x="21" y="266"/>
                            </a:cubicBezTo>
                            <a:cubicBezTo>
                              <a:pt x="21" y="266"/>
                              <a:pt x="22" y="266"/>
                              <a:pt x="23" y="266"/>
                            </a:cubicBezTo>
                            <a:cubicBezTo>
                              <a:pt x="31" y="266"/>
                              <a:pt x="38" y="261"/>
                              <a:pt x="41" y="253"/>
                            </a:cubicBezTo>
                            <a:cubicBezTo>
                              <a:pt x="41" y="252"/>
                              <a:pt x="63" y="172"/>
                              <a:pt x="142" y="81"/>
                            </a:cubicBezTo>
                            <a:cubicBezTo>
                              <a:pt x="179" y="37"/>
                              <a:pt x="192" y="37"/>
                              <a:pt x="192" y="37"/>
                            </a:cubicBezTo>
                            <a:cubicBezTo>
                              <a:pt x="195" y="40"/>
                              <a:pt x="202" y="55"/>
                              <a:pt x="202" y="121"/>
                            </a:cubicBezTo>
                            <a:cubicBezTo>
                              <a:pt x="202" y="198"/>
                              <a:pt x="202" y="240"/>
                              <a:pt x="230" y="248"/>
                            </a:cubicBezTo>
                            <a:cubicBezTo>
                              <a:pt x="251" y="253"/>
                              <a:pt x="270" y="235"/>
                              <a:pt x="302" y="178"/>
                            </a:cubicBezTo>
                            <a:lnTo>
                              <a:pt x="270" y="160"/>
                            </a:lnTo>
                            <a:cubicBezTo>
                              <a:pt x="256" y="185"/>
                              <a:pt x="247" y="198"/>
                              <a:pt x="241" y="205"/>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331" name="Google Shape;2331;p48"/>
                      <p:cNvSpPr/>
                      <p:nvPr/>
                    </p:nvSpPr>
                    <p:spPr>
                      <a:xfrm>
                        <a:off x="-843325" y="1768645"/>
                        <a:ext cx="55080" cy="12960"/>
                      </a:xfrm>
                      <a:custGeom>
                        <a:avLst/>
                        <a:gdLst/>
                        <a:ahLst/>
                        <a:cxnLst/>
                        <a:rect l="l" t="t" r="r" b="b"/>
                        <a:pathLst>
                          <a:path w="153" h="36" extrusionOk="0">
                            <a:moveTo>
                              <a:pt x="0" y="36"/>
                            </a:moveTo>
                            <a:lnTo>
                              <a:pt x="153" y="36"/>
                            </a:lnTo>
                            <a:lnTo>
                              <a:pt x="153" y="0"/>
                            </a:lnTo>
                            <a:lnTo>
                              <a:pt x="0" y="0"/>
                            </a:lnTo>
                            <a:lnTo>
                              <a:pt x="0" y="36"/>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332" name="Google Shape;2332;p48"/>
                      <p:cNvSpPr/>
                      <p:nvPr/>
                    </p:nvSpPr>
                    <p:spPr>
                      <a:xfrm>
                        <a:off x="-750445" y="1713205"/>
                        <a:ext cx="88200" cy="205920"/>
                      </a:xfrm>
                      <a:custGeom>
                        <a:avLst/>
                        <a:gdLst/>
                        <a:ahLst/>
                        <a:cxnLst/>
                        <a:rect l="l" t="t" r="r" b="b"/>
                        <a:pathLst>
                          <a:path w="245" h="572" extrusionOk="0">
                            <a:moveTo>
                              <a:pt x="200" y="163"/>
                            </a:moveTo>
                            <a:cubicBezTo>
                              <a:pt x="192" y="175"/>
                              <a:pt x="180" y="189"/>
                              <a:pt x="164" y="194"/>
                            </a:cubicBezTo>
                            <a:cubicBezTo>
                              <a:pt x="148" y="200"/>
                              <a:pt x="130" y="198"/>
                              <a:pt x="110" y="187"/>
                            </a:cubicBezTo>
                            <a:cubicBezTo>
                              <a:pt x="102" y="183"/>
                              <a:pt x="80" y="170"/>
                              <a:pt x="91" y="131"/>
                            </a:cubicBezTo>
                            <a:cubicBezTo>
                              <a:pt x="106" y="83"/>
                              <a:pt x="159" y="37"/>
                              <a:pt x="182" y="37"/>
                            </a:cubicBezTo>
                            <a:lnTo>
                              <a:pt x="183" y="37"/>
                            </a:lnTo>
                            <a:cubicBezTo>
                              <a:pt x="185" y="37"/>
                              <a:pt x="187" y="40"/>
                              <a:pt x="189" y="43"/>
                            </a:cubicBezTo>
                            <a:cubicBezTo>
                              <a:pt x="201" y="62"/>
                              <a:pt x="206" y="105"/>
                              <a:pt x="200" y="163"/>
                            </a:cubicBezTo>
                            <a:moveTo>
                              <a:pt x="221" y="24"/>
                            </a:moveTo>
                            <a:cubicBezTo>
                              <a:pt x="210" y="6"/>
                              <a:pt x="196" y="1"/>
                              <a:pt x="186" y="1"/>
                            </a:cubicBezTo>
                            <a:cubicBezTo>
                              <a:pt x="139" y="-3"/>
                              <a:pt x="73" y="65"/>
                              <a:pt x="56" y="121"/>
                            </a:cubicBezTo>
                            <a:cubicBezTo>
                              <a:pt x="43" y="163"/>
                              <a:pt x="57" y="199"/>
                              <a:pt x="92" y="219"/>
                            </a:cubicBezTo>
                            <a:cubicBezTo>
                              <a:pt x="122" y="235"/>
                              <a:pt x="150" y="238"/>
                              <a:pt x="176" y="229"/>
                            </a:cubicBezTo>
                            <a:cubicBezTo>
                              <a:pt x="182" y="227"/>
                              <a:pt x="187" y="224"/>
                              <a:pt x="192" y="221"/>
                            </a:cubicBezTo>
                            <a:cubicBezTo>
                              <a:pt x="182" y="276"/>
                              <a:pt x="165" y="340"/>
                              <a:pt x="137" y="406"/>
                            </a:cubicBezTo>
                            <a:cubicBezTo>
                              <a:pt x="83" y="533"/>
                              <a:pt x="55" y="536"/>
                              <a:pt x="55" y="536"/>
                            </a:cubicBezTo>
                            <a:cubicBezTo>
                              <a:pt x="51" y="535"/>
                              <a:pt x="36" y="515"/>
                              <a:pt x="36" y="439"/>
                            </a:cubicBezTo>
                            <a:lnTo>
                              <a:pt x="0" y="439"/>
                            </a:lnTo>
                            <a:cubicBezTo>
                              <a:pt x="0" y="521"/>
                              <a:pt x="16" y="565"/>
                              <a:pt x="47" y="572"/>
                            </a:cubicBezTo>
                            <a:cubicBezTo>
                              <a:pt x="50" y="572"/>
                              <a:pt x="53" y="572"/>
                              <a:pt x="55" y="572"/>
                            </a:cubicBezTo>
                            <a:cubicBezTo>
                              <a:pt x="79" y="572"/>
                              <a:pt x="116" y="550"/>
                              <a:pt x="171" y="420"/>
                            </a:cubicBezTo>
                            <a:cubicBezTo>
                              <a:pt x="208" y="332"/>
                              <a:pt x="228" y="246"/>
                              <a:pt x="236" y="175"/>
                            </a:cubicBezTo>
                            <a:cubicBezTo>
                              <a:pt x="242" y="165"/>
                              <a:pt x="245" y="158"/>
                              <a:pt x="245" y="157"/>
                            </a:cubicBezTo>
                            <a:lnTo>
                              <a:pt x="238" y="154"/>
                            </a:lnTo>
                            <a:cubicBezTo>
                              <a:pt x="241" y="95"/>
                              <a:pt x="235" y="49"/>
                              <a:pt x="221" y="24"/>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333" name="Google Shape;2333;p48"/>
                      <p:cNvSpPr/>
                      <p:nvPr/>
                    </p:nvSpPr>
                    <p:spPr>
                      <a:xfrm>
                        <a:off x="-562885" y="1692685"/>
                        <a:ext cx="106560" cy="106560"/>
                      </a:xfrm>
                      <a:custGeom>
                        <a:avLst/>
                        <a:gdLst/>
                        <a:ahLst/>
                        <a:cxnLst/>
                        <a:rect l="l" t="t" r="r" b="b"/>
                        <a:pathLst>
                          <a:path w="296" h="296" extrusionOk="0">
                            <a:moveTo>
                              <a:pt x="69" y="204"/>
                            </a:moveTo>
                            <a:lnTo>
                              <a:pt x="296" y="29"/>
                            </a:lnTo>
                            <a:lnTo>
                              <a:pt x="274" y="0"/>
                            </a:lnTo>
                            <a:lnTo>
                              <a:pt x="7" y="206"/>
                            </a:lnTo>
                            <a:cubicBezTo>
                              <a:pt x="0" y="211"/>
                              <a:pt x="-2" y="219"/>
                              <a:pt x="1" y="227"/>
                            </a:cubicBezTo>
                            <a:cubicBezTo>
                              <a:pt x="4" y="234"/>
                              <a:pt x="11" y="239"/>
                              <a:pt x="19" y="239"/>
                            </a:cubicBezTo>
                            <a:cubicBezTo>
                              <a:pt x="20" y="238"/>
                              <a:pt x="140" y="231"/>
                              <a:pt x="182" y="296"/>
                            </a:cubicBezTo>
                            <a:lnTo>
                              <a:pt x="213" y="276"/>
                            </a:lnTo>
                            <a:cubicBezTo>
                              <a:pt x="180" y="225"/>
                              <a:pt x="115" y="209"/>
                              <a:pt x="69" y="204"/>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334" name="Google Shape;2334;p48"/>
                      <p:cNvSpPr/>
                      <p:nvPr/>
                    </p:nvSpPr>
                    <p:spPr>
                      <a:xfrm>
                        <a:off x="-458845" y="1678645"/>
                        <a:ext cx="88920" cy="133560"/>
                      </a:xfrm>
                      <a:custGeom>
                        <a:avLst/>
                        <a:gdLst/>
                        <a:ahLst/>
                        <a:cxnLst/>
                        <a:rect l="l" t="t" r="r" b="b"/>
                        <a:pathLst>
                          <a:path w="247" h="371" extrusionOk="0">
                            <a:moveTo>
                              <a:pt x="227" y="301"/>
                            </a:moveTo>
                            <a:cubicBezTo>
                              <a:pt x="183" y="330"/>
                              <a:pt x="95" y="346"/>
                              <a:pt x="56" y="323"/>
                            </a:cubicBezTo>
                            <a:cubicBezTo>
                              <a:pt x="41" y="314"/>
                              <a:pt x="34" y="300"/>
                              <a:pt x="36" y="278"/>
                            </a:cubicBezTo>
                            <a:cubicBezTo>
                              <a:pt x="42" y="212"/>
                              <a:pt x="111" y="191"/>
                              <a:pt x="147" y="184"/>
                            </a:cubicBezTo>
                            <a:cubicBezTo>
                              <a:pt x="155" y="184"/>
                              <a:pt x="163" y="183"/>
                              <a:pt x="171" y="181"/>
                            </a:cubicBezTo>
                            <a:cubicBezTo>
                              <a:pt x="180" y="178"/>
                              <a:pt x="186" y="170"/>
                              <a:pt x="185" y="160"/>
                            </a:cubicBezTo>
                            <a:cubicBezTo>
                              <a:pt x="183" y="151"/>
                              <a:pt x="175" y="144"/>
                              <a:pt x="166" y="145"/>
                            </a:cubicBezTo>
                            <a:cubicBezTo>
                              <a:pt x="159" y="145"/>
                              <a:pt x="151" y="146"/>
                              <a:pt x="143" y="147"/>
                            </a:cubicBezTo>
                            <a:cubicBezTo>
                              <a:pt x="122" y="147"/>
                              <a:pt x="102" y="138"/>
                              <a:pt x="92" y="122"/>
                            </a:cubicBezTo>
                            <a:cubicBezTo>
                              <a:pt x="81" y="103"/>
                              <a:pt x="86" y="80"/>
                              <a:pt x="106" y="57"/>
                            </a:cubicBezTo>
                            <a:cubicBezTo>
                              <a:pt x="118" y="43"/>
                              <a:pt x="130" y="37"/>
                              <a:pt x="143" y="38"/>
                            </a:cubicBezTo>
                            <a:cubicBezTo>
                              <a:pt x="168" y="40"/>
                              <a:pt x="192" y="69"/>
                              <a:pt x="199" y="81"/>
                            </a:cubicBezTo>
                            <a:lnTo>
                              <a:pt x="230" y="61"/>
                            </a:lnTo>
                            <a:cubicBezTo>
                              <a:pt x="227" y="55"/>
                              <a:pt x="193" y="5"/>
                              <a:pt x="145" y="1"/>
                            </a:cubicBezTo>
                            <a:cubicBezTo>
                              <a:pt x="121" y="-1"/>
                              <a:pt x="98" y="10"/>
                              <a:pt x="79" y="33"/>
                            </a:cubicBezTo>
                            <a:cubicBezTo>
                              <a:pt x="48" y="68"/>
                              <a:pt x="41" y="108"/>
                              <a:pt x="61" y="141"/>
                            </a:cubicBezTo>
                            <a:cubicBezTo>
                              <a:pt x="67" y="151"/>
                              <a:pt x="75" y="159"/>
                              <a:pt x="84" y="166"/>
                            </a:cubicBezTo>
                            <a:cubicBezTo>
                              <a:pt x="42" y="185"/>
                              <a:pt x="4" y="219"/>
                              <a:pt x="0" y="275"/>
                            </a:cubicBezTo>
                            <a:cubicBezTo>
                              <a:pt x="-4" y="320"/>
                              <a:pt x="18" y="343"/>
                              <a:pt x="38" y="355"/>
                            </a:cubicBezTo>
                            <a:cubicBezTo>
                              <a:pt x="57" y="366"/>
                              <a:pt x="82" y="371"/>
                              <a:pt x="108" y="371"/>
                            </a:cubicBezTo>
                            <a:cubicBezTo>
                              <a:pt x="159" y="371"/>
                              <a:pt x="215" y="353"/>
                              <a:pt x="247" y="331"/>
                            </a:cubicBezTo>
                            <a:lnTo>
                              <a:pt x="227" y="301"/>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335" name="Google Shape;2335;p48"/>
                      <p:cNvSpPr/>
                      <p:nvPr/>
                    </p:nvSpPr>
                    <p:spPr>
                      <a:xfrm>
                        <a:off x="-2105125" y="2089765"/>
                        <a:ext cx="103680" cy="316440"/>
                      </a:xfrm>
                      <a:custGeom>
                        <a:avLst/>
                        <a:gdLst/>
                        <a:ahLst/>
                        <a:cxnLst/>
                        <a:rect l="l" t="t" r="r" b="b"/>
                        <a:pathLst>
                          <a:path w="288" h="879" extrusionOk="0">
                            <a:moveTo>
                              <a:pt x="271" y="0"/>
                            </a:moveTo>
                            <a:cubicBezTo>
                              <a:pt x="263" y="-1"/>
                              <a:pt x="194" y="-4"/>
                              <a:pt x="167" y="35"/>
                            </a:cubicBezTo>
                            <a:cubicBezTo>
                              <a:pt x="158" y="48"/>
                              <a:pt x="150" y="71"/>
                              <a:pt x="164" y="106"/>
                            </a:cubicBezTo>
                            <a:cubicBezTo>
                              <a:pt x="180" y="143"/>
                              <a:pt x="225" y="267"/>
                              <a:pt x="164" y="305"/>
                            </a:cubicBezTo>
                            <a:cubicBezTo>
                              <a:pt x="105" y="342"/>
                              <a:pt x="9" y="401"/>
                              <a:pt x="9" y="401"/>
                            </a:cubicBezTo>
                            <a:cubicBezTo>
                              <a:pt x="3" y="405"/>
                              <a:pt x="0" y="411"/>
                              <a:pt x="0" y="418"/>
                            </a:cubicBezTo>
                            <a:cubicBezTo>
                              <a:pt x="1" y="425"/>
                              <a:pt x="5" y="431"/>
                              <a:pt x="11" y="434"/>
                            </a:cubicBezTo>
                            <a:cubicBezTo>
                              <a:pt x="12" y="434"/>
                              <a:pt x="121" y="483"/>
                              <a:pt x="141" y="590"/>
                            </a:cubicBezTo>
                            <a:cubicBezTo>
                              <a:pt x="162" y="701"/>
                              <a:pt x="85" y="843"/>
                              <a:pt x="84" y="844"/>
                            </a:cubicBezTo>
                            <a:cubicBezTo>
                              <a:pt x="81" y="850"/>
                              <a:pt x="81" y="857"/>
                              <a:pt x="84" y="862"/>
                            </a:cubicBezTo>
                            <a:cubicBezTo>
                              <a:pt x="87" y="868"/>
                              <a:pt x="93" y="871"/>
                              <a:pt x="99" y="871"/>
                            </a:cubicBezTo>
                            <a:lnTo>
                              <a:pt x="247" y="879"/>
                            </a:lnTo>
                            <a:lnTo>
                              <a:pt x="248" y="879"/>
                            </a:lnTo>
                            <a:cubicBezTo>
                              <a:pt x="258" y="879"/>
                              <a:pt x="266" y="871"/>
                              <a:pt x="266" y="861"/>
                            </a:cubicBezTo>
                            <a:cubicBezTo>
                              <a:pt x="267" y="851"/>
                              <a:pt x="259" y="843"/>
                              <a:pt x="249" y="842"/>
                            </a:cubicBezTo>
                            <a:lnTo>
                              <a:pt x="129" y="836"/>
                            </a:lnTo>
                            <a:cubicBezTo>
                              <a:pt x="152" y="787"/>
                              <a:pt x="195" y="678"/>
                              <a:pt x="177" y="584"/>
                            </a:cubicBezTo>
                            <a:cubicBezTo>
                              <a:pt x="160" y="494"/>
                              <a:pt x="94" y="441"/>
                              <a:pt x="55" y="416"/>
                            </a:cubicBezTo>
                            <a:cubicBezTo>
                              <a:pt x="88" y="396"/>
                              <a:pt x="144" y="361"/>
                              <a:pt x="184" y="336"/>
                            </a:cubicBezTo>
                            <a:cubicBezTo>
                              <a:pt x="242" y="300"/>
                              <a:pt x="248" y="211"/>
                              <a:pt x="198" y="92"/>
                            </a:cubicBezTo>
                            <a:cubicBezTo>
                              <a:pt x="192" y="76"/>
                              <a:pt x="191" y="64"/>
                              <a:pt x="197" y="56"/>
                            </a:cubicBezTo>
                            <a:cubicBezTo>
                              <a:pt x="210" y="37"/>
                              <a:pt x="255" y="35"/>
                              <a:pt x="269" y="36"/>
                            </a:cubicBezTo>
                            <a:cubicBezTo>
                              <a:pt x="279" y="36"/>
                              <a:pt x="288" y="29"/>
                              <a:pt x="288" y="19"/>
                            </a:cubicBezTo>
                            <a:cubicBezTo>
                              <a:pt x="289" y="9"/>
                              <a:pt x="281" y="0"/>
                              <a:pt x="271" y="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336" name="Google Shape;2336;p48"/>
                      <p:cNvSpPr/>
                      <p:nvPr/>
                    </p:nvSpPr>
                    <p:spPr>
                      <a:xfrm>
                        <a:off x="-1783285" y="2103445"/>
                        <a:ext cx="76320" cy="296280"/>
                      </a:xfrm>
                      <a:custGeom>
                        <a:avLst/>
                        <a:gdLst/>
                        <a:ahLst/>
                        <a:cxnLst/>
                        <a:rect l="l" t="t" r="r" b="b"/>
                        <a:pathLst>
                          <a:path w="212" h="823" extrusionOk="0">
                            <a:moveTo>
                              <a:pt x="190" y="341"/>
                            </a:moveTo>
                            <a:cubicBezTo>
                              <a:pt x="186" y="338"/>
                              <a:pt x="181" y="338"/>
                              <a:pt x="176" y="339"/>
                            </a:cubicBezTo>
                            <a:cubicBezTo>
                              <a:pt x="175" y="340"/>
                              <a:pt x="119" y="358"/>
                              <a:pt x="68" y="313"/>
                            </a:cubicBezTo>
                            <a:cubicBezTo>
                              <a:pt x="48" y="296"/>
                              <a:pt x="91" y="240"/>
                              <a:pt x="125" y="195"/>
                            </a:cubicBezTo>
                            <a:cubicBezTo>
                              <a:pt x="164" y="144"/>
                              <a:pt x="199" y="96"/>
                              <a:pt x="199" y="54"/>
                            </a:cubicBezTo>
                            <a:cubicBezTo>
                              <a:pt x="199" y="28"/>
                              <a:pt x="187" y="15"/>
                              <a:pt x="177" y="8"/>
                            </a:cubicBezTo>
                            <a:cubicBezTo>
                              <a:pt x="131" y="-20"/>
                              <a:pt x="31" y="28"/>
                              <a:pt x="11" y="37"/>
                            </a:cubicBezTo>
                            <a:cubicBezTo>
                              <a:pt x="2" y="42"/>
                              <a:pt x="-2" y="53"/>
                              <a:pt x="3" y="62"/>
                            </a:cubicBezTo>
                            <a:cubicBezTo>
                              <a:pt x="7" y="71"/>
                              <a:pt x="18" y="75"/>
                              <a:pt x="27" y="70"/>
                            </a:cubicBezTo>
                            <a:cubicBezTo>
                              <a:pt x="67" y="50"/>
                              <a:pt x="137" y="27"/>
                              <a:pt x="158" y="40"/>
                            </a:cubicBezTo>
                            <a:cubicBezTo>
                              <a:pt x="159" y="41"/>
                              <a:pt x="163" y="43"/>
                              <a:pt x="163" y="54"/>
                            </a:cubicBezTo>
                            <a:cubicBezTo>
                              <a:pt x="163" y="84"/>
                              <a:pt x="128" y="131"/>
                              <a:pt x="96" y="172"/>
                            </a:cubicBezTo>
                            <a:cubicBezTo>
                              <a:pt x="48" y="236"/>
                              <a:pt x="-2" y="301"/>
                              <a:pt x="44" y="341"/>
                            </a:cubicBezTo>
                            <a:cubicBezTo>
                              <a:pt x="89" y="381"/>
                              <a:pt x="138" y="382"/>
                              <a:pt x="166" y="379"/>
                            </a:cubicBezTo>
                            <a:cubicBezTo>
                              <a:pt x="181" y="516"/>
                              <a:pt x="185" y="724"/>
                              <a:pt x="135" y="755"/>
                            </a:cubicBezTo>
                            <a:cubicBezTo>
                              <a:pt x="67" y="799"/>
                              <a:pt x="36" y="785"/>
                              <a:pt x="36" y="785"/>
                            </a:cubicBezTo>
                            <a:cubicBezTo>
                              <a:pt x="27" y="779"/>
                              <a:pt x="16" y="782"/>
                              <a:pt x="11" y="791"/>
                            </a:cubicBezTo>
                            <a:cubicBezTo>
                              <a:pt x="6" y="800"/>
                              <a:pt x="8" y="811"/>
                              <a:pt x="17" y="816"/>
                            </a:cubicBezTo>
                            <a:cubicBezTo>
                              <a:pt x="19" y="817"/>
                              <a:pt x="30" y="823"/>
                              <a:pt x="51" y="823"/>
                            </a:cubicBezTo>
                            <a:cubicBezTo>
                              <a:pt x="74" y="823"/>
                              <a:pt x="108" y="816"/>
                              <a:pt x="155" y="786"/>
                            </a:cubicBezTo>
                            <a:cubicBezTo>
                              <a:pt x="240" y="731"/>
                              <a:pt x="206" y="417"/>
                              <a:pt x="199" y="355"/>
                            </a:cubicBezTo>
                            <a:cubicBezTo>
                              <a:pt x="198" y="349"/>
                              <a:pt x="195" y="344"/>
                              <a:pt x="190" y="341"/>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337" name="Google Shape;2337;p48"/>
                      <p:cNvSpPr/>
                      <p:nvPr/>
                    </p:nvSpPr>
                    <p:spPr>
                      <a:xfrm>
                        <a:off x="-1990645" y="2196325"/>
                        <a:ext cx="119520" cy="129600"/>
                      </a:xfrm>
                      <a:custGeom>
                        <a:avLst/>
                        <a:gdLst/>
                        <a:ahLst/>
                        <a:cxnLst/>
                        <a:rect l="l" t="t" r="r" b="b"/>
                        <a:pathLst>
                          <a:path w="332" h="360" extrusionOk="0">
                            <a:moveTo>
                              <a:pt x="300" y="302"/>
                            </a:moveTo>
                            <a:cubicBezTo>
                              <a:pt x="295" y="308"/>
                              <a:pt x="280" y="323"/>
                              <a:pt x="267" y="323"/>
                            </a:cubicBezTo>
                            <a:cubicBezTo>
                              <a:pt x="261" y="323"/>
                              <a:pt x="254" y="319"/>
                              <a:pt x="248" y="310"/>
                            </a:cubicBezTo>
                            <a:cubicBezTo>
                              <a:pt x="235" y="292"/>
                              <a:pt x="215" y="250"/>
                              <a:pt x="196" y="204"/>
                            </a:cubicBezTo>
                            <a:cubicBezTo>
                              <a:pt x="234" y="130"/>
                              <a:pt x="269" y="50"/>
                              <a:pt x="279" y="25"/>
                            </a:cubicBezTo>
                            <a:cubicBezTo>
                              <a:pt x="283" y="15"/>
                              <a:pt x="279" y="5"/>
                              <a:pt x="270" y="1"/>
                            </a:cubicBezTo>
                            <a:cubicBezTo>
                              <a:pt x="260" y="-3"/>
                              <a:pt x="250" y="1"/>
                              <a:pt x="246" y="10"/>
                            </a:cubicBezTo>
                            <a:cubicBezTo>
                              <a:pt x="227" y="56"/>
                              <a:pt x="202" y="110"/>
                              <a:pt x="178" y="159"/>
                            </a:cubicBezTo>
                            <a:cubicBezTo>
                              <a:pt x="153" y="98"/>
                              <a:pt x="132" y="42"/>
                              <a:pt x="132" y="41"/>
                            </a:cubicBezTo>
                            <a:cubicBezTo>
                              <a:pt x="128" y="31"/>
                              <a:pt x="118" y="26"/>
                              <a:pt x="108" y="30"/>
                            </a:cubicBezTo>
                            <a:cubicBezTo>
                              <a:pt x="99" y="33"/>
                              <a:pt x="94" y="44"/>
                              <a:pt x="97" y="53"/>
                            </a:cubicBezTo>
                            <a:cubicBezTo>
                              <a:pt x="99" y="59"/>
                              <a:pt x="126" y="131"/>
                              <a:pt x="156" y="202"/>
                            </a:cubicBezTo>
                            <a:cubicBezTo>
                              <a:pt x="126" y="259"/>
                              <a:pt x="99" y="303"/>
                              <a:pt x="83" y="312"/>
                            </a:cubicBezTo>
                            <a:cubicBezTo>
                              <a:pt x="74" y="318"/>
                              <a:pt x="68" y="316"/>
                              <a:pt x="65" y="315"/>
                            </a:cubicBezTo>
                            <a:cubicBezTo>
                              <a:pt x="50" y="309"/>
                              <a:pt x="39" y="281"/>
                              <a:pt x="36" y="271"/>
                            </a:cubicBezTo>
                            <a:cubicBezTo>
                              <a:pt x="34" y="262"/>
                              <a:pt x="23" y="256"/>
                              <a:pt x="14" y="259"/>
                            </a:cubicBezTo>
                            <a:cubicBezTo>
                              <a:pt x="4" y="261"/>
                              <a:pt x="-2" y="271"/>
                              <a:pt x="1" y="281"/>
                            </a:cubicBezTo>
                            <a:cubicBezTo>
                              <a:pt x="2" y="286"/>
                              <a:pt x="16" y="334"/>
                              <a:pt x="51" y="349"/>
                            </a:cubicBezTo>
                            <a:cubicBezTo>
                              <a:pt x="56" y="351"/>
                              <a:pt x="63" y="353"/>
                              <a:pt x="71" y="353"/>
                            </a:cubicBezTo>
                            <a:cubicBezTo>
                              <a:pt x="80" y="353"/>
                              <a:pt x="90" y="350"/>
                              <a:pt x="102" y="344"/>
                            </a:cubicBezTo>
                            <a:cubicBezTo>
                              <a:pt x="121" y="333"/>
                              <a:pt x="148" y="293"/>
                              <a:pt x="174" y="246"/>
                            </a:cubicBezTo>
                            <a:cubicBezTo>
                              <a:pt x="190" y="282"/>
                              <a:pt x="206" y="315"/>
                              <a:pt x="218" y="331"/>
                            </a:cubicBezTo>
                            <a:cubicBezTo>
                              <a:pt x="235" y="355"/>
                              <a:pt x="254" y="360"/>
                              <a:pt x="267" y="360"/>
                            </a:cubicBezTo>
                            <a:lnTo>
                              <a:pt x="267" y="360"/>
                            </a:lnTo>
                            <a:cubicBezTo>
                              <a:pt x="301" y="360"/>
                              <a:pt x="326" y="328"/>
                              <a:pt x="329" y="324"/>
                            </a:cubicBezTo>
                            <a:cubicBezTo>
                              <a:pt x="335" y="316"/>
                              <a:pt x="333" y="305"/>
                              <a:pt x="325" y="299"/>
                            </a:cubicBezTo>
                            <a:cubicBezTo>
                              <a:pt x="317" y="292"/>
                              <a:pt x="306" y="294"/>
                              <a:pt x="300" y="302"/>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338" name="Google Shape;2338;p48"/>
                      <p:cNvSpPr/>
                      <p:nvPr/>
                    </p:nvSpPr>
                    <p:spPr>
                      <a:xfrm>
                        <a:off x="-1849525" y="2310445"/>
                        <a:ext cx="67320" cy="109080"/>
                      </a:xfrm>
                      <a:custGeom>
                        <a:avLst/>
                        <a:gdLst/>
                        <a:ahLst/>
                        <a:cxnLst/>
                        <a:rect l="l" t="t" r="r" b="b"/>
                        <a:pathLst>
                          <a:path w="187" h="303" extrusionOk="0">
                            <a:moveTo>
                              <a:pt x="159" y="0"/>
                            </a:moveTo>
                            <a:cubicBezTo>
                              <a:pt x="147" y="-2"/>
                              <a:pt x="120" y="-5"/>
                              <a:pt x="40" y="173"/>
                            </a:cubicBezTo>
                            <a:lnTo>
                              <a:pt x="44" y="26"/>
                            </a:lnTo>
                            <a:cubicBezTo>
                              <a:pt x="44" y="16"/>
                              <a:pt x="36" y="8"/>
                              <a:pt x="26" y="7"/>
                            </a:cubicBezTo>
                            <a:cubicBezTo>
                              <a:pt x="17" y="8"/>
                              <a:pt x="8" y="15"/>
                              <a:pt x="7" y="25"/>
                            </a:cubicBezTo>
                            <a:lnTo>
                              <a:pt x="0" y="269"/>
                            </a:lnTo>
                            <a:cubicBezTo>
                              <a:pt x="0" y="278"/>
                              <a:pt x="6" y="286"/>
                              <a:pt x="14" y="288"/>
                            </a:cubicBezTo>
                            <a:cubicBezTo>
                              <a:pt x="23" y="289"/>
                              <a:pt x="32" y="285"/>
                              <a:pt x="35" y="277"/>
                            </a:cubicBezTo>
                            <a:cubicBezTo>
                              <a:pt x="73" y="184"/>
                              <a:pt x="123" y="79"/>
                              <a:pt x="149" y="46"/>
                            </a:cubicBezTo>
                            <a:cubicBezTo>
                              <a:pt x="160" y="132"/>
                              <a:pt x="126" y="279"/>
                              <a:pt x="126" y="280"/>
                            </a:cubicBezTo>
                            <a:cubicBezTo>
                              <a:pt x="124" y="290"/>
                              <a:pt x="130" y="300"/>
                              <a:pt x="140" y="302"/>
                            </a:cubicBezTo>
                            <a:cubicBezTo>
                              <a:pt x="141" y="303"/>
                              <a:pt x="143" y="303"/>
                              <a:pt x="144" y="303"/>
                            </a:cubicBezTo>
                            <a:cubicBezTo>
                              <a:pt x="152" y="303"/>
                              <a:pt x="160" y="297"/>
                              <a:pt x="162" y="289"/>
                            </a:cubicBezTo>
                            <a:cubicBezTo>
                              <a:pt x="163" y="282"/>
                              <a:pt x="199" y="121"/>
                              <a:pt x="184" y="30"/>
                            </a:cubicBezTo>
                            <a:cubicBezTo>
                              <a:pt x="180" y="6"/>
                              <a:pt x="167" y="1"/>
                              <a:pt x="159" y="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339" name="Google Shape;2339;p48"/>
                      <p:cNvSpPr/>
                      <p:nvPr/>
                    </p:nvSpPr>
                    <p:spPr>
                      <a:xfrm>
                        <a:off x="-1676725" y="2214685"/>
                        <a:ext cx="74520" cy="69120"/>
                      </a:xfrm>
                      <a:custGeom>
                        <a:avLst/>
                        <a:gdLst/>
                        <a:ahLst/>
                        <a:cxnLst/>
                        <a:rect l="l" t="t" r="r" b="b"/>
                        <a:pathLst>
                          <a:path w="207" h="192" extrusionOk="0">
                            <a:moveTo>
                              <a:pt x="189" y="74"/>
                            </a:moveTo>
                            <a:lnTo>
                              <a:pt x="132" y="69"/>
                            </a:lnTo>
                            <a:lnTo>
                              <a:pt x="139" y="21"/>
                            </a:lnTo>
                            <a:cubicBezTo>
                              <a:pt x="141" y="11"/>
                              <a:pt x="134" y="2"/>
                              <a:pt x="124" y="0"/>
                            </a:cubicBezTo>
                            <a:cubicBezTo>
                              <a:pt x="114" y="-1"/>
                              <a:pt x="105" y="6"/>
                              <a:pt x="103" y="16"/>
                            </a:cubicBezTo>
                            <a:lnTo>
                              <a:pt x="96" y="66"/>
                            </a:lnTo>
                            <a:lnTo>
                              <a:pt x="19" y="59"/>
                            </a:lnTo>
                            <a:cubicBezTo>
                              <a:pt x="10" y="58"/>
                              <a:pt x="0" y="66"/>
                              <a:pt x="0" y="76"/>
                            </a:cubicBezTo>
                            <a:cubicBezTo>
                              <a:pt x="-1" y="86"/>
                              <a:pt x="6" y="95"/>
                              <a:pt x="16" y="96"/>
                            </a:cubicBezTo>
                            <a:lnTo>
                              <a:pt x="91" y="102"/>
                            </a:lnTo>
                            <a:lnTo>
                              <a:pt x="81" y="171"/>
                            </a:lnTo>
                            <a:cubicBezTo>
                              <a:pt x="79" y="181"/>
                              <a:pt x="86" y="190"/>
                              <a:pt x="96" y="192"/>
                            </a:cubicBezTo>
                            <a:cubicBezTo>
                              <a:pt x="97" y="192"/>
                              <a:pt x="98" y="192"/>
                              <a:pt x="99" y="192"/>
                            </a:cubicBezTo>
                            <a:cubicBezTo>
                              <a:pt x="108" y="192"/>
                              <a:pt x="116" y="185"/>
                              <a:pt x="117" y="176"/>
                            </a:cubicBezTo>
                            <a:lnTo>
                              <a:pt x="127" y="105"/>
                            </a:lnTo>
                            <a:lnTo>
                              <a:pt x="186" y="110"/>
                            </a:lnTo>
                            <a:cubicBezTo>
                              <a:pt x="187" y="110"/>
                              <a:pt x="187" y="111"/>
                              <a:pt x="188" y="111"/>
                            </a:cubicBezTo>
                            <a:cubicBezTo>
                              <a:pt x="197" y="111"/>
                              <a:pt x="205" y="103"/>
                              <a:pt x="206" y="94"/>
                            </a:cubicBezTo>
                            <a:cubicBezTo>
                              <a:pt x="207" y="84"/>
                              <a:pt x="199" y="75"/>
                              <a:pt x="189" y="74"/>
                            </a:cubicBezTo>
                            <a:close/>
                          </a:path>
                        </a:pathLst>
                      </a:custGeom>
                      <a:solidFill>
                        <a:schemeClr val="dk1"/>
                      </a:solidFill>
                      <a:ln>
                        <a:noFill/>
                      </a:ln>
                    </p:spPr>
                    <p:txBody>
                      <a:bodyPr spcFirstLastPara="1" wrap="square" lIns="90000" tIns="24100" rIns="90000" bIns="241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340" name="Google Shape;2340;p48"/>
                      <p:cNvSpPr/>
                      <p:nvPr/>
                    </p:nvSpPr>
                    <p:spPr>
                      <a:xfrm>
                        <a:off x="-1591405" y="2107765"/>
                        <a:ext cx="68760" cy="319680"/>
                      </a:xfrm>
                      <a:custGeom>
                        <a:avLst/>
                        <a:gdLst/>
                        <a:ahLst/>
                        <a:cxnLst/>
                        <a:rect l="l" t="t" r="r" b="b"/>
                        <a:pathLst>
                          <a:path w="191" h="888" extrusionOk="0">
                            <a:moveTo>
                              <a:pt x="182" y="26"/>
                            </a:moveTo>
                            <a:cubicBezTo>
                              <a:pt x="170" y="19"/>
                              <a:pt x="109" y="-15"/>
                              <a:pt x="73" y="7"/>
                            </a:cubicBezTo>
                            <a:cubicBezTo>
                              <a:pt x="61" y="14"/>
                              <a:pt x="48" y="31"/>
                              <a:pt x="51" y="65"/>
                            </a:cubicBezTo>
                            <a:cubicBezTo>
                              <a:pt x="54" y="100"/>
                              <a:pt x="64" y="130"/>
                              <a:pt x="73" y="156"/>
                            </a:cubicBezTo>
                            <a:cubicBezTo>
                              <a:pt x="88" y="199"/>
                              <a:pt x="99" y="230"/>
                              <a:pt x="76" y="269"/>
                            </a:cubicBezTo>
                            <a:cubicBezTo>
                              <a:pt x="40" y="329"/>
                              <a:pt x="16" y="334"/>
                              <a:pt x="17" y="334"/>
                            </a:cubicBezTo>
                            <a:cubicBezTo>
                              <a:pt x="10" y="334"/>
                              <a:pt x="4" y="338"/>
                              <a:pt x="1" y="345"/>
                            </a:cubicBezTo>
                            <a:cubicBezTo>
                              <a:pt x="-2" y="351"/>
                              <a:pt x="-1" y="359"/>
                              <a:pt x="4" y="364"/>
                            </a:cubicBezTo>
                            <a:cubicBezTo>
                              <a:pt x="4" y="365"/>
                              <a:pt x="64" y="433"/>
                              <a:pt x="51" y="519"/>
                            </a:cubicBezTo>
                            <a:cubicBezTo>
                              <a:pt x="42" y="580"/>
                              <a:pt x="21" y="829"/>
                              <a:pt x="65" y="862"/>
                            </a:cubicBezTo>
                            <a:cubicBezTo>
                              <a:pt x="99" y="887"/>
                              <a:pt x="158" y="888"/>
                              <a:pt x="165" y="888"/>
                            </a:cubicBezTo>
                            <a:cubicBezTo>
                              <a:pt x="175" y="888"/>
                              <a:pt x="183" y="880"/>
                              <a:pt x="183" y="870"/>
                            </a:cubicBezTo>
                            <a:cubicBezTo>
                              <a:pt x="183" y="860"/>
                              <a:pt x="175" y="851"/>
                              <a:pt x="165" y="851"/>
                            </a:cubicBezTo>
                            <a:cubicBezTo>
                              <a:pt x="150" y="851"/>
                              <a:pt x="108" y="848"/>
                              <a:pt x="88" y="833"/>
                            </a:cubicBezTo>
                            <a:cubicBezTo>
                              <a:pt x="70" y="813"/>
                              <a:pt x="70" y="637"/>
                              <a:pt x="87" y="525"/>
                            </a:cubicBezTo>
                            <a:cubicBezTo>
                              <a:pt x="99" y="451"/>
                              <a:pt x="66" y="390"/>
                              <a:pt x="46" y="360"/>
                            </a:cubicBezTo>
                            <a:cubicBezTo>
                              <a:pt x="62" y="349"/>
                              <a:pt x="83" y="328"/>
                              <a:pt x="107" y="288"/>
                            </a:cubicBezTo>
                            <a:cubicBezTo>
                              <a:pt x="139" y="234"/>
                              <a:pt x="123" y="188"/>
                              <a:pt x="108" y="144"/>
                            </a:cubicBezTo>
                            <a:cubicBezTo>
                              <a:pt x="99" y="119"/>
                              <a:pt x="90" y="93"/>
                              <a:pt x="87" y="62"/>
                            </a:cubicBezTo>
                            <a:cubicBezTo>
                              <a:pt x="87" y="56"/>
                              <a:pt x="86" y="42"/>
                              <a:pt x="92" y="38"/>
                            </a:cubicBezTo>
                            <a:cubicBezTo>
                              <a:pt x="105" y="31"/>
                              <a:pt x="141" y="44"/>
                              <a:pt x="163" y="57"/>
                            </a:cubicBezTo>
                            <a:cubicBezTo>
                              <a:pt x="172" y="63"/>
                              <a:pt x="183" y="60"/>
                              <a:pt x="188" y="51"/>
                            </a:cubicBezTo>
                            <a:cubicBezTo>
                              <a:pt x="193" y="43"/>
                              <a:pt x="191" y="31"/>
                              <a:pt x="182" y="26"/>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341" name="Google Shape;2341;p48"/>
                      <p:cNvSpPr/>
                      <p:nvPr/>
                    </p:nvSpPr>
                    <p:spPr>
                      <a:xfrm>
                        <a:off x="-1509325" y="2180125"/>
                        <a:ext cx="109080" cy="212760"/>
                      </a:xfrm>
                      <a:custGeom>
                        <a:avLst/>
                        <a:gdLst/>
                        <a:ahLst/>
                        <a:cxnLst/>
                        <a:rect l="l" t="t" r="r" b="b"/>
                        <a:pathLst>
                          <a:path w="303" h="591" extrusionOk="0">
                            <a:moveTo>
                              <a:pt x="187" y="447"/>
                            </a:moveTo>
                            <a:cubicBezTo>
                              <a:pt x="184" y="534"/>
                              <a:pt x="182" y="550"/>
                              <a:pt x="121" y="554"/>
                            </a:cubicBezTo>
                            <a:cubicBezTo>
                              <a:pt x="80" y="557"/>
                              <a:pt x="49" y="546"/>
                              <a:pt x="39" y="525"/>
                            </a:cubicBezTo>
                            <a:cubicBezTo>
                              <a:pt x="31" y="506"/>
                              <a:pt x="39" y="482"/>
                              <a:pt x="61" y="460"/>
                            </a:cubicBezTo>
                            <a:cubicBezTo>
                              <a:pt x="89" y="432"/>
                              <a:pt x="144" y="399"/>
                              <a:pt x="191" y="374"/>
                            </a:cubicBezTo>
                            <a:cubicBezTo>
                              <a:pt x="189" y="402"/>
                              <a:pt x="188" y="426"/>
                              <a:pt x="187" y="447"/>
                            </a:cubicBezTo>
                            <a:moveTo>
                              <a:pt x="292" y="1"/>
                            </a:moveTo>
                            <a:cubicBezTo>
                              <a:pt x="283" y="-2"/>
                              <a:pt x="273" y="1"/>
                              <a:pt x="268" y="9"/>
                            </a:cubicBezTo>
                            <a:cubicBezTo>
                              <a:pt x="215" y="106"/>
                              <a:pt x="136" y="204"/>
                              <a:pt x="106" y="193"/>
                            </a:cubicBezTo>
                            <a:cubicBezTo>
                              <a:pt x="99" y="191"/>
                              <a:pt x="94" y="186"/>
                              <a:pt x="91" y="180"/>
                            </a:cubicBezTo>
                            <a:cubicBezTo>
                              <a:pt x="78" y="151"/>
                              <a:pt x="95" y="88"/>
                              <a:pt x="109" y="55"/>
                            </a:cubicBezTo>
                            <a:cubicBezTo>
                              <a:pt x="113" y="46"/>
                              <a:pt x="109" y="35"/>
                              <a:pt x="99" y="31"/>
                            </a:cubicBezTo>
                            <a:cubicBezTo>
                              <a:pt x="90" y="27"/>
                              <a:pt x="79" y="31"/>
                              <a:pt x="75" y="41"/>
                            </a:cubicBezTo>
                            <a:cubicBezTo>
                              <a:pt x="71" y="51"/>
                              <a:pt x="34" y="142"/>
                              <a:pt x="58" y="195"/>
                            </a:cubicBezTo>
                            <a:cubicBezTo>
                              <a:pt x="65" y="211"/>
                              <a:pt x="78" y="222"/>
                              <a:pt x="94" y="228"/>
                            </a:cubicBezTo>
                            <a:cubicBezTo>
                              <a:pt x="138" y="243"/>
                              <a:pt x="192" y="189"/>
                              <a:pt x="235" y="131"/>
                            </a:cubicBezTo>
                            <a:cubicBezTo>
                              <a:pt x="220" y="190"/>
                              <a:pt x="204" y="262"/>
                              <a:pt x="195" y="330"/>
                            </a:cubicBezTo>
                            <a:cubicBezTo>
                              <a:pt x="142" y="357"/>
                              <a:pt x="71" y="398"/>
                              <a:pt x="35" y="434"/>
                            </a:cubicBezTo>
                            <a:cubicBezTo>
                              <a:pt x="2" y="467"/>
                              <a:pt x="-9" y="507"/>
                              <a:pt x="6" y="540"/>
                            </a:cubicBezTo>
                            <a:cubicBezTo>
                              <a:pt x="21" y="573"/>
                              <a:pt x="59" y="591"/>
                              <a:pt x="108" y="591"/>
                            </a:cubicBezTo>
                            <a:cubicBezTo>
                              <a:pt x="113" y="591"/>
                              <a:pt x="118" y="591"/>
                              <a:pt x="123" y="591"/>
                            </a:cubicBezTo>
                            <a:cubicBezTo>
                              <a:pt x="219" y="584"/>
                              <a:pt x="221" y="530"/>
                              <a:pt x="224" y="449"/>
                            </a:cubicBezTo>
                            <a:cubicBezTo>
                              <a:pt x="224" y="423"/>
                              <a:pt x="225" y="394"/>
                              <a:pt x="229" y="360"/>
                            </a:cubicBezTo>
                            <a:cubicBezTo>
                              <a:pt x="229" y="358"/>
                              <a:pt x="229" y="356"/>
                              <a:pt x="229" y="354"/>
                            </a:cubicBezTo>
                            <a:cubicBezTo>
                              <a:pt x="257" y="340"/>
                              <a:pt x="277" y="331"/>
                              <a:pt x="277" y="330"/>
                            </a:cubicBezTo>
                            <a:cubicBezTo>
                              <a:pt x="287" y="326"/>
                              <a:pt x="291" y="315"/>
                              <a:pt x="286" y="306"/>
                            </a:cubicBezTo>
                            <a:cubicBezTo>
                              <a:pt x="282" y="297"/>
                              <a:pt x="271" y="293"/>
                              <a:pt x="262" y="297"/>
                            </a:cubicBezTo>
                            <a:cubicBezTo>
                              <a:pt x="261" y="298"/>
                              <a:pt x="250" y="302"/>
                              <a:pt x="235" y="310"/>
                            </a:cubicBezTo>
                            <a:cubicBezTo>
                              <a:pt x="256" y="175"/>
                              <a:pt x="301" y="25"/>
                              <a:pt x="302" y="24"/>
                            </a:cubicBezTo>
                            <a:cubicBezTo>
                              <a:pt x="305" y="15"/>
                              <a:pt x="300" y="5"/>
                              <a:pt x="292" y="1"/>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342" name="Google Shape;2342;p48"/>
                      <p:cNvSpPr/>
                      <p:nvPr/>
                    </p:nvSpPr>
                    <p:spPr>
                      <a:xfrm>
                        <a:off x="-1389445" y="2266165"/>
                        <a:ext cx="82440" cy="76680"/>
                      </a:xfrm>
                      <a:custGeom>
                        <a:avLst/>
                        <a:gdLst/>
                        <a:ahLst/>
                        <a:cxnLst/>
                        <a:rect l="l" t="t" r="r" b="b"/>
                        <a:pathLst>
                          <a:path w="229" h="213" extrusionOk="0">
                            <a:moveTo>
                              <a:pt x="195" y="146"/>
                            </a:moveTo>
                            <a:cubicBezTo>
                              <a:pt x="195" y="146"/>
                              <a:pt x="185" y="160"/>
                              <a:pt x="161" y="172"/>
                            </a:cubicBezTo>
                            <a:cubicBezTo>
                              <a:pt x="161" y="164"/>
                              <a:pt x="162" y="152"/>
                              <a:pt x="163" y="143"/>
                            </a:cubicBezTo>
                            <a:cubicBezTo>
                              <a:pt x="166" y="108"/>
                              <a:pt x="170" y="60"/>
                              <a:pt x="153" y="23"/>
                            </a:cubicBezTo>
                            <a:cubicBezTo>
                              <a:pt x="144" y="2"/>
                              <a:pt x="129" y="0"/>
                              <a:pt x="121" y="0"/>
                            </a:cubicBezTo>
                            <a:cubicBezTo>
                              <a:pt x="102" y="0"/>
                              <a:pt x="80" y="24"/>
                              <a:pt x="60" y="57"/>
                            </a:cubicBezTo>
                            <a:lnTo>
                              <a:pt x="66" y="26"/>
                            </a:lnTo>
                            <a:cubicBezTo>
                              <a:pt x="67" y="16"/>
                              <a:pt x="61" y="7"/>
                              <a:pt x="51" y="5"/>
                            </a:cubicBezTo>
                            <a:cubicBezTo>
                              <a:pt x="41" y="3"/>
                              <a:pt x="31" y="10"/>
                              <a:pt x="30" y="20"/>
                            </a:cubicBezTo>
                            <a:lnTo>
                              <a:pt x="0" y="182"/>
                            </a:lnTo>
                            <a:cubicBezTo>
                              <a:pt x="-2" y="192"/>
                              <a:pt x="4" y="201"/>
                              <a:pt x="13" y="203"/>
                            </a:cubicBezTo>
                            <a:cubicBezTo>
                              <a:pt x="22" y="206"/>
                              <a:pt x="32" y="201"/>
                              <a:pt x="35" y="193"/>
                            </a:cubicBezTo>
                            <a:cubicBezTo>
                              <a:pt x="64" y="120"/>
                              <a:pt x="102" y="51"/>
                              <a:pt x="120" y="38"/>
                            </a:cubicBezTo>
                            <a:cubicBezTo>
                              <a:pt x="132" y="67"/>
                              <a:pt x="129" y="108"/>
                              <a:pt x="126" y="140"/>
                            </a:cubicBezTo>
                            <a:cubicBezTo>
                              <a:pt x="124" y="174"/>
                              <a:pt x="122" y="196"/>
                              <a:pt x="137" y="208"/>
                            </a:cubicBezTo>
                            <a:cubicBezTo>
                              <a:pt x="140" y="210"/>
                              <a:pt x="145" y="213"/>
                              <a:pt x="153" y="213"/>
                            </a:cubicBezTo>
                            <a:cubicBezTo>
                              <a:pt x="156" y="213"/>
                              <a:pt x="161" y="212"/>
                              <a:pt x="165" y="210"/>
                            </a:cubicBezTo>
                            <a:cubicBezTo>
                              <a:pt x="206" y="194"/>
                              <a:pt x="224" y="169"/>
                              <a:pt x="225" y="166"/>
                            </a:cubicBezTo>
                            <a:cubicBezTo>
                              <a:pt x="231" y="158"/>
                              <a:pt x="229" y="147"/>
                              <a:pt x="221" y="141"/>
                            </a:cubicBezTo>
                            <a:cubicBezTo>
                              <a:pt x="212" y="135"/>
                              <a:pt x="201" y="138"/>
                              <a:pt x="195" y="146"/>
                            </a:cubicBezTo>
                            <a:close/>
                          </a:path>
                        </a:pathLst>
                      </a:custGeom>
                      <a:solidFill>
                        <a:schemeClr val="dk1"/>
                      </a:solidFill>
                      <a:ln>
                        <a:noFill/>
                      </a:ln>
                    </p:spPr>
                    <p:txBody>
                      <a:bodyPr spcFirstLastPara="1" wrap="square" lIns="90000" tIns="31675" rIns="90000" bIns="3167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343" name="Google Shape;2343;p48"/>
                      <p:cNvSpPr/>
                      <p:nvPr/>
                    </p:nvSpPr>
                    <p:spPr>
                      <a:xfrm>
                        <a:off x="-1290805" y="2111005"/>
                        <a:ext cx="74160" cy="269280"/>
                      </a:xfrm>
                      <a:custGeom>
                        <a:avLst/>
                        <a:gdLst/>
                        <a:ahLst/>
                        <a:cxnLst/>
                        <a:rect l="l" t="t" r="r" b="b"/>
                        <a:pathLst>
                          <a:path w="206" h="748" extrusionOk="0">
                            <a:moveTo>
                              <a:pt x="194" y="289"/>
                            </a:moveTo>
                            <a:cubicBezTo>
                              <a:pt x="187" y="286"/>
                              <a:pt x="179" y="288"/>
                              <a:pt x="173" y="295"/>
                            </a:cubicBezTo>
                            <a:cubicBezTo>
                              <a:pt x="171" y="298"/>
                              <a:pt x="147" y="324"/>
                              <a:pt x="118" y="300"/>
                            </a:cubicBezTo>
                            <a:cubicBezTo>
                              <a:pt x="101" y="285"/>
                              <a:pt x="121" y="231"/>
                              <a:pt x="140" y="183"/>
                            </a:cubicBezTo>
                            <a:cubicBezTo>
                              <a:pt x="155" y="144"/>
                              <a:pt x="170" y="104"/>
                              <a:pt x="176" y="65"/>
                            </a:cubicBezTo>
                            <a:cubicBezTo>
                              <a:pt x="181" y="34"/>
                              <a:pt x="175" y="13"/>
                              <a:pt x="158" y="4"/>
                            </a:cubicBezTo>
                            <a:cubicBezTo>
                              <a:pt x="127" y="-13"/>
                              <a:pt x="77" y="24"/>
                              <a:pt x="57" y="41"/>
                            </a:cubicBezTo>
                            <a:cubicBezTo>
                              <a:pt x="50" y="48"/>
                              <a:pt x="49" y="59"/>
                              <a:pt x="55" y="67"/>
                            </a:cubicBezTo>
                            <a:cubicBezTo>
                              <a:pt x="62" y="75"/>
                              <a:pt x="73" y="75"/>
                              <a:pt x="81" y="69"/>
                            </a:cubicBezTo>
                            <a:cubicBezTo>
                              <a:pt x="104" y="50"/>
                              <a:pt x="133" y="33"/>
                              <a:pt x="139" y="35"/>
                            </a:cubicBezTo>
                            <a:cubicBezTo>
                              <a:pt x="140" y="35"/>
                              <a:pt x="143" y="40"/>
                              <a:pt x="140" y="60"/>
                            </a:cubicBezTo>
                            <a:cubicBezTo>
                              <a:pt x="135" y="94"/>
                              <a:pt x="120" y="132"/>
                              <a:pt x="106" y="169"/>
                            </a:cubicBezTo>
                            <a:cubicBezTo>
                              <a:pt x="80" y="238"/>
                              <a:pt x="57" y="296"/>
                              <a:pt x="95" y="328"/>
                            </a:cubicBezTo>
                            <a:cubicBezTo>
                              <a:pt x="120" y="349"/>
                              <a:pt x="146" y="350"/>
                              <a:pt x="167" y="342"/>
                            </a:cubicBezTo>
                            <a:cubicBezTo>
                              <a:pt x="161" y="413"/>
                              <a:pt x="147" y="565"/>
                              <a:pt x="126" y="641"/>
                            </a:cubicBezTo>
                            <a:cubicBezTo>
                              <a:pt x="102" y="725"/>
                              <a:pt x="30" y="712"/>
                              <a:pt x="22" y="710"/>
                            </a:cubicBezTo>
                            <a:cubicBezTo>
                              <a:pt x="12" y="708"/>
                              <a:pt x="2" y="714"/>
                              <a:pt x="0" y="723"/>
                            </a:cubicBezTo>
                            <a:cubicBezTo>
                              <a:pt x="-3" y="733"/>
                              <a:pt x="4" y="743"/>
                              <a:pt x="13" y="745"/>
                            </a:cubicBezTo>
                            <a:cubicBezTo>
                              <a:pt x="21" y="747"/>
                              <a:pt x="30" y="748"/>
                              <a:pt x="40" y="748"/>
                            </a:cubicBezTo>
                            <a:cubicBezTo>
                              <a:pt x="81" y="748"/>
                              <a:pt x="139" y="728"/>
                              <a:pt x="161" y="651"/>
                            </a:cubicBezTo>
                            <a:cubicBezTo>
                              <a:pt x="191" y="547"/>
                              <a:pt x="205" y="317"/>
                              <a:pt x="206" y="307"/>
                            </a:cubicBezTo>
                            <a:cubicBezTo>
                              <a:pt x="206" y="300"/>
                              <a:pt x="202" y="292"/>
                              <a:pt x="194" y="289"/>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344" name="Google Shape;2344;p48"/>
                      <p:cNvSpPr/>
                      <p:nvPr/>
                    </p:nvSpPr>
                    <p:spPr>
                      <a:xfrm>
                        <a:off x="-1182085" y="2220085"/>
                        <a:ext cx="66600" cy="12960"/>
                      </a:xfrm>
                      <a:custGeom>
                        <a:avLst/>
                        <a:gdLst/>
                        <a:ahLst/>
                        <a:cxnLst/>
                        <a:rect l="l" t="t" r="r" b="b"/>
                        <a:pathLst>
                          <a:path w="185" h="36" extrusionOk="0">
                            <a:moveTo>
                              <a:pt x="19" y="36"/>
                            </a:moveTo>
                            <a:lnTo>
                              <a:pt x="166" y="36"/>
                            </a:lnTo>
                            <a:cubicBezTo>
                              <a:pt x="177" y="36"/>
                              <a:pt x="185" y="28"/>
                              <a:pt x="185" y="18"/>
                            </a:cubicBezTo>
                            <a:cubicBezTo>
                              <a:pt x="185" y="8"/>
                              <a:pt x="177" y="0"/>
                              <a:pt x="166" y="0"/>
                            </a:cubicBezTo>
                            <a:lnTo>
                              <a:pt x="19" y="0"/>
                            </a:lnTo>
                            <a:cubicBezTo>
                              <a:pt x="8" y="0"/>
                              <a:pt x="0" y="8"/>
                              <a:pt x="0" y="18"/>
                            </a:cubicBezTo>
                            <a:cubicBezTo>
                              <a:pt x="0" y="28"/>
                              <a:pt x="8" y="36"/>
                              <a:pt x="19" y="36"/>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345" name="Google Shape;2345;p48"/>
                      <p:cNvSpPr/>
                      <p:nvPr/>
                    </p:nvSpPr>
                    <p:spPr>
                      <a:xfrm>
                        <a:off x="-1192525" y="2238805"/>
                        <a:ext cx="77040" cy="26280"/>
                      </a:xfrm>
                      <a:custGeom>
                        <a:avLst/>
                        <a:gdLst/>
                        <a:ahLst/>
                        <a:cxnLst/>
                        <a:rect l="l" t="t" r="r" b="b"/>
                        <a:pathLst>
                          <a:path w="214" h="73" extrusionOk="0">
                            <a:moveTo>
                              <a:pt x="14" y="36"/>
                            </a:moveTo>
                            <a:lnTo>
                              <a:pt x="192" y="73"/>
                            </a:lnTo>
                            <a:cubicBezTo>
                              <a:pt x="193" y="73"/>
                              <a:pt x="194" y="73"/>
                              <a:pt x="195" y="73"/>
                            </a:cubicBezTo>
                            <a:cubicBezTo>
                              <a:pt x="204" y="73"/>
                              <a:pt x="212" y="67"/>
                              <a:pt x="213" y="58"/>
                            </a:cubicBezTo>
                            <a:cubicBezTo>
                              <a:pt x="215" y="49"/>
                              <a:pt x="209" y="39"/>
                              <a:pt x="199" y="37"/>
                            </a:cubicBezTo>
                            <a:lnTo>
                              <a:pt x="22" y="0"/>
                            </a:lnTo>
                            <a:cubicBezTo>
                              <a:pt x="12" y="-2"/>
                              <a:pt x="2" y="4"/>
                              <a:pt x="0" y="14"/>
                            </a:cubicBezTo>
                            <a:cubicBezTo>
                              <a:pt x="-2" y="24"/>
                              <a:pt x="4" y="34"/>
                              <a:pt x="14" y="36"/>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346" name="Google Shape;2346;p48"/>
                      <p:cNvSpPr/>
                      <p:nvPr/>
                    </p:nvSpPr>
                    <p:spPr>
                      <a:xfrm>
                        <a:off x="-1224565" y="2307925"/>
                        <a:ext cx="93240" cy="140760"/>
                      </a:xfrm>
                      <a:custGeom>
                        <a:avLst/>
                        <a:gdLst/>
                        <a:ahLst/>
                        <a:cxnLst/>
                        <a:rect l="l" t="t" r="r" b="b"/>
                        <a:pathLst>
                          <a:path w="259" h="391" extrusionOk="0">
                            <a:moveTo>
                              <a:pt x="59" y="350"/>
                            </a:moveTo>
                            <a:cubicBezTo>
                              <a:pt x="52" y="356"/>
                              <a:pt x="50" y="354"/>
                              <a:pt x="48" y="352"/>
                            </a:cubicBezTo>
                            <a:cubicBezTo>
                              <a:pt x="30" y="335"/>
                              <a:pt x="28" y="258"/>
                              <a:pt x="78" y="183"/>
                            </a:cubicBezTo>
                            <a:cubicBezTo>
                              <a:pt x="94" y="159"/>
                              <a:pt x="110" y="147"/>
                              <a:pt x="126" y="147"/>
                            </a:cubicBezTo>
                            <a:lnTo>
                              <a:pt x="127" y="147"/>
                            </a:lnTo>
                            <a:cubicBezTo>
                              <a:pt x="152" y="148"/>
                              <a:pt x="176" y="177"/>
                              <a:pt x="189" y="195"/>
                            </a:cubicBezTo>
                            <a:cubicBezTo>
                              <a:pt x="167" y="226"/>
                              <a:pt x="100" y="321"/>
                              <a:pt x="59" y="350"/>
                            </a:cubicBezTo>
                            <a:moveTo>
                              <a:pt x="243" y="0"/>
                            </a:moveTo>
                            <a:cubicBezTo>
                              <a:pt x="233" y="-2"/>
                              <a:pt x="224" y="5"/>
                              <a:pt x="222" y="15"/>
                            </a:cubicBezTo>
                            <a:lnTo>
                              <a:pt x="200" y="150"/>
                            </a:lnTo>
                            <a:cubicBezTo>
                              <a:pt x="182" y="131"/>
                              <a:pt x="158" y="112"/>
                              <a:pt x="129" y="111"/>
                            </a:cubicBezTo>
                            <a:cubicBezTo>
                              <a:pt x="99" y="110"/>
                              <a:pt x="71" y="127"/>
                              <a:pt x="47" y="163"/>
                            </a:cubicBezTo>
                            <a:cubicBezTo>
                              <a:pt x="-10" y="249"/>
                              <a:pt x="-12" y="345"/>
                              <a:pt x="23" y="378"/>
                            </a:cubicBezTo>
                            <a:cubicBezTo>
                              <a:pt x="31" y="387"/>
                              <a:pt x="41" y="391"/>
                              <a:pt x="51" y="391"/>
                            </a:cubicBezTo>
                            <a:cubicBezTo>
                              <a:pt x="61" y="391"/>
                              <a:pt x="71" y="387"/>
                              <a:pt x="81" y="380"/>
                            </a:cubicBezTo>
                            <a:cubicBezTo>
                              <a:pt x="110" y="359"/>
                              <a:pt x="149" y="311"/>
                              <a:pt x="179" y="271"/>
                            </a:cubicBezTo>
                            <a:lnTo>
                              <a:pt x="163" y="370"/>
                            </a:lnTo>
                            <a:cubicBezTo>
                              <a:pt x="161" y="380"/>
                              <a:pt x="168" y="389"/>
                              <a:pt x="178" y="391"/>
                            </a:cubicBezTo>
                            <a:cubicBezTo>
                              <a:pt x="179" y="391"/>
                              <a:pt x="180" y="391"/>
                              <a:pt x="181" y="391"/>
                            </a:cubicBezTo>
                            <a:cubicBezTo>
                              <a:pt x="190" y="391"/>
                              <a:pt x="198" y="385"/>
                              <a:pt x="199" y="376"/>
                            </a:cubicBezTo>
                            <a:lnTo>
                              <a:pt x="258" y="21"/>
                            </a:lnTo>
                            <a:cubicBezTo>
                              <a:pt x="260" y="11"/>
                              <a:pt x="253" y="2"/>
                              <a:pt x="243" y="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347" name="Google Shape;2347;p48"/>
                      <p:cNvSpPr/>
                      <p:nvPr/>
                    </p:nvSpPr>
                    <p:spPr>
                      <a:xfrm>
                        <a:off x="-1134205" y="2320525"/>
                        <a:ext cx="77400" cy="128160"/>
                      </a:xfrm>
                      <a:custGeom>
                        <a:avLst/>
                        <a:gdLst/>
                        <a:ahLst/>
                        <a:cxnLst/>
                        <a:rect l="l" t="t" r="r" b="b"/>
                        <a:pathLst>
                          <a:path w="215" h="356" extrusionOk="0">
                            <a:moveTo>
                              <a:pt x="137" y="0"/>
                            </a:moveTo>
                            <a:cubicBezTo>
                              <a:pt x="123" y="3"/>
                              <a:pt x="104" y="12"/>
                              <a:pt x="91" y="42"/>
                            </a:cubicBezTo>
                            <a:cubicBezTo>
                              <a:pt x="82" y="62"/>
                              <a:pt x="79" y="88"/>
                              <a:pt x="78" y="116"/>
                            </a:cubicBezTo>
                            <a:cubicBezTo>
                              <a:pt x="46" y="118"/>
                              <a:pt x="18" y="126"/>
                              <a:pt x="13" y="128"/>
                            </a:cubicBezTo>
                            <a:cubicBezTo>
                              <a:pt x="3" y="131"/>
                              <a:pt x="-2" y="142"/>
                              <a:pt x="1" y="151"/>
                            </a:cubicBezTo>
                            <a:cubicBezTo>
                              <a:pt x="4" y="161"/>
                              <a:pt x="15" y="166"/>
                              <a:pt x="24" y="163"/>
                            </a:cubicBezTo>
                            <a:cubicBezTo>
                              <a:pt x="35" y="160"/>
                              <a:pt x="56" y="154"/>
                              <a:pt x="77" y="153"/>
                            </a:cubicBezTo>
                            <a:cubicBezTo>
                              <a:pt x="77" y="155"/>
                              <a:pt x="77" y="157"/>
                              <a:pt x="77" y="160"/>
                            </a:cubicBezTo>
                            <a:cubicBezTo>
                              <a:pt x="76" y="224"/>
                              <a:pt x="75" y="296"/>
                              <a:pt x="38" y="323"/>
                            </a:cubicBezTo>
                            <a:cubicBezTo>
                              <a:pt x="29" y="329"/>
                              <a:pt x="27" y="340"/>
                              <a:pt x="33" y="348"/>
                            </a:cubicBezTo>
                            <a:cubicBezTo>
                              <a:pt x="37" y="353"/>
                              <a:pt x="42" y="356"/>
                              <a:pt x="48" y="356"/>
                            </a:cubicBezTo>
                            <a:cubicBezTo>
                              <a:pt x="52" y="356"/>
                              <a:pt x="56" y="355"/>
                              <a:pt x="59" y="353"/>
                            </a:cubicBezTo>
                            <a:cubicBezTo>
                              <a:pt x="112" y="316"/>
                              <a:pt x="113" y="233"/>
                              <a:pt x="113" y="160"/>
                            </a:cubicBezTo>
                            <a:cubicBezTo>
                              <a:pt x="113" y="159"/>
                              <a:pt x="113" y="158"/>
                              <a:pt x="113" y="156"/>
                            </a:cubicBezTo>
                            <a:cubicBezTo>
                              <a:pt x="120" y="158"/>
                              <a:pt x="127" y="161"/>
                              <a:pt x="131" y="166"/>
                            </a:cubicBezTo>
                            <a:cubicBezTo>
                              <a:pt x="135" y="169"/>
                              <a:pt x="140" y="171"/>
                              <a:pt x="144" y="171"/>
                            </a:cubicBezTo>
                            <a:cubicBezTo>
                              <a:pt x="149" y="171"/>
                              <a:pt x="154" y="169"/>
                              <a:pt x="157" y="166"/>
                            </a:cubicBezTo>
                            <a:cubicBezTo>
                              <a:pt x="164" y="159"/>
                              <a:pt x="164" y="147"/>
                              <a:pt x="157" y="140"/>
                            </a:cubicBezTo>
                            <a:cubicBezTo>
                              <a:pt x="146" y="128"/>
                              <a:pt x="130" y="122"/>
                              <a:pt x="114" y="119"/>
                            </a:cubicBezTo>
                            <a:cubicBezTo>
                              <a:pt x="115" y="94"/>
                              <a:pt x="118" y="71"/>
                              <a:pt x="124" y="57"/>
                            </a:cubicBezTo>
                            <a:cubicBezTo>
                              <a:pt x="129" y="45"/>
                              <a:pt x="136" y="38"/>
                              <a:pt x="143" y="36"/>
                            </a:cubicBezTo>
                            <a:cubicBezTo>
                              <a:pt x="158" y="34"/>
                              <a:pt x="177" y="49"/>
                              <a:pt x="183" y="55"/>
                            </a:cubicBezTo>
                            <a:cubicBezTo>
                              <a:pt x="190" y="62"/>
                              <a:pt x="202" y="62"/>
                              <a:pt x="209" y="55"/>
                            </a:cubicBezTo>
                            <a:cubicBezTo>
                              <a:pt x="216" y="48"/>
                              <a:pt x="216" y="36"/>
                              <a:pt x="209" y="29"/>
                            </a:cubicBezTo>
                            <a:cubicBezTo>
                              <a:pt x="205" y="26"/>
                              <a:pt x="172" y="-6"/>
                              <a:pt x="137" y="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348" name="Google Shape;2348;p48"/>
                      <p:cNvSpPr/>
                      <p:nvPr/>
                    </p:nvSpPr>
                    <p:spPr>
                      <a:xfrm>
                        <a:off x="-1062205" y="2058445"/>
                        <a:ext cx="111600" cy="374400"/>
                      </a:xfrm>
                      <a:custGeom>
                        <a:avLst/>
                        <a:gdLst/>
                        <a:ahLst/>
                        <a:cxnLst/>
                        <a:rect l="l" t="t" r="r" b="b"/>
                        <a:pathLst>
                          <a:path w="310" h="1040" extrusionOk="0">
                            <a:moveTo>
                              <a:pt x="113" y="987"/>
                            </a:moveTo>
                            <a:cubicBezTo>
                              <a:pt x="118" y="932"/>
                              <a:pt x="125" y="823"/>
                              <a:pt x="125" y="718"/>
                            </a:cubicBezTo>
                            <a:cubicBezTo>
                              <a:pt x="125" y="619"/>
                              <a:pt x="87" y="566"/>
                              <a:pt x="58" y="539"/>
                            </a:cubicBezTo>
                            <a:cubicBezTo>
                              <a:pt x="81" y="527"/>
                              <a:pt x="109" y="502"/>
                              <a:pt x="138" y="454"/>
                            </a:cubicBezTo>
                            <a:cubicBezTo>
                              <a:pt x="170" y="399"/>
                              <a:pt x="161" y="327"/>
                              <a:pt x="152" y="251"/>
                            </a:cubicBezTo>
                            <a:cubicBezTo>
                              <a:pt x="145" y="195"/>
                              <a:pt x="138" y="138"/>
                              <a:pt x="147" y="86"/>
                            </a:cubicBezTo>
                            <a:cubicBezTo>
                              <a:pt x="151" y="61"/>
                              <a:pt x="161" y="46"/>
                              <a:pt x="175" y="40"/>
                            </a:cubicBezTo>
                            <a:cubicBezTo>
                              <a:pt x="208" y="26"/>
                              <a:pt x="263" y="56"/>
                              <a:pt x="281" y="68"/>
                            </a:cubicBezTo>
                            <a:cubicBezTo>
                              <a:pt x="290" y="74"/>
                              <a:pt x="301" y="72"/>
                              <a:pt x="307" y="63"/>
                            </a:cubicBezTo>
                            <a:cubicBezTo>
                              <a:pt x="313" y="55"/>
                              <a:pt x="310" y="44"/>
                              <a:pt x="302" y="38"/>
                            </a:cubicBezTo>
                            <a:cubicBezTo>
                              <a:pt x="294" y="32"/>
                              <a:pt x="218" y="-17"/>
                              <a:pt x="161" y="6"/>
                            </a:cubicBezTo>
                            <a:cubicBezTo>
                              <a:pt x="135" y="17"/>
                              <a:pt x="118" y="42"/>
                              <a:pt x="111" y="80"/>
                            </a:cubicBezTo>
                            <a:cubicBezTo>
                              <a:pt x="101" y="137"/>
                              <a:pt x="108" y="197"/>
                              <a:pt x="115" y="255"/>
                            </a:cubicBezTo>
                            <a:cubicBezTo>
                              <a:pt x="124" y="325"/>
                              <a:pt x="132" y="391"/>
                              <a:pt x="106" y="436"/>
                            </a:cubicBezTo>
                            <a:cubicBezTo>
                              <a:pt x="61" y="512"/>
                              <a:pt x="18" y="515"/>
                              <a:pt x="18" y="515"/>
                            </a:cubicBezTo>
                            <a:cubicBezTo>
                              <a:pt x="10" y="515"/>
                              <a:pt x="2" y="521"/>
                              <a:pt x="0" y="530"/>
                            </a:cubicBezTo>
                            <a:cubicBezTo>
                              <a:pt x="-1" y="538"/>
                              <a:pt x="3" y="547"/>
                              <a:pt x="11" y="550"/>
                            </a:cubicBezTo>
                            <a:cubicBezTo>
                              <a:pt x="14" y="552"/>
                              <a:pt x="89" y="586"/>
                              <a:pt x="89" y="718"/>
                            </a:cubicBezTo>
                            <a:cubicBezTo>
                              <a:pt x="89" y="864"/>
                              <a:pt x="74" y="1018"/>
                              <a:pt x="74" y="1020"/>
                            </a:cubicBezTo>
                            <a:cubicBezTo>
                              <a:pt x="73" y="1027"/>
                              <a:pt x="77" y="1034"/>
                              <a:pt x="83" y="1037"/>
                            </a:cubicBezTo>
                            <a:cubicBezTo>
                              <a:pt x="86" y="1039"/>
                              <a:pt x="89" y="1040"/>
                              <a:pt x="92" y="1040"/>
                            </a:cubicBezTo>
                            <a:cubicBezTo>
                              <a:pt x="96" y="1040"/>
                              <a:pt x="100" y="1039"/>
                              <a:pt x="103" y="1036"/>
                            </a:cubicBezTo>
                            <a:cubicBezTo>
                              <a:pt x="125" y="1020"/>
                              <a:pt x="178" y="993"/>
                              <a:pt x="197" y="1012"/>
                            </a:cubicBezTo>
                            <a:cubicBezTo>
                              <a:pt x="205" y="1019"/>
                              <a:pt x="216" y="1019"/>
                              <a:pt x="223" y="1012"/>
                            </a:cubicBezTo>
                            <a:cubicBezTo>
                              <a:pt x="230" y="1005"/>
                              <a:pt x="230" y="993"/>
                              <a:pt x="223" y="986"/>
                            </a:cubicBezTo>
                            <a:cubicBezTo>
                              <a:pt x="193" y="956"/>
                              <a:pt x="145" y="971"/>
                              <a:pt x="113" y="987"/>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349" name="Google Shape;2349;p48"/>
                      <p:cNvSpPr/>
                      <p:nvPr/>
                    </p:nvSpPr>
                    <p:spPr>
                      <a:xfrm>
                        <a:off x="-982645" y="2177605"/>
                        <a:ext cx="118080" cy="122400"/>
                      </a:xfrm>
                      <a:custGeom>
                        <a:avLst/>
                        <a:gdLst/>
                        <a:ahLst/>
                        <a:cxnLst/>
                        <a:rect l="l" t="t" r="r" b="b"/>
                        <a:pathLst>
                          <a:path w="328" h="340" extrusionOk="0">
                            <a:moveTo>
                              <a:pt x="246" y="289"/>
                            </a:moveTo>
                            <a:cubicBezTo>
                              <a:pt x="239" y="278"/>
                              <a:pt x="229" y="256"/>
                              <a:pt x="218" y="229"/>
                            </a:cubicBezTo>
                            <a:cubicBezTo>
                              <a:pt x="261" y="155"/>
                              <a:pt x="293" y="67"/>
                              <a:pt x="302" y="38"/>
                            </a:cubicBezTo>
                            <a:cubicBezTo>
                              <a:pt x="306" y="29"/>
                              <a:pt x="301" y="19"/>
                              <a:pt x="291" y="15"/>
                            </a:cubicBezTo>
                            <a:cubicBezTo>
                              <a:pt x="281" y="12"/>
                              <a:pt x="271" y="17"/>
                              <a:pt x="268" y="27"/>
                            </a:cubicBezTo>
                            <a:cubicBezTo>
                              <a:pt x="251" y="77"/>
                              <a:pt x="226" y="135"/>
                              <a:pt x="200" y="185"/>
                            </a:cubicBezTo>
                            <a:cubicBezTo>
                              <a:pt x="181" y="133"/>
                              <a:pt x="159" y="71"/>
                              <a:pt x="140" y="12"/>
                            </a:cubicBezTo>
                            <a:cubicBezTo>
                              <a:pt x="137" y="3"/>
                              <a:pt x="126" y="-3"/>
                              <a:pt x="117" y="0"/>
                            </a:cubicBezTo>
                            <a:cubicBezTo>
                              <a:pt x="107" y="3"/>
                              <a:pt x="102" y="14"/>
                              <a:pt x="105" y="23"/>
                            </a:cubicBezTo>
                            <a:cubicBezTo>
                              <a:pt x="135" y="116"/>
                              <a:pt x="159" y="181"/>
                              <a:pt x="177" y="226"/>
                            </a:cubicBezTo>
                            <a:cubicBezTo>
                              <a:pt x="148" y="274"/>
                              <a:pt x="119" y="307"/>
                              <a:pt x="96" y="303"/>
                            </a:cubicBezTo>
                            <a:cubicBezTo>
                              <a:pt x="61" y="297"/>
                              <a:pt x="47" y="285"/>
                              <a:pt x="41" y="277"/>
                            </a:cubicBezTo>
                            <a:cubicBezTo>
                              <a:pt x="35" y="268"/>
                              <a:pt x="37" y="259"/>
                              <a:pt x="37" y="259"/>
                            </a:cubicBezTo>
                            <a:cubicBezTo>
                              <a:pt x="39" y="250"/>
                              <a:pt x="34" y="239"/>
                              <a:pt x="24" y="237"/>
                            </a:cubicBezTo>
                            <a:cubicBezTo>
                              <a:pt x="14" y="234"/>
                              <a:pt x="4" y="240"/>
                              <a:pt x="1" y="249"/>
                            </a:cubicBezTo>
                            <a:cubicBezTo>
                              <a:pt x="1" y="252"/>
                              <a:pt x="-5" y="273"/>
                              <a:pt x="9" y="296"/>
                            </a:cubicBezTo>
                            <a:cubicBezTo>
                              <a:pt x="23" y="318"/>
                              <a:pt x="50" y="332"/>
                              <a:pt x="90" y="339"/>
                            </a:cubicBezTo>
                            <a:cubicBezTo>
                              <a:pt x="93" y="339"/>
                              <a:pt x="96" y="340"/>
                              <a:pt x="99" y="340"/>
                            </a:cubicBezTo>
                            <a:cubicBezTo>
                              <a:pt x="132" y="340"/>
                              <a:pt x="165" y="309"/>
                              <a:pt x="194" y="267"/>
                            </a:cubicBezTo>
                            <a:cubicBezTo>
                              <a:pt x="222" y="328"/>
                              <a:pt x="234" y="331"/>
                              <a:pt x="240" y="332"/>
                            </a:cubicBezTo>
                            <a:cubicBezTo>
                              <a:pt x="241" y="333"/>
                              <a:pt x="243" y="333"/>
                              <a:pt x="244" y="333"/>
                            </a:cubicBezTo>
                            <a:cubicBezTo>
                              <a:pt x="250" y="333"/>
                              <a:pt x="257" y="330"/>
                              <a:pt x="261" y="326"/>
                            </a:cubicBezTo>
                            <a:lnTo>
                              <a:pt x="328" y="260"/>
                            </a:lnTo>
                            <a:lnTo>
                              <a:pt x="302" y="234"/>
                            </a:lnTo>
                            <a:lnTo>
                              <a:pt x="246" y="289"/>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350" name="Google Shape;2350;p48"/>
                      <p:cNvSpPr/>
                      <p:nvPr/>
                    </p:nvSpPr>
                    <p:spPr>
                      <a:xfrm>
                        <a:off x="-851965" y="2267965"/>
                        <a:ext cx="82440" cy="109080"/>
                      </a:xfrm>
                      <a:custGeom>
                        <a:avLst/>
                        <a:gdLst/>
                        <a:ahLst/>
                        <a:cxnLst/>
                        <a:rect l="l" t="t" r="r" b="b"/>
                        <a:pathLst>
                          <a:path w="229" h="303" extrusionOk="0">
                            <a:moveTo>
                              <a:pt x="196" y="221"/>
                            </a:moveTo>
                            <a:cubicBezTo>
                              <a:pt x="189" y="229"/>
                              <a:pt x="184" y="234"/>
                              <a:pt x="181" y="237"/>
                            </a:cubicBezTo>
                            <a:cubicBezTo>
                              <a:pt x="178" y="225"/>
                              <a:pt x="177" y="202"/>
                              <a:pt x="176" y="184"/>
                            </a:cubicBezTo>
                            <a:cubicBezTo>
                              <a:pt x="175" y="148"/>
                              <a:pt x="173" y="106"/>
                              <a:pt x="161" y="71"/>
                            </a:cubicBezTo>
                            <a:cubicBezTo>
                              <a:pt x="153" y="47"/>
                              <a:pt x="139" y="42"/>
                              <a:pt x="129" y="42"/>
                            </a:cubicBezTo>
                            <a:lnTo>
                              <a:pt x="129" y="42"/>
                            </a:lnTo>
                            <a:cubicBezTo>
                              <a:pt x="106" y="42"/>
                              <a:pt x="79" y="79"/>
                              <a:pt x="48" y="151"/>
                            </a:cubicBezTo>
                            <a:lnTo>
                              <a:pt x="59" y="20"/>
                            </a:lnTo>
                            <a:cubicBezTo>
                              <a:pt x="59" y="10"/>
                              <a:pt x="52" y="1"/>
                              <a:pt x="42" y="0"/>
                            </a:cubicBezTo>
                            <a:cubicBezTo>
                              <a:pt x="32" y="-1"/>
                              <a:pt x="23" y="7"/>
                              <a:pt x="22" y="17"/>
                            </a:cubicBezTo>
                            <a:lnTo>
                              <a:pt x="0" y="283"/>
                            </a:lnTo>
                            <a:cubicBezTo>
                              <a:pt x="-1" y="292"/>
                              <a:pt x="5" y="300"/>
                              <a:pt x="15" y="302"/>
                            </a:cubicBezTo>
                            <a:cubicBezTo>
                              <a:pt x="16" y="302"/>
                              <a:pt x="17" y="303"/>
                              <a:pt x="18" y="303"/>
                            </a:cubicBezTo>
                            <a:cubicBezTo>
                              <a:pt x="26" y="303"/>
                              <a:pt x="33" y="297"/>
                              <a:pt x="36" y="290"/>
                            </a:cubicBezTo>
                            <a:cubicBezTo>
                              <a:pt x="64" y="203"/>
                              <a:pt x="105" y="105"/>
                              <a:pt x="126" y="83"/>
                            </a:cubicBezTo>
                            <a:lnTo>
                              <a:pt x="126" y="83"/>
                            </a:lnTo>
                            <a:cubicBezTo>
                              <a:pt x="136" y="113"/>
                              <a:pt x="138" y="152"/>
                              <a:pt x="140" y="186"/>
                            </a:cubicBezTo>
                            <a:cubicBezTo>
                              <a:pt x="142" y="235"/>
                              <a:pt x="144" y="268"/>
                              <a:pt x="168" y="276"/>
                            </a:cubicBezTo>
                            <a:cubicBezTo>
                              <a:pt x="189" y="283"/>
                              <a:pt x="208" y="264"/>
                              <a:pt x="224" y="244"/>
                            </a:cubicBezTo>
                            <a:cubicBezTo>
                              <a:pt x="231" y="236"/>
                              <a:pt x="230" y="225"/>
                              <a:pt x="222" y="218"/>
                            </a:cubicBezTo>
                            <a:cubicBezTo>
                              <a:pt x="214" y="212"/>
                              <a:pt x="203" y="213"/>
                              <a:pt x="196" y="221"/>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351" name="Google Shape;2351;p48"/>
                      <p:cNvSpPr/>
                      <p:nvPr/>
                    </p:nvSpPr>
                    <p:spPr>
                      <a:xfrm>
                        <a:off x="-756205" y="2212165"/>
                        <a:ext cx="63720" cy="68760"/>
                      </a:xfrm>
                      <a:custGeom>
                        <a:avLst/>
                        <a:gdLst/>
                        <a:ahLst/>
                        <a:cxnLst/>
                        <a:rect l="l" t="t" r="r" b="b"/>
                        <a:pathLst>
                          <a:path w="177" h="191" extrusionOk="0">
                            <a:moveTo>
                              <a:pt x="159" y="81"/>
                            </a:moveTo>
                            <a:lnTo>
                              <a:pt x="138" y="81"/>
                            </a:lnTo>
                            <a:cubicBezTo>
                              <a:pt x="139" y="53"/>
                              <a:pt x="140" y="27"/>
                              <a:pt x="140" y="18"/>
                            </a:cubicBezTo>
                            <a:cubicBezTo>
                              <a:pt x="140" y="8"/>
                              <a:pt x="132" y="0"/>
                              <a:pt x="122" y="0"/>
                            </a:cubicBezTo>
                            <a:cubicBezTo>
                              <a:pt x="112" y="0"/>
                              <a:pt x="103" y="8"/>
                              <a:pt x="103" y="18"/>
                            </a:cubicBezTo>
                            <a:cubicBezTo>
                              <a:pt x="103" y="26"/>
                              <a:pt x="102" y="53"/>
                              <a:pt x="101" y="81"/>
                            </a:cubicBezTo>
                            <a:lnTo>
                              <a:pt x="18" y="81"/>
                            </a:lnTo>
                            <a:cubicBezTo>
                              <a:pt x="8" y="81"/>
                              <a:pt x="0" y="89"/>
                              <a:pt x="0" y="99"/>
                            </a:cubicBezTo>
                            <a:cubicBezTo>
                              <a:pt x="0" y="109"/>
                              <a:pt x="8" y="118"/>
                              <a:pt x="18" y="118"/>
                            </a:cubicBezTo>
                            <a:lnTo>
                              <a:pt x="99" y="118"/>
                            </a:lnTo>
                            <a:cubicBezTo>
                              <a:pt x="97" y="147"/>
                              <a:pt x="96" y="172"/>
                              <a:pt x="96" y="172"/>
                            </a:cubicBezTo>
                            <a:cubicBezTo>
                              <a:pt x="95" y="182"/>
                              <a:pt x="103" y="191"/>
                              <a:pt x="113" y="191"/>
                            </a:cubicBezTo>
                            <a:cubicBezTo>
                              <a:pt x="114" y="191"/>
                              <a:pt x="114" y="191"/>
                              <a:pt x="114" y="191"/>
                            </a:cubicBezTo>
                            <a:cubicBezTo>
                              <a:pt x="124" y="191"/>
                              <a:pt x="132" y="184"/>
                              <a:pt x="133" y="174"/>
                            </a:cubicBezTo>
                            <a:cubicBezTo>
                              <a:pt x="133" y="172"/>
                              <a:pt x="134" y="147"/>
                              <a:pt x="136" y="118"/>
                            </a:cubicBezTo>
                            <a:lnTo>
                              <a:pt x="159" y="118"/>
                            </a:lnTo>
                            <a:cubicBezTo>
                              <a:pt x="169" y="118"/>
                              <a:pt x="177" y="109"/>
                              <a:pt x="177" y="99"/>
                            </a:cubicBezTo>
                            <a:cubicBezTo>
                              <a:pt x="177" y="89"/>
                              <a:pt x="169" y="81"/>
                              <a:pt x="159" y="81"/>
                            </a:cubicBezTo>
                            <a:close/>
                          </a:path>
                        </a:pathLst>
                      </a:custGeom>
                      <a:solidFill>
                        <a:schemeClr val="dk1"/>
                      </a:solidFill>
                      <a:ln>
                        <a:noFill/>
                      </a:ln>
                    </p:spPr>
                    <p:txBody>
                      <a:bodyPr spcFirstLastPara="1" wrap="square" lIns="90000" tIns="23750" rIns="90000" bIns="2375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352" name="Google Shape;2352;p48"/>
                      <p:cNvSpPr/>
                      <p:nvPr/>
                    </p:nvSpPr>
                    <p:spPr>
                      <a:xfrm>
                        <a:off x="-673765" y="2185525"/>
                        <a:ext cx="79560" cy="159480"/>
                      </a:xfrm>
                      <a:custGeom>
                        <a:avLst/>
                        <a:gdLst/>
                        <a:ahLst/>
                        <a:cxnLst/>
                        <a:rect l="l" t="t" r="r" b="b"/>
                        <a:pathLst>
                          <a:path w="221" h="443" extrusionOk="0">
                            <a:moveTo>
                              <a:pt x="207" y="41"/>
                            </a:moveTo>
                            <a:cubicBezTo>
                              <a:pt x="191" y="37"/>
                              <a:pt x="185" y="48"/>
                              <a:pt x="168" y="78"/>
                            </a:cubicBezTo>
                            <a:cubicBezTo>
                              <a:pt x="153" y="104"/>
                              <a:pt x="108" y="184"/>
                              <a:pt x="82" y="178"/>
                            </a:cubicBezTo>
                            <a:cubicBezTo>
                              <a:pt x="54" y="171"/>
                              <a:pt x="50" y="82"/>
                              <a:pt x="59" y="20"/>
                            </a:cubicBezTo>
                            <a:cubicBezTo>
                              <a:pt x="60" y="10"/>
                              <a:pt x="53" y="1"/>
                              <a:pt x="43" y="0"/>
                            </a:cubicBezTo>
                            <a:cubicBezTo>
                              <a:pt x="33" y="-2"/>
                              <a:pt x="24" y="5"/>
                              <a:pt x="22" y="15"/>
                            </a:cubicBezTo>
                            <a:cubicBezTo>
                              <a:pt x="18" y="45"/>
                              <a:pt x="2" y="195"/>
                              <a:pt x="73" y="213"/>
                            </a:cubicBezTo>
                            <a:cubicBezTo>
                              <a:pt x="116" y="224"/>
                              <a:pt x="153" y="174"/>
                              <a:pt x="182" y="127"/>
                            </a:cubicBezTo>
                            <a:cubicBezTo>
                              <a:pt x="174" y="226"/>
                              <a:pt x="152" y="380"/>
                              <a:pt x="113" y="401"/>
                            </a:cubicBezTo>
                            <a:cubicBezTo>
                              <a:pt x="103" y="407"/>
                              <a:pt x="94" y="408"/>
                              <a:pt x="85" y="404"/>
                            </a:cubicBezTo>
                            <a:cubicBezTo>
                              <a:pt x="60" y="395"/>
                              <a:pt x="41" y="353"/>
                              <a:pt x="36" y="337"/>
                            </a:cubicBezTo>
                            <a:cubicBezTo>
                              <a:pt x="32" y="328"/>
                              <a:pt x="22" y="323"/>
                              <a:pt x="13" y="326"/>
                            </a:cubicBezTo>
                            <a:cubicBezTo>
                              <a:pt x="3" y="329"/>
                              <a:pt x="-2" y="339"/>
                              <a:pt x="1" y="349"/>
                            </a:cubicBezTo>
                            <a:cubicBezTo>
                              <a:pt x="3" y="356"/>
                              <a:pt x="26" y="421"/>
                              <a:pt x="72" y="438"/>
                            </a:cubicBezTo>
                            <a:cubicBezTo>
                              <a:pt x="79" y="441"/>
                              <a:pt x="87" y="443"/>
                              <a:pt x="95" y="443"/>
                            </a:cubicBezTo>
                            <a:cubicBezTo>
                              <a:pt x="107" y="443"/>
                              <a:pt x="119" y="440"/>
                              <a:pt x="131" y="433"/>
                            </a:cubicBezTo>
                            <a:cubicBezTo>
                              <a:pt x="213" y="387"/>
                              <a:pt x="221" y="66"/>
                              <a:pt x="221" y="62"/>
                            </a:cubicBezTo>
                            <a:cubicBezTo>
                              <a:pt x="221" y="54"/>
                              <a:pt x="215" y="43"/>
                              <a:pt x="207" y="41"/>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353" name="Google Shape;2353;p48"/>
                      <p:cNvSpPr/>
                      <p:nvPr/>
                    </p:nvSpPr>
                    <p:spPr>
                      <a:xfrm>
                        <a:off x="-575125" y="2278765"/>
                        <a:ext cx="66240" cy="86040"/>
                      </a:xfrm>
                      <a:custGeom>
                        <a:avLst/>
                        <a:gdLst/>
                        <a:ahLst/>
                        <a:cxnLst/>
                        <a:rect l="l" t="t" r="r" b="b"/>
                        <a:pathLst>
                          <a:path w="184" h="239" extrusionOk="0">
                            <a:moveTo>
                              <a:pt x="179" y="197"/>
                            </a:moveTo>
                            <a:cubicBezTo>
                              <a:pt x="173" y="191"/>
                              <a:pt x="164" y="190"/>
                              <a:pt x="158" y="193"/>
                            </a:cubicBezTo>
                            <a:cubicBezTo>
                              <a:pt x="158" y="183"/>
                              <a:pt x="158" y="169"/>
                              <a:pt x="159" y="158"/>
                            </a:cubicBezTo>
                            <a:cubicBezTo>
                              <a:pt x="161" y="120"/>
                              <a:pt x="164" y="73"/>
                              <a:pt x="154" y="35"/>
                            </a:cubicBezTo>
                            <a:cubicBezTo>
                              <a:pt x="147" y="10"/>
                              <a:pt x="134" y="5"/>
                              <a:pt x="124" y="5"/>
                            </a:cubicBezTo>
                            <a:lnTo>
                              <a:pt x="124" y="5"/>
                            </a:lnTo>
                            <a:cubicBezTo>
                              <a:pt x="114" y="5"/>
                              <a:pt x="91" y="5"/>
                              <a:pt x="53" y="120"/>
                            </a:cubicBezTo>
                            <a:lnTo>
                              <a:pt x="36" y="15"/>
                            </a:lnTo>
                            <a:cubicBezTo>
                              <a:pt x="34" y="5"/>
                              <a:pt x="25" y="-2"/>
                              <a:pt x="15" y="0"/>
                            </a:cubicBezTo>
                            <a:cubicBezTo>
                              <a:pt x="5" y="1"/>
                              <a:pt x="-2" y="11"/>
                              <a:pt x="0" y="21"/>
                            </a:cubicBezTo>
                            <a:lnTo>
                              <a:pt x="29" y="205"/>
                            </a:lnTo>
                            <a:cubicBezTo>
                              <a:pt x="31" y="214"/>
                              <a:pt x="38" y="220"/>
                              <a:pt x="46" y="221"/>
                            </a:cubicBezTo>
                            <a:cubicBezTo>
                              <a:pt x="55" y="221"/>
                              <a:pt x="63" y="216"/>
                              <a:pt x="65" y="207"/>
                            </a:cubicBezTo>
                            <a:cubicBezTo>
                              <a:pt x="81" y="148"/>
                              <a:pt x="105" y="80"/>
                              <a:pt x="120" y="52"/>
                            </a:cubicBezTo>
                            <a:cubicBezTo>
                              <a:pt x="127" y="83"/>
                              <a:pt x="124" y="123"/>
                              <a:pt x="123" y="156"/>
                            </a:cubicBezTo>
                            <a:cubicBezTo>
                              <a:pt x="120" y="202"/>
                              <a:pt x="118" y="228"/>
                              <a:pt x="139" y="237"/>
                            </a:cubicBezTo>
                            <a:cubicBezTo>
                              <a:pt x="142" y="239"/>
                              <a:pt x="145" y="239"/>
                              <a:pt x="148" y="239"/>
                            </a:cubicBezTo>
                            <a:cubicBezTo>
                              <a:pt x="162" y="239"/>
                              <a:pt x="174" y="228"/>
                              <a:pt x="179" y="223"/>
                            </a:cubicBezTo>
                            <a:cubicBezTo>
                              <a:pt x="186" y="216"/>
                              <a:pt x="186" y="204"/>
                              <a:pt x="179" y="197"/>
                            </a:cubicBezTo>
                            <a:close/>
                          </a:path>
                        </a:pathLst>
                      </a:custGeom>
                      <a:solidFill>
                        <a:schemeClr val="dk1"/>
                      </a:solidFill>
                      <a:ln>
                        <a:noFill/>
                      </a:ln>
                    </p:spPr>
                    <p:txBody>
                      <a:bodyPr spcFirstLastPara="1" wrap="square" lIns="90000" tIns="41025" rIns="90000" bIns="4102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354" name="Google Shape;2354;p48"/>
                      <p:cNvSpPr/>
                      <p:nvPr/>
                    </p:nvSpPr>
                    <p:spPr>
                      <a:xfrm>
                        <a:off x="-513925" y="2100925"/>
                        <a:ext cx="68760" cy="304920"/>
                      </a:xfrm>
                      <a:custGeom>
                        <a:avLst/>
                        <a:gdLst/>
                        <a:ahLst/>
                        <a:cxnLst/>
                        <a:rect l="l" t="t" r="r" b="b"/>
                        <a:pathLst>
                          <a:path w="191" h="847" extrusionOk="0">
                            <a:moveTo>
                              <a:pt x="132" y="553"/>
                            </a:moveTo>
                            <a:cubicBezTo>
                              <a:pt x="104" y="399"/>
                              <a:pt x="166" y="285"/>
                              <a:pt x="167" y="284"/>
                            </a:cubicBezTo>
                            <a:cubicBezTo>
                              <a:pt x="171" y="276"/>
                              <a:pt x="169" y="267"/>
                              <a:pt x="163" y="261"/>
                            </a:cubicBezTo>
                            <a:lnTo>
                              <a:pt x="111" y="217"/>
                            </a:lnTo>
                            <a:cubicBezTo>
                              <a:pt x="88" y="197"/>
                              <a:pt x="92" y="188"/>
                              <a:pt x="113" y="146"/>
                            </a:cubicBezTo>
                            <a:cubicBezTo>
                              <a:pt x="123" y="125"/>
                              <a:pt x="136" y="100"/>
                              <a:pt x="146" y="66"/>
                            </a:cubicBezTo>
                            <a:cubicBezTo>
                              <a:pt x="150" y="55"/>
                              <a:pt x="160" y="20"/>
                              <a:pt x="138" y="5"/>
                            </a:cubicBezTo>
                            <a:cubicBezTo>
                              <a:pt x="110" y="-14"/>
                              <a:pt x="57" y="23"/>
                              <a:pt x="28" y="47"/>
                            </a:cubicBezTo>
                            <a:cubicBezTo>
                              <a:pt x="21" y="53"/>
                              <a:pt x="19" y="64"/>
                              <a:pt x="26" y="72"/>
                            </a:cubicBezTo>
                            <a:cubicBezTo>
                              <a:pt x="32" y="80"/>
                              <a:pt x="44" y="81"/>
                              <a:pt x="52" y="75"/>
                            </a:cubicBezTo>
                            <a:cubicBezTo>
                              <a:pt x="75" y="56"/>
                              <a:pt x="103" y="40"/>
                              <a:pt x="115" y="37"/>
                            </a:cubicBezTo>
                            <a:cubicBezTo>
                              <a:pt x="115" y="40"/>
                              <a:pt x="114" y="46"/>
                              <a:pt x="111" y="55"/>
                            </a:cubicBezTo>
                            <a:cubicBezTo>
                              <a:pt x="102" y="86"/>
                              <a:pt x="90" y="109"/>
                              <a:pt x="80" y="130"/>
                            </a:cubicBezTo>
                            <a:cubicBezTo>
                              <a:pt x="60" y="170"/>
                              <a:pt x="42" y="206"/>
                              <a:pt x="87" y="245"/>
                            </a:cubicBezTo>
                            <a:lnTo>
                              <a:pt x="128" y="280"/>
                            </a:lnTo>
                            <a:cubicBezTo>
                              <a:pt x="111" y="316"/>
                              <a:pt x="71" y="422"/>
                              <a:pt x="96" y="559"/>
                            </a:cubicBezTo>
                            <a:cubicBezTo>
                              <a:pt x="106" y="617"/>
                              <a:pt x="122" y="664"/>
                              <a:pt x="135" y="701"/>
                            </a:cubicBezTo>
                            <a:cubicBezTo>
                              <a:pt x="161" y="777"/>
                              <a:pt x="163" y="793"/>
                              <a:pt x="130" y="805"/>
                            </a:cubicBezTo>
                            <a:cubicBezTo>
                              <a:pt x="67" y="828"/>
                              <a:pt x="38" y="769"/>
                              <a:pt x="35" y="763"/>
                            </a:cubicBezTo>
                            <a:cubicBezTo>
                              <a:pt x="30" y="754"/>
                              <a:pt x="20" y="749"/>
                              <a:pt x="10" y="754"/>
                            </a:cubicBezTo>
                            <a:cubicBezTo>
                              <a:pt x="1" y="758"/>
                              <a:pt x="-3" y="769"/>
                              <a:pt x="1" y="778"/>
                            </a:cubicBezTo>
                            <a:cubicBezTo>
                              <a:pt x="14" y="805"/>
                              <a:pt x="48" y="847"/>
                              <a:pt x="102" y="847"/>
                            </a:cubicBezTo>
                            <a:cubicBezTo>
                              <a:pt x="114" y="847"/>
                              <a:pt x="128" y="845"/>
                              <a:pt x="142" y="839"/>
                            </a:cubicBezTo>
                            <a:cubicBezTo>
                              <a:pt x="212" y="814"/>
                              <a:pt x="194" y="759"/>
                              <a:pt x="170" y="689"/>
                            </a:cubicBezTo>
                            <a:cubicBezTo>
                              <a:pt x="157" y="653"/>
                              <a:pt x="142" y="608"/>
                              <a:pt x="132" y="553"/>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355" name="Google Shape;2355;p48"/>
                      <p:cNvSpPr/>
                      <p:nvPr/>
                    </p:nvSpPr>
                    <p:spPr>
                      <a:xfrm>
                        <a:off x="-2207005" y="807085"/>
                        <a:ext cx="981720" cy="287280"/>
                      </a:xfrm>
                      <a:custGeom>
                        <a:avLst/>
                        <a:gdLst/>
                        <a:ahLst/>
                        <a:cxnLst/>
                        <a:rect l="l" t="t" r="r" b="b"/>
                        <a:pathLst>
                          <a:path w="2727" h="798" extrusionOk="0">
                            <a:moveTo>
                              <a:pt x="2708" y="109"/>
                            </a:moveTo>
                            <a:lnTo>
                              <a:pt x="2635" y="109"/>
                            </a:lnTo>
                            <a:cubicBezTo>
                              <a:pt x="2630" y="109"/>
                              <a:pt x="2617" y="110"/>
                              <a:pt x="2597" y="111"/>
                            </a:cubicBezTo>
                            <a:cubicBezTo>
                              <a:pt x="2129" y="137"/>
                              <a:pt x="1654" y="123"/>
                              <a:pt x="1187" y="67"/>
                            </a:cubicBezTo>
                            <a:cubicBezTo>
                              <a:pt x="434" y="-22"/>
                              <a:pt x="421" y="-10"/>
                              <a:pt x="373" y="32"/>
                            </a:cubicBezTo>
                            <a:cubicBezTo>
                              <a:pt x="370" y="34"/>
                              <a:pt x="367" y="37"/>
                              <a:pt x="364" y="40"/>
                            </a:cubicBezTo>
                            <a:cubicBezTo>
                              <a:pt x="315" y="79"/>
                              <a:pt x="199" y="557"/>
                              <a:pt x="158" y="732"/>
                            </a:cubicBezTo>
                            <a:lnTo>
                              <a:pt x="34" y="528"/>
                            </a:lnTo>
                            <a:cubicBezTo>
                              <a:pt x="29" y="519"/>
                              <a:pt x="17" y="517"/>
                              <a:pt x="9" y="522"/>
                            </a:cubicBezTo>
                            <a:cubicBezTo>
                              <a:pt x="0" y="527"/>
                              <a:pt x="-3" y="538"/>
                              <a:pt x="3" y="547"/>
                            </a:cubicBezTo>
                            <a:lnTo>
                              <a:pt x="150" y="789"/>
                            </a:lnTo>
                            <a:cubicBezTo>
                              <a:pt x="153" y="794"/>
                              <a:pt x="159" y="798"/>
                              <a:pt x="165" y="798"/>
                            </a:cubicBezTo>
                            <a:cubicBezTo>
                              <a:pt x="166" y="798"/>
                              <a:pt x="167" y="798"/>
                              <a:pt x="168" y="797"/>
                            </a:cubicBezTo>
                            <a:cubicBezTo>
                              <a:pt x="176" y="796"/>
                              <a:pt x="182" y="791"/>
                              <a:pt x="183" y="783"/>
                            </a:cubicBezTo>
                            <a:cubicBezTo>
                              <a:pt x="248" y="504"/>
                              <a:pt x="354" y="98"/>
                              <a:pt x="387" y="68"/>
                            </a:cubicBezTo>
                            <a:cubicBezTo>
                              <a:pt x="391" y="65"/>
                              <a:pt x="394" y="62"/>
                              <a:pt x="397" y="59"/>
                            </a:cubicBezTo>
                            <a:cubicBezTo>
                              <a:pt x="432" y="29"/>
                              <a:pt x="446" y="16"/>
                              <a:pt x="1183" y="104"/>
                            </a:cubicBezTo>
                            <a:cubicBezTo>
                              <a:pt x="1652" y="159"/>
                              <a:pt x="2129" y="174"/>
                              <a:pt x="2599" y="148"/>
                            </a:cubicBezTo>
                            <a:cubicBezTo>
                              <a:pt x="2618" y="147"/>
                              <a:pt x="2630" y="146"/>
                              <a:pt x="2635" y="146"/>
                            </a:cubicBezTo>
                            <a:lnTo>
                              <a:pt x="2690" y="146"/>
                            </a:lnTo>
                            <a:lnTo>
                              <a:pt x="2690" y="254"/>
                            </a:lnTo>
                            <a:cubicBezTo>
                              <a:pt x="2690" y="264"/>
                              <a:pt x="2698" y="272"/>
                              <a:pt x="2708" y="272"/>
                            </a:cubicBezTo>
                            <a:cubicBezTo>
                              <a:pt x="2718" y="272"/>
                              <a:pt x="2727" y="264"/>
                              <a:pt x="2727" y="254"/>
                            </a:cubicBezTo>
                            <a:lnTo>
                              <a:pt x="2727" y="128"/>
                            </a:lnTo>
                            <a:cubicBezTo>
                              <a:pt x="2727" y="117"/>
                              <a:pt x="2718" y="109"/>
                              <a:pt x="2708" y="109"/>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356" name="Google Shape;2356;p48"/>
                      <p:cNvSpPr/>
                      <p:nvPr/>
                    </p:nvSpPr>
                    <p:spPr>
                      <a:xfrm>
                        <a:off x="-2078485" y="888085"/>
                        <a:ext cx="32040" cy="206280"/>
                      </a:xfrm>
                      <a:custGeom>
                        <a:avLst/>
                        <a:gdLst/>
                        <a:ahLst/>
                        <a:cxnLst/>
                        <a:rect l="l" t="t" r="r" b="b"/>
                        <a:pathLst>
                          <a:path w="89" h="573" extrusionOk="0">
                            <a:moveTo>
                              <a:pt x="19" y="573"/>
                            </a:moveTo>
                            <a:cubicBezTo>
                              <a:pt x="28" y="573"/>
                              <a:pt x="36" y="566"/>
                              <a:pt x="37" y="556"/>
                            </a:cubicBezTo>
                            <a:lnTo>
                              <a:pt x="89" y="20"/>
                            </a:lnTo>
                            <a:cubicBezTo>
                              <a:pt x="90" y="10"/>
                              <a:pt x="83" y="1"/>
                              <a:pt x="73" y="0"/>
                            </a:cubicBezTo>
                            <a:cubicBezTo>
                              <a:pt x="63" y="-1"/>
                              <a:pt x="54" y="6"/>
                              <a:pt x="53" y="16"/>
                            </a:cubicBezTo>
                            <a:lnTo>
                              <a:pt x="0" y="553"/>
                            </a:lnTo>
                            <a:cubicBezTo>
                              <a:pt x="-1" y="563"/>
                              <a:pt x="7" y="572"/>
                              <a:pt x="17" y="573"/>
                            </a:cubicBezTo>
                            <a:cubicBezTo>
                              <a:pt x="17" y="573"/>
                              <a:pt x="18" y="573"/>
                              <a:pt x="19" y="573"/>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357" name="Google Shape;2357;p48"/>
                      <p:cNvSpPr/>
                      <p:nvPr/>
                    </p:nvSpPr>
                    <p:spPr>
                      <a:xfrm>
                        <a:off x="-2037085" y="906805"/>
                        <a:ext cx="73800" cy="126720"/>
                      </a:xfrm>
                      <a:custGeom>
                        <a:avLst/>
                        <a:gdLst/>
                        <a:ahLst/>
                        <a:cxnLst/>
                        <a:rect l="l" t="t" r="r" b="b"/>
                        <a:pathLst>
                          <a:path w="205" h="352" extrusionOk="0">
                            <a:moveTo>
                              <a:pt x="192" y="64"/>
                            </a:moveTo>
                            <a:cubicBezTo>
                              <a:pt x="182" y="62"/>
                              <a:pt x="172" y="68"/>
                              <a:pt x="170" y="77"/>
                            </a:cubicBezTo>
                            <a:lnTo>
                              <a:pt x="148" y="164"/>
                            </a:lnTo>
                            <a:cubicBezTo>
                              <a:pt x="145" y="161"/>
                              <a:pt x="141" y="159"/>
                              <a:pt x="137" y="158"/>
                            </a:cubicBezTo>
                            <a:lnTo>
                              <a:pt x="51" y="150"/>
                            </a:lnTo>
                            <a:lnTo>
                              <a:pt x="129" y="29"/>
                            </a:lnTo>
                            <a:cubicBezTo>
                              <a:pt x="135" y="20"/>
                              <a:pt x="132" y="9"/>
                              <a:pt x="124" y="3"/>
                            </a:cubicBezTo>
                            <a:cubicBezTo>
                              <a:pt x="115" y="-2"/>
                              <a:pt x="104" y="0"/>
                              <a:pt x="98" y="9"/>
                            </a:cubicBezTo>
                            <a:lnTo>
                              <a:pt x="4" y="156"/>
                            </a:lnTo>
                            <a:cubicBezTo>
                              <a:pt x="0" y="161"/>
                              <a:pt x="0" y="168"/>
                              <a:pt x="3" y="174"/>
                            </a:cubicBezTo>
                            <a:cubicBezTo>
                              <a:pt x="6" y="180"/>
                              <a:pt x="11" y="184"/>
                              <a:pt x="18" y="184"/>
                            </a:cubicBezTo>
                            <a:lnTo>
                              <a:pt x="133" y="195"/>
                            </a:lnTo>
                            <a:cubicBezTo>
                              <a:pt x="134" y="195"/>
                              <a:pt x="134" y="195"/>
                              <a:pt x="135" y="195"/>
                            </a:cubicBezTo>
                            <a:cubicBezTo>
                              <a:pt x="137" y="195"/>
                              <a:pt x="139" y="194"/>
                              <a:pt x="141" y="194"/>
                            </a:cubicBezTo>
                            <a:lnTo>
                              <a:pt x="107" y="330"/>
                            </a:lnTo>
                            <a:cubicBezTo>
                              <a:pt x="104" y="339"/>
                              <a:pt x="110" y="349"/>
                              <a:pt x="120" y="352"/>
                            </a:cubicBezTo>
                            <a:cubicBezTo>
                              <a:pt x="121" y="352"/>
                              <a:pt x="123" y="352"/>
                              <a:pt x="124" y="352"/>
                            </a:cubicBezTo>
                            <a:cubicBezTo>
                              <a:pt x="133" y="352"/>
                              <a:pt x="140" y="347"/>
                              <a:pt x="142" y="339"/>
                            </a:cubicBezTo>
                            <a:lnTo>
                              <a:pt x="205" y="86"/>
                            </a:lnTo>
                            <a:cubicBezTo>
                              <a:pt x="208" y="76"/>
                              <a:pt x="202" y="67"/>
                              <a:pt x="192" y="64"/>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358" name="Google Shape;2358;p48"/>
                      <p:cNvSpPr/>
                      <p:nvPr/>
                    </p:nvSpPr>
                    <p:spPr>
                      <a:xfrm>
                        <a:off x="-2185765" y="871885"/>
                        <a:ext cx="66960" cy="63360"/>
                      </a:xfrm>
                      <a:custGeom>
                        <a:avLst/>
                        <a:gdLst/>
                        <a:ahLst/>
                        <a:cxnLst/>
                        <a:rect l="l" t="t" r="r" b="b"/>
                        <a:pathLst>
                          <a:path w="186" h="176" extrusionOk="0">
                            <a:moveTo>
                              <a:pt x="25" y="157"/>
                            </a:moveTo>
                            <a:cubicBezTo>
                              <a:pt x="31" y="160"/>
                              <a:pt x="39" y="159"/>
                              <a:pt x="44" y="154"/>
                            </a:cubicBezTo>
                            <a:lnTo>
                              <a:pt x="143" y="65"/>
                            </a:lnTo>
                            <a:lnTo>
                              <a:pt x="149" y="159"/>
                            </a:lnTo>
                            <a:cubicBezTo>
                              <a:pt x="150" y="169"/>
                              <a:pt x="158" y="176"/>
                              <a:pt x="167" y="176"/>
                            </a:cubicBezTo>
                            <a:cubicBezTo>
                              <a:pt x="168" y="176"/>
                              <a:pt x="168" y="176"/>
                              <a:pt x="169" y="176"/>
                            </a:cubicBezTo>
                            <a:cubicBezTo>
                              <a:pt x="179" y="175"/>
                              <a:pt x="186" y="167"/>
                              <a:pt x="186" y="157"/>
                            </a:cubicBezTo>
                            <a:lnTo>
                              <a:pt x="177" y="25"/>
                            </a:lnTo>
                            <a:cubicBezTo>
                              <a:pt x="176" y="18"/>
                              <a:pt x="172" y="12"/>
                              <a:pt x="166" y="10"/>
                            </a:cubicBezTo>
                            <a:cubicBezTo>
                              <a:pt x="159" y="7"/>
                              <a:pt x="152" y="8"/>
                              <a:pt x="146" y="13"/>
                            </a:cubicBezTo>
                            <a:lnTo>
                              <a:pt x="46" y="103"/>
                            </a:lnTo>
                            <a:lnTo>
                              <a:pt x="37" y="16"/>
                            </a:lnTo>
                            <a:cubicBezTo>
                              <a:pt x="36" y="6"/>
                              <a:pt x="27" y="-1"/>
                              <a:pt x="17" y="0"/>
                            </a:cubicBezTo>
                            <a:cubicBezTo>
                              <a:pt x="7" y="1"/>
                              <a:pt x="-1" y="10"/>
                              <a:pt x="0" y="20"/>
                            </a:cubicBezTo>
                            <a:lnTo>
                              <a:pt x="13" y="142"/>
                            </a:lnTo>
                            <a:cubicBezTo>
                              <a:pt x="14" y="149"/>
                              <a:pt x="19" y="155"/>
                              <a:pt x="25" y="157"/>
                            </a:cubicBezTo>
                            <a:close/>
                          </a:path>
                        </a:pathLst>
                      </a:custGeom>
                      <a:solidFill>
                        <a:schemeClr val="dk1"/>
                      </a:solidFill>
                      <a:ln>
                        <a:noFill/>
                      </a:ln>
                    </p:spPr>
                    <p:txBody>
                      <a:bodyPr spcFirstLastPara="1" wrap="square" lIns="90000" tIns="18350" rIns="90000" bIns="1835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359" name="Google Shape;2359;p48"/>
                      <p:cNvSpPr/>
                      <p:nvPr/>
                    </p:nvSpPr>
                    <p:spPr>
                      <a:xfrm>
                        <a:off x="-1905325" y="852805"/>
                        <a:ext cx="60480" cy="91800"/>
                      </a:xfrm>
                      <a:custGeom>
                        <a:avLst/>
                        <a:gdLst/>
                        <a:ahLst/>
                        <a:cxnLst/>
                        <a:rect l="l" t="t" r="r" b="b"/>
                        <a:pathLst>
                          <a:path w="168" h="255" extrusionOk="0">
                            <a:moveTo>
                              <a:pt x="166" y="247"/>
                            </a:moveTo>
                            <a:cubicBezTo>
                              <a:pt x="171" y="238"/>
                              <a:pt x="168" y="227"/>
                              <a:pt x="160" y="222"/>
                            </a:cubicBezTo>
                            <a:cubicBezTo>
                              <a:pt x="152" y="217"/>
                              <a:pt x="157" y="180"/>
                              <a:pt x="160" y="159"/>
                            </a:cubicBezTo>
                            <a:cubicBezTo>
                              <a:pt x="165" y="119"/>
                              <a:pt x="171" y="74"/>
                              <a:pt x="153" y="40"/>
                            </a:cubicBezTo>
                            <a:cubicBezTo>
                              <a:pt x="143" y="22"/>
                              <a:pt x="129" y="20"/>
                              <a:pt x="122" y="20"/>
                            </a:cubicBezTo>
                            <a:cubicBezTo>
                              <a:pt x="94" y="21"/>
                              <a:pt x="63" y="64"/>
                              <a:pt x="37" y="111"/>
                            </a:cubicBezTo>
                            <a:lnTo>
                              <a:pt x="37" y="18"/>
                            </a:lnTo>
                            <a:cubicBezTo>
                              <a:pt x="37" y="8"/>
                              <a:pt x="29" y="0"/>
                              <a:pt x="19" y="0"/>
                            </a:cubicBezTo>
                            <a:cubicBezTo>
                              <a:pt x="9" y="0"/>
                              <a:pt x="0" y="8"/>
                              <a:pt x="0" y="18"/>
                            </a:cubicBezTo>
                            <a:lnTo>
                              <a:pt x="0" y="189"/>
                            </a:lnTo>
                            <a:cubicBezTo>
                              <a:pt x="0" y="198"/>
                              <a:pt x="7" y="205"/>
                              <a:pt x="15" y="207"/>
                            </a:cubicBezTo>
                            <a:cubicBezTo>
                              <a:pt x="24" y="209"/>
                              <a:pt x="32" y="204"/>
                              <a:pt x="36" y="196"/>
                            </a:cubicBezTo>
                            <a:cubicBezTo>
                              <a:pt x="65" y="129"/>
                              <a:pt x="104" y="67"/>
                              <a:pt x="121" y="58"/>
                            </a:cubicBezTo>
                            <a:cubicBezTo>
                              <a:pt x="133" y="81"/>
                              <a:pt x="128" y="120"/>
                              <a:pt x="124" y="154"/>
                            </a:cubicBezTo>
                            <a:cubicBezTo>
                              <a:pt x="118" y="196"/>
                              <a:pt x="113" y="235"/>
                              <a:pt x="140" y="253"/>
                            </a:cubicBezTo>
                            <a:cubicBezTo>
                              <a:pt x="143" y="255"/>
                              <a:pt x="147" y="255"/>
                              <a:pt x="150" y="255"/>
                            </a:cubicBezTo>
                            <a:cubicBezTo>
                              <a:pt x="156" y="255"/>
                              <a:pt x="162" y="252"/>
                              <a:pt x="166" y="247"/>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360" name="Google Shape;2360;p48"/>
                      <p:cNvSpPr/>
                      <p:nvPr/>
                    </p:nvSpPr>
                    <p:spPr>
                      <a:xfrm>
                        <a:off x="-1854565" y="956845"/>
                        <a:ext cx="63360" cy="55800"/>
                      </a:xfrm>
                      <a:custGeom>
                        <a:avLst/>
                        <a:gdLst/>
                        <a:ahLst/>
                        <a:cxnLst/>
                        <a:rect l="l" t="t" r="r" b="b"/>
                        <a:pathLst>
                          <a:path w="176" h="155" extrusionOk="0">
                            <a:moveTo>
                              <a:pt x="70" y="136"/>
                            </a:moveTo>
                            <a:cubicBezTo>
                              <a:pt x="70" y="147"/>
                              <a:pt x="78" y="155"/>
                              <a:pt x="88" y="155"/>
                            </a:cubicBezTo>
                            <a:cubicBezTo>
                              <a:pt x="98" y="155"/>
                              <a:pt x="106" y="147"/>
                              <a:pt x="106" y="136"/>
                            </a:cubicBezTo>
                            <a:lnTo>
                              <a:pt x="106" y="98"/>
                            </a:lnTo>
                            <a:lnTo>
                              <a:pt x="158" y="98"/>
                            </a:lnTo>
                            <a:cubicBezTo>
                              <a:pt x="168" y="98"/>
                              <a:pt x="176" y="90"/>
                              <a:pt x="176" y="79"/>
                            </a:cubicBezTo>
                            <a:cubicBezTo>
                              <a:pt x="176" y="69"/>
                              <a:pt x="168" y="61"/>
                              <a:pt x="158" y="61"/>
                            </a:cubicBezTo>
                            <a:lnTo>
                              <a:pt x="106" y="61"/>
                            </a:lnTo>
                            <a:lnTo>
                              <a:pt x="106" y="18"/>
                            </a:lnTo>
                            <a:cubicBezTo>
                              <a:pt x="106" y="8"/>
                              <a:pt x="98" y="0"/>
                              <a:pt x="88" y="0"/>
                            </a:cubicBezTo>
                            <a:cubicBezTo>
                              <a:pt x="78" y="0"/>
                              <a:pt x="70" y="8"/>
                              <a:pt x="70" y="18"/>
                            </a:cubicBezTo>
                            <a:lnTo>
                              <a:pt x="70" y="61"/>
                            </a:lnTo>
                            <a:lnTo>
                              <a:pt x="18" y="61"/>
                            </a:lnTo>
                            <a:cubicBezTo>
                              <a:pt x="8" y="61"/>
                              <a:pt x="0" y="69"/>
                              <a:pt x="0" y="79"/>
                            </a:cubicBezTo>
                            <a:cubicBezTo>
                              <a:pt x="0" y="90"/>
                              <a:pt x="8" y="98"/>
                              <a:pt x="18" y="98"/>
                            </a:cubicBezTo>
                            <a:lnTo>
                              <a:pt x="70" y="98"/>
                            </a:lnTo>
                            <a:lnTo>
                              <a:pt x="70" y="136"/>
                            </a:lnTo>
                            <a:close/>
                          </a:path>
                        </a:pathLst>
                      </a:custGeom>
                      <a:solidFill>
                        <a:schemeClr val="dk1"/>
                      </a:solidFill>
                      <a:ln>
                        <a:noFill/>
                      </a:ln>
                    </p:spPr>
                    <p:txBody>
                      <a:bodyPr spcFirstLastPara="1" wrap="square" lIns="90000" tIns="10800" rIns="90000" bIns="108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361" name="Google Shape;2361;p48"/>
                      <p:cNvSpPr/>
                      <p:nvPr/>
                    </p:nvSpPr>
                    <p:spPr>
                      <a:xfrm>
                        <a:off x="-1760605" y="938485"/>
                        <a:ext cx="208440" cy="100800"/>
                      </a:xfrm>
                      <a:custGeom>
                        <a:avLst/>
                        <a:gdLst/>
                        <a:ahLst/>
                        <a:cxnLst/>
                        <a:rect l="l" t="t" r="r" b="b"/>
                        <a:pathLst>
                          <a:path w="579" h="280" extrusionOk="0">
                            <a:moveTo>
                              <a:pt x="443" y="17"/>
                            </a:moveTo>
                            <a:cubicBezTo>
                              <a:pt x="414" y="32"/>
                              <a:pt x="401" y="62"/>
                              <a:pt x="408" y="99"/>
                            </a:cubicBezTo>
                            <a:cubicBezTo>
                              <a:pt x="414" y="136"/>
                              <a:pt x="437" y="163"/>
                              <a:pt x="456" y="185"/>
                            </a:cubicBezTo>
                            <a:cubicBezTo>
                              <a:pt x="483" y="216"/>
                              <a:pt x="486" y="223"/>
                              <a:pt x="473" y="236"/>
                            </a:cubicBezTo>
                            <a:cubicBezTo>
                              <a:pt x="454" y="258"/>
                              <a:pt x="390" y="224"/>
                              <a:pt x="344" y="190"/>
                            </a:cubicBezTo>
                            <a:cubicBezTo>
                              <a:pt x="361" y="160"/>
                              <a:pt x="373" y="121"/>
                              <a:pt x="370" y="76"/>
                            </a:cubicBezTo>
                            <a:cubicBezTo>
                              <a:pt x="366" y="36"/>
                              <a:pt x="353" y="13"/>
                              <a:pt x="330" y="7"/>
                            </a:cubicBezTo>
                            <a:cubicBezTo>
                              <a:pt x="292" y="-3"/>
                              <a:pt x="251" y="45"/>
                              <a:pt x="244" y="55"/>
                            </a:cubicBezTo>
                            <a:lnTo>
                              <a:pt x="275" y="75"/>
                            </a:lnTo>
                            <a:cubicBezTo>
                              <a:pt x="282" y="65"/>
                              <a:pt x="310" y="40"/>
                              <a:pt x="321" y="43"/>
                            </a:cubicBezTo>
                            <a:cubicBezTo>
                              <a:pt x="324" y="43"/>
                              <a:pt x="331" y="52"/>
                              <a:pt x="333" y="79"/>
                            </a:cubicBezTo>
                            <a:cubicBezTo>
                              <a:pt x="338" y="139"/>
                              <a:pt x="308" y="189"/>
                              <a:pt x="276" y="213"/>
                            </a:cubicBezTo>
                            <a:cubicBezTo>
                              <a:pt x="257" y="228"/>
                              <a:pt x="237" y="233"/>
                              <a:pt x="222" y="227"/>
                            </a:cubicBezTo>
                            <a:cubicBezTo>
                              <a:pt x="190" y="215"/>
                              <a:pt x="195" y="136"/>
                              <a:pt x="203" y="99"/>
                            </a:cubicBezTo>
                            <a:cubicBezTo>
                              <a:pt x="205" y="90"/>
                              <a:pt x="200" y="81"/>
                              <a:pt x="191" y="78"/>
                            </a:cubicBezTo>
                            <a:cubicBezTo>
                              <a:pt x="183" y="75"/>
                              <a:pt x="173" y="79"/>
                              <a:pt x="169" y="87"/>
                            </a:cubicBezTo>
                            <a:cubicBezTo>
                              <a:pt x="149" y="123"/>
                              <a:pt x="97" y="198"/>
                              <a:pt x="60" y="195"/>
                            </a:cubicBezTo>
                            <a:cubicBezTo>
                              <a:pt x="55" y="195"/>
                              <a:pt x="48" y="193"/>
                              <a:pt x="43" y="181"/>
                            </a:cubicBezTo>
                            <a:cubicBezTo>
                              <a:pt x="29" y="149"/>
                              <a:pt x="42" y="78"/>
                              <a:pt x="69" y="46"/>
                            </a:cubicBezTo>
                            <a:cubicBezTo>
                              <a:pt x="72" y="42"/>
                              <a:pt x="75" y="39"/>
                              <a:pt x="76" y="38"/>
                            </a:cubicBezTo>
                            <a:cubicBezTo>
                              <a:pt x="80" y="43"/>
                              <a:pt x="83" y="56"/>
                              <a:pt x="85" y="67"/>
                            </a:cubicBezTo>
                            <a:lnTo>
                              <a:pt x="121" y="63"/>
                            </a:lnTo>
                            <a:cubicBezTo>
                              <a:pt x="120" y="50"/>
                              <a:pt x="113" y="9"/>
                              <a:pt x="86" y="2"/>
                            </a:cubicBezTo>
                            <a:cubicBezTo>
                              <a:pt x="71" y="-3"/>
                              <a:pt x="56" y="4"/>
                              <a:pt x="40" y="23"/>
                            </a:cubicBezTo>
                            <a:cubicBezTo>
                              <a:pt x="9" y="61"/>
                              <a:pt x="-12" y="147"/>
                              <a:pt x="9" y="196"/>
                            </a:cubicBezTo>
                            <a:cubicBezTo>
                              <a:pt x="19" y="217"/>
                              <a:pt x="36" y="230"/>
                              <a:pt x="58" y="232"/>
                            </a:cubicBezTo>
                            <a:cubicBezTo>
                              <a:pt x="97" y="235"/>
                              <a:pt x="133" y="200"/>
                              <a:pt x="161" y="166"/>
                            </a:cubicBezTo>
                            <a:cubicBezTo>
                              <a:pt x="162" y="205"/>
                              <a:pt x="172" y="247"/>
                              <a:pt x="209" y="261"/>
                            </a:cubicBezTo>
                            <a:cubicBezTo>
                              <a:pt x="217" y="265"/>
                              <a:pt x="226" y="266"/>
                              <a:pt x="235" y="266"/>
                            </a:cubicBezTo>
                            <a:cubicBezTo>
                              <a:pt x="256" y="266"/>
                              <a:pt x="278" y="258"/>
                              <a:pt x="298" y="243"/>
                            </a:cubicBezTo>
                            <a:cubicBezTo>
                              <a:pt x="306" y="237"/>
                              <a:pt x="314" y="229"/>
                              <a:pt x="322" y="220"/>
                            </a:cubicBezTo>
                            <a:cubicBezTo>
                              <a:pt x="353" y="242"/>
                              <a:pt x="409" y="280"/>
                              <a:pt x="455" y="280"/>
                            </a:cubicBezTo>
                            <a:cubicBezTo>
                              <a:pt x="473" y="280"/>
                              <a:pt x="488" y="274"/>
                              <a:pt x="501" y="261"/>
                            </a:cubicBezTo>
                            <a:cubicBezTo>
                              <a:pt x="536" y="222"/>
                              <a:pt x="507" y="188"/>
                              <a:pt x="484" y="161"/>
                            </a:cubicBezTo>
                            <a:cubicBezTo>
                              <a:pt x="467" y="141"/>
                              <a:pt x="449" y="120"/>
                              <a:pt x="444" y="92"/>
                            </a:cubicBezTo>
                            <a:cubicBezTo>
                              <a:pt x="440" y="71"/>
                              <a:pt x="445" y="57"/>
                              <a:pt x="460" y="50"/>
                            </a:cubicBezTo>
                            <a:cubicBezTo>
                              <a:pt x="476" y="41"/>
                              <a:pt x="502" y="44"/>
                              <a:pt x="513" y="56"/>
                            </a:cubicBezTo>
                            <a:cubicBezTo>
                              <a:pt x="539" y="81"/>
                              <a:pt x="544" y="96"/>
                              <a:pt x="544" y="96"/>
                            </a:cubicBezTo>
                            <a:lnTo>
                              <a:pt x="544" y="95"/>
                            </a:lnTo>
                            <a:lnTo>
                              <a:pt x="579" y="87"/>
                            </a:lnTo>
                            <a:cubicBezTo>
                              <a:pt x="578" y="83"/>
                              <a:pt x="572" y="63"/>
                              <a:pt x="539" y="30"/>
                            </a:cubicBezTo>
                            <a:cubicBezTo>
                              <a:pt x="516" y="7"/>
                              <a:pt x="474" y="1"/>
                              <a:pt x="443" y="17"/>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362" name="Google Shape;2362;p48"/>
                      <p:cNvSpPr/>
                      <p:nvPr/>
                    </p:nvSpPr>
                    <p:spPr>
                      <a:xfrm>
                        <a:off x="-1534885" y="912205"/>
                        <a:ext cx="89640" cy="113400"/>
                      </a:xfrm>
                      <a:custGeom>
                        <a:avLst/>
                        <a:gdLst/>
                        <a:ahLst/>
                        <a:cxnLst/>
                        <a:rect l="l" t="t" r="r" b="b"/>
                        <a:pathLst>
                          <a:path w="249" h="315" extrusionOk="0">
                            <a:moveTo>
                              <a:pt x="156" y="145"/>
                            </a:moveTo>
                            <a:cubicBezTo>
                              <a:pt x="124" y="168"/>
                              <a:pt x="92" y="185"/>
                              <a:pt x="67" y="199"/>
                            </a:cubicBezTo>
                            <a:cubicBezTo>
                              <a:pt x="27" y="221"/>
                              <a:pt x="3" y="234"/>
                              <a:pt x="0" y="256"/>
                            </a:cubicBezTo>
                            <a:cubicBezTo>
                              <a:pt x="-1" y="268"/>
                              <a:pt x="4" y="278"/>
                              <a:pt x="14" y="287"/>
                            </a:cubicBezTo>
                            <a:cubicBezTo>
                              <a:pt x="41" y="311"/>
                              <a:pt x="112" y="315"/>
                              <a:pt x="162" y="315"/>
                            </a:cubicBezTo>
                            <a:cubicBezTo>
                              <a:pt x="185" y="315"/>
                              <a:pt x="203" y="314"/>
                              <a:pt x="211" y="314"/>
                            </a:cubicBezTo>
                            <a:lnTo>
                              <a:pt x="209" y="277"/>
                            </a:lnTo>
                            <a:cubicBezTo>
                              <a:pt x="152" y="280"/>
                              <a:pt x="64" y="278"/>
                              <a:pt x="38" y="259"/>
                            </a:cubicBezTo>
                            <a:cubicBezTo>
                              <a:pt x="46" y="252"/>
                              <a:pt x="67" y="240"/>
                              <a:pt x="85" y="231"/>
                            </a:cubicBezTo>
                            <a:cubicBezTo>
                              <a:pt x="111" y="216"/>
                              <a:pt x="143" y="199"/>
                              <a:pt x="177" y="175"/>
                            </a:cubicBezTo>
                            <a:cubicBezTo>
                              <a:pt x="226" y="140"/>
                              <a:pt x="249" y="108"/>
                              <a:pt x="249" y="77"/>
                            </a:cubicBezTo>
                            <a:cubicBezTo>
                              <a:pt x="249" y="45"/>
                              <a:pt x="223" y="23"/>
                              <a:pt x="203" y="9"/>
                            </a:cubicBezTo>
                            <a:cubicBezTo>
                              <a:pt x="191" y="1"/>
                              <a:pt x="178" y="-2"/>
                              <a:pt x="164" y="3"/>
                            </a:cubicBezTo>
                            <a:cubicBezTo>
                              <a:pt x="124" y="16"/>
                              <a:pt x="97" y="91"/>
                              <a:pt x="92" y="106"/>
                            </a:cubicBezTo>
                            <a:lnTo>
                              <a:pt x="127" y="117"/>
                            </a:lnTo>
                            <a:cubicBezTo>
                              <a:pt x="137" y="89"/>
                              <a:pt x="159" y="43"/>
                              <a:pt x="176" y="38"/>
                            </a:cubicBezTo>
                            <a:cubicBezTo>
                              <a:pt x="178" y="37"/>
                              <a:pt x="179" y="37"/>
                              <a:pt x="182" y="39"/>
                            </a:cubicBezTo>
                            <a:cubicBezTo>
                              <a:pt x="202" y="53"/>
                              <a:pt x="212" y="66"/>
                              <a:pt x="212" y="78"/>
                            </a:cubicBezTo>
                            <a:cubicBezTo>
                              <a:pt x="212" y="90"/>
                              <a:pt x="203" y="111"/>
                              <a:pt x="156" y="145"/>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363" name="Google Shape;2363;p48"/>
                      <p:cNvSpPr/>
                      <p:nvPr/>
                    </p:nvSpPr>
                    <p:spPr>
                      <a:xfrm>
                        <a:off x="-1407445" y="946765"/>
                        <a:ext cx="90360" cy="82800"/>
                      </a:xfrm>
                      <a:custGeom>
                        <a:avLst/>
                        <a:gdLst/>
                        <a:ahLst/>
                        <a:cxnLst/>
                        <a:rect l="l" t="t" r="r" b="b"/>
                        <a:pathLst>
                          <a:path w="251" h="230" extrusionOk="0">
                            <a:moveTo>
                              <a:pt x="223" y="183"/>
                            </a:moveTo>
                            <a:cubicBezTo>
                              <a:pt x="218" y="189"/>
                              <a:pt x="202" y="202"/>
                              <a:pt x="184" y="186"/>
                            </a:cubicBezTo>
                            <a:cubicBezTo>
                              <a:pt x="174" y="177"/>
                              <a:pt x="177" y="159"/>
                              <a:pt x="184" y="130"/>
                            </a:cubicBezTo>
                            <a:cubicBezTo>
                              <a:pt x="190" y="103"/>
                              <a:pt x="199" y="68"/>
                              <a:pt x="189" y="33"/>
                            </a:cubicBezTo>
                            <a:cubicBezTo>
                              <a:pt x="184" y="12"/>
                              <a:pt x="169" y="8"/>
                              <a:pt x="164" y="7"/>
                            </a:cubicBezTo>
                            <a:cubicBezTo>
                              <a:pt x="134" y="3"/>
                              <a:pt x="88" y="55"/>
                              <a:pt x="45" y="116"/>
                            </a:cubicBezTo>
                            <a:lnTo>
                              <a:pt x="58" y="5"/>
                            </a:lnTo>
                            <a:lnTo>
                              <a:pt x="22" y="0"/>
                            </a:lnTo>
                            <a:lnTo>
                              <a:pt x="0" y="189"/>
                            </a:lnTo>
                            <a:cubicBezTo>
                              <a:pt x="-1" y="197"/>
                              <a:pt x="4" y="205"/>
                              <a:pt x="12" y="208"/>
                            </a:cubicBezTo>
                            <a:cubicBezTo>
                              <a:pt x="20" y="211"/>
                              <a:pt x="29" y="208"/>
                              <a:pt x="34" y="200"/>
                            </a:cubicBezTo>
                            <a:cubicBezTo>
                              <a:pt x="80" y="125"/>
                              <a:pt x="133" y="58"/>
                              <a:pt x="155" y="46"/>
                            </a:cubicBezTo>
                            <a:cubicBezTo>
                              <a:pt x="160" y="71"/>
                              <a:pt x="154" y="97"/>
                              <a:pt x="148" y="122"/>
                            </a:cubicBezTo>
                            <a:cubicBezTo>
                              <a:pt x="141" y="155"/>
                              <a:pt x="133" y="190"/>
                              <a:pt x="159" y="213"/>
                            </a:cubicBezTo>
                            <a:cubicBezTo>
                              <a:pt x="174" y="226"/>
                              <a:pt x="188" y="230"/>
                              <a:pt x="201" y="230"/>
                            </a:cubicBezTo>
                            <a:cubicBezTo>
                              <a:pt x="222" y="230"/>
                              <a:pt x="240" y="219"/>
                              <a:pt x="251" y="207"/>
                            </a:cubicBezTo>
                            <a:lnTo>
                              <a:pt x="223" y="183"/>
                            </a:lnTo>
                            <a:close/>
                          </a:path>
                        </a:pathLst>
                      </a:custGeom>
                      <a:solidFill>
                        <a:schemeClr val="dk1"/>
                      </a:solidFill>
                      <a:ln>
                        <a:noFill/>
                      </a:ln>
                    </p:spPr>
                    <p:txBody>
                      <a:bodyPr spcFirstLastPara="1" wrap="square" lIns="90000" tIns="37800" rIns="90000" bIns="378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364" name="Google Shape;2364;p48"/>
                      <p:cNvSpPr/>
                      <p:nvPr/>
                    </p:nvSpPr>
                    <p:spPr>
                      <a:xfrm>
                        <a:off x="-1303405" y="896365"/>
                        <a:ext cx="35280" cy="151560"/>
                      </a:xfrm>
                      <a:custGeom>
                        <a:avLst/>
                        <a:gdLst/>
                        <a:ahLst/>
                        <a:cxnLst/>
                        <a:rect l="l" t="t" r="r" b="b"/>
                        <a:pathLst>
                          <a:path w="98" h="421" extrusionOk="0">
                            <a:moveTo>
                              <a:pt x="0" y="416"/>
                            </a:moveTo>
                            <a:lnTo>
                              <a:pt x="36" y="421"/>
                            </a:lnTo>
                            <a:lnTo>
                              <a:pt x="98" y="5"/>
                            </a:lnTo>
                            <a:lnTo>
                              <a:pt x="61" y="0"/>
                            </a:lnTo>
                            <a:lnTo>
                              <a:pt x="0" y="416"/>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365" name="Google Shape;2365;p48"/>
                      <p:cNvSpPr/>
                      <p:nvPr/>
                    </p:nvSpPr>
                    <p:spPr>
                      <a:xfrm>
                        <a:off x="-2128885" y="1196605"/>
                        <a:ext cx="105840" cy="131400"/>
                      </a:xfrm>
                      <a:custGeom>
                        <a:avLst/>
                        <a:gdLst/>
                        <a:ahLst/>
                        <a:cxnLst/>
                        <a:rect l="l" t="t" r="r" b="b"/>
                        <a:pathLst>
                          <a:path w="294" h="365" extrusionOk="0">
                            <a:moveTo>
                              <a:pt x="236" y="307"/>
                            </a:moveTo>
                            <a:cubicBezTo>
                              <a:pt x="234" y="308"/>
                              <a:pt x="227" y="310"/>
                              <a:pt x="215" y="304"/>
                            </a:cubicBezTo>
                            <a:cubicBezTo>
                              <a:pt x="205" y="296"/>
                              <a:pt x="211" y="233"/>
                              <a:pt x="214" y="198"/>
                            </a:cubicBezTo>
                            <a:cubicBezTo>
                              <a:pt x="222" y="119"/>
                              <a:pt x="231" y="29"/>
                              <a:pt x="172" y="13"/>
                            </a:cubicBezTo>
                            <a:cubicBezTo>
                              <a:pt x="161" y="10"/>
                              <a:pt x="145" y="10"/>
                              <a:pt x="126" y="24"/>
                            </a:cubicBezTo>
                            <a:cubicBezTo>
                              <a:pt x="90" y="51"/>
                              <a:pt x="60" y="126"/>
                              <a:pt x="39" y="197"/>
                            </a:cubicBezTo>
                            <a:cubicBezTo>
                              <a:pt x="38" y="130"/>
                              <a:pt x="37" y="54"/>
                              <a:pt x="36" y="0"/>
                            </a:cubicBezTo>
                            <a:lnTo>
                              <a:pt x="0" y="0"/>
                            </a:lnTo>
                            <a:lnTo>
                              <a:pt x="2" y="173"/>
                            </a:lnTo>
                            <a:cubicBezTo>
                              <a:pt x="3" y="262"/>
                              <a:pt x="4" y="310"/>
                              <a:pt x="6" y="335"/>
                            </a:cubicBezTo>
                            <a:cubicBezTo>
                              <a:pt x="5" y="341"/>
                              <a:pt x="4" y="345"/>
                              <a:pt x="4" y="346"/>
                            </a:cubicBezTo>
                            <a:lnTo>
                              <a:pt x="7" y="346"/>
                            </a:lnTo>
                            <a:cubicBezTo>
                              <a:pt x="10" y="364"/>
                              <a:pt x="14" y="365"/>
                              <a:pt x="21" y="365"/>
                            </a:cubicBezTo>
                            <a:lnTo>
                              <a:pt x="23" y="365"/>
                            </a:lnTo>
                            <a:cubicBezTo>
                              <a:pt x="32" y="365"/>
                              <a:pt x="40" y="356"/>
                              <a:pt x="41" y="347"/>
                            </a:cubicBezTo>
                            <a:cubicBezTo>
                              <a:pt x="43" y="326"/>
                              <a:pt x="93" y="91"/>
                              <a:pt x="150" y="52"/>
                            </a:cubicBezTo>
                            <a:cubicBezTo>
                              <a:pt x="156" y="48"/>
                              <a:pt x="160" y="48"/>
                              <a:pt x="162" y="48"/>
                            </a:cubicBezTo>
                            <a:cubicBezTo>
                              <a:pt x="191" y="56"/>
                              <a:pt x="183" y="136"/>
                              <a:pt x="178" y="195"/>
                            </a:cubicBezTo>
                            <a:cubicBezTo>
                              <a:pt x="171" y="264"/>
                              <a:pt x="166" y="318"/>
                              <a:pt x="198" y="336"/>
                            </a:cubicBezTo>
                            <a:cubicBezTo>
                              <a:pt x="220" y="348"/>
                              <a:pt x="238" y="345"/>
                              <a:pt x="249" y="341"/>
                            </a:cubicBezTo>
                            <a:cubicBezTo>
                              <a:pt x="279" y="329"/>
                              <a:pt x="292" y="295"/>
                              <a:pt x="294" y="291"/>
                            </a:cubicBezTo>
                            <a:lnTo>
                              <a:pt x="259" y="278"/>
                            </a:lnTo>
                            <a:cubicBezTo>
                              <a:pt x="257" y="284"/>
                              <a:pt x="248" y="302"/>
                              <a:pt x="236" y="307"/>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366" name="Google Shape;2366;p48"/>
                      <p:cNvSpPr/>
                      <p:nvPr/>
                    </p:nvSpPr>
                    <p:spPr>
                      <a:xfrm>
                        <a:off x="-1973005" y="1216405"/>
                        <a:ext cx="87120" cy="82800"/>
                      </a:xfrm>
                      <a:custGeom>
                        <a:avLst/>
                        <a:gdLst/>
                        <a:ahLst/>
                        <a:cxnLst/>
                        <a:rect l="l" t="t" r="r" b="b"/>
                        <a:pathLst>
                          <a:path w="242" h="230" extrusionOk="0">
                            <a:moveTo>
                              <a:pt x="242" y="149"/>
                            </a:moveTo>
                            <a:cubicBezTo>
                              <a:pt x="243" y="142"/>
                              <a:pt x="240" y="135"/>
                              <a:pt x="235" y="131"/>
                            </a:cubicBezTo>
                            <a:lnTo>
                              <a:pt x="42" y="0"/>
                            </a:lnTo>
                            <a:lnTo>
                              <a:pt x="21" y="30"/>
                            </a:lnTo>
                            <a:lnTo>
                              <a:pt x="182" y="140"/>
                            </a:lnTo>
                            <a:lnTo>
                              <a:pt x="0" y="195"/>
                            </a:lnTo>
                            <a:lnTo>
                              <a:pt x="11" y="230"/>
                            </a:lnTo>
                            <a:lnTo>
                              <a:pt x="230" y="164"/>
                            </a:lnTo>
                            <a:cubicBezTo>
                              <a:pt x="236" y="162"/>
                              <a:pt x="241" y="156"/>
                              <a:pt x="242" y="149"/>
                            </a:cubicBezTo>
                            <a:close/>
                          </a:path>
                        </a:pathLst>
                      </a:custGeom>
                      <a:solidFill>
                        <a:schemeClr val="dk1"/>
                      </a:solidFill>
                      <a:ln>
                        <a:noFill/>
                      </a:ln>
                    </p:spPr>
                    <p:txBody>
                      <a:bodyPr spcFirstLastPara="1" wrap="square" lIns="90000" tIns="37800" rIns="90000" bIns="378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367" name="Google Shape;2367;p48"/>
                      <p:cNvSpPr/>
                      <p:nvPr/>
                    </p:nvSpPr>
                    <p:spPr>
                      <a:xfrm>
                        <a:off x="-1951405" y="1293085"/>
                        <a:ext cx="82080" cy="40680"/>
                      </a:xfrm>
                      <a:custGeom>
                        <a:avLst/>
                        <a:gdLst/>
                        <a:ahLst/>
                        <a:cxnLst/>
                        <a:rect l="l" t="t" r="r" b="b"/>
                        <a:pathLst>
                          <a:path w="228" h="113" extrusionOk="0">
                            <a:moveTo>
                              <a:pt x="0" y="78"/>
                            </a:moveTo>
                            <a:lnTo>
                              <a:pt x="13" y="113"/>
                            </a:lnTo>
                            <a:lnTo>
                              <a:pt x="228" y="34"/>
                            </a:lnTo>
                            <a:lnTo>
                              <a:pt x="215" y="0"/>
                            </a:lnTo>
                            <a:lnTo>
                              <a:pt x="0" y="78"/>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368" name="Google Shape;2368;p48"/>
                      <p:cNvSpPr/>
                      <p:nvPr/>
                    </p:nvSpPr>
                    <p:spPr>
                      <a:xfrm>
                        <a:off x="-1836925" y="1216405"/>
                        <a:ext cx="114480" cy="102240"/>
                      </a:xfrm>
                      <a:custGeom>
                        <a:avLst/>
                        <a:gdLst/>
                        <a:ahLst/>
                        <a:cxnLst/>
                        <a:rect l="l" t="t" r="r" b="b"/>
                        <a:pathLst>
                          <a:path w="318" h="284" extrusionOk="0">
                            <a:moveTo>
                              <a:pt x="230" y="234"/>
                            </a:moveTo>
                            <a:cubicBezTo>
                              <a:pt x="224" y="225"/>
                              <a:pt x="234" y="181"/>
                              <a:pt x="241" y="154"/>
                            </a:cubicBezTo>
                            <a:cubicBezTo>
                              <a:pt x="250" y="113"/>
                              <a:pt x="260" y="70"/>
                              <a:pt x="254" y="38"/>
                            </a:cubicBezTo>
                            <a:cubicBezTo>
                              <a:pt x="248" y="10"/>
                              <a:pt x="232" y="3"/>
                              <a:pt x="222" y="1"/>
                            </a:cubicBezTo>
                            <a:cubicBezTo>
                              <a:pt x="171" y="-10"/>
                              <a:pt x="91" y="93"/>
                              <a:pt x="53" y="148"/>
                            </a:cubicBezTo>
                            <a:lnTo>
                              <a:pt x="53" y="50"/>
                            </a:lnTo>
                            <a:lnTo>
                              <a:pt x="16" y="50"/>
                            </a:lnTo>
                            <a:lnTo>
                              <a:pt x="16" y="206"/>
                            </a:lnTo>
                            <a:cubicBezTo>
                              <a:pt x="-1" y="238"/>
                              <a:pt x="-3" y="258"/>
                              <a:pt x="7" y="272"/>
                            </a:cubicBezTo>
                            <a:cubicBezTo>
                              <a:pt x="12" y="280"/>
                              <a:pt x="22" y="284"/>
                              <a:pt x="31" y="284"/>
                            </a:cubicBezTo>
                            <a:cubicBezTo>
                              <a:pt x="34" y="284"/>
                              <a:pt x="37" y="283"/>
                              <a:pt x="39" y="282"/>
                            </a:cubicBezTo>
                            <a:cubicBezTo>
                              <a:pt x="47" y="280"/>
                              <a:pt x="53" y="273"/>
                              <a:pt x="53" y="265"/>
                            </a:cubicBezTo>
                            <a:lnTo>
                              <a:pt x="53" y="215"/>
                            </a:lnTo>
                            <a:cubicBezTo>
                              <a:pt x="58" y="206"/>
                              <a:pt x="66" y="194"/>
                              <a:pt x="76" y="179"/>
                            </a:cubicBezTo>
                            <a:cubicBezTo>
                              <a:pt x="149" y="72"/>
                              <a:pt x="204" y="33"/>
                              <a:pt x="215" y="36"/>
                            </a:cubicBezTo>
                            <a:cubicBezTo>
                              <a:pt x="215" y="36"/>
                              <a:pt x="217" y="38"/>
                              <a:pt x="218" y="45"/>
                            </a:cubicBezTo>
                            <a:cubicBezTo>
                              <a:pt x="223" y="69"/>
                              <a:pt x="213" y="110"/>
                              <a:pt x="205" y="145"/>
                            </a:cubicBezTo>
                            <a:cubicBezTo>
                              <a:pt x="194" y="193"/>
                              <a:pt x="185" y="231"/>
                              <a:pt x="200" y="254"/>
                            </a:cubicBezTo>
                            <a:cubicBezTo>
                              <a:pt x="205" y="262"/>
                              <a:pt x="214" y="268"/>
                              <a:pt x="224" y="270"/>
                            </a:cubicBezTo>
                            <a:cubicBezTo>
                              <a:pt x="285" y="281"/>
                              <a:pt x="317" y="214"/>
                              <a:pt x="318" y="211"/>
                            </a:cubicBezTo>
                            <a:lnTo>
                              <a:pt x="285" y="196"/>
                            </a:lnTo>
                            <a:cubicBezTo>
                              <a:pt x="285" y="196"/>
                              <a:pt x="264" y="239"/>
                              <a:pt x="230" y="234"/>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369" name="Google Shape;2369;p48"/>
                      <p:cNvSpPr/>
                      <p:nvPr/>
                    </p:nvSpPr>
                    <p:spPr>
                      <a:xfrm>
                        <a:off x="-1712365" y="1280485"/>
                        <a:ext cx="62280" cy="78120"/>
                      </a:xfrm>
                      <a:custGeom>
                        <a:avLst/>
                        <a:gdLst/>
                        <a:ahLst/>
                        <a:cxnLst/>
                        <a:rect l="l" t="t" r="r" b="b"/>
                        <a:pathLst>
                          <a:path w="173" h="217" extrusionOk="0">
                            <a:moveTo>
                              <a:pt x="132" y="122"/>
                            </a:moveTo>
                            <a:cubicBezTo>
                              <a:pt x="121" y="160"/>
                              <a:pt x="90" y="186"/>
                              <a:pt x="66" y="179"/>
                            </a:cubicBezTo>
                            <a:cubicBezTo>
                              <a:pt x="41" y="172"/>
                              <a:pt x="29" y="134"/>
                              <a:pt x="40" y="96"/>
                            </a:cubicBezTo>
                            <a:cubicBezTo>
                              <a:pt x="46" y="76"/>
                              <a:pt x="57" y="58"/>
                              <a:pt x="70" y="48"/>
                            </a:cubicBezTo>
                            <a:cubicBezTo>
                              <a:pt x="76" y="43"/>
                              <a:pt x="86" y="37"/>
                              <a:pt x="98" y="37"/>
                            </a:cubicBezTo>
                            <a:cubicBezTo>
                              <a:pt x="101" y="37"/>
                              <a:pt x="103" y="37"/>
                              <a:pt x="106" y="38"/>
                            </a:cubicBezTo>
                            <a:cubicBezTo>
                              <a:pt x="131" y="45"/>
                              <a:pt x="142" y="83"/>
                              <a:pt x="132" y="122"/>
                            </a:cubicBezTo>
                            <a:moveTo>
                              <a:pt x="116" y="3"/>
                            </a:moveTo>
                            <a:cubicBezTo>
                              <a:pt x="93" y="-4"/>
                              <a:pt x="69" y="2"/>
                              <a:pt x="48" y="19"/>
                            </a:cubicBezTo>
                            <a:cubicBezTo>
                              <a:pt x="28" y="35"/>
                              <a:pt x="13" y="58"/>
                              <a:pt x="5" y="86"/>
                            </a:cubicBezTo>
                            <a:cubicBezTo>
                              <a:pt x="-11" y="145"/>
                              <a:pt x="11" y="202"/>
                              <a:pt x="56" y="215"/>
                            </a:cubicBezTo>
                            <a:cubicBezTo>
                              <a:pt x="62" y="216"/>
                              <a:pt x="68" y="217"/>
                              <a:pt x="74" y="217"/>
                            </a:cubicBezTo>
                            <a:cubicBezTo>
                              <a:pt x="114" y="217"/>
                              <a:pt x="152" y="183"/>
                              <a:pt x="167" y="132"/>
                            </a:cubicBezTo>
                            <a:cubicBezTo>
                              <a:pt x="184" y="72"/>
                              <a:pt x="161" y="15"/>
                              <a:pt x="116" y="3"/>
                            </a:cubicBezTo>
                            <a:close/>
                          </a:path>
                        </a:pathLst>
                      </a:custGeom>
                      <a:solidFill>
                        <a:schemeClr val="dk1"/>
                      </a:solidFill>
                      <a:ln>
                        <a:noFill/>
                      </a:ln>
                    </p:spPr>
                    <p:txBody>
                      <a:bodyPr spcFirstLastPara="1" wrap="square" lIns="90000" tIns="33100" rIns="90000" bIns="331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370" name="Google Shape;2370;p48"/>
                      <p:cNvSpPr/>
                      <p:nvPr/>
                    </p:nvSpPr>
                    <p:spPr>
                      <a:xfrm>
                        <a:off x="-1610485" y="1229725"/>
                        <a:ext cx="21960" cy="29880"/>
                      </a:xfrm>
                      <a:custGeom>
                        <a:avLst/>
                        <a:gdLst/>
                        <a:ahLst/>
                        <a:cxnLst/>
                        <a:rect l="l" t="t" r="r" b="b"/>
                        <a:pathLst>
                          <a:path w="61" h="83" extrusionOk="0">
                            <a:moveTo>
                              <a:pt x="31" y="83"/>
                            </a:moveTo>
                            <a:cubicBezTo>
                              <a:pt x="48" y="83"/>
                              <a:pt x="61" y="65"/>
                              <a:pt x="61" y="42"/>
                            </a:cubicBezTo>
                            <a:cubicBezTo>
                              <a:pt x="61" y="19"/>
                              <a:pt x="48" y="0"/>
                              <a:pt x="31" y="0"/>
                            </a:cubicBezTo>
                            <a:cubicBezTo>
                              <a:pt x="14" y="0"/>
                              <a:pt x="0" y="19"/>
                              <a:pt x="0" y="42"/>
                            </a:cubicBezTo>
                            <a:cubicBezTo>
                              <a:pt x="0" y="65"/>
                              <a:pt x="14" y="83"/>
                              <a:pt x="31" y="83"/>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371" name="Google Shape;2371;p48"/>
                      <p:cNvSpPr/>
                      <p:nvPr/>
                    </p:nvSpPr>
                    <p:spPr>
                      <a:xfrm>
                        <a:off x="-1609045" y="1269325"/>
                        <a:ext cx="22320" cy="29880"/>
                      </a:xfrm>
                      <a:custGeom>
                        <a:avLst/>
                        <a:gdLst/>
                        <a:ahLst/>
                        <a:cxnLst/>
                        <a:rect l="l" t="t" r="r" b="b"/>
                        <a:pathLst>
                          <a:path w="62" h="83" extrusionOk="0">
                            <a:moveTo>
                              <a:pt x="31" y="0"/>
                            </a:moveTo>
                            <a:cubicBezTo>
                              <a:pt x="14" y="0"/>
                              <a:pt x="0" y="18"/>
                              <a:pt x="0" y="41"/>
                            </a:cubicBezTo>
                            <a:cubicBezTo>
                              <a:pt x="0" y="64"/>
                              <a:pt x="14" y="83"/>
                              <a:pt x="31" y="83"/>
                            </a:cubicBezTo>
                            <a:cubicBezTo>
                              <a:pt x="48" y="83"/>
                              <a:pt x="62" y="64"/>
                              <a:pt x="62" y="41"/>
                            </a:cubicBezTo>
                            <a:cubicBezTo>
                              <a:pt x="62" y="18"/>
                              <a:pt x="48" y="0"/>
                              <a:pt x="31" y="0"/>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372" name="Google Shape;2372;p48"/>
                      <p:cNvSpPr/>
                      <p:nvPr/>
                    </p:nvSpPr>
                    <p:spPr>
                      <a:xfrm>
                        <a:off x="-1542805" y="1136485"/>
                        <a:ext cx="73800" cy="274320"/>
                      </a:xfrm>
                      <a:custGeom>
                        <a:avLst/>
                        <a:gdLst/>
                        <a:ahLst/>
                        <a:cxnLst/>
                        <a:rect l="l" t="t" r="r" b="b"/>
                        <a:pathLst>
                          <a:path w="205" h="762" extrusionOk="0">
                            <a:moveTo>
                              <a:pt x="205" y="28"/>
                            </a:moveTo>
                            <a:lnTo>
                              <a:pt x="181" y="0"/>
                            </a:lnTo>
                            <a:cubicBezTo>
                              <a:pt x="178" y="3"/>
                              <a:pt x="-147" y="290"/>
                              <a:pt x="80" y="762"/>
                            </a:cubicBezTo>
                            <a:lnTo>
                              <a:pt x="113" y="746"/>
                            </a:lnTo>
                            <a:cubicBezTo>
                              <a:pt x="-101" y="300"/>
                              <a:pt x="192" y="39"/>
                              <a:pt x="205" y="28"/>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373" name="Google Shape;2373;p48"/>
                      <p:cNvSpPr/>
                      <p:nvPr/>
                    </p:nvSpPr>
                    <p:spPr>
                      <a:xfrm>
                        <a:off x="-1327885" y="1137205"/>
                        <a:ext cx="53640" cy="275760"/>
                      </a:xfrm>
                      <a:custGeom>
                        <a:avLst/>
                        <a:gdLst/>
                        <a:ahLst/>
                        <a:cxnLst/>
                        <a:rect l="l" t="t" r="r" b="b"/>
                        <a:pathLst>
                          <a:path w="149" h="766" extrusionOk="0">
                            <a:moveTo>
                              <a:pt x="2" y="23"/>
                            </a:moveTo>
                            <a:cubicBezTo>
                              <a:pt x="4" y="27"/>
                              <a:pt x="249" y="334"/>
                              <a:pt x="0" y="747"/>
                            </a:cubicBezTo>
                            <a:lnTo>
                              <a:pt x="32" y="766"/>
                            </a:lnTo>
                            <a:cubicBezTo>
                              <a:pt x="294" y="331"/>
                              <a:pt x="33" y="4"/>
                              <a:pt x="30" y="0"/>
                            </a:cubicBezTo>
                            <a:lnTo>
                              <a:pt x="2" y="23"/>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374" name="Google Shape;2374;p48"/>
                      <p:cNvSpPr/>
                      <p:nvPr/>
                    </p:nvSpPr>
                    <p:spPr>
                      <a:xfrm>
                        <a:off x="-1523005" y="1219645"/>
                        <a:ext cx="120600" cy="108000"/>
                      </a:xfrm>
                      <a:custGeom>
                        <a:avLst/>
                        <a:gdLst/>
                        <a:ahLst/>
                        <a:cxnLst/>
                        <a:rect l="l" t="t" r="r" b="b"/>
                        <a:pathLst>
                          <a:path w="335" h="300" extrusionOk="0">
                            <a:moveTo>
                              <a:pt x="223" y="116"/>
                            </a:moveTo>
                            <a:cubicBezTo>
                              <a:pt x="233" y="95"/>
                              <a:pt x="244" y="73"/>
                              <a:pt x="254" y="55"/>
                            </a:cubicBezTo>
                            <a:cubicBezTo>
                              <a:pt x="262" y="42"/>
                              <a:pt x="267" y="38"/>
                              <a:pt x="267" y="38"/>
                            </a:cubicBezTo>
                            <a:cubicBezTo>
                              <a:pt x="277" y="44"/>
                              <a:pt x="292" y="90"/>
                              <a:pt x="299" y="136"/>
                            </a:cubicBezTo>
                            <a:lnTo>
                              <a:pt x="335" y="130"/>
                            </a:lnTo>
                            <a:cubicBezTo>
                              <a:pt x="330" y="94"/>
                              <a:pt x="314" y="9"/>
                              <a:pt x="274" y="2"/>
                            </a:cubicBezTo>
                            <a:cubicBezTo>
                              <a:pt x="255" y="-2"/>
                              <a:pt x="238" y="10"/>
                              <a:pt x="223" y="37"/>
                            </a:cubicBezTo>
                            <a:cubicBezTo>
                              <a:pt x="221" y="40"/>
                              <a:pt x="219" y="44"/>
                              <a:pt x="217" y="48"/>
                            </a:cubicBezTo>
                            <a:cubicBezTo>
                              <a:pt x="212" y="34"/>
                              <a:pt x="204" y="23"/>
                              <a:pt x="193" y="14"/>
                            </a:cubicBezTo>
                            <a:cubicBezTo>
                              <a:pt x="172" y="-3"/>
                              <a:pt x="154" y="-1"/>
                              <a:pt x="142" y="3"/>
                            </a:cubicBezTo>
                            <a:cubicBezTo>
                              <a:pt x="95" y="20"/>
                              <a:pt x="72" y="111"/>
                              <a:pt x="67" y="129"/>
                            </a:cubicBezTo>
                            <a:lnTo>
                              <a:pt x="103" y="137"/>
                            </a:lnTo>
                            <a:cubicBezTo>
                              <a:pt x="111" y="101"/>
                              <a:pt x="133" y="45"/>
                              <a:pt x="154" y="38"/>
                            </a:cubicBezTo>
                            <a:cubicBezTo>
                              <a:pt x="156" y="37"/>
                              <a:pt x="161" y="35"/>
                              <a:pt x="170" y="42"/>
                            </a:cubicBezTo>
                            <a:cubicBezTo>
                              <a:pt x="185" y="54"/>
                              <a:pt x="188" y="79"/>
                              <a:pt x="187" y="107"/>
                            </a:cubicBezTo>
                            <a:cubicBezTo>
                              <a:pt x="186" y="110"/>
                              <a:pt x="184" y="113"/>
                              <a:pt x="183" y="116"/>
                            </a:cubicBezTo>
                            <a:cubicBezTo>
                              <a:pt x="150" y="185"/>
                              <a:pt x="114" y="263"/>
                              <a:pt x="76" y="255"/>
                            </a:cubicBezTo>
                            <a:cubicBezTo>
                              <a:pt x="57" y="252"/>
                              <a:pt x="44" y="245"/>
                              <a:pt x="39" y="236"/>
                            </a:cubicBezTo>
                            <a:cubicBezTo>
                              <a:pt x="34" y="228"/>
                              <a:pt x="37" y="218"/>
                              <a:pt x="37" y="218"/>
                            </a:cubicBezTo>
                            <a:lnTo>
                              <a:pt x="2" y="206"/>
                            </a:lnTo>
                            <a:cubicBezTo>
                              <a:pt x="2" y="208"/>
                              <a:pt x="-6" y="231"/>
                              <a:pt x="7" y="254"/>
                            </a:cubicBezTo>
                            <a:cubicBezTo>
                              <a:pt x="18" y="273"/>
                              <a:pt x="39" y="286"/>
                              <a:pt x="69" y="291"/>
                            </a:cubicBezTo>
                            <a:cubicBezTo>
                              <a:pt x="73" y="292"/>
                              <a:pt x="77" y="292"/>
                              <a:pt x="81" y="292"/>
                            </a:cubicBezTo>
                            <a:cubicBezTo>
                              <a:pt x="118" y="292"/>
                              <a:pt x="147" y="260"/>
                              <a:pt x="173" y="217"/>
                            </a:cubicBezTo>
                            <a:cubicBezTo>
                              <a:pt x="170" y="246"/>
                              <a:pt x="172" y="269"/>
                              <a:pt x="187" y="283"/>
                            </a:cubicBezTo>
                            <a:cubicBezTo>
                              <a:pt x="200" y="294"/>
                              <a:pt x="217" y="300"/>
                              <a:pt x="236" y="300"/>
                            </a:cubicBezTo>
                            <a:cubicBezTo>
                              <a:pt x="243" y="300"/>
                              <a:pt x="250" y="299"/>
                              <a:pt x="258" y="297"/>
                            </a:cubicBezTo>
                            <a:cubicBezTo>
                              <a:pt x="290" y="290"/>
                              <a:pt x="320" y="269"/>
                              <a:pt x="330" y="245"/>
                            </a:cubicBezTo>
                            <a:lnTo>
                              <a:pt x="296" y="231"/>
                            </a:lnTo>
                            <a:cubicBezTo>
                              <a:pt x="292" y="242"/>
                              <a:pt x="273" y="256"/>
                              <a:pt x="250" y="262"/>
                            </a:cubicBezTo>
                            <a:cubicBezTo>
                              <a:pt x="241" y="264"/>
                              <a:pt x="223" y="266"/>
                              <a:pt x="211" y="255"/>
                            </a:cubicBezTo>
                            <a:cubicBezTo>
                              <a:pt x="204" y="248"/>
                              <a:pt x="211" y="203"/>
                              <a:pt x="215" y="178"/>
                            </a:cubicBezTo>
                            <a:cubicBezTo>
                              <a:pt x="218" y="158"/>
                              <a:pt x="222" y="137"/>
                              <a:pt x="223" y="116"/>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375" name="Google Shape;2375;p48"/>
                      <p:cNvSpPr/>
                      <p:nvPr/>
                    </p:nvSpPr>
                    <p:spPr>
                      <a:xfrm>
                        <a:off x="-1390525" y="1303885"/>
                        <a:ext cx="54720" cy="63360"/>
                      </a:xfrm>
                      <a:custGeom>
                        <a:avLst/>
                        <a:gdLst/>
                        <a:ahLst/>
                        <a:cxnLst/>
                        <a:rect l="l" t="t" r="r" b="b"/>
                        <a:pathLst>
                          <a:path w="152" h="176" extrusionOk="0">
                            <a:moveTo>
                              <a:pt x="132" y="23"/>
                            </a:moveTo>
                            <a:cubicBezTo>
                              <a:pt x="129" y="21"/>
                              <a:pt x="116" y="18"/>
                              <a:pt x="105" y="33"/>
                            </a:cubicBezTo>
                            <a:cubicBezTo>
                              <a:pt x="98" y="43"/>
                              <a:pt x="79" y="61"/>
                              <a:pt x="61" y="79"/>
                            </a:cubicBezTo>
                            <a:cubicBezTo>
                              <a:pt x="58" y="81"/>
                              <a:pt x="55" y="84"/>
                              <a:pt x="52" y="86"/>
                            </a:cubicBezTo>
                            <a:cubicBezTo>
                              <a:pt x="49" y="56"/>
                              <a:pt x="43" y="24"/>
                              <a:pt x="37" y="0"/>
                            </a:cubicBezTo>
                            <a:lnTo>
                              <a:pt x="2" y="8"/>
                            </a:lnTo>
                            <a:cubicBezTo>
                              <a:pt x="11" y="51"/>
                              <a:pt x="17" y="95"/>
                              <a:pt x="18" y="121"/>
                            </a:cubicBezTo>
                            <a:cubicBezTo>
                              <a:pt x="2" y="139"/>
                              <a:pt x="-3" y="150"/>
                              <a:pt x="1" y="162"/>
                            </a:cubicBezTo>
                            <a:cubicBezTo>
                              <a:pt x="3" y="165"/>
                              <a:pt x="8" y="176"/>
                              <a:pt x="24" y="176"/>
                            </a:cubicBezTo>
                            <a:cubicBezTo>
                              <a:pt x="32" y="176"/>
                              <a:pt x="39" y="172"/>
                              <a:pt x="45" y="165"/>
                            </a:cubicBezTo>
                            <a:cubicBezTo>
                              <a:pt x="50" y="159"/>
                              <a:pt x="53" y="149"/>
                              <a:pt x="54" y="136"/>
                            </a:cubicBezTo>
                            <a:cubicBezTo>
                              <a:pt x="64" y="126"/>
                              <a:pt x="76" y="114"/>
                              <a:pt x="86" y="105"/>
                            </a:cubicBezTo>
                            <a:cubicBezTo>
                              <a:pt x="96" y="95"/>
                              <a:pt x="106" y="86"/>
                              <a:pt x="114" y="77"/>
                            </a:cubicBezTo>
                            <a:cubicBezTo>
                              <a:pt x="115" y="101"/>
                              <a:pt x="113" y="135"/>
                              <a:pt x="111" y="165"/>
                            </a:cubicBezTo>
                            <a:lnTo>
                              <a:pt x="147" y="168"/>
                            </a:lnTo>
                            <a:cubicBezTo>
                              <a:pt x="159" y="32"/>
                              <a:pt x="144" y="27"/>
                              <a:pt x="132" y="23"/>
                            </a:cubicBezTo>
                            <a:close/>
                          </a:path>
                        </a:pathLst>
                      </a:custGeom>
                      <a:solidFill>
                        <a:schemeClr val="dk1"/>
                      </a:solidFill>
                      <a:ln>
                        <a:noFill/>
                      </a:ln>
                    </p:spPr>
                    <p:txBody>
                      <a:bodyPr spcFirstLastPara="1" wrap="square" lIns="90000" tIns="18350" rIns="90000" bIns="1835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376" name="Google Shape;2376;p48"/>
                      <p:cNvSpPr/>
                      <p:nvPr/>
                    </p:nvSpPr>
                    <p:spPr>
                      <a:xfrm>
                        <a:off x="-1188565" y="834085"/>
                        <a:ext cx="100800" cy="540720"/>
                      </a:xfrm>
                      <a:custGeom>
                        <a:avLst/>
                        <a:gdLst/>
                        <a:ahLst/>
                        <a:cxnLst/>
                        <a:rect l="l" t="t" r="r" b="b"/>
                        <a:pathLst>
                          <a:path w="280" h="1502" extrusionOk="0">
                            <a:moveTo>
                              <a:pt x="37" y="837"/>
                            </a:moveTo>
                            <a:cubicBezTo>
                              <a:pt x="50" y="418"/>
                              <a:pt x="277" y="22"/>
                              <a:pt x="280" y="18"/>
                            </a:cubicBezTo>
                            <a:lnTo>
                              <a:pt x="248" y="0"/>
                            </a:lnTo>
                            <a:cubicBezTo>
                              <a:pt x="246" y="4"/>
                              <a:pt x="14" y="407"/>
                              <a:pt x="0" y="836"/>
                            </a:cubicBezTo>
                            <a:cubicBezTo>
                              <a:pt x="-13" y="1268"/>
                              <a:pt x="237" y="1493"/>
                              <a:pt x="247" y="1502"/>
                            </a:cubicBezTo>
                            <a:lnTo>
                              <a:pt x="272" y="1475"/>
                            </a:lnTo>
                            <a:cubicBezTo>
                              <a:pt x="269" y="1473"/>
                              <a:pt x="24" y="1253"/>
                              <a:pt x="37" y="837"/>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377" name="Google Shape;2377;p48"/>
                      <p:cNvSpPr/>
                      <p:nvPr/>
                    </p:nvSpPr>
                    <p:spPr>
                      <a:xfrm>
                        <a:off x="-580525" y="832285"/>
                        <a:ext cx="149760" cy="494280"/>
                      </a:xfrm>
                      <a:custGeom>
                        <a:avLst/>
                        <a:gdLst/>
                        <a:ahLst/>
                        <a:cxnLst/>
                        <a:rect l="l" t="t" r="r" b="b"/>
                        <a:pathLst>
                          <a:path w="416" h="1373" extrusionOk="0">
                            <a:moveTo>
                              <a:pt x="201" y="19"/>
                            </a:moveTo>
                            <a:cubicBezTo>
                              <a:pt x="204" y="23"/>
                              <a:pt x="454" y="437"/>
                              <a:pt x="357" y="788"/>
                            </a:cubicBezTo>
                            <a:cubicBezTo>
                              <a:pt x="259" y="1141"/>
                              <a:pt x="2" y="1341"/>
                              <a:pt x="0" y="1343"/>
                            </a:cubicBezTo>
                            <a:lnTo>
                              <a:pt x="22" y="1373"/>
                            </a:lnTo>
                            <a:cubicBezTo>
                              <a:pt x="33" y="1364"/>
                              <a:pt x="291" y="1163"/>
                              <a:pt x="392" y="798"/>
                            </a:cubicBezTo>
                            <a:cubicBezTo>
                              <a:pt x="494" y="431"/>
                              <a:pt x="243" y="17"/>
                              <a:pt x="232" y="0"/>
                            </a:cubicBezTo>
                            <a:lnTo>
                              <a:pt x="201" y="19"/>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378" name="Google Shape;2378;p48"/>
                      <p:cNvSpPr/>
                      <p:nvPr/>
                    </p:nvSpPr>
                    <p:spPr>
                      <a:xfrm>
                        <a:off x="-1087405" y="1134685"/>
                        <a:ext cx="63000" cy="98640"/>
                      </a:xfrm>
                      <a:custGeom>
                        <a:avLst/>
                        <a:gdLst/>
                        <a:ahLst/>
                        <a:cxnLst/>
                        <a:rect l="l" t="t" r="r" b="b"/>
                        <a:pathLst>
                          <a:path w="175" h="274" extrusionOk="0">
                            <a:moveTo>
                              <a:pt x="119" y="1"/>
                            </a:moveTo>
                            <a:cubicBezTo>
                              <a:pt x="91" y="8"/>
                              <a:pt x="66" y="51"/>
                              <a:pt x="46" y="101"/>
                            </a:cubicBezTo>
                            <a:lnTo>
                              <a:pt x="49" y="51"/>
                            </a:lnTo>
                            <a:lnTo>
                              <a:pt x="13" y="48"/>
                            </a:lnTo>
                            <a:lnTo>
                              <a:pt x="0" y="254"/>
                            </a:lnTo>
                            <a:cubicBezTo>
                              <a:pt x="-1" y="264"/>
                              <a:pt x="6" y="272"/>
                              <a:pt x="15" y="273"/>
                            </a:cubicBezTo>
                            <a:cubicBezTo>
                              <a:pt x="16" y="274"/>
                              <a:pt x="17" y="274"/>
                              <a:pt x="18" y="274"/>
                            </a:cubicBezTo>
                            <a:cubicBezTo>
                              <a:pt x="26" y="274"/>
                              <a:pt x="34" y="268"/>
                              <a:pt x="36" y="260"/>
                            </a:cubicBezTo>
                            <a:cubicBezTo>
                              <a:pt x="59" y="160"/>
                              <a:pt x="100" y="50"/>
                              <a:pt x="125" y="37"/>
                            </a:cubicBezTo>
                            <a:cubicBezTo>
                              <a:pt x="139" y="56"/>
                              <a:pt x="142" y="160"/>
                              <a:pt x="131" y="267"/>
                            </a:cubicBezTo>
                            <a:lnTo>
                              <a:pt x="168" y="270"/>
                            </a:lnTo>
                            <a:cubicBezTo>
                              <a:pt x="174" y="202"/>
                              <a:pt x="186" y="41"/>
                              <a:pt x="148" y="8"/>
                            </a:cubicBezTo>
                            <a:cubicBezTo>
                              <a:pt x="139" y="1"/>
                              <a:pt x="129" y="-2"/>
                              <a:pt x="119" y="1"/>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379" name="Google Shape;2379;p48"/>
                      <p:cNvSpPr/>
                      <p:nvPr/>
                    </p:nvSpPr>
                    <p:spPr>
                      <a:xfrm>
                        <a:off x="-983005" y="1067005"/>
                        <a:ext cx="55080" cy="76320"/>
                      </a:xfrm>
                      <a:custGeom>
                        <a:avLst/>
                        <a:gdLst/>
                        <a:ahLst/>
                        <a:cxnLst/>
                        <a:rect l="l" t="t" r="r" b="b"/>
                        <a:pathLst>
                          <a:path w="153" h="212" extrusionOk="0">
                            <a:moveTo>
                              <a:pt x="148" y="212"/>
                            </a:moveTo>
                            <a:lnTo>
                              <a:pt x="153" y="212"/>
                            </a:lnTo>
                            <a:lnTo>
                              <a:pt x="153" y="175"/>
                            </a:lnTo>
                            <a:lnTo>
                              <a:pt x="148" y="176"/>
                            </a:lnTo>
                            <a:cubicBezTo>
                              <a:pt x="79" y="177"/>
                              <a:pt x="59" y="169"/>
                              <a:pt x="53" y="166"/>
                            </a:cubicBezTo>
                            <a:cubicBezTo>
                              <a:pt x="56" y="159"/>
                              <a:pt x="68" y="146"/>
                              <a:pt x="75" y="137"/>
                            </a:cubicBezTo>
                            <a:cubicBezTo>
                              <a:pt x="101" y="108"/>
                              <a:pt x="140" y="63"/>
                              <a:pt x="106" y="20"/>
                            </a:cubicBezTo>
                            <a:cubicBezTo>
                              <a:pt x="89" y="1"/>
                              <a:pt x="73" y="-1"/>
                              <a:pt x="62" y="1"/>
                            </a:cubicBezTo>
                            <a:cubicBezTo>
                              <a:pt x="26" y="7"/>
                              <a:pt x="4" y="63"/>
                              <a:pt x="0" y="74"/>
                            </a:cubicBezTo>
                            <a:lnTo>
                              <a:pt x="34" y="86"/>
                            </a:lnTo>
                            <a:cubicBezTo>
                              <a:pt x="42" y="64"/>
                              <a:pt x="58" y="38"/>
                              <a:pt x="68" y="37"/>
                            </a:cubicBezTo>
                            <a:cubicBezTo>
                              <a:pt x="70" y="36"/>
                              <a:pt x="74" y="40"/>
                              <a:pt x="77" y="43"/>
                            </a:cubicBezTo>
                            <a:cubicBezTo>
                              <a:pt x="90" y="59"/>
                              <a:pt x="78" y="79"/>
                              <a:pt x="48" y="113"/>
                            </a:cubicBezTo>
                            <a:cubicBezTo>
                              <a:pt x="31" y="133"/>
                              <a:pt x="16" y="149"/>
                              <a:pt x="16" y="167"/>
                            </a:cubicBezTo>
                            <a:cubicBezTo>
                              <a:pt x="16" y="176"/>
                              <a:pt x="20" y="184"/>
                              <a:pt x="26" y="190"/>
                            </a:cubicBezTo>
                            <a:cubicBezTo>
                              <a:pt x="41" y="205"/>
                              <a:pt x="75" y="212"/>
                              <a:pt x="134" y="212"/>
                            </a:cubicBezTo>
                            <a:cubicBezTo>
                              <a:pt x="139" y="212"/>
                              <a:pt x="143" y="212"/>
                              <a:pt x="148" y="212"/>
                            </a:cubicBezTo>
                            <a:close/>
                          </a:path>
                        </a:pathLst>
                      </a:custGeom>
                      <a:solidFill>
                        <a:schemeClr val="dk1"/>
                      </a:solidFill>
                      <a:ln>
                        <a:noFill/>
                      </a:ln>
                    </p:spPr>
                    <p:txBody>
                      <a:bodyPr spcFirstLastPara="1" wrap="square" lIns="90000" tIns="31300" rIns="90000" bIns="313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380" name="Google Shape;2380;p48"/>
                      <p:cNvSpPr/>
                      <p:nvPr/>
                    </p:nvSpPr>
                    <p:spPr>
                      <a:xfrm>
                        <a:off x="-1064005" y="884485"/>
                        <a:ext cx="82800" cy="115200"/>
                      </a:xfrm>
                      <a:custGeom>
                        <a:avLst/>
                        <a:gdLst/>
                        <a:ahLst/>
                        <a:cxnLst/>
                        <a:rect l="l" t="t" r="r" b="b"/>
                        <a:pathLst>
                          <a:path w="230" h="320" extrusionOk="0">
                            <a:moveTo>
                              <a:pt x="17" y="277"/>
                            </a:moveTo>
                            <a:cubicBezTo>
                              <a:pt x="27" y="278"/>
                              <a:pt x="36" y="271"/>
                              <a:pt x="37" y="261"/>
                            </a:cubicBezTo>
                            <a:cubicBezTo>
                              <a:pt x="44" y="208"/>
                              <a:pt x="76" y="70"/>
                              <a:pt x="142" y="67"/>
                            </a:cubicBezTo>
                            <a:cubicBezTo>
                              <a:pt x="151" y="66"/>
                              <a:pt x="158" y="69"/>
                              <a:pt x="165" y="76"/>
                            </a:cubicBezTo>
                            <a:cubicBezTo>
                              <a:pt x="202" y="113"/>
                              <a:pt x="193" y="245"/>
                              <a:pt x="190" y="295"/>
                            </a:cubicBezTo>
                            <a:cubicBezTo>
                              <a:pt x="189" y="306"/>
                              <a:pt x="189" y="315"/>
                              <a:pt x="189" y="320"/>
                            </a:cubicBezTo>
                            <a:lnTo>
                              <a:pt x="225" y="320"/>
                            </a:lnTo>
                            <a:cubicBezTo>
                              <a:pt x="225" y="315"/>
                              <a:pt x="226" y="307"/>
                              <a:pt x="226" y="297"/>
                            </a:cubicBezTo>
                            <a:cubicBezTo>
                              <a:pt x="231" y="233"/>
                              <a:pt x="239" y="99"/>
                              <a:pt x="191" y="50"/>
                            </a:cubicBezTo>
                            <a:cubicBezTo>
                              <a:pt x="177" y="36"/>
                              <a:pt x="160" y="29"/>
                              <a:pt x="140" y="30"/>
                            </a:cubicBezTo>
                            <a:cubicBezTo>
                              <a:pt x="93" y="32"/>
                              <a:pt x="61" y="72"/>
                              <a:pt x="39" y="117"/>
                            </a:cubicBezTo>
                            <a:lnTo>
                              <a:pt x="41" y="1"/>
                            </a:lnTo>
                            <a:lnTo>
                              <a:pt x="5" y="0"/>
                            </a:lnTo>
                            <a:lnTo>
                              <a:pt x="0" y="258"/>
                            </a:lnTo>
                            <a:cubicBezTo>
                              <a:pt x="0" y="268"/>
                              <a:pt x="8" y="276"/>
                              <a:pt x="17" y="277"/>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381" name="Google Shape;2381;p48"/>
                      <p:cNvSpPr/>
                      <p:nvPr/>
                    </p:nvSpPr>
                    <p:spPr>
                      <a:xfrm>
                        <a:off x="-884005" y="905005"/>
                        <a:ext cx="42480" cy="58320"/>
                      </a:xfrm>
                      <a:custGeom>
                        <a:avLst/>
                        <a:gdLst/>
                        <a:ahLst/>
                        <a:cxnLst/>
                        <a:rect l="l" t="t" r="r" b="b"/>
                        <a:pathLst>
                          <a:path w="118" h="162" extrusionOk="0">
                            <a:moveTo>
                              <a:pt x="48" y="162"/>
                            </a:moveTo>
                            <a:lnTo>
                              <a:pt x="84" y="162"/>
                            </a:lnTo>
                            <a:lnTo>
                              <a:pt x="84" y="84"/>
                            </a:lnTo>
                            <a:lnTo>
                              <a:pt x="118" y="84"/>
                            </a:lnTo>
                            <a:lnTo>
                              <a:pt x="118" y="48"/>
                            </a:lnTo>
                            <a:lnTo>
                              <a:pt x="84" y="48"/>
                            </a:lnTo>
                            <a:lnTo>
                              <a:pt x="84" y="0"/>
                            </a:lnTo>
                            <a:lnTo>
                              <a:pt x="48" y="0"/>
                            </a:lnTo>
                            <a:lnTo>
                              <a:pt x="48" y="48"/>
                            </a:lnTo>
                            <a:lnTo>
                              <a:pt x="0" y="48"/>
                            </a:lnTo>
                            <a:lnTo>
                              <a:pt x="0" y="84"/>
                            </a:lnTo>
                            <a:lnTo>
                              <a:pt x="48" y="84"/>
                            </a:lnTo>
                            <a:lnTo>
                              <a:pt x="48" y="162"/>
                            </a:lnTo>
                            <a:close/>
                          </a:path>
                        </a:pathLst>
                      </a:custGeom>
                      <a:solidFill>
                        <a:schemeClr val="dk1"/>
                      </a:solidFill>
                      <a:ln>
                        <a:noFill/>
                      </a:ln>
                    </p:spPr>
                    <p:txBody>
                      <a:bodyPr spcFirstLastPara="1" wrap="square" lIns="90000" tIns="13300" rIns="90000" bIns="133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382" name="Google Shape;2382;p48"/>
                      <p:cNvSpPr/>
                      <p:nvPr/>
                    </p:nvSpPr>
                    <p:spPr>
                      <a:xfrm>
                        <a:off x="-803725" y="884845"/>
                        <a:ext cx="93600" cy="96120"/>
                      </a:xfrm>
                      <a:custGeom>
                        <a:avLst/>
                        <a:gdLst/>
                        <a:ahLst/>
                        <a:cxnLst/>
                        <a:rect l="l" t="t" r="r" b="b"/>
                        <a:pathLst>
                          <a:path w="260" h="267" extrusionOk="0">
                            <a:moveTo>
                              <a:pt x="18" y="267"/>
                            </a:moveTo>
                            <a:lnTo>
                              <a:pt x="19" y="267"/>
                            </a:lnTo>
                            <a:cubicBezTo>
                              <a:pt x="29" y="267"/>
                              <a:pt x="36" y="259"/>
                              <a:pt x="36" y="249"/>
                            </a:cubicBezTo>
                            <a:lnTo>
                              <a:pt x="36" y="229"/>
                            </a:lnTo>
                            <a:cubicBezTo>
                              <a:pt x="38" y="201"/>
                              <a:pt x="48" y="148"/>
                              <a:pt x="97" y="100"/>
                            </a:cubicBezTo>
                            <a:cubicBezTo>
                              <a:pt x="158" y="38"/>
                              <a:pt x="182" y="34"/>
                              <a:pt x="190" y="37"/>
                            </a:cubicBezTo>
                            <a:cubicBezTo>
                              <a:pt x="199" y="40"/>
                              <a:pt x="206" y="58"/>
                              <a:pt x="210" y="85"/>
                            </a:cubicBezTo>
                            <a:cubicBezTo>
                              <a:pt x="223" y="183"/>
                              <a:pt x="223" y="261"/>
                              <a:pt x="223" y="262"/>
                            </a:cubicBezTo>
                            <a:lnTo>
                              <a:pt x="260" y="262"/>
                            </a:lnTo>
                            <a:cubicBezTo>
                              <a:pt x="260" y="259"/>
                              <a:pt x="259" y="181"/>
                              <a:pt x="246" y="80"/>
                            </a:cubicBezTo>
                            <a:cubicBezTo>
                              <a:pt x="241" y="36"/>
                              <a:pt x="226" y="11"/>
                              <a:pt x="202" y="3"/>
                            </a:cubicBezTo>
                            <a:cubicBezTo>
                              <a:pt x="171" y="-8"/>
                              <a:pt x="131" y="13"/>
                              <a:pt x="71" y="74"/>
                            </a:cubicBezTo>
                            <a:cubicBezTo>
                              <a:pt x="57" y="88"/>
                              <a:pt x="45" y="102"/>
                              <a:pt x="36" y="117"/>
                            </a:cubicBezTo>
                            <a:lnTo>
                              <a:pt x="36" y="21"/>
                            </a:lnTo>
                            <a:lnTo>
                              <a:pt x="0" y="21"/>
                            </a:lnTo>
                            <a:lnTo>
                              <a:pt x="0" y="229"/>
                            </a:lnTo>
                            <a:cubicBezTo>
                              <a:pt x="-1" y="241"/>
                              <a:pt x="0" y="250"/>
                              <a:pt x="0" y="251"/>
                            </a:cubicBezTo>
                            <a:cubicBezTo>
                              <a:pt x="1" y="260"/>
                              <a:pt x="9" y="267"/>
                              <a:pt x="18" y="267"/>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383" name="Google Shape;2383;p48"/>
                      <p:cNvSpPr/>
                      <p:nvPr/>
                    </p:nvSpPr>
                    <p:spPr>
                      <a:xfrm>
                        <a:off x="-689965" y="937765"/>
                        <a:ext cx="41040" cy="13320"/>
                      </a:xfrm>
                      <a:custGeom>
                        <a:avLst/>
                        <a:gdLst/>
                        <a:ahLst/>
                        <a:cxnLst/>
                        <a:rect l="l" t="t" r="r" b="b"/>
                        <a:pathLst>
                          <a:path w="114" h="37" extrusionOk="0">
                            <a:moveTo>
                              <a:pt x="114" y="0"/>
                            </a:moveTo>
                            <a:lnTo>
                              <a:pt x="0" y="0"/>
                            </a:lnTo>
                            <a:lnTo>
                              <a:pt x="0" y="37"/>
                            </a:lnTo>
                            <a:lnTo>
                              <a:pt x="114" y="37"/>
                            </a:lnTo>
                            <a:lnTo>
                              <a:pt x="114" y="0"/>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384" name="Google Shape;2384;p48"/>
                      <p:cNvSpPr/>
                      <p:nvPr/>
                    </p:nvSpPr>
                    <p:spPr>
                      <a:xfrm>
                        <a:off x="-620485" y="868285"/>
                        <a:ext cx="42480" cy="106200"/>
                      </a:xfrm>
                      <a:custGeom>
                        <a:avLst/>
                        <a:gdLst/>
                        <a:ahLst/>
                        <a:cxnLst/>
                        <a:rect l="l" t="t" r="r" b="b"/>
                        <a:pathLst>
                          <a:path w="118" h="295" extrusionOk="0">
                            <a:moveTo>
                              <a:pt x="79" y="112"/>
                            </a:moveTo>
                            <a:lnTo>
                              <a:pt x="82" y="295"/>
                            </a:lnTo>
                            <a:lnTo>
                              <a:pt x="118" y="295"/>
                            </a:lnTo>
                            <a:lnTo>
                              <a:pt x="114" y="19"/>
                            </a:lnTo>
                            <a:cubicBezTo>
                              <a:pt x="114" y="10"/>
                              <a:pt x="108" y="3"/>
                              <a:pt x="99" y="1"/>
                            </a:cubicBezTo>
                            <a:cubicBezTo>
                              <a:pt x="90" y="-1"/>
                              <a:pt x="82" y="4"/>
                              <a:pt x="79" y="12"/>
                            </a:cubicBezTo>
                            <a:cubicBezTo>
                              <a:pt x="79" y="12"/>
                              <a:pt x="61" y="56"/>
                              <a:pt x="48" y="91"/>
                            </a:cubicBezTo>
                            <a:cubicBezTo>
                              <a:pt x="37" y="122"/>
                              <a:pt x="1" y="154"/>
                              <a:pt x="0" y="154"/>
                            </a:cubicBezTo>
                            <a:lnTo>
                              <a:pt x="25" y="182"/>
                            </a:lnTo>
                            <a:cubicBezTo>
                              <a:pt x="26" y="180"/>
                              <a:pt x="62" y="148"/>
                              <a:pt x="79" y="112"/>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385" name="Google Shape;2385;p48"/>
                      <p:cNvSpPr/>
                      <p:nvPr/>
                    </p:nvSpPr>
                    <p:spPr>
                      <a:xfrm>
                        <a:off x="-969685" y="808885"/>
                        <a:ext cx="70920" cy="86400"/>
                      </a:xfrm>
                      <a:custGeom>
                        <a:avLst/>
                        <a:gdLst/>
                        <a:ahLst/>
                        <a:cxnLst/>
                        <a:rect l="l" t="t" r="r" b="b"/>
                        <a:pathLst>
                          <a:path w="197" h="240" extrusionOk="0">
                            <a:moveTo>
                              <a:pt x="83" y="240"/>
                            </a:moveTo>
                            <a:cubicBezTo>
                              <a:pt x="118" y="240"/>
                              <a:pt x="160" y="234"/>
                              <a:pt x="197" y="228"/>
                            </a:cubicBezTo>
                            <a:lnTo>
                              <a:pt x="191" y="192"/>
                            </a:lnTo>
                            <a:cubicBezTo>
                              <a:pt x="126" y="203"/>
                              <a:pt x="59" y="206"/>
                              <a:pt x="39" y="199"/>
                            </a:cubicBezTo>
                            <a:cubicBezTo>
                              <a:pt x="54" y="180"/>
                              <a:pt x="78" y="167"/>
                              <a:pt x="102" y="155"/>
                            </a:cubicBezTo>
                            <a:cubicBezTo>
                              <a:pt x="138" y="137"/>
                              <a:pt x="183" y="114"/>
                              <a:pt x="168" y="61"/>
                            </a:cubicBezTo>
                            <a:cubicBezTo>
                              <a:pt x="155" y="11"/>
                              <a:pt x="123" y="3"/>
                              <a:pt x="109" y="1"/>
                            </a:cubicBezTo>
                            <a:cubicBezTo>
                              <a:pt x="83" y="-2"/>
                              <a:pt x="55" y="15"/>
                              <a:pt x="42" y="40"/>
                            </a:cubicBezTo>
                            <a:lnTo>
                              <a:pt x="75" y="56"/>
                            </a:lnTo>
                            <a:cubicBezTo>
                              <a:pt x="81" y="45"/>
                              <a:pt x="94" y="36"/>
                              <a:pt x="106" y="38"/>
                            </a:cubicBezTo>
                            <a:cubicBezTo>
                              <a:pt x="122" y="39"/>
                              <a:pt x="130" y="59"/>
                              <a:pt x="133" y="71"/>
                            </a:cubicBezTo>
                            <a:cubicBezTo>
                              <a:pt x="139" y="92"/>
                              <a:pt x="128" y="101"/>
                              <a:pt x="85" y="123"/>
                            </a:cubicBezTo>
                            <a:cubicBezTo>
                              <a:pt x="59" y="136"/>
                              <a:pt x="29" y="151"/>
                              <a:pt x="9" y="177"/>
                            </a:cubicBezTo>
                            <a:cubicBezTo>
                              <a:pt x="-5" y="196"/>
                              <a:pt x="0" y="210"/>
                              <a:pt x="4" y="217"/>
                            </a:cubicBezTo>
                            <a:cubicBezTo>
                              <a:pt x="14" y="234"/>
                              <a:pt x="44" y="240"/>
                              <a:pt x="83" y="240"/>
                            </a:cubicBezTo>
                            <a:close/>
                          </a:path>
                        </a:pathLst>
                      </a:custGeom>
                      <a:solidFill>
                        <a:schemeClr val="dk1"/>
                      </a:solidFill>
                      <a:ln>
                        <a:noFill/>
                      </a:ln>
                    </p:spPr>
                    <p:txBody>
                      <a:bodyPr spcFirstLastPara="1" wrap="square" lIns="90000" tIns="41400" rIns="90000" bIns="414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386" name="Google Shape;2386;p48"/>
                      <p:cNvSpPr/>
                      <p:nvPr/>
                    </p:nvSpPr>
                    <p:spPr>
                      <a:xfrm>
                        <a:off x="-476485" y="744085"/>
                        <a:ext cx="87120" cy="117720"/>
                      </a:xfrm>
                      <a:custGeom>
                        <a:avLst/>
                        <a:gdLst/>
                        <a:ahLst/>
                        <a:cxnLst/>
                        <a:rect l="l" t="t" r="r" b="b"/>
                        <a:pathLst>
                          <a:path w="242" h="327" extrusionOk="0">
                            <a:moveTo>
                              <a:pt x="127" y="108"/>
                            </a:moveTo>
                            <a:cubicBezTo>
                              <a:pt x="110" y="103"/>
                              <a:pt x="93" y="106"/>
                              <a:pt x="77" y="113"/>
                            </a:cubicBezTo>
                            <a:lnTo>
                              <a:pt x="95" y="65"/>
                            </a:lnTo>
                            <a:lnTo>
                              <a:pt x="242" y="36"/>
                            </a:lnTo>
                            <a:lnTo>
                              <a:pt x="235" y="0"/>
                            </a:lnTo>
                            <a:lnTo>
                              <a:pt x="77" y="31"/>
                            </a:lnTo>
                            <a:cubicBezTo>
                              <a:pt x="71" y="32"/>
                              <a:pt x="66" y="37"/>
                              <a:pt x="64" y="43"/>
                            </a:cubicBezTo>
                            <a:lnTo>
                              <a:pt x="24" y="152"/>
                            </a:lnTo>
                            <a:cubicBezTo>
                              <a:pt x="21" y="160"/>
                              <a:pt x="24" y="169"/>
                              <a:pt x="32" y="174"/>
                            </a:cubicBezTo>
                            <a:cubicBezTo>
                              <a:pt x="39" y="178"/>
                              <a:pt x="48" y="177"/>
                              <a:pt x="54" y="172"/>
                            </a:cubicBezTo>
                            <a:cubicBezTo>
                              <a:pt x="66" y="160"/>
                              <a:pt x="98" y="138"/>
                              <a:pt x="116" y="143"/>
                            </a:cubicBezTo>
                            <a:cubicBezTo>
                              <a:pt x="128" y="147"/>
                              <a:pt x="134" y="165"/>
                              <a:pt x="137" y="179"/>
                            </a:cubicBezTo>
                            <a:cubicBezTo>
                              <a:pt x="148" y="232"/>
                              <a:pt x="124" y="276"/>
                              <a:pt x="95" y="288"/>
                            </a:cubicBezTo>
                            <a:cubicBezTo>
                              <a:pt x="73" y="297"/>
                              <a:pt x="50" y="285"/>
                              <a:pt x="31" y="254"/>
                            </a:cubicBezTo>
                            <a:lnTo>
                              <a:pt x="0" y="273"/>
                            </a:lnTo>
                            <a:cubicBezTo>
                              <a:pt x="21" y="308"/>
                              <a:pt x="50" y="327"/>
                              <a:pt x="80" y="327"/>
                            </a:cubicBezTo>
                            <a:cubicBezTo>
                              <a:pt x="90" y="327"/>
                              <a:pt x="99" y="325"/>
                              <a:pt x="109" y="322"/>
                            </a:cubicBezTo>
                            <a:cubicBezTo>
                              <a:pt x="152" y="304"/>
                              <a:pt x="188" y="244"/>
                              <a:pt x="173" y="172"/>
                            </a:cubicBezTo>
                            <a:cubicBezTo>
                              <a:pt x="166" y="137"/>
                              <a:pt x="150" y="116"/>
                              <a:pt x="127" y="108"/>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387" name="Google Shape;2387;p48"/>
                      <p:cNvSpPr/>
                      <p:nvPr/>
                    </p:nvSpPr>
                    <p:spPr>
                      <a:xfrm>
                        <a:off x="-1098565" y="1037125"/>
                        <a:ext cx="555120" cy="13320"/>
                      </a:xfrm>
                      <a:custGeom>
                        <a:avLst/>
                        <a:gdLst/>
                        <a:ahLst/>
                        <a:cxnLst/>
                        <a:rect l="l" t="t" r="r" b="b"/>
                        <a:pathLst>
                          <a:path w="1542" h="37" extrusionOk="0">
                            <a:moveTo>
                              <a:pt x="0" y="37"/>
                            </a:moveTo>
                            <a:lnTo>
                              <a:pt x="1542" y="37"/>
                            </a:lnTo>
                            <a:lnTo>
                              <a:pt x="1542" y="0"/>
                            </a:lnTo>
                            <a:lnTo>
                              <a:pt x="0" y="0"/>
                            </a:lnTo>
                            <a:lnTo>
                              <a:pt x="0" y="37"/>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388" name="Google Shape;2388;p48"/>
                      <p:cNvSpPr/>
                      <p:nvPr/>
                    </p:nvSpPr>
                    <p:spPr>
                      <a:xfrm>
                        <a:off x="-961405" y="1180405"/>
                        <a:ext cx="86760" cy="13320"/>
                      </a:xfrm>
                      <a:custGeom>
                        <a:avLst/>
                        <a:gdLst/>
                        <a:ahLst/>
                        <a:cxnLst/>
                        <a:rect l="l" t="t" r="r" b="b"/>
                        <a:pathLst>
                          <a:path w="241" h="37" extrusionOk="0">
                            <a:moveTo>
                              <a:pt x="0" y="37"/>
                            </a:moveTo>
                            <a:lnTo>
                              <a:pt x="241" y="37"/>
                            </a:lnTo>
                            <a:lnTo>
                              <a:pt x="241" y="0"/>
                            </a:lnTo>
                            <a:lnTo>
                              <a:pt x="0" y="0"/>
                            </a:lnTo>
                            <a:lnTo>
                              <a:pt x="0" y="37"/>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389" name="Google Shape;2389;p48"/>
                      <p:cNvSpPr/>
                      <p:nvPr/>
                    </p:nvSpPr>
                    <p:spPr>
                      <a:xfrm>
                        <a:off x="-858805" y="1126765"/>
                        <a:ext cx="65160" cy="99720"/>
                      </a:xfrm>
                      <a:custGeom>
                        <a:avLst/>
                        <a:gdLst/>
                        <a:ahLst/>
                        <a:cxnLst/>
                        <a:rect l="l" t="t" r="r" b="b"/>
                        <a:pathLst>
                          <a:path w="181" h="277" extrusionOk="0">
                            <a:moveTo>
                              <a:pt x="140" y="48"/>
                            </a:moveTo>
                            <a:cubicBezTo>
                              <a:pt x="137" y="35"/>
                              <a:pt x="131" y="2"/>
                              <a:pt x="106" y="0"/>
                            </a:cubicBezTo>
                            <a:cubicBezTo>
                              <a:pt x="76" y="-3"/>
                              <a:pt x="53" y="40"/>
                              <a:pt x="38" y="78"/>
                            </a:cubicBezTo>
                            <a:lnTo>
                              <a:pt x="72" y="91"/>
                            </a:lnTo>
                            <a:cubicBezTo>
                              <a:pt x="81" y="71"/>
                              <a:pt x="92" y="50"/>
                              <a:pt x="100" y="40"/>
                            </a:cubicBezTo>
                            <a:cubicBezTo>
                              <a:pt x="101" y="43"/>
                              <a:pt x="102" y="48"/>
                              <a:pt x="104" y="55"/>
                            </a:cubicBezTo>
                            <a:cubicBezTo>
                              <a:pt x="117" y="126"/>
                              <a:pt x="57" y="169"/>
                              <a:pt x="21" y="195"/>
                            </a:cubicBezTo>
                            <a:lnTo>
                              <a:pt x="11" y="202"/>
                            </a:lnTo>
                            <a:cubicBezTo>
                              <a:pt x="-2" y="213"/>
                              <a:pt x="0" y="225"/>
                              <a:pt x="1" y="229"/>
                            </a:cubicBezTo>
                            <a:cubicBezTo>
                              <a:pt x="4" y="240"/>
                              <a:pt x="10" y="262"/>
                              <a:pt x="178" y="277"/>
                            </a:cubicBezTo>
                            <a:lnTo>
                              <a:pt x="181" y="240"/>
                            </a:lnTo>
                            <a:cubicBezTo>
                              <a:pt x="133" y="236"/>
                              <a:pt x="77" y="228"/>
                              <a:pt x="49" y="220"/>
                            </a:cubicBezTo>
                            <a:cubicBezTo>
                              <a:pt x="88" y="192"/>
                              <a:pt x="156" y="137"/>
                              <a:pt x="140" y="48"/>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390" name="Google Shape;2390;p48"/>
                      <p:cNvSpPr/>
                      <p:nvPr/>
                    </p:nvSpPr>
                    <p:spPr>
                      <a:xfrm>
                        <a:off x="-770605" y="1128925"/>
                        <a:ext cx="113040" cy="100080"/>
                      </a:xfrm>
                      <a:custGeom>
                        <a:avLst/>
                        <a:gdLst/>
                        <a:ahLst/>
                        <a:cxnLst/>
                        <a:rect l="l" t="t" r="r" b="b"/>
                        <a:pathLst>
                          <a:path w="314" h="278" extrusionOk="0">
                            <a:moveTo>
                              <a:pt x="183" y="237"/>
                            </a:moveTo>
                            <a:cubicBezTo>
                              <a:pt x="176" y="240"/>
                              <a:pt x="172" y="241"/>
                              <a:pt x="172" y="242"/>
                            </a:cubicBezTo>
                            <a:cubicBezTo>
                              <a:pt x="165" y="231"/>
                              <a:pt x="172" y="178"/>
                              <a:pt x="176" y="147"/>
                            </a:cubicBezTo>
                            <a:cubicBezTo>
                              <a:pt x="181" y="115"/>
                              <a:pt x="185" y="82"/>
                              <a:pt x="185" y="54"/>
                            </a:cubicBezTo>
                            <a:cubicBezTo>
                              <a:pt x="185" y="28"/>
                              <a:pt x="174" y="20"/>
                              <a:pt x="165" y="18"/>
                            </a:cubicBezTo>
                            <a:cubicBezTo>
                              <a:pt x="154" y="15"/>
                              <a:pt x="133" y="10"/>
                              <a:pt x="60" y="132"/>
                            </a:cubicBezTo>
                            <a:lnTo>
                              <a:pt x="85" y="7"/>
                            </a:lnTo>
                            <a:lnTo>
                              <a:pt x="49" y="0"/>
                            </a:lnTo>
                            <a:lnTo>
                              <a:pt x="0" y="240"/>
                            </a:lnTo>
                            <a:cubicBezTo>
                              <a:pt x="-2" y="249"/>
                              <a:pt x="3" y="258"/>
                              <a:pt x="11" y="261"/>
                            </a:cubicBezTo>
                            <a:cubicBezTo>
                              <a:pt x="20" y="264"/>
                              <a:pt x="30" y="261"/>
                              <a:pt x="34" y="253"/>
                            </a:cubicBezTo>
                            <a:cubicBezTo>
                              <a:pt x="73" y="180"/>
                              <a:pt x="122" y="98"/>
                              <a:pt x="148" y="66"/>
                            </a:cubicBezTo>
                            <a:cubicBezTo>
                              <a:pt x="147" y="89"/>
                              <a:pt x="144" y="116"/>
                              <a:pt x="140" y="142"/>
                            </a:cubicBezTo>
                            <a:cubicBezTo>
                              <a:pt x="131" y="207"/>
                              <a:pt x="125" y="254"/>
                              <a:pt x="151" y="272"/>
                            </a:cubicBezTo>
                            <a:cubicBezTo>
                              <a:pt x="157" y="276"/>
                              <a:pt x="163" y="278"/>
                              <a:pt x="170" y="278"/>
                            </a:cubicBezTo>
                            <a:cubicBezTo>
                              <a:pt x="179" y="278"/>
                              <a:pt x="189" y="275"/>
                              <a:pt x="201" y="268"/>
                            </a:cubicBezTo>
                            <a:cubicBezTo>
                              <a:pt x="278" y="226"/>
                              <a:pt x="312" y="183"/>
                              <a:pt x="314" y="181"/>
                            </a:cubicBezTo>
                            <a:lnTo>
                              <a:pt x="285" y="158"/>
                            </a:lnTo>
                            <a:cubicBezTo>
                              <a:pt x="285" y="159"/>
                              <a:pt x="253" y="198"/>
                              <a:pt x="183" y="237"/>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391" name="Google Shape;2391;p48"/>
                      <p:cNvSpPr/>
                      <p:nvPr/>
                    </p:nvSpPr>
                    <p:spPr>
                      <a:xfrm>
                        <a:off x="-651445" y="1140445"/>
                        <a:ext cx="55080" cy="60120"/>
                      </a:xfrm>
                      <a:custGeom>
                        <a:avLst/>
                        <a:gdLst/>
                        <a:ahLst/>
                        <a:cxnLst/>
                        <a:rect l="l" t="t" r="r" b="b"/>
                        <a:pathLst>
                          <a:path w="153" h="167" extrusionOk="0">
                            <a:moveTo>
                              <a:pt x="149" y="89"/>
                            </a:moveTo>
                            <a:lnTo>
                              <a:pt x="153" y="53"/>
                            </a:lnTo>
                            <a:lnTo>
                              <a:pt x="93" y="46"/>
                            </a:lnTo>
                            <a:lnTo>
                              <a:pt x="102" y="10"/>
                            </a:lnTo>
                            <a:lnTo>
                              <a:pt x="67" y="0"/>
                            </a:lnTo>
                            <a:lnTo>
                              <a:pt x="56" y="42"/>
                            </a:lnTo>
                            <a:lnTo>
                              <a:pt x="4" y="36"/>
                            </a:lnTo>
                            <a:lnTo>
                              <a:pt x="0" y="73"/>
                            </a:lnTo>
                            <a:lnTo>
                              <a:pt x="46" y="78"/>
                            </a:lnTo>
                            <a:lnTo>
                              <a:pt x="25" y="158"/>
                            </a:lnTo>
                            <a:lnTo>
                              <a:pt x="61" y="167"/>
                            </a:lnTo>
                            <a:lnTo>
                              <a:pt x="83" y="82"/>
                            </a:lnTo>
                            <a:lnTo>
                              <a:pt x="149" y="89"/>
                            </a:lnTo>
                            <a:close/>
                          </a:path>
                        </a:pathLst>
                      </a:custGeom>
                      <a:solidFill>
                        <a:schemeClr val="dk1"/>
                      </a:solidFill>
                      <a:ln>
                        <a:noFill/>
                      </a:ln>
                    </p:spPr>
                    <p:txBody>
                      <a:bodyPr spcFirstLastPara="1" wrap="square" lIns="90000" tIns="15100" rIns="90000" bIns="151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392" name="Google Shape;2392;p48"/>
                      <p:cNvSpPr/>
                      <p:nvPr/>
                    </p:nvSpPr>
                    <p:spPr>
                      <a:xfrm>
                        <a:off x="-599245" y="1101925"/>
                        <a:ext cx="90360" cy="116280"/>
                      </a:xfrm>
                      <a:custGeom>
                        <a:avLst/>
                        <a:gdLst/>
                        <a:ahLst/>
                        <a:cxnLst/>
                        <a:rect l="l" t="t" r="r" b="b"/>
                        <a:pathLst>
                          <a:path w="251" h="323" extrusionOk="0">
                            <a:moveTo>
                              <a:pt x="151" y="318"/>
                            </a:moveTo>
                            <a:cubicBezTo>
                              <a:pt x="202" y="306"/>
                              <a:pt x="236" y="273"/>
                              <a:pt x="248" y="224"/>
                            </a:cubicBezTo>
                            <a:cubicBezTo>
                              <a:pt x="256" y="187"/>
                              <a:pt x="244" y="166"/>
                              <a:pt x="232" y="155"/>
                            </a:cubicBezTo>
                            <a:cubicBezTo>
                              <a:pt x="209" y="134"/>
                              <a:pt x="169" y="134"/>
                              <a:pt x="135" y="139"/>
                            </a:cubicBezTo>
                            <a:cubicBezTo>
                              <a:pt x="149" y="116"/>
                              <a:pt x="161" y="84"/>
                              <a:pt x="157" y="44"/>
                            </a:cubicBezTo>
                            <a:cubicBezTo>
                              <a:pt x="156" y="34"/>
                              <a:pt x="153" y="5"/>
                              <a:pt x="129" y="1"/>
                            </a:cubicBezTo>
                            <a:cubicBezTo>
                              <a:pt x="106" y="-4"/>
                              <a:pt x="78" y="25"/>
                              <a:pt x="48" y="87"/>
                            </a:cubicBezTo>
                            <a:lnTo>
                              <a:pt x="80" y="104"/>
                            </a:lnTo>
                            <a:cubicBezTo>
                              <a:pt x="93" y="79"/>
                              <a:pt x="109" y="53"/>
                              <a:pt x="120" y="42"/>
                            </a:cubicBezTo>
                            <a:cubicBezTo>
                              <a:pt x="120" y="44"/>
                              <a:pt x="120" y="45"/>
                              <a:pt x="120" y="47"/>
                            </a:cubicBezTo>
                            <a:cubicBezTo>
                              <a:pt x="127" y="118"/>
                              <a:pt x="73" y="153"/>
                              <a:pt x="71" y="154"/>
                            </a:cubicBezTo>
                            <a:cubicBezTo>
                              <a:pt x="63" y="159"/>
                              <a:pt x="60" y="169"/>
                              <a:pt x="64" y="178"/>
                            </a:cubicBezTo>
                            <a:cubicBezTo>
                              <a:pt x="68" y="186"/>
                              <a:pt x="78" y="190"/>
                              <a:pt x="86" y="187"/>
                            </a:cubicBezTo>
                            <a:cubicBezTo>
                              <a:pt x="117" y="177"/>
                              <a:pt x="186" y="163"/>
                              <a:pt x="207" y="182"/>
                            </a:cubicBezTo>
                            <a:cubicBezTo>
                              <a:pt x="210" y="185"/>
                              <a:pt x="217" y="192"/>
                              <a:pt x="212" y="216"/>
                            </a:cubicBezTo>
                            <a:cubicBezTo>
                              <a:pt x="202" y="260"/>
                              <a:pt x="168" y="276"/>
                              <a:pt x="142" y="283"/>
                            </a:cubicBezTo>
                            <a:cubicBezTo>
                              <a:pt x="96" y="294"/>
                              <a:pt x="46" y="279"/>
                              <a:pt x="28" y="258"/>
                            </a:cubicBezTo>
                            <a:lnTo>
                              <a:pt x="0" y="281"/>
                            </a:lnTo>
                            <a:cubicBezTo>
                              <a:pt x="22" y="307"/>
                              <a:pt x="66" y="323"/>
                              <a:pt x="110" y="323"/>
                            </a:cubicBezTo>
                            <a:cubicBezTo>
                              <a:pt x="124" y="323"/>
                              <a:pt x="137" y="321"/>
                              <a:pt x="151" y="318"/>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nvGrpSpPr>
                      <p:cNvPr id="2393" name="Google Shape;2393;p48"/>
                      <p:cNvGrpSpPr/>
                      <p:nvPr/>
                    </p:nvGrpSpPr>
                    <p:grpSpPr>
                      <a:xfrm>
                        <a:off x="-6172765" y="-147995"/>
                        <a:ext cx="5400360" cy="4197600"/>
                        <a:chOff x="-6172765" y="-71795"/>
                        <a:chExt cx="5400360" cy="4197600"/>
                      </a:xfrm>
                    </p:grpSpPr>
                    <p:sp>
                      <p:nvSpPr>
                        <p:cNvPr id="2394" name="Google Shape;2394;p48"/>
                        <p:cNvSpPr/>
                        <p:nvPr/>
                      </p:nvSpPr>
                      <p:spPr>
                        <a:xfrm>
                          <a:off x="-4671205" y="207925"/>
                          <a:ext cx="66600" cy="12960"/>
                        </a:xfrm>
                        <a:custGeom>
                          <a:avLst/>
                          <a:gdLst/>
                          <a:ahLst/>
                          <a:cxnLst/>
                          <a:rect l="l" t="t" r="r" b="b"/>
                          <a:pathLst>
                            <a:path w="185" h="36" extrusionOk="0">
                              <a:moveTo>
                                <a:pt x="19" y="36"/>
                              </a:moveTo>
                              <a:lnTo>
                                <a:pt x="166" y="36"/>
                              </a:lnTo>
                              <a:cubicBezTo>
                                <a:pt x="177" y="36"/>
                                <a:pt x="185" y="28"/>
                                <a:pt x="185" y="18"/>
                              </a:cubicBezTo>
                              <a:cubicBezTo>
                                <a:pt x="185" y="8"/>
                                <a:pt x="177" y="0"/>
                                <a:pt x="166" y="0"/>
                              </a:cubicBezTo>
                              <a:lnTo>
                                <a:pt x="19" y="0"/>
                              </a:lnTo>
                              <a:cubicBezTo>
                                <a:pt x="8" y="0"/>
                                <a:pt x="0" y="8"/>
                                <a:pt x="0" y="18"/>
                              </a:cubicBezTo>
                              <a:cubicBezTo>
                                <a:pt x="0" y="28"/>
                                <a:pt x="8" y="36"/>
                                <a:pt x="19" y="36"/>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395" name="Google Shape;2395;p48"/>
                        <p:cNvSpPr/>
                        <p:nvPr/>
                      </p:nvSpPr>
                      <p:spPr>
                        <a:xfrm>
                          <a:off x="-4681645" y="226285"/>
                          <a:ext cx="77040" cy="26640"/>
                        </a:xfrm>
                        <a:custGeom>
                          <a:avLst/>
                          <a:gdLst/>
                          <a:ahLst/>
                          <a:cxnLst/>
                          <a:rect l="l" t="t" r="r" b="b"/>
                          <a:pathLst>
                            <a:path w="214" h="74" extrusionOk="0">
                              <a:moveTo>
                                <a:pt x="14" y="37"/>
                              </a:moveTo>
                              <a:lnTo>
                                <a:pt x="192" y="73"/>
                              </a:lnTo>
                              <a:cubicBezTo>
                                <a:pt x="193" y="74"/>
                                <a:pt x="194" y="74"/>
                                <a:pt x="195" y="74"/>
                              </a:cubicBezTo>
                              <a:cubicBezTo>
                                <a:pt x="204" y="74"/>
                                <a:pt x="212" y="68"/>
                                <a:pt x="213" y="59"/>
                              </a:cubicBezTo>
                              <a:cubicBezTo>
                                <a:pt x="215" y="49"/>
                                <a:pt x="209" y="40"/>
                                <a:pt x="199" y="38"/>
                              </a:cubicBezTo>
                              <a:lnTo>
                                <a:pt x="22" y="1"/>
                              </a:lnTo>
                              <a:cubicBezTo>
                                <a:pt x="12" y="-1"/>
                                <a:pt x="2" y="5"/>
                                <a:pt x="0" y="15"/>
                              </a:cubicBezTo>
                              <a:cubicBezTo>
                                <a:pt x="-2" y="25"/>
                                <a:pt x="4" y="34"/>
                                <a:pt x="14" y="37"/>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396" name="Google Shape;2396;p48"/>
                        <p:cNvSpPr/>
                        <p:nvPr/>
                      </p:nvSpPr>
                      <p:spPr>
                        <a:xfrm>
                          <a:off x="-4713685" y="295765"/>
                          <a:ext cx="93240" cy="140760"/>
                        </a:xfrm>
                        <a:custGeom>
                          <a:avLst/>
                          <a:gdLst/>
                          <a:ahLst/>
                          <a:cxnLst/>
                          <a:rect l="l" t="t" r="r" b="b"/>
                          <a:pathLst>
                            <a:path w="259" h="391" extrusionOk="0">
                              <a:moveTo>
                                <a:pt x="60" y="350"/>
                              </a:moveTo>
                              <a:cubicBezTo>
                                <a:pt x="53" y="356"/>
                                <a:pt x="51" y="354"/>
                                <a:pt x="49" y="352"/>
                              </a:cubicBezTo>
                              <a:cubicBezTo>
                                <a:pt x="31" y="335"/>
                                <a:pt x="29" y="258"/>
                                <a:pt x="78" y="183"/>
                              </a:cubicBezTo>
                              <a:cubicBezTo>
                                <a:pt x="94" y="159"/>
                                <a:pt x="110" y="147"/>
                                <a:pt x="126" y="147"/>
                              </a:cubicBezTo>
                              <a:lnTo>
                                <a:pt x="127" y="147"/>
                              </a:lnTo>
                              <a:cubicBezTo>
                                <a:pt x="152" y="148"/>
                                <a:pt x="176" y="176"/>
                                <a:pt x="189" y="195"/>
                              </a:cubicBezTo>
                              <a:cubicBezTo>
                                <a:pt x="167" y="226"/>
                                <a:pt x="100" y="321"/>
                                <a:pt x="60" y="350"/>
                              </a:cubicBezTo>
                              <a:moveTo>
                                <a:pt x="243" y="0"/>
                              </a:moveTo>
                              <a:cubicBezTo>
                                <a:pt x="233" y="-2"/>
                                <a:pt x="224" y="5"/>
                                <a:pt x="222" y="15"/>
                              </a:cubicBezTo>
                              <a:lnTo>
                                <a:pt x="200" y="150"/>
                              </a:lnTo>
                              <a:cubicBezTo>
                                <a:pt x="182" y="131"/>
                                <a:pt x="158" y="112"/>
                                <a:pt x="129" y="111"/>
                              </a:cubicBezTo>
                              <a:cubicBezTo>
                                <a:pt x="99" y="110"/>
                                <a:pt x="72" y="127"/>
                                <a:pt x="48" y="163"/>
                              </a:cubicBezTo>
                              <a:cubicBezTo>
                                <a:pt x="-9" y="249"/>
                                <a:pt x="-11" y="345"/>
                                <a:pt x="24" y="378"/>
                              </a:cubicBezTo>
                              <a:cubicBezTo>
                                <a:pt x="32" y="386"/>
                                <a:pt x="42" y="390"/>
                                <a:pt x="52" y="390"/>
                              </a:cubicBezTo>
                              <a:cubicBezTo>
                                <a:pt x="62" y="390"/>
                                <a:pt x="72" y="387"/>
                                <a:pt x="81" y="380"/>
                              </a:cubicBezTo>
                              <a:cubicBezTo>
                                <a:pt x="110" y="359"/>
                                <a:pt x="149" y="311"/>
                                <a:pt x="179" y="271"/>
                              </a:cubicBezTo>
                              <a:lnTo>
                                <a:pt x="163" y="370"/>
                              </a:lnTo>
                              <a:cubicBezTo>
                                <a:pt x="161" y="380"/>
                                <a:pt x="168" y="389"/>
                                <a:pt x="178" y="391"/>
                              </a:cubicBezTo>
                              <a:cubicBezTo>
                                <a:pt x="179" y="391"/>
                                <a:pt x="180" y="391"/>
                                <a:pt x="181" y="391"/>
                              </a:cubicBezTo>
                              <a:cubicBezTo>
                                <a:pt x="190" y="391"/>
                                <a:pt x="197" y="385"/>
                                <a:pt x="199" y="376"/>
                              </a:cubicBezTo>
                              <a:lnTo>
                                <a:pt x="258" y="21"/>
                              </a:lnTo>
                              <a:cubicBezTo>
                                <a:pt x="260" y="11"/>
                                <a:pt x="253" y="1"/>
                                <a:pt x="243" y="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397" name="Google Shape;2397;p48"/>
                        <p:cNvSpPr/>
                        <p:nvPr/>
                      </p:nvSpPr>
                      <p:spPr>
                        <a:xfrm>
                          <a:off x="-4622965" y="308005"/>
                          <a:ext cx="77040" cy="128520"/>
                        </a:xfrm>
                        <a:custGeom>
                          <a:avLst/>
                          <a:gdLst/>
                          <a:ahLst/>
                          <a:cxnLst/>
                          <a:rect l="l" t="t" r="r" b="b"/>
                          <a:pathLst>
                            <a:path w="214" h="357" extrusionOk="0">
                              <a:moveTo>
                                <a:pt x="136" y="1"/>
                              </a:moveTo>
                              <a:cubicBezTo>
                                <a:pt x="122" y="4"/>
                                <a:pt x="103" y="13"/>
                                <a:pt x="90" y="43"/>
                              </a:cubicBezTo>
                              <a:cubicBezTo>
                                <a:pt x="81" y="62"/>
                                <a:pt x="78" y="89"/>
                                <a:pt x="77" y="117"/>
                              </a:cubicBezTo>
                              <a:cubicBezTo>
                                <a:pt x="45" y="119"/>
                                <a:pt x="17" y="127"/>
                                <a:pt x="12" y="129"/>
                              </a:cubicBezTo>
                              <a:cubicBezTo>
                                <a:pt x="2" y="132"/>
                                <a:pt x="-3" y="143"/>
                                <a:pt x="0" y="152"/>
                              </a:cubicBezTo>
                              <a:cubicBezTo>
                                <a:pt x="3" y="162"/>
                                <a:pt x="14" y="167"/>
                                <a:pt x="23" y="164"/>
                              </a:cubicBezTo>
                              <a:cubicBezTo>
                                <a:pt x="34" y="160"/>
                                <a:pt x="55" y="155"/>
                                <a:pt x="76" y="154"/>
                              </a:cubicBezTo>
                              <a:cubicBezTo>
                                <a:pt x="76" y="156"/>
                                <a:pt x="76" y="158"/>
                                <a:pt x="76" y="160"/>
                              </a:cubicBezTo>
                              <a:cubicBezTo>
                                <a:pt x="75" y="225"/>
                                <a:pt x="74" y="297"/>
                                <a:pt x="37" y="324"/>
                              </a:cubicBezTo>
                              <a:cubicBezTo>
                                <a:pt x="28" y="329"/>
                                <a:pt x="26" y="341"/>
                                <a:pt x="32" y="349"/>
                              </a:cubicBezTo>
                              <a:cubicBezTo>
                                <a:pt x="36" y="354"/>
                                <a:pt x="41" y="357"/>
                                <a:pt x="47" y="357"/>
                              </a:cubicBezTo>
                              <a:cubicBezTo>
                                <a:pt x="51" y="357"/>
                                <a:pt x="54" y="356"/>
                                <a:pt x="58" y="354"/>
                              </a:cubicBezTo>
                              <a:cubicBezTo>
                                <a:pt x="111" y="316"/>
                                <a:pt x="112" y="234"/>
                                <a:pt x="112" y="161"/>
                              </a:cubicBezTo>
                              <a:cubicBezTo>
                                <a:pt x="112" y="160"/>
                                <a:pt x="112" y="158"/>
                                <a:pt x="112" y="157"/>
                              </a:cubicBezTo>
                              <a:cubicBezTo>
                                <a:pt x="119" y="159"/>
                                <a:pt x="126" y="162"/>
                                <a:pt x="130" y="167"/>
                              </a:cubicBezTo>
                              <a:cubicBezTo>
                                <a:pt x="134" y="170"/>
                                <a:pt x="139" y="172"/>
                                <a:pt x="143" y="172"/>
                              </a:cubicBezTo>
                              <a:cubicBezTo>
                                <a:pt x="148" y="172"/>
                                <a:pt x="153" y="170"/>
                                <a:pt x="156" y="167"/>
                              </a:cubicBezTo>
                              <a:cubicBezTo>
                                <a:pt x="163" y="160"/>
                                <a:pt x="163" y="148"/>
                                <a:pt x="156" y="141"/>
                              </a:cubicBezTo>
                              <a:cubicBezTo>
                                <a:pt x="144" y="129"/>
                                <a:pt x="129" y="123"/>
                                <a:pt x="113" y="120"/>
                              </a:cubicBezTo>
                              <a:cubicBezTo>
                                <a:pt x="114" y="95"/>
                                <a:pt x="117" y="72"/>
                                <a:pt x="123" y="58"/>
                              </a:cubicBezTo>
                              <a:cubicBezTo>
                                <a:pt x="128" y="46"/>
                                <a:pt x="135" y="39"/>
                                <a:pt x="142" y="37"/>
                              </a:cubicBezTo>
                              <a:cubicBezTo>
                                <a:pt x="157" y="35"/>
                                <a:pt x="176" y="50"/>
                                <a:pt x="182" y="56"/>
                              </a:cubicBezTo>
                              <a:cubicBezTo>
                                <a:pt x="189" y="63"/>
                                <a:pt x="201" y="63"/>
                                <a:pt x="208" y="56"/>
                              </a:cubicBezTo>
                              <a:cubicBezTo>
                                <a:pt x="215" y="49"/>
                                <a:pt x="215" y="37"/>
                                <a:pt x="208" y="30"/>
                              </a:cubicBezTo>
                              <a:cubicBezTo>
                                <a:pt x="204" y="26"/>
                                <a:pt x="171" y="-5"/>
                                <a:pt x="136" y="1"/>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398" name="Google Shape;2398;p48"/>
                        <p:cNvSpPr/>
                        <p:nvPr/>
                      </p:nvSpPr>
                      <p:spPr>
                        <a:xfrm>
                          <a:off x="-4551325" y="45925"/>
                          <a:ext cx="111600" cy="374760"/>
                        </a:xfrm>
                        <a:custGeom>
                          <a:avLst/>
                          <a:gdLst/>
                          <a:ahLst/>
                          <a:cxnLst/>
                          <a:rect l="l" t="t" r="r" b="b"/>
                          <a:pathLst>
                            <a:path w="310" h="1041" extrusionOk="0">
                              <a:moveTo>
                                <a:pt x="113" y="988"/>
                              </a:moveTo>
                              <a:cubicBezTo>
                                <a:pt x="118" y="933"/>
                                <a:pt x="125" y="824"/>
                                <a:pt x="125" y="719"/>
                              </a:cubicBezTo>
                              <a:cubicBezTo>
                                <a:pt x="125" y="620"/>
                                <a:pt x="87" y="566"/>
                                <a:pt x="58" y="540"/>
                              </a:cubicBezTo>
                              <a:cubicBezTo>
                                <a:pt x="81" y="528"/>
                                <a:pt x="109" y="503"/>
                                <a:pt x="138" y="455"/>
                              </a:cubicBezTo>
                              <a:cubicBezTo>
                                <a:pt x="170" y="400"/>
                                <a:pt x="161" y="328"/>
                                <a:pt x="152" y="252"/>
                              </a:cubicBezTo>
                              <a:cubicBezTo>
                                <a:pt x="145" y="196"/>
                                <a:pt x="138" y="139"/>
                                <a:pt x="147" y="87"/>
                              </a:cubicBezTo>
                              <a:cubicBezTo>
                                <a:pt x="151" y="62"/>
                                <a:pt x="161" y="47"/>
                                <a:pt x="175" y="41"/>
                              </a:cubicBezTo>
                              <a:cubicBezTo>
                                <a:pt x="208" y="27"/>
                                <a:pt x="263" y="56"/>
                                <a:pt x="281" y="69"/>
                              </a:cubicBezTo>
                              <a:cubicBezTo>
                                <a:pt x="290" y="75"/>
                                <a:pt x="301" y="73"/>
                                <a:pt x="307" y="64"/>
                              </a:cubicBezTo>
                              <a:cubicBezTo>
                                <a:pt x="312" y="56"/>
                                <a:pt x="310" y="45"/>
                                <a:pt x="302" y="39"/>
                              </a:cubicBezTo>
                              <a:cubicBezTo>
                                <a:pt x="294" y="33"/>
                                <a:pt x="218" y="-17"/>
                                <a:pt x="161" y="7"/>
                              </a:cubicBezTo>
                              <a:cubicBezTo>
                                <a:pt x="135" y="18"/>
                                <a:pt x="118" y="43"/>
                                <a:pt x="111" y="80"/>
                              </a:cubicBezTo>
                              <a:cubicBezTo>
                                <a:pt x="101" y="138"/>
                                <a:pt x="108" y="198"/>
                                <a:pt x="115" y="256"/>
                              </a:cubicBezTo>
                              <a:cubicBezTo>
                                <a:pt x="124" y="326"/>
                                <a:pt x="132" y="392"/>
                                <a:pt x="106" y="436"/>
                              </a:cubicBezTo>
                              <a:cubicBezTo>
                                <a:pt x="61" y="513"/>
                                <a:pt x="18" y="516"/>
                                <a:pt x="18" y="516"/>
                              </a:cubicBezTo>
                              <a:cubicBezTo>
                                <a:pt x="10" y="516"/>
                                <a:pt x="2" y="522"/>
                                <a:pt x="0" y="531"/>
                              </a:cubicBezTo>
                              <a:cubicBezTo>
                                <a:pt x="-1" y="539"/>
                                <a:pt x="3" y="548"/>
                                <a:pt x="11" y="551"/>
                              </a:cubicBezTo>
                              <a:cubicBezTo>
                                <a:pt x="14" y="553"/>
                                <a:pt x="89" y="587"/>
                                <a:pt x="89" y="719"/>
                              </a:cubicBezTo>
                              <a:cubicBezTo>
                                <a:pt x="89" y="864"/>
                                <a:pt x="74" y="1019"/>
                                <a:pt x="74" y="1020"/>
                              </a:cubicBezTo>
                              <a:cubicBezTo>
                                <a:pt x="73" y="1028"/>
                                <a:pt x="77" y="1035"/>
                                <a:pt x="83" y="1038"/>
                              </a:cubicBezTo>
                              <a:cubicBezTo>
                                <a:pt x="86" y="1040"/>
                                <a:pt x="89" y="1041"/>
                                <a:pt x="92" y="1041"/>
                              </a:cubicBezTo>
                              <a:cubicBezTo>
                                <a:pt x="96" y="1041"/>
                                <a:pt x="100" y="1039"/>
                                <a:pt x="103" y="1037"/>
                              </a:cubicBezTo>
                              <a:cubicBezTo>
                                <a:pt x="125" y="1021"/>
                                <a:pt x="178" y="993"/>
                                <a:pt x="197" y="1013"/>
                              </a:cubicBezTo>
                              <a:cubicBezTo>
                                <a:pt x="205" y="1020"/>
                                <a:pt x="216" y="1020"/>
                                <a:pt x="223" y="1013"/>
                              </a:cubicBezTo>
                              <a:cubicBezTo>
                                <a:pt x="230" y="1006"/>
                                <a:pt x="230" y="994"/>
                                <a:pt x="223" y="987"/>
                              </a:cubicBezTo>
                              <a:cubicBezTo>
                                <a:pt x="193" y="956"/>
                                <a:pt x="145" y="972"/>
                                <a:pt x="113" y="988"/>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399" name="Google Shape;2399;p48"/>
                        <p:cNvSpPr/>
                        <p:nvPr/>
                      </p:nvSpPr>
                      <p:spPr>
                        <a:xfrm>
                          <a:off x="-4471765" y="165085"/>
                          <a:ext cx="118080" cy="122400"/>
                        </a:xfrm>
                        <a:custGeom>
                          <a:avLst/>
                          <a:gdLst/>
                          <a:ahLst/>
                          <a:cxnLst/>
                          <a:rect l="l" t="t" r="r" b="b"/>
                          <a:pathLst>
                            <a:path w="328" h="340" extrusionOk="0">
                              <a:moveTo>
                                <a:pt x="246" y="290"/>
                              </a:moveTo>
                              <a:cubicBezTo>
                                <a:pt x="239" y="278"/>
                                <a:pt x="229" y="257"/>
                                <a:pt x="218" y="230"/>
                              </a:cubicBezTo>
                              <a:cubicBezTo>
                                <a:pt x="261" y="156"/>
                                <a:pt x="293" y="68"/>
                                <a:pt x="302" y="39"/>
                              </a:cubicBezTo>
                              <a:cubicBezTo>
                                <a:pt x="306" y="30"/>
                                <a:pt x="300" y="19"/>
                                <a:pt x="291" y="16"/>
                              </a:cubicBezTo>
                              <a:cubicBezTo>
                                <a:pt x="281" y="13"/>
                                <a:pt x="271" y="18"/>
                                <a:pt x="268" y="27"/>
                              </a:cubicBezTo>
                              <a:cubicBezTo>
                                <a:pt x="251" y="78"/>
                                <a:pt x="226" y="136"/>
                                <a:pt x="200" y="185"/>
                              </a:cubicBezTo>
                              <a:cubicBezTo>
                                <a:pt x="181" y="134"/>
                                <a:pt x="159" y="72"/>
                                <a:pt x="140" y="13"/>
                              </a:cubicBezTo>
                              <a:cubicBezTo>
                                <a:pt x="137" y="3"/>
                                <a:pt x="126" y="-2"/>
                                <a:pt x="117" y="1"/>
                              </a:cubicBezTo>
                              <a:cubicBezTo>
                                <a:pt x="107" y="4"/>
                                <a:pt x="102" y="15"/>
                                <a:pt x="105" y="24"/>
                              </a:cubicBezTo>
                              <a:cubicBezTo>
                                <a:pt x="135" y="117"/>
                                <a:pt x="159" y="182"/>
                                <a:pt x="177" y="227"/>
                              </a:cubicBezTo>
                              <a:cubicBezTo>
                                <a:pt x="148" y="275"/>
                                <a:pt x="119" y="307"/>
                                <a:pt x="96" y="304"/>
                              </a:cubicBezTo>
                              <a:cubicBezTo>
                                <a:pt x="61" y="298"/>
                                <a:pt x="46" y="286"/>
                                <a:pt x="41" y="278"/>
                              </a:cubicBezTo>
                              <a:cubicBezTo>
                                <a:pt x="35" y="269"/>
                                <a:pt x="37" y="260"/>
                                <a:pt x="37" y="260"/>
                              </a:cubicBezTo>
                              <a:cubicBezTo>
                                <a:pt x="39" y="250"/>
                                <a:pt x="34" y="240"/>
                                <a:pt x="24" y="238"/>
                              </a:cubicBezTo>
                              <a:cubicBezTo>
                                <a:pt x="14" y="235"/>
                                <a:pt x="4" y="240"/>
                                <a:pt x="1" y="250"/>
                              </a:cubicBezTo>
                              <a:cubicBezTo>
                                <a:pt x="1" y="252"/>
                                <a:pt x="-5" y="274"/>
                                <a:pt x="9" y="297"/>
                              </a:cubicBezTo>
                              <a:cubicBezTo>
                                <a:pt x="23" y="319"/>
                                <a:pt x="50" y="333"/>
                                <a:pt x="90" y="340"/>
                              </a:cubicBezTo>
                              <a:cubicBezTo>
                                <a:pt x="93" y="340"/>
                                <a:pt x="96" y="340"/>
                                <a:pt x="99" y="340"/>
                              </a:cubicBezTo>
                              <a:cubicBezTo>
                                <a:pt x="132" y="340"/>
                                <a:pt x="165" y="309"/>
                                <a:pt x="194" y="267"/>
                              </a:cubicBezTo>
                              <a:cubicBezTo>
                                <a:pt x="222" y="328"/>
                                <a:pt x="234" y="332"/>
                                <a:pt x="240" y="333"/>
                              </a:cubicBezTo>
                              <a:cubicBezTo>
                                <a:pt x="241" y="333"/>
                                <a:pt x="243" y="333"/>
                                <a:pt x="244" y="333"/>
                              </a:cubicBezTo>
                              <a:cubicBezTo>
                                <a:pt x="250" y="333"/>
                                <a:pt x="257" y="331"/>
                                <a:pt x="261" y="327"/>
                              </a:cubicBezTo>
                              <a:lnTo>
                                <a:pt x="328" y="261"/>
                              </a:lnTo>
                              <a:lnTo>
                                <a:pt x="302" y="235"/>
                              </a:lnTo>
                              <a:lnTo>
                                <a:pt x="246" y="290"/>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400" name="Google Shape;2400;p48"/>
                        <p:cNvSpPr/>
                        <p:nvPr/>
                      </p:nvSpPr>
                      <p:spPr>
                        <a:xfrm>
                          <a:off x="-4341085" y="255805"/>
                          <a:ext cx="82440" cy="108720"/>
                        </a:xfrm>
                        <a:custGeom>
                          <a:avLst/>
                          <a:gdLst/>
                          <a:ahLst/>
                          <a:cxnLst/>
                          <a:rect l="l" t="t" r="r" b="b"/>
                          <a:pathLst>
                            <a:path w="229" h="302" extrusionOk="0">
                              <a:moveTo>
                                <a:pt x="196" y="221"/>
                              </a:moveTo>
                              <a:cubicBezTo>
                                <a:pt x="189" y="229"/>
                                <a:pt x="184" y="234"/>
                                <a:pt x="181" y="237"/>
                              </a:cubicBezTo>
                              <a:cubicBezTo>
                                <a:pt x="178" y="225"/>
                                <a:pt x="177" y="202"/>
                                <a:pt x="176" y="184"/>
                              </a:cubicBezTo>
                              <a:cubicBezTo>
                                <a:pt x="175" y="147"/>
                                <a:pt x="173" y="106"/>
                                <a:pt x="161" y="71"/>
                              </a:cubicBezTo>
                              <a:cubicBezTo>
                                <a:pt x="153" y="47"/>
                                <a:pt x="139" y="42"/>
                                <a:pt x="129" y="42"/>
                              </a:cubicBezTo>
                              <a:lnTo>
                                <a:pt x="129" y="42"/>
                              </a:lnTo>
                              <a:cubicBezTo>
                                <a:pt x="106" y="42"/>
                                <a:pt x="79" y="79"/>
                                <a:pt x="48" y="151"/>
                              </a:cubicBezTo>
                              <a:lnTo>
                                <a:pt x="59" y="19"/>
                              </a:lnTo>
                              <a:cubicBezTo>
                                <a:pt x="59" y="9"/>
                                <a:pt x="52" y="1"/>
                                <a:pt x="42" y="0"/>
                              </a:cubicBezTo>
                              <a:cubicBezTo>
                                <a:pt x="32" y="-2"/>
                                <a:pt x="23" y="6"/>
                                <a:pt x="22" y="16"/>
                              </a:cubicBezTo>
                              <a:lnTo>
                                <a:pt x="0" y="282"/>
                              </a:lnTo>
                              <a:cubicBezTo>
                                <a:pt x="-1" y="292"/>
                                <a:pt x="5" y="300"/>
                                <a:pt x="15" y="302"/>
                              </a:cubicBezTo>
                              <a:cubicBezTo>
                                <a:pt x="16" y="302"/>
                                <a:pt x="17" y="302"/>
                                <a:pt x="18" y="302"/>
                              </a:cubicBezTo>
                              <a:cubicBezTo>
                                <a:pt x="26" y="302"/>
                                <a:pt x="33" y="297"/>
                                <a:pt x="36" y="290"/>
                              </a:cubicBezTo>
                              <a:cubicBezTo>
                                <a:pt x="64" y="203"/>
                                <a:pt x="105" y="105"/>
                                <a:pt x="126" y="82"/>
                              </a:cubicBezTo>
                              <a:cubicBezTo>
                                <a:pt x="126" y="83"/>
                                <a:pt x="126" y="83"/>
                                <a:pt x="126" y="83"/>
                              </a:cubicBezTo>
                              <a:cubicBezTo>
                                <a:pt x="136" y="113"/>
                                <a:pt x="138" y="151"/>
                                <a:pt x="140" y="186"/>
                              </a:cubicBezTo>
                              <a:cubicBezTo>
                                <a:pt x="142" y="235"/>
                                <a:pt x="144" y="268"/>
                                <a:pt x="168" y="276"/>
                              </a:cubicBezTo>
                              <a:cubicBezTo>
                                <a:pt x="189" y="282"/>
                                <a:pt x="208" y="264"/>
                                <a:pt x="224" y="244"/>
                              </a:cubicBezTo>
                              <a:cubicBezTo>
                                <a:pt x="231" y="236"/>
                                <a:pt x="230" y="225"/>
                                <a:pt x="222" y="218"/>
                              </a:cubicBezTo>
                              <a:cubicBezTo>
                                <a:pt x="214" y="212"/>
                                <a:pt x="203" y="213"/>
                                <a:pt x="196" y="221"/>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401" name="Google Shape;2401;p48"/>
                        <p:cNvSpPr/>
                        <p:nvPr/>
                      </p:nvSpPr>
                      <p:spPr>
                        <a:xfrm>
                          <a:off x="-4245325" y="199645"/>
                          <a:ext cx="63720" cy="69120"/>
                        </a:xfrm>
                        <a:custGeom>
                          <a:avLst/>
                          <a:gdLst/>
                          <a:ahLst/>
                          <a:cxnLst/>
                          <a:rect l="l" t="t" r="r" b="b"/>
                          <a:pathLst>
                            <a:path w="177" h="192" extrusionOk="0">
                              <a:moveTo>
                                <a:pt x="159" y="82"/>
                              </a:moveTo>
                              <a:lnTo>
                                <a:pt x="137" y="82"/>
                              </a:lnTo>
                              <a:cubicBezTo>
                                <a:pt x="139" y="53"/>
                                <a:pt x="140" y="28"/>
                                <a:pt x="140" y="19"/>
                              </a:cubicBezTo>
                              <a:cubicBezTo>
                                <a:pt x="140" y="9"/>
                                <a:pt x="132" y="0"/>
                                <a:pt x="122" y="0"/>
                              </a:cubicBezTo>
                              <a:cubicBezTo>
                                <a:pt x="112" y="0"/>
                                <a:pt x="103" y="9"/>
                                <a:pt x="103" y="19"/>
                              </a:cubicBezTo>
                              <a:cubicBezTo>
                                <a:pt x="103" y="27"/>
                                <a:pt x="102" y="53"/>
                                <a:pt x="101" y="82"/>
                              </a:cubicBezTo>
                              <a:lnTo>
                                <a:pt x="18" y="82"/>
                              </a:lnTo>
                              <a:cubicBezTo>
                                <a:pt x="8" y="82"/>
                                <a:pt x="0" y="90"/>
                                <a:pt x="0" y="100"/>
                              </a:cubicBezTo>
                              <a:cubicBezTo>
                                <a:pt x="0" y="110"/>
                                <a:pt x="8" y="118"/>
                                <a:pt x="18" y="118"/>
                              </a:cubicBezTo>
                              <a:lnTo>
                                <a:pt x="99" y="118"/>
                              </a:lnTo>
                              <a:cubicBezTo>
                                <a:pt x="97" y="148"/>
                                <a:pt x="96" y="172"/>
                                <a:pt x="96" y="173"/>
                              </a:cubicBezTo>
                              <a:cubicBezTo>
                                <a:pt x="95" y="183"/>
                                <a:pt x="103" y="192"/>
                                <a:pt x="113" y="192"/>
                              </a:cubicBezTo>
                              <a:cubicBezTo>
                                <a:pt x="114" y="192"/>
                                <a:pt x="114" y="192"/>
                                <a:pt x="114" y="192"/>
                              </a:cubicBezTo>
                              <a:cubicBezTo>
                                <a:pt x="124" y="192"/>
                                <a:pt x="132" y="185"/>
                                <a:pt x="133" y="175"/>
                              </a:cubicBezTo>
                              <a:cubicBezTo>
                                <a:pt x="133" y="173"/>
                                <a:pt x="134" y="148"/>
                                <a:pt x="136" y="118"/>
                              </a:cubicBezTo>
                              <a:lnTo>
                                <a:pt x="159" y="118"/>
                              </a:lnTo>
                              <a:cubicBezTo>
                                <a:pt x="169" y="118"/>
                                <a:pt x="177" y="110"/>
                                <a:pt x="177" y="100"/>
                              </a:cubicBezTo>
                              <a:cubicBezTo>
                                <a:pt x="177" y="90"/>
                                <a:pt x="169" y="82"/>
                                <a:pt x="159" y="82"/>
                              </a:cubicBezTo>
                              <a:close/>
                            </a:path>
                          </a:pathLst>
                        </a:custGeom>
                        <a:solidFill>
                          <a:schemeClr val="dk1"/>
                        </a:solidFill>
                        <a:ln>
                          <a:noFill/>
                        </a:ln>
                      </p:spPr>
                      <p:txBody>
                        <a:bodyPr spcFirstLastPara="1" wrap="square" lIns="90000" tIns="24100" rIns="90000" bIns="241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402" name="Google Shape;2402;p48"/>
                        <p:cNvSpPr/>
                        <p:nvPr/>
                      </p:nvSpPr>
                      <p:spPr>
                        <a:xfrm>
                          <a:off x="-4162885" y="173365"/>
                          <a:ext cx="79560" cy="159480"/>
                        </a:xfrm>
                        <a:custGeom>
                          <a:avLst/>
                          <a:gdLst/>
                          <a:ahLst/>
                          <a:cxnLst/>
                          <a:rect l="l" t="t" r="r" b="b"/>
                          <a:pathLst>
                            <a:path w="221" h="443" extrusionOk="0">
                              <a:moveTo>
                                <a:pt x="207" y="41"/>
                              </a:moveTo>
                              <a:cubicBezTo>
                                <a:pt x="191" y="37"/>
                                <a:pt x="185" y="48"/>
                                <a:pt x="168" y="78"/>
                              </a:cubicBezTo>
                              <a:cubicBezTo>
                                <a:pt x="153" y="104"/>
                                <a:pt x="108" y="184"/>
                                <a:pt x="82" y="177"/>
                              </a:cubicBezTo>
                              <a:cubicBezTo>
                                <a:pt x="54" y="170"/>
                                <a:pt x="50" y="82"/>
                                <a:pt x="59" y="20"/>
                              </a:cubicBezTo>
                              <a:cubicBezTo>
                                <a:pt x="60" y="10"/>
                                <a:pt x="53" y="1"/>
                                <a:pt x="43" y="0"/>
                              </a:cubicBezTo>
                              <a:cubicBezTo>
                                <a:pt x="33" y="-2"/>
                                <a:pt x="24" y="5"/>
                                <a:pt x="22" y="15"/>
                              </a:cubicBezTo>
                              <a:cubicBezTo>
                                <a:pt x="18" y="45"/>
                                <a:pt x="2" y="195"/>
                                <a:pt x="73" y="213"/>
                              </a:cubicBezTo>
                              <a:cubicBezTo>
                                <a:pt x="116" y="224"/>
                                <a:pt x="153" y="174"/>
                                <a:pt x="182" y="127"/>
                              </a:cubicBezTo>
                              <a:cubicBezTo>
                                <a:pt x="174" y="226"/>
                                <a:pt x="152" y="379"/>
                                <a:pt x="113" y="401"/>
                              </a:cubicBezTo>
                              <a:cubicBezTo>
                                <a:pt x="103" y="407"/>
                                <a:pt x="94" y="408"/>
                                <a:pt x="85" y="404"/>
                              </a:cubicBezTo>
                              <a:cubicBezTo>
                                <a:pt x="60" y="394"/>
                                <a:pt x="41" y="353"/>
                                <a:pt x="36" y="337"/>
                              </a:cubicBezTo>
                              <a:cubicBezTo>
                                <a:pt x="32" y="328"/>
                                <a:pt x="22" y="323"/>
                                <a:pt x="13" y="326"/>
                              </a:cubicBezTo>
                              <a:cubicBezTo>
                                <a:pt x="3" y="329"/>
                                <a:pt x="-2" y="339"/>
                                <a:pt x="1" y="349"/>
                              </a:cubicBezTo>
                              <a:cubicBezTo>
                                <a:pt x="3" y="356"/>
                                <a:pt x="26" y="421"/>
                                <a:pt x="72" y="438"/>
                              </a:cubicBezTo>
                              <a:cubicBezTo>
                                <a:pt x="79" y="441"/>
                                <a:pt x="87" y="443"/>
                                <a:pt x="95" y="443"/>
                              </a:cubicBezTo>
                              <a:cubicBezTo>
                                <a:pt x="107" y="443"/>
                                <a:pt x="119" y="439"/>
                                <a:pt x="131" y="433"/>
                              </a:cubicBezTo>
                              <a:cubicBezTo>
                                <a:pt x="213" y="387"/>
                                <a:pt x="221" y="65"/>
                                <a:pt x="221" y="62"/>
                              </a:cubicBezTo>
                              <a:cubicBezTo>
                                <a:pt x="221" y="54"/>
                                <a:pt x="215" y="43"/>
                                <a:pt x="207" y="41"/>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403" name="Google Shape;2403;p48"/>
                        <p:cNvSpPr/>
                        <p:nvPr/>
                      </p:nvSpPr>
                      <p:spPr>
                        <a:xfrm>
                          <a:off x="-4064245" y="266245"/>
                          <a:ext cx="66600" cy="86400"/>
                        </a:xfrm>
                        <a:custGeom>
                          <a:avLst/>
                          <a:gdLst/>
                          <a:ahLst/>
                          <a:cxnLst/>
                          <a:rect l="l" t="t" r="r" b="b"/>
                          <a:pathLst>
                            <a:path w="185" h="240" extrusionOk="0">
                              <a:moveTo>
                                <a:pt x="179" y="198"/>
                              </a:moveTo>
                              <a:cubicBezTo>
                                <a:pt x="173" y="192"/>
                                <a:pt x="164" y="191"/>
                                <a:pt x="158" y="194"/>
                              </a:cubicBezTo>
                              <a:cubicBezTo>
                                <a:pt x="158" y="184"/>
                                <a:pt x="158" y="170"/>
                                <a:pt x="159" y="158"/>
                              </a:cubicBezTo>
                              <a:cubicBezTo>
                                <a:pt x="161" y="121"/>
                                <a:pt x="164" y="73"/>
                                <a:pt x="154" y="36"/>
                              </a:cubicBezTo>
                              <a:cubicBezTo>
                                <a:pt x="147" y="11"/>
                                <a:pt x="134" y="6"/>
                                <a:pt x="124" y="6"/>
                              </a:cubicBezTo>
                              <a:lnTo>
                                <a:pt x="124" y="6"/>
                              </a:lnTo>
                              <a:cubicBezTo>
                                <a:pt x="114" y="6"/>
                                <a:pt x="91" y="6"/>
                                <a:pt x="53" y="121"/>
                              </a:cubicBezTo>
                              <a:lnTo>
                                <a:pt x="36" y="16"/>
                              </a:lnTo>
                              <a:cubicBezTo>
                                <a:pt x="34" y="6"/>
                                <a:pt x="25" y="-1"/>
                                <a:pt x="15" y="0"/>
                              </a:cubicBezTo>
                              <a:cubicBezTo>
                                <a:pt x="5" y="2"/>
                                <a:pt x="-2" y="11"/>
                                <a:pt x="0" y="21"/>
                              </a:cubicBezTo>
                              <a:lnTo>
                                <a:pt x="29" y="206"/>
                              </a:lnTo>
                              <a:cubicBezTo>
                                <a:pt x="31" y="215"/>
                                <a:pt x="38" y="221"/>
                                <a:pt x="46" y="222"/>
                              </a:cubicBezTo>
                              <a:cubicBezTo>
                                <a:pt x="55" y="222"/>
                                <a:pt x="63" y="216"/>
                                <a:pt x="65" y="208"/>
                              </a:cubicBezTo>
                              <a:cubicBezTo>
                                <a:pt x="81" y="149"/>
                                <a:pt x="105" y="81"/>
                                <a:pt x="120" y="53"/>
                              </a:cubicBezTo>
                              <a:cubicBezTo>
                                <a:pt x="127" y="84"/>
                                <a:pt x="124" y="124"/>
                                <a:pt x="123" y="156"/>
                              </a:cubicBezTo>
                              <a:cubicBezTo>
                                <a:pt x="120" y="203"/>
                                <a:pt x="118" y="229"/>
                                <a:pt x="138" y="238"/>
                              </a:cubicBezTo>
                              <a:cubicBezTo>
                                <a:pt x="142" y="240"/>
                                <a:pt x="145" y="240"/>
                                <a:pt x="148" y="240"/>
                              </a:cubicBezTo>
                              <a:cubicBezTo>
                                <a:pt x="162" y="240"/>
                                <a:pt x="174" y="229"/>
                                <a:pt x="179" y="224"/>
                              </a:cubicBezTo>
                              <a:cubicBezTo>
                                <a:pt x="186" y="216"/>
                                <a:pt x="186" y="205"/>
                                <a:pt x="179" y="198"/>
                              </a:cubicBezTo>
                              <a:close/>
                            </a:path>
                          </a:pathLst>
                        </a:custGeom>
                        <a:solidFill>
                          <a:schemeClr val="dk1"/>
                        </a:solidFill>
                        <a:ln>
                          <a:noFill/>
                        </a:ln>
                      </p:spPr>
                      <p:txBody>
                        <a:bodyPr spcFirstLastPara="1" wrap="square" lIns="90000" tIns="41400" rIns="90000" bIns="414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404" name="Google Shape;2404;p48"/>
                        <p:cNvSpPr/>
                        <p:nvPr/>
                      </p:nvSpPr>
                      <p:spPr>
                        <a:xfrm>
                          <a:off x="-4003045" y="88765"/>
                          <a:ext cx="69120" cy="304920"/>
                        </a:xfrm>
                        <a:custGeom>
                          <a:avLst/>
                          <a:gdLst/>
                          <a:ahLst/>
                          <a:cxnLst/>
                          <a:rect l="l" t="t" r="r" b="b"/>
                          <a:pathLst>
                            <a:path w="192" h="847" extrusionOk="0">
                              <a:moveTo>
                                <a:pt x="132" y="553"/>
                              </a:moveTo>
                              <a:cubicBezTo>
                                <a:pt x="104" y="399"/>
                                <a:pt x="166" y="285"/>
                                <a:pt x="167" y="284"/>
                              </a:cubicBezTo>
                              <a:cubicBezTo>
                                <a:pt x="171" y="276"/>
                                <a:pt x="169" y="267"/>
                                <a:pt x="163" y="261"/>
                              </a:cubicBezTo>
                              <a:lnTo>
                                <a:pt x="111" y="217"/>
                              </a:lnTo>
                              <a:cubicBezTo>
                                <a:pt x="88" y="197"/>
                                <a:pt x="92" y="188"/>
                                <a:pt x="113" y="146"/>
                              </a:cubicBezTo>
                              <a:cubicBezTo>
                                <a:pt x="123" y="125"/>
                                <a:pt x="136" y="99"/>
                                <a:pt x="146" y="66"/>
                              </a:cubicBezTo>
                              <a:cubicBezTo>
                                <a:pt x="150" y="55"/>
                                <a:pt x="160" y="20"/>
                                <a:pt x="138" y="5"/>
                              </a:cubicBezTo>
                              <a:cubicBezTo>
                                <a:pt x="110" y="-14"/>
                                <a:pt x="57" y="23"/>
                                <a:pt x="28" y="46"/>
                              </a:cubicBezTo>
                              <a:cubicBezTo>
                                <a:pt x="21" y="53"/>
                                <a:pt x="19" y="64"/>
                                <a:pt x="26" y="72"/>
                              </a:cubicBezTo>
                              <a:cubicBezTo>
                                <a:pt x="32" y="80"/>
                                <a:pt x="44" y="81"/>
                                <a:pt x="52" y="75"/>
                              </a:cubicBezTo>
                              <a:cubicBezTo>
                                <a:pt x="75" y="56"/>
                                <a:pt x="103" y="39"/>
                                <a:pt x="115" y="37"/>
                              </a:cubicBezTo>
                              <a:cubicBezTo>
                                <a:pt x="115" y="40"/>
                                <a:pt x="114" y="46"/>
                                <a:pt x="111" y="55"/>
                              </a:cubicBezTo>
                              <a:cubicBezTo>
                                <a:pt x="102" y="86"/>
                                <a:pt x="90" y="109"/>
                                <a:pt x="80" y="129"/>
                              </a:cubicBezTo>
                              <a:cubicBezTo>
                                <a:pt x="60" y="170"/>
                                <a:pt x="42" y="206"/>
                                <a:pt x="87" y="245"/>
                              </a:cubicBezTo>
                              <a:lnTo>
                                <a:pt x="128" y="280"/>
                              </a:lnTo>
                              <a:cubicBezTo>
                                <a:pt x="111" y="316"/>
                                <a:pt x="71" y="422"/>
                                <a:pt x="96" y="559"/>
                              </a:cubicBezTo>
                              <a:cubicBezTo>
                                <a:pt x="106" y="617"/>
                                <a:pt x="122" y="664"/>
                                <a:pt x="135" y="701"/>
                              </a:cubicBezTo>
                              <a:cubicBezTo>
                                <a:pt x="161" y="777"/>
                                <a:pt x="163" y="793"/>
                                <a:pt x="130" y="805"/>
                              </a:cubicBezTo>
                              <a:cubicBezTo>
                                <a:pt x="67" y="828"/>
                                <a:pt x="38" y="769"/>
                                <a:pt x="34" y="763"/>
                              </a:cubicBezTo>
                              <a:cubicBezTo>
                                <a:pt x="30" y="753"/>
                                <a:pt x="20" y="749"/>
                                <a:pt x="10" y="754"/>
                              </a:cubicBezTo>
                              <a:cubicBezTo>
                                <a:pt x="1" y="758"/>
                                <a:pt x="-3" y="769"/>
                                <a:pt x="1" y="778"/>
                              </a:cubicBezTo>
                              <a:cubicBezTo>
                                <a:pt x="14" y="805"/>
                                <a:pt x="48" y="847"/>
                                <a:pt x="102" y="847"/>
                              </a:cubicBezTo>
                              <a:cubicBezTo>
                                <a:pt x="114" y="847"/>
                                <a:pt x="128" y="844"/>
                                <a:pt x="142" y="839"/>
                              </a:cubicBezTo>
                              <a:cubicBezTo>
                                <a:pt x="212" y="814"/>
                                <a:pt x="194" y="759"/>
                                <a:pt x="170" y="689"/>
                              </a:cubicBezTo>
                              <a:cubicBezTo>
                                <a:pt x="157" y="653"/>
                                <a:pt x="142" y="608"/>
                                <a:pt x="132" y="553"/>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405" name="Google Shape;2405;p48"/>
                        <p:cNvSpPr/>
                        <p:nvPr/>
                      </p:nvSpPr>
                      <p:spPr>
                        <a:xfrm>
                          <a:off x="-3899365" y="223765"/>
                          <a:ext cx="29160" cy="66240"/>
                        </a:xfrm>
                        <a:custGeom>
                          <a:avLst/>
                          <a:gdLst/>
                          <a:ahLst/>
                          <a:cxnLst/>
                          <a:rect l="l" t="t" r="r" b="b"/>
                          <a:pathLst>
                            <a:path w="81" h="184" extrusionOk="0">
                              <a:moveTo>
                                <a:pt x="65" y="0"/>
                              </a:moveTo>
                              <a:cubicBezTo>
                                <a:pt x="55" y="-1"/>
                                <a:pt x="46" y="6"/>
                                <a:pt x="44" y="16"/>
                              </a:cubicBezTo>
                              <a:cubicBezTo>
                                <a:pt x="40" y="43"/>
                                <a:pt x="25" y="122"/>
                                <a:pt x="3" y="156"/>
                              </a:cubicBezTo>
                              <a:cubicBezTo>
                                <a:pt x="-3" y="164"/>
                                <a:pt x="0" y="176"/>
                                <a:pt x="8" y="181"/>
                              </a:cubicBezTo>
                              <a:cubicBezTo>
                                <a:pt x="11" y="183"/>
                                <a:pt x="15" y="184"/>
                                <a:pt x="18" y="184"/>
                              </a:cubicBezTo>
                              <a:cubicBezTo>
                                <a:pt x="24" y="184"/>
                                <a:pt x="30" y="181"/>
                                <a:pt x="33" y="176"/>
                              </a:cubicBezTo>
                              <a:cubicBezTo>
                                <a:pt x="65" y="129"/>
                                <a:pt x="80" y="25"/>
                                <a:pt x="81" y="21"/>
                              </a:cubicBezTo>
                              <a:cubicBezTo>
                                <a:pt x="82" y="11"/>
                                <a:pt x="75" y="2"/>
                                <a:pt x="65" y="0"/>
                              </a:cubicBezTo>
                              <a:close/>
                            </a:path>
                          </a:pathLst>
                        </a:custGeom>
                        <a:solidFill>
                          <a:schemeClr val="dk1"/>
                        </a:solidFill>
                        <a:ln>
                          <a:noFill/>
                        </a:ln>
                      </p:spPr>
                      <p:txBody>
                        <a:bodyPr spcFirstLastPara="1" wrap="square" lIns="90000" tIns="21225" rIns="90000" bIns="2122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406" name="Google Shape;2406;p48"/>
                        <p:cNvSpPr/>
                        <p:nvPr/>
                      </p:nvSpPr>
                      <p:spPr>
                        <a:xfrm>
                          <a:off x="-3891445" y="165085"/>
                          <a:ext cx="15840" cy="39960"/>
                        </a:xfrm>
                        <a:custGeom>
                          <a:avLst/>
                          <a:gdLst/>
                          <a:ahLst/>
                          <a:cxnLst/>
                          <a:rect l="l" t="t" r="r" b="b"/>
                          <a:pathLst>
                            <a:path w="44" h="111" extrusionOk="0">
                              <a:moveTo>
                                <a:pt x="26" y="111"/>
                              </a:moveTo>
                              <a:cubicBezTo>
                                <a:pt x="26" y="111"/>
                                <a:pt x="27" y="111"/>
                                <a:pt x="28" y="111"/>
                              </a:cubicBezTo>
                              <a:cubicBezTo>
                                <a:pt x="38" y="110"/>
                                <a:pt x="45" y="101"/>
                                <a:pt x="44" y="91"/>
                              </a:cubicBezTo>
                              <a:lnTo>
                                <a:pt x="36" y="17"/>
                              </a:lnTo>
                              <a:cubicBezTo>
                                <a:pt x="35" y="7"/>
                                <a:pt x="27" y="0"/>
                                <a:pt x="16" y="0"/>
                              </a:cubicBezTo>
                              <a:cubicBezTo>
                                <a:pt x="6" y="1"/>
                                <a:pt x="-1" y="10"/>
                                <a:pt x="0" y="20"/>
                              </a:cubicBezTo>
                              <a:lnTo>
                                <a:pt x="7" y="94"/>
                              </a:lnTo>
                              <a:cubicBezTo>
                                <a:pt x="8" y="104"/>
                                <a:pt x="16" y="111"/>
                                <a:pt x="26" y="111"/>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407" name="Google Shape;2407;p48"/>
                        <p:cNvSpPr/>
                        <p:nvPr/>
                      </p:nvSpPr>
                      <p:spPr>
                        <a:xfrm>
                          <a:off x="-3795685" y="167965"/>
                          <a:ext cx="47880" cy="183240"/>
                        </a:xfrm>
                        <a:custGeom>
                          <a:avLst/>
                          <a:gdLst/>
                          <a:ahLst/>
                          <a:cxnLst/>
                          <a:rect l="l" t="t" r="r" b="b"/>
                          <a:pathLst>
                            <a:path w="133" h="509" extrusionOk="0">
                              <a:moveTo>
                                <a:pt x="8" y="181"/>
                              </a:moveTo>
                              <a:cubicBezTo>
                                <a:pt x="17" y="187"/>
                                <a:pt x="28" y="184"/>
                                <a:pt x="34" y="176"/>
                              </a:cubicBezTo>
                              <a:lnTo>
                                <a:pt x="79" y="105"/>
                              </a:lnTo>
                              <a:lnTo>
                                <a:pt x="8" y="488"/>
                              </a:lnTo>
                              <a:cubicBezTo>
                                <a:pt x="6" y="498"/>
                                <a:pt x="12" y="507"/>
                                <a:pt x="22" y="509"/>
                              </a:cubicBezTo>
                              <a:cubicBezTo>
                                <a:pt x="24" y="509"/>
                                <a:pt x="25" y="509"/>
                                <a:pt x="26" y="509"/>
                              </a:cubicBezTo>
                              <a:cubicBezTo>
                                <a:pt x="34" y="509"/>
                                <a:pt x="42" y="503"/>
                                <a:pt x="44" y="494"/>
                              </a:cubicBezTo>
                              <a:lnTo>
                                <a:pt x="132" y="21"/>
                              </a:lnTo>
                              <a:cubicBezTo>
                                <a:pt x="134" y="13"/>
                                <a:pt x="129" y="4"/>
                                <a:pt x="121" y="1"/>
                              </a:cubicBezTo>
                              <a:cubicBezTo>
                                <a:pt x="113" y="-2"/>
                                <a:pt x="104" y="1"/>
                                <a:pt x="99" y="8"/>
                              </a:cubicBezTo>
                              <a:lnTo>
                                <a:pt x="3" y="156"/>
                              </a:lnTo>
                              <a:cubicBezTo>
                                <a:pt x="-2" y="164"/>
                                <a:pt x="0" y="176"/>
                                <a:pt x="8" y="181"/>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408" name="Google Shape;2408;p48"/>
                        <p:cNvSpPr/>
                        <p:nvPr/>
                      </p:nvSpPr>
                      <p:spPr>
                        <a:xfrm>
                          <a:off x="-3744925" y="166165"/>
                          <a:ext cx="79920" cy="165240"/>
                        </a:xfrm>
                        <a:custGeom>
                          <a:avLst/>
                          <a:gdLst/>
                          <a:ahLst/>
                          <a:cxnLst/>
                          <a:rect l="l" t="t" r="r" b="b"/>
                          <a:pathLst>
                            <a:path w="222" h="459" extrusionOk="0">
                              <a:moveTo>
                                <a:pt x="33" y="130"/>
                              </a:moveTo>
                              <a:cubicBezTo>
                                <a:pt x="61" y="91"/>
                                <a:pt x="93" y="55"/>
                                <a:pt x="111" y="42"/>
                              </a:cubicBezTo>
                              <a:cubicBezTo>
                                <a:pt x="111" y="42"/>
                                <a:pt x="111" y="43"/>
                                <a:pt x="110" y="44"/>
                              </a:cubicBezTo>
                              <a:cubicBezTo>
                                <a:pt x="104" y="127"/>
                                <a:pt x="25" y="256"/>
                                <a:pt x="24" y="257"/>
                              </a:cubicBezTo>
                              <a:cubicBezTo>
                                <a:pt x="20" y="265"/>
                                <a:pt x="21" y="275"/>
                                <a:pt x="29" y="281"/>
                              </a:cubicBezTo>
                              <a:cubicBezTo>
                                <a:pt x="36" y="287"/>
                                <a:pt x="46" y="286"/>
                                <a:pt x="53" y="280"/>
                              </a:cubicBezTo>
                              <a:cubicBezTo>
                                <a:pt x="105" y="230"/>
                                <a:pt x="166" y="191"/>
                                <a:pt x="181" y="198"/>
                              </a:cubicBezTo>
                              <a:cubicBezTo>
                                <a:pt x="183" y="199"/>
                                <a:pt x="187" y="206"/>
                                <a:pt x="184" y="228"/>
                              </a:cubicBezTo>
                              <a:cubicBezTo>
                                <a:pt x="174" y="325"/>
                                <a:pt x="121" y="408"/>
                                <a:pt x="80" y="421"/>
                              </a:cubicBezTo>
                              <a:cubicBezTo>
                                <a:pt x="67" y="425"/>
                                <a:pt x="56" y="421"/>
                                <a:pt x="46" y="410"/>
                              </a:cubicBezTo>
                              <a:cubicBezTo>
                                <a:pt x="40" y="402"/>
                                <a:pt x="28" y="402"/>
                                <a:pt x="20" y="408"/>
                              </a:cubicBezTo>
                              <a:cubicBezTo>
                                <a:pt x="13" y="415"/>
                                <a:pt x="12" y="427"/>
                                <a:pt x="19" y="434"/>
                              </a:cubicBezTo>
                              <a:cubicBezTo>
                                <a:pt x="33" y="450"/>
                                <a:pt x="51" y="459"/>
                                <a:pt x="70" y="459"/>
                              </a:cubicBezTo>
                              <a:cubicBezTo>
                                <a:pt x="77" y="459"/>
                                <a:pt x="84" y="458"/>
                                <a:pt x="91" y="455"/>
                              </a:cubicBezTo>
                              <a:cubicBezTo>
                                <a:pt x="151" y="436"/>
                                <a:pt x="209" y="336"/>
                                <a:pt x="221" y="232"/>
                              </a:cubicBezTo>
                              <a:cubicBezTo>
                                <a:pt x="225" y="197"/>
                                <a:pt x="217" y="175"/>
                                <a:pt x="197" y="165"/>
                              </a:cubicBezTo>
                              <a:cubicBezTo>
                                <a:pt x="172" y="153"/>
                                <a:pt x="134" y="171"/>
                                <a:pt x="100" y="194"/>
                              </a:cubicBezTo>
                              <a:cubicBezTo>
                                <a:pt x="121" y="149"/>
                                <a:pt x="143" y="93"/>
                                <a:pt x="147" y="47"/>
                              </a:cubicBezTo>
                              <a:cubicBezTo>
                                <a:pt x="149" y="22"/>
                                <a:pt x="143" y="7"/>
                                <a:pt x="128" y="2"/>
                              </a:cubicBezTo>
                              <a:cubicBezTo>
                                <a:pt x="119" y="-1"/>
                                <a:pt x="90" y="-12"/>
                                <a:pt x="3" y="108"/>
                              </a:cubicBezTo>
                              <a:cubicBezTo>
                                <a:pt x="-3" y="116"/>
                                <a:pt x="-1" y="128"/>
                                <a:pt x="7" y="134"/>
                              </a:cubicBezTo>
                              <a:cubicBezTo>
                                <a:pt x="15" y="140"/>
                                <a:pt x="27" y="138"/>
                                <a:pt x="33" y="13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409" name="Google Shape;2409;p48"/>
                        <p:cNvSpPr/>
                        <p:nvPr/>
                      </p:nvSpPr>
                      <p:spPr>
                        <a:xfrm>
                          <a:off x="-3731605" y="-71795"/>
                          <a:ext cx="26280" cy="162360"/>
                        </a:xfrm>
                        <a:custGeom>
                          <a:avLst/>
                          <a:gdLst/>
                          <a:ahLst/>
                          <a:cxnLst/>
                          <a:rect l="l" t="t" r="r" b="b"/>
                          <a:pathLst>
                            <a:path w="73" h="451" extrusionOk="0">
                              <a:moveTo>
                                <a:pt x="16" y="451"/>
                              </a:moveTo>
                              <a:cubicBezTo>
                                <a:pt x="17" y="451"/>
                                <a:pt x="17" y="451"/>
                                <a:pt x="18" y="451"/>
                              </a:cubicBezTo>
                              <a:cubicBezTo>
                                <a:pt x="27" y="451"/>
                                <a:pt x="35" y="444"/>
                                <a:pt x="36" y="434"/>
                              </a:cubicBezTo>
                              <a:lnTo>
                                <a:pt x="73" y="20"/>
                              </a:lnTo>
                              <a:cubicBezTo>
                                <a:pt x="74" y="10"/>
                                <a:pt x="66" y="1"/>
                                <a:pt x="56" y="0"/>
                              </a:cubicBezTo>
                              <a:cubicBezTo>
                                <a:pt x="46" y="0"/>
                                <a:pt x="37" y="7"/>
                                <a:pt x="37" y="17"/>
                              </a:cubicBezTo>
                              <a:lnTo>
                                <a:pt x="0" y="431"/>
                              </a:lnTo>
                              <a:cubicBezTo>
                                <a:pt x="-1" y="441"/>
                                <a:pt x="6" y="450"/>
                                <a:pt x="16" y="451"/>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410" name="Google Shape;2410;p48"/>
                        <p:cNvSpPr/>
                        <p:nvPr/>
                      </p:nvSpPr>
                      <p:spPr>
                        <a:xfrm>
                          <a:off x="-3699925" y="-68915"/>
                          <a:ext cx="23760" cy="156960"/>
                        </a:xfrm>
                        <a:custGeom>
                          <a:avLst/>
                          <a:gdLst/>
                          <a:ahLst/>
                          <a:cxnLst/>
                          <a:rect l="l" t="t" r="r" b="b"/>
                          <a:pathLst>
                            <a:path w="66" h="436" extrusionOk="0">
                              <a:moveTo>
                                <a:pt x="17" y="436"/>
                              </a:moveTo>
                              <a:cubicBezTo>
                                <a:pt x="18" y="436"/>
                                <a:pt x="18" y="436"/>
                                <a:pt x="18" y="436"/>
                              </a:cubicBezTo>
                              <a:cubicBezTo>
                                <a:pt x="28" y="436"/>
                                <a:pt x="36" y="428"/>
                                <a:pt x="37" y="419"/>
                              </a:cubicBezTo>
                              <a:lnTo>
                                <a:pt x="66" y="19"/>
                              </a:lnTo>
                              <a:cubicBezTo>
                                <a:pt x="67" y="9"/>
                                <a:pt x="59" y="1"/>
                                <a:pt x="49" y="0"/>
                              </a:cubicBezTo>
                              <a:cubicBezTo>
                                <a:pt x="39" y="-1"/>
                                <a:pt x="31" y="7"/>
                                <a:pt x="30" y="17"/>
                              </a:cubicBezTo>
                              <a:lnTo>
                                <a:pt x="0" y="416"/>
                              </a:lnTo>
                              <a:cubicBezTo>
                                <a:pt x="-1" y="426"/>
                                <a:pt x="7" y="435"/>
                                <a:pt x="17" y="436"/>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411" name="Google Shape;2411;p48"/>
                        <p:cNvSpPr/>
                        <p:nvPr/>
                      </p:nvSpPr>
                      <p:spPr>
                        <a:xfrm>
                          <a:off x="-3795685" y="436525"/>
                          <a:ext cx="18360" cy="146160"/>
                        </a:xfrm>
                        <a:custGeom>
                          <a:avLst/>
                          <a:gdLst/>
                          <a:ahLst/>
                          <a:cxnLst/>
                          <a:rect l="l" t="t" r="r" b="b"/>
                          <a:pathLst>
                            <a:path w="51" h="406" extrusionOk="0">
                              <a:moveTo>
                                <a:pt x="18" y="406"/>
                              </a:moveTo>
                              <a:lnTo>
                                <a:pt x="18" y="406"/>
                              </a:lnTo>
                              <a:cubicBezTo>
                                <a:pt x="28" y="406"/>
                                <a:pt x="36" y="399"/>
                                <a:pt x="37" y="389"/>
                              </a:cubicBezTo>
                              <a:lnTo>
                                <a:pt x="51" y="19"/>
                              </a:lnTo>
                              <a:cubicBezTo>
                                <a:pt x="52" y="9"/>
                                <a:pt x="44" y="1"/>
                                <a:pt x="34" y="0"/>
                              </a:cubicBezTo>
                              <a:cubicBezTo>
                                <a:pt x="24" y="-1"/>
                                <a:pt x="15" y="8"/>
                                <a:pt x="15" y="18"/>
                              </a:cubicBezTo>
                              <a:lnTo>
                                <a:pt x="0" y="387"/>
                              </a:lnTo>
                              <a:cubicBezTo>
                                <a:pt x="0" y="397"/>
                                <a:pt x="8" y="406"/>
                                <a:pt x="18" y="406"/>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412" name="Google Shape;2412;p48"/>
                        <p:cNvSpPr/>
                        <p:nvPr/>
                      </p:nvSpPr>
                      <p:spPr>
                        <a:xfrm>
                          <a:off x="-3763645" y="439405"/>
                          <a:ext cx="21240" cy="164880"/>
                        </a:xfrm>
                        <a:custGeom>
                          <a:avLst/>
                          <a:gdLst/>
                          <a:ahLst/>
                          <a:cxnLst/>
                          <a:rect l="l" t="t" r="r" b="b"/>
                          <a:pathLst>
                            <a:path w="59" h="458" extrusionOk="0">
                              <a:moveTo>
                                <a:pt x="22" y="17"/>
                              </a:moveTo>
                              <a:lnTo>
                                <a:pt x="0" y="438"/>
                              </a:lnTo>
                              <a:cubicBezTo>
                                <a:pt x="-1" y="448"/>
                                <a:pt x="7" y="457"/>
                                <a:pt x="17" y="458"/>
                              </a:cubicBezTo>
                              <a:lnTo>
                                <a:pt x="18" y="458"/>
                              </a:lnTo>
                              <a:cubicBezTo>
                                <a:pt x="28" y="458"/>
                                <a:pt x="36" y="450"/>
                                <a:pt x="36" y="440"/>
                              </a:cubicBezTo>
                              <a:lnTo>
                                <a:pt x="59" y="19"/>
                              </a:lnTo>
                              <a:cubicBezTo>
                                <a:pt x="59" y="9"/>
                                <a:pt x="51" y="0"/>
                                <a:pt x="41" y="0"/>
                              </a:cubicBezTo>
                              <a:cubicBezTo>
                                <a:pt x="31" y="-1"/>
                                <a:pt x="22" y="7"/>
                                <a:pt x="22" y="17"/>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413" name="Google Shape;2413;p48"/>
                        <p:cNvSpPr/>
                        <p:nvPr/>
                      </p:nvSpPr>
                      <p:spPr>
                        <a:xfrm>
                          <a:off x="-3835645" y="558925"/>
                          <a:ext cx="146520" cy="117000"/>
                        </a:xfrm>
                        <a:custGeom>
                          <a:avLst/>
                          <a:gdLst/>
                          <a:ahLst/>
                          <a:cxnLst/>
                          <a:rect l="l" t="t" r="r" b="b"/>
                          <a:pathLst>
                            <a:path w="407" h="325" extrusionOk="0">
                              <a:moveTo>
                                <a:pt x="381" y="39"/>
                              </a:moveTo>
                              <a:cubicBezTo>
                                <a:pt x="318" y="64"/>
                                <a:pt x="177" y="212"/>
                                <a:pt x="122" y="271"/>
                              </a:cubicBezTo>
                              <a:lnTo>
                                <a:pt x="36" y="13"/>
                              </a:lnTo>
                              <a:cubicBezTo>
                                <a:pt x="33" y="3"/>
                                <a:pt x="22" y="-2"/>
                                <a:pt x="13" y="1"/>
                              </a:cubicBezTo>
                              <a:cubicBezTo>
                                <a:pt x="3" y="4"/>
                                <a:pt x="-2" y="15"/>
                                <a:pt x="1" y="24"/>
                              </a:cubicBezTo>
                              <a:lnTo>
                                <a:pt x="97" y="313"/>
                              </a:lnTo>
                              <a:cubicBezTo>
                                <a:pt x="99" y="319"/>
                                <a:pt x="104" y="323"/>
                                <a:pt x="111" y="325"/>
                              </a:cubicBezTo>
                              <a:cubicBezTo>
                                <a:pt x="112" y="325"/>
                                <a:pt x="113" y="325"/>
                                <a:pt x="115" y="325"/>
                              </a:cubicBezTo>
                              <a:cubicBezTo>
                                <a:pt x="120" y="325"/>
                                <a:pt x="125" y="323"/>
                                <a:pt x="128" y="319"/>
                              </a:cubicBezTo>
                              <a:cubicBezTo>
                                <a:pt x="183" y="258"/>
                                <a:pt x="338" y="95"/>
                                <a:pt x="395" y="73"/>
                              </a:cubicBezTo>
                              <a:cubicBezTo>
                                <a:pt x="404" y="69"/>
                                <a:pt x="409" y="58"/>
                                <a:pt x="405" y="49"/>
                              </a:cubicBezTo>
                              <a:cubicBezTo>
                                <a:pt x="401" y="39"/>
                                <a:pt x="391" y="35"/>
                                <a:pt x="381" y="39"/>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414" name="Google Shape;2414;p48"/>
                        <p:cNvSpPr/>
                        <p:nvPr/>
                      </p:nvSpPr>
                      <p:spPr>
                        <a:xfrm>
                          <a:off x="-3667885" y="617965"/>
                          <a:ext cx="92880" cy="104040"/>
                        </a:xfrm>
                        <a:custGeom>
                          <a:avLst/>
                          <a:gdLst/>
                          <a:ahLst/>
                          <a:cxnLst/>
                          <a:rect l="l" t="t" r="r" b="b"/>
                          <a:pathLst>
                            <a:path w="258" h="289" extrusionOk="0">
                              <a:moveTo>
                                <a:pt x="228" y="227"/>
                              </a:moveTo>
                              <a:cubicBezTo>
                                <a:pt x="219" y="235"/>
                                <a:pt x="214" y="238"/>
                                <a:pt x="211" y="240"/>
                              </a:cubicBezTo>
                              <a:cubicBezTo>
                                <a:pt x="206" y="225"/>
                                <a:pt x="208" y="180"/>
                                <a:pt x="211" y="143"/>
                              </a:cubicBezTo>
                              <a:cubicBezTo>
                                <a:pt x="212" y="114"/>
                                <a:pt x="214" y="81"/>
                                <a:pt x="214" y="49"/>
                              </a:cubicBezTo>
                              <a:cubicBezTo>
                                <a:pt x="214" y="38"/>
                                <a:pt x="214" y="7"/>
                                <a:pt x="190" y="1"/>
                              </a:cubicBezTo>
                              <a:cubicBezTo>
                                <a:pt x="179" y="-1"/>
                                <a:pt x="149" y="-9"/>
                                <a:pt x="54" y="162"/>
                              </a:cubicBezTo>
                              <a:lnTo>
                                <a:pt x="73" y="44"/>
                              </a:lnTo>
                              <a:cubicBezTo>
                                <a:pt x="75" y="34"/>
                                <a:pt x="68" y="25"/>
                                <a:pt x="58" y="23"/>
                              </a:cubicBezTo>
                              <a:cubicBezTo>
                                <a:pt x="48" y="21"/>
                                <a:pt x="39" y="28"/>
                                <a:pt x="37" y="38"/>
                              </a:cubicBezTo>
                              <a:lnTo>
                                <a:pt x="0" y="267"/>
                              </a:lnTo>
                              <a:cubicBezTo>
                                <a:pt x="-1" y="276"/>
                                <a:pt x="4" y="285"/>
                                <a:pt x="13" y="288"/>
                              </a:cubicBezTo>
                              <a:cubicBezTo>
                                <a:pt x="14" y="288"/>
                                <a:pt x="16" y="289"/>
                                <a:pt x="18" y="289"/>
                              </a:cubicBezTo>
                              <a:cubicBezTo>
                                <a:pt x="25" y="289"/>
                                <a:pt x="31" y="285"/>
                                <a:pt x="35" y="278"/>
                              </a:cubicBezTo>
                              <a:cubicBezTo>
                                <a:pt x="84" y="180"/>
                                <a:pt x="148" y="70"/>
                                <a:pt x="177" y="43"/>
                              </a:cubicBezTo>
                              <a:cubicBezTo>
                                <a:pt x="177" y="44"/>
                                <a:pt x="177" y="46"/>
                                <a:pt x="177" y="49"/>
                              </a:cubicBezTo>
                              <a:cubicBezTo>
                                <a:pt x="177" y="81"/>
                                <a:pt x="176" y="113"/>
                                <a:pt x="174" y="141"/>
                              </a:cubicBezTo>
                              <a:cubicBezTo>
                                <a:pt x="170" y="216"/>
                                <a:pt x="167" y="261"/>
                                <a:pt x="195" y="274"/>
                              </a:cubicBezTo>
                              <a:cubicBezTo>
                                <a:pt x="218" y="285"/>
                                <a:pt x="243" y="263"/>
                                <a:pt x="252" y="254"/>
                              </a:cubicBezTo>
                              <a:cubicBezTo>
                                <a:pt x="260" y="248"/>
                                <a:pt x="260" y="236"/>
                                <a:pt x="254" y="228"/>
                              </a:cubicBezTo>
                              <a:cubicBezTo>
                                <a:pt x="247" y="221"/>
                                <a:pt x="235" y="220"/>
                                <a:pt x="228" y="227"/>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415" name="Google Shape;2415;p48"/>
                        <p:cNvSpPr/>
                        <p:nvPr/>
                      </p:nvSpPr>
                      <p:spPr>
                        <a:xfrm>
                          <a:off x="-3542965" y="644605"/>
                          <a:ext cx="109080" cy="64080"/>
                        </a:xfrm>
                        <a:custGeom>
                          <a:avLst/>
                          <a:gdLst/>
                          <a:ahLst/>
                          <a:cxnLst/>
                          <a:rect l="l" t="t" r="r" b="b"/>
                          <a:pathLst>
                            <a:path w="303" h="178" extrusionOk="0">
                              <a:moveTo>
                                <a:pt x="292" y="61"/>
                              </a:moveTo>
                              <a:lnTo>
                                <a:pt x="159" y="2"/>
                              </a:lnTo>
                              <a:cubicBezTo>
                                <a:pt x="150" y="-2"/>
                                <a:pt x="139" y="2"/>
                                <a:pt x="135" y="11"/>
                              </a:cubicBezTo>
                              <a:cubicBezTo>
                                <a:pt x="131" y="21"/>
                                <a:pt x="135" y="32"/>
                                <a:pt x="144" y="36"/>
                              </a:cubicBezTo>
                              <a:lnTo>
                                <a:pt x="215" y="67"/>
                              </a:lnTo>
                              <a:lnTo>
                                <a:pt x="19" y="67"/>
                              </a:lnTo>
                              <a:cubicBezTo>
                                <a:pt x="8" y="67"/>
                                <a:pt x="0" y="75"/>
                                <a:pt x="0" y="85"/>
                              </a:cubicBezTo>
                              <a:cubicBezTo>
                                <a:pt x="0" y="96"/>
                                <a:pt x="8" y="104"/>
                                <a:pt x="19" y="104"/>
                              </a:cubicBezTo>
                              <a:lnTo>
                                <a:pt x="215" y="104"/>
                              </a:lnTo>
                              <a:lnTo>
                                <a:pt x="156" y="144"/>
                              </a:lnTo>
                              <a:cubicBezTo>
                                <a:pt x="148" y="150"/>
                                <a:pt x="146" y="161"/>
                                <a:pt x="151" y="170"/>
                              </a:cubicBezTo>
                              <a:cubicBezTo>
                                <a:pt x="155" y="175"/>
                                <a:pt x="161" y="178"/>
                                <a:pt x="166" y="178"/>
                              </a:cubicBezTo>
                              <a:cubicBezTo>
                                <a:pt x="170" y="178"/>
                                <a:pt x="174" y="177"/>
                                <a:pt x="177" y="174"/>
                              </a:cubicBezTo>
                              <a:lnTo>
                                <a:pt x="295" y="93"/>
                              </a:lnTo>
                              <a:cubicBezTo>
                                <a:pt x="301" y="89"/>
                                <a:pt x="304" y="83"/>
                                <a:pt x="303" y="76"/>
                              </a:cubicBezTo>
                              <a:cubicBezTo>
                                <a:pt x="302" y="70"/>
                                <a:pt x="298" y="64"/>
                                <a:pt x="292" y="61"/>
                              </a:cubicBezTo>
                              <a:close/>
                            </a:path>
                          </a:pathLst>
                        </a:custGeom>
                        <a:solidFill>
                          <a:schemeClr val="dk1"/>
                        </a:solidFill>
                        <a:ln>
                          <a:noFill/>
                        </a:ln>
                      </p:spPr>
                      <p:txBody>
                        <a:bodyPr spcFirstLastPara="1" wrap="square" lIns="90000" tIns="19075" rIns="90000" bIns="1907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416" name="Google Shape;2416;p48"/>
                        <p:cNvSpPr/>
                        <p:nvPr/>
                      </p:nvSpPr>
                      <p:spPr>
                        <a:xfrm>
                          <a:off x="-3425245" y="619765"/>
                          <a:ext cx="158040" cy="80280"/>
                        </a:xfrm>
                        <a:custGeom>
                          <a:avLst/>
                          <a:gdLst/>
                          <a:ahLst/>
                          <a:cxnLst/>
                          <a:rect l="l" t="t" r="r" b="b"/>
                          <a:pathLst>
                            <a:path w="439" h="223" extrusionOk="0">
                              <a:moveTo>
                                <a:pt x="313" y="136"/>
                              </a:moveTo>
                              <a:cubicBezTo>
                                <a:pt x="264" y="133"/>
                                <a:pt x="230" y="118"/>
                                <a:pt x="203" y="98"/>
                              </a:cubicBezTo>
                              <a:cubicBezTo>
                                <a:pt x="205" y="93"/>
                                <a:pt x="207" y="88"/>
                                <a:pt x="209" y="85"/>
                              </a:cubicBezTo>
                              <a:cubicBezTo>
                                <a:pt x="225" y="74"/>
                                <a:pt x="297" y="28"/>
                                <a:pt x="361" y="39"/>
                              </a:cubicBezTo>
                              <a:cubicBezTo>
                                <a:pt x="391" y="45"/>
                                <a:pt x="404" y="69"/>
                                <a:pt x="401" y="89"/>
                              </a:cubicBezTo>
                              <a:cubicBezTo>
                                <a:pt x="399" y="113"/>
                                <a:pt x="374" y="139"/>
                                <a:pt x="313" y="136"/>
                              </a:cubicBezTo>
                              <a:moveTo>
                                <a:pt x="86" y="185"/>
                              </a:moveTo>
                              <a:cubicBezTo>
                                <a:pt x="80" y="187"/>
                                <a:pt x="76" y="186"/>
                                <a:pt x="71" y="183"/>
                              </a:cubicBezTo>
                              <a:cubicBezTo>
                                <a:pt x="40" y="164"/>
                                <a:pt x="28" y="94"/>
                                <a:pt x="44" y="60"/>
                              </a:cubicBezTo>
                              <a:cubicBezTo>
                                <a:pt x="49" y="48"/>
                                <a:pt x="56" y="45"/>
                                <a:pt x="62" y="45"/>
                              </a:cubicBezTo>
                              <a:cubicBezTo>
                                <a:pt x="65" y="45"/>
                                <a:pt x="68" y="45"/>
                                <a:pt x="71" y="46"/>
                              </a:cubicBezTo>
                              <a:cubicBezTo>
                                <a:pt x="95" y="54"/>
                                <a:pt x="115" y="71"/>
                                <a:pt x="138" y="92"/>
                              </a:cubicBezTo>
                              <a:cubicBezTo>
                                <a:pt x="144" y="97"/>
                                <a:pt x="149" y="102"/>
                                <a:pt x="156" y="107"/>
                              </a:cubicBezTo>
                              <a:cubicBezTo>
                                <a:pt x="135" y="142"/>
                                <a:pt x="108" y="178"/>
                                <a:pt x="86" y="185"/>
                              </a:cubicBezTo>
                              <a:moveTo>
                                <a:pt x="367" y="3"/>
                              </a:moveTo>
                              <a:cubicBezTo>
                                <a:pt x="279" y="-13"/>
                                <a:pt x="187" y="56"/>
                                <a:pt x="183" y="58"/>
                              </a:cubicBezTo>
                              <a:cubicBezTo>
                                <a:pt x="181" y="60"/>
                                <a:pt x="179" y="63"/>
                                <a:pt x="178" y="66"/>
                              </a:cubicBezTo>
                              <a:cubicBezTo>
                                <a:pt x="176" y="68"/>
                                <a:pt x="175" y="71"/>
                                <a:pt x="173" y="74"/>
                              </a:cubicBezTo>
                              <a:cubicBezTo>
                                <a:pt x="170" y="71"/>
                                <a:pt x="166" y="68"/>
                                <a:pt x="162" y="64"/>
                              </a:cubicBezTo>
                              <a:cubicBezTo>
                                <a:pt x="137" y="42"/>
                                <a:pt x="114" y="21"/>
                                <a:pt x="81" y="11"/>
                              </a:cubicBezTo>
                              <a:cubicBezTo>
                                <a:pt x="51" y="2"/>
                                <a:pt x="24" y="15"/>
                                <a:pt x="10" y="45"/>
                              </a:cubicBezTo>
                              <a:cubicBezTo>
                                <a:pt x="-12" y="94"/>
                                <a:pt x="3" y="184"/>
                                <a:pt x="51" y="214"/>
                              </a:cubicBezTo>
                              <a:cubicBezTo>
                                <a:pt x="60" y="220"/>
                                <a:pt x="70" y="223"/>
                                <a:pt x="80" y="223"/>
                              </a:cubicBezTo>
                              <a:cubicBezTo>
                                <a:pt x="85" y="223"/>
                                <a:pt x="91" y="222"/>
                                <a:pt x="96" y="220"/>
                              </a:cubicBezTo>
                              <a:cubicBezTo>
                                <a:pt x="131" y="210"/>
                                <a:pt x="163" y="166"/>
                                <a:pt x="185" y="130"/>
                              </a:cubicBezTo>
                              <a:cubicBezTo>
                                <a:pt x="216" y="151"/>
                                <a:pt x="255" y="170"/>
                                <a:pt x="311" y="173"/>
                              </a:cubicBezTo>
                              <a:cubicBezTo>
                                <a:pt x="392" y="177"/>
                                <a:pt x="433" y="136"/>
                                <a:pt x="438" y="94"/>
                              </a:cubicBezTo>
                              <a:cubicBezTo>
                                <a:pt x="443" y="50"/>
                                <a:pt x="413" y="12"/>
                                <a:pt x="367" y="3"/>
                              </a:cubicBezTo>
                              <a:close/>
                            </a:path>
                          </a:pathLst>
                        </a:custGeom>
                        <a:solidFill>
                          <a:schemeClr val="dk1"/>
                        </a:solidFill>
                        <a:ln>
                          <a:noFill/>
                        </a:ln>
                      </p:spPr>
                      <p:txBody>
                        <a:bodyPr spcFirstLastPara="1" wrap="square" lIns="90000" tIns="35275" rIns="90000" bIns="3527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417" name="Google Shape;2417;p48"/>
                        <p:cNvSpPr/>
                        <p:nvPr/>
                      </p:nvSpPr>
                      <p:spPr>
                        <a:xfrm>
                          <a:off x="-3271525" y="660805"/>
                          <a:ext cx="37080" cy="66240"/>
                        </a:xfrm>
                        <a:custGeom>
                          <a:avLst/>
                          <a:gdLst/>
                          <a:ahLst/>
                          <a:cxnLst/>
                          <a:rect l="l" t="t" r="r" b="b"/>
                          <a:pathLst>
                            <a:path w="103" h="184" extrusionOk="0">
                              <a:moveTo>
                                <a:pt x="87" y="0"/>
                              </a:moveTo>
                              <a:cubicBezTo>
                                <a:pt x="77" y="-1"/>
                                <a:pt x="68" y="7"/>
                                <a:pt x="67" y="17"/>
                              </a:cubicBezTo>
                              <a:cubicBezTo>
                                <a:pt x="67" y="18"/>
                                <a:pt x="59" y="99"/>
                                <a:pt x="6" y="153"/>
                              </a:cubicBezTo>
                              <a:cubicBezTo>
                                <a:pt x="-2" y="160"/>
                                <a:pt x="-2" y="172"/>
                                <a:pt x="6" y="179"/>
                              </a:cubicBezTo>
                              <a:cubicBezTo>
                                <a:pt x="9" y="183"/>
                                <a:pt x="14" y="184"/>
                                <a:pt x="19" y="184"/>
                              </a:cubicBezTo>
                              <a:cubicBezTo>
                                <a:pt x="23" y="184"/>
                                <a:pt x="28" y="183"/>
                                <a:pt x="31" y="179"/>
                              </a:cubicBezTo>
                              <a:cubicBezTo>
                                <a:pt x="95" y="116"/>
                                <a:pt x="103" y="24"/>
                                <a:pt x="103" y="20"/>
                              </a:cubicBezTo>
                              <a:cubicBezTo>
                                <a:pt x="104" y="10"/>
                                <a:pt x="97" y="1"/>
                                <a:pt x="87" y="0"/>
                              </a:cubicBezTo>
                              <a:close/>
                            </a:path>
                          </a:pathLst>
                        </a:custGeom>
                        <a:solidFill>
                          <a:schemeClr val="dk1"/>
                        </a:solidFill>
                        <a:ln>
                          <a:noFill/>
                        </a:ln>
                      </p:spPr>
                      <p:txBody>
                        <a:bodyPr spcFirstLastPara="1" wrap="square" lIns="90000" tIns="21225" rIns="90000" bIns="2122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418" name="Google Shape;2418;p48"/>
                        <p:cNvSpPr/>
                        <p:nvPr/>
                      </p:nvSpPr>
                      <p:spPr>
                        <a:xfrm>
                          <a:off x="-3240925" y="630205"/>
                          <a:ext cx="15840" cy="15840"/>
                        </a:xfrm>
                        <a:custGeom>
                          <a:avLst/>
                          <a:gdLst/>
                          <a:ahLst/>
                          <a:cxnLst/>
                          <a:rect l="l" t="t" r="r" b="b"/>
                          <a:pathLst>
                            <a:path w="44" h="44" extrusionOk="0">
                              <a:moveTo>
                                <a:pt x="22" y="0"/>
                              </a:moveTo>
                              <a:cubicBezTo>
                                <a:pt x="10" y="0"/>
                                <a:pt x="0" y="10"/>
                                <a:pt x="0" y="22"/>
                              </a:cubicBezTo>
                              <a:cubicBezTo>
                                <a:pt x="0" y="34"/>
                                <a:pt x="10" y="44"/>
                                <a:pt x="22" y="44"/>
                              </a:cubicBezTo>
                              <a:cubicBezTo>
                                <a:pt x="34" y="44"/>
                                <a:pt x="44" y="34"/>
                                <a:pt x="44" y="22"/>
                              </a:cubicBezTo>
                              <a:cubicBezTo>
                                <a:pt x="44" y="10"/>
                                <a:pt x="34" y="0"/>
                                <a:pt x="22" y="0"/>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419" name="Google Shape;2419;p48"/>
                        <p:cNvSpPr/>
                        <p:nvPr/>
                      </p:nvSpPr>
                      <p:spPr>
                        <a:xfrm>
                          <a:off x="-1907845" y="326725"/>
                          <a:ext cx="16200" cy="15840"/>
                        </a:xfrm>
                        <a:custGeom>
                          <a:avLst/>
                          <a:gdLst/>
                          <a:ahLst/>
                          <a:cxnLst/>
                          <a:rect l="l" t="t" r="r" b="b"/>
                          <a:pathLst>
                            <a:path w="45" h="44" extrusionOk="0">
                              <a:moveTo>
                                <a:pt x="45" y="22"/>
                              </a:moveTo>
                              <a:cubicBezTo>
                                <a:pt x="45" y="10"/>
                                <a:pt x="35" y="0"/>
                                <a:pt x="22" y="0"/>
                              </a:cubicBezTo>
                              <a:cubicBezTo>
                                <a:pt x="10" y="0"/>
                                <a:pt x="0" y="10"/>
                                <a:pt x="0" y="22"/>
                              </a:cubicBezTo>
                              <a:cubicBezTo>
                                <a:pt x="0" y="35"/>
                                <a:pt x="10" y="44"/>
                                <a:pt x="22" y="44"/>
                              </a:cubicBezTo>
                              <a:cubicBezTo>
                                <a:pt x="35" y="44"/>
                                <a:pt x="45" y="35"/>
                                <a:pt x="45" y="22"/>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420" name="Google Shape;2420;p48"/>
                        <p:cNvSpPr/>
                        <p:nvPr/>
                      </p:nvSpPr>
                      <p:spPr>
                        <a:xfrm>
                          <a:off x="-1921165" y="385405"/>
                          <a:ext cx="16200" cy="15840"/>
                        </a:xfrm>
                        <a:custGeom>
                          <a:avLst/>
                          <a:gdLst/>
                          <a:ahLst/>
                          <a:cxnLst/>
                          <a:rect l="l" t="t" r="r" b="b"/>
                          <a:pathLst>
                            <a:path w="45" h="44" extrusionOk="0">
                              <a:moveTo>
                                <a:pt x="22" y="0"/>
                              </a:moveTo>
                              <a:cubicBezTo>
                                <a:pt x="10" y="0"/>
                                <a:pt x="0" y="10"/>
                                <a:pt x="0" y="22"/>
                              </a:cubicBezTo>
                              <a:cubicBezTo>
                                <a:pt x="0" y="34"/>
                                <a:pt x="10" y="44"/>
                                <a:pt x="22" y="44"/>
                              </a:cubicBezTo>
                              <a:cubicBezTo>
                                <a:pt x="35" y="44"/>
                                <a:pt x="45" y="34"/>
                                <a:pt x="45" y="22"/>
                              </a:cubicBezTo>
                              <a:cubicBezTo>
                                <a:pt x="45" y="10"/>
                                <a:pt x="35" y="0"/>
                                <a:pt x="22" y="0"/>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421" name="Google Shape;2421;p48"/>
                        <p:cNvSpPr/>
                        <p:nvPr/>
                      </p:nvSpPr>
                      <p:spPr>
                        <a:xfrm>
                          <a:off x="-1373245" y="515725"/>
                          <a:ext cx="15840" cy="15840"/>
                        </a:xfrm>
                        <a:custGeom>
                          <a:avLst/>
                          <a:gdLst/>
                          <a:ahLst/>
                          <a:cxnLst/>
                          <a:rect l="l" t="t" r="r" b="b"/>
                          <a:pathLst>
                            <a:path w="44" h="44" extrusionOk="0">
                              <a:moveTo>
                                <a:pt x="22" y="0"/>
                              </a:moveTo>
                              <a:cubicBezTo>
                                <a:pt x="10" y="0"/>
                                <a:pt x="0" y="10"/>
                                <a:pt x="0" y="22"/>
                              </a:cubicBezTo>
                              <a:cubicBezTo>
                                <a:pt x="0" y="34"/>
                                <a:pt x="10" y="44"/>
                                <a:pt x="22" y="44"/>
                              </a:cubicBezTo>
                              <a:cubicBezTo>
                                <a:pt x="34" y="44"/>
                                <a:pt x="44" y="34"/>
                                <a:pt x="44" y="22"/>
                              </a:cubicBezTo>
                              <a:cubicBezTo>
                                <a:pt x="44" y="10"/>
                                <a:pt x="34" y="0"/>
                                <a:pt x="22" y="0"/>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422" name="Google Shape;2422;p48"/>
                        <p:cNvSpPr/>
                        <p:nvPr/>
                      </p:nvSpPr>
                      <p:spPr>
                        <a:xfrm>
                          <a:off x="-801205" y="491605"/>
                          <a:ext cx="15840" cy="16200"/>
                        </a:xfrm>
                        <a:custGeom>
                          <a:avLst/>
                          <a:gdLst/>
                          <a:ahLst/>
                          <a:cxnLst/>
                          <a:rect l="l" t="t" r="r" b="b"/>
                          <a:pathLst>
                            <a:path w="44" h="45" extrusionOk="0">
                              <a:moveTo>
                                <a:pt x="22" y="45"/>
                              </a:moveTo>
                              <a:cubicBezTo>
                                <a:pt x="35" y="45"/>
                                <a:pt x="44" y="35"/>
                                <a:pt x="44" y="23"/>
                              </a:cubicBezTo>
                              <a:cubicBezTo>
                                <a:pt x="44" y="10"/>
                                <a:pt x="35" y="0"/>
                                <a:pt x="22" y="0"/>
                              </a:cubicBezTo>
                              <a:cubicBezTo>
                                <a:pt x="10" y="0"/>
                                <a:pt x="0" y="10"/>
                                <a:pt x="0" y="23"/>
                              </a:cubicBezTo>
                              <a:cubicBezTo>
                                <a:pt x="0" y="35"/>
                                <a:pt x="10" y="45"/>
                                <a:pt x="22" y="4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423" name="Google Shape;2423;p48"/>
                        <p:cNvSpPr/>
                        <p:nvPr/>
                      </p:nvSpPr>
                      <p:spPr>
                        <a:xfrm>
                          <a:off x="-3020605" y="458485"/>
                          <a:ext cx="94680" cy="215640"/>
                        </a:xfrm>
                        <a:custGeom>
                          <a:avLst/>
                          <a:gdLst/>
                          <a:ahLst/>
                          <a:cxnLst/>
                          <a:rect l="l" t="t" r="r" b="b"/>
                          <a:pathLst>
                            <a:path w="263" h="599" extrusionOk="0">
                              <a:moveTo>
                                <a:pt x="132" y="486"/>
                              </a:moveTo>
                              <a:cubicBezTo>
                                <a:pt x="117" y="529"/>
                                <a:pt x="83" y="557"/>
                                <a:pt x="58" y="561"/>
                              </a:cubicBezTo>
                              <a:cubicBezTo>
                                <a:pt x="52" y="562"/>
                                <a:pt x="44" y="562"/>
                                <a:pt x="40" y="557"/>
                              </a:cubicBezTo>
                              <a:cubicBezTo>
                                <a:pt x="33" y="548"/>
                                <a:pt x="34" y="522"/>
                                <a:pt x="55" y="477"/>
                              </a:cubicBezTo>
                              <a:cubicBezTo>
                                <a:pt x="87" y="410"/>
                                <a:pt x="129" y="375"/>
                                <a:pt x="165" y="358"/>
                              </a:cubicBezTo>
                              <a:cubicBezTo>
                                <a:pt x="153" y="410"/>
                                <a:pt x="142" y="456"/>
                                <a:pt x="132" y="486"/>
                              </a:cubicBezTo>
                              <a:moveTo>
                                <a:pt x="251" y="23"/>
                              </a:moveTo>
                              <a:cubicBezTo>
                                <a:pt x="243" y="20"/>
                                <a:pt x="234" y="24"/>
                                <a:pt x="229" y="32"/>
                              </a:cubicBezTo>
                              <a:cubicBezTo>
                                <a:pt x="206" y="75"/>
                                <a:pt x="126" y="193"/>
                                <a:pt x="65" y="178"/>
                              </a:cubicBezTo>
                              <a:cubicBezTo>
                                <a:pt x="51" y="175"/>
                                <a:pt x="46" y="167"/>
                                <a:pt x="44" y="162"/>
                              </a:cubicBezTo>
                              <a:cubicBezTo>
                                <a:pt x="32" y="131"/>
                                <a:pt x="62" y="63"/>
                                <a:pt x="84" y="28"/>
                              </a:cubicBezTo>
                              <a:cubicBezTo>
                                <a:pt x="89" y="20"/>
                                <a:pt x="86" y="8"/>
                                <a:pt x="78" y="3"/>
                              </a:cubicBezTo>
                              <a:cubicBezTo>
                                <a:pt x="69" y="-2"/>
                                <a:pt x="58" y="0"/>
                                <a:pt x="53" y="9"/>
                              </a:cubicBezTo>
                              <a:cubicBezTo>
                                <a:pt x="46" y="20"/>
                                <a:pt x="-13" y="118"/>
                                <a:pt x="10" y="176"/>
                              </a:cubicBezTo>
                              <a:cubicBezTo>
                                <a:pt x="18" y="195"/>
                                <a:pt x="34" y="208"/>
                                <a:pt x="56" y="214"/>
                              </a:cubicBezTo>
                              <a:cubicBezTo>
                                <a:pt x="115" y="228"/>
                                <a:pt x="172" y="175"/>
                                <a:pt x="212" y="125"/>
                              </a:cubicBezTo>
                              <a:cubicBezTo>
                                <a:pt x="202" y="178"/>
                                <a:pt x="188" y="248"/>
                                <a:pt x="174" y="314"/>
                              </a:cubicBezTo>
                              <a:cubicBezTo>
                                <a:pt x="128" y="330"/>
                                <a:pt x="66" y="369"/>
                                <a:pt x="22" y="462"/>
                              </a:cubicBezTo>
                              <a:cubicBezTo>
                                <a:pt x="-10" y="528"/>
                                <a:pt x="-2" y="562"/>
                                <a:pt x="11" y="579"/>
                              </a:cubicBezTo>
                              <a:cubicBezTo>
                                <a:pt x="21" y="592"/>
                                <a:pt x="35" y="599"/>
                                <a:pt x="52" y="599"/>
                              </a:cubicBezTo>
                              <a:cubicBezTo>
                                <a:pt x="56" y="599"/>
                                <a:pt x="60" y="598"/>
                                <a:pt x="64" y="598"/>
                              </a:cubicBezTo>
                              <a:cubicBezTo>
                                <a:pt x="99" y="592"/>
                                <a:pt x="146" y="558"/>
                                <a:pt x="167" y="497"/>
                              </a:cubicBezTo>
                              <a:cubicBezTo>
                                <a:pt x="178" y="462"/>
                                <a:pt x="192" y="405"/>
                                <a:pt x="206" y="343"/>
                              </a:cubicBezTo>
                              <a:cubicBezTo>
                                <a:pt x="224" y="339"/>
                                <a:pt x="235" y="340"/>
                                <a:pt x="237" y="340"/>
                              </a:cubicBezTo>
                              <a:cubicBezTo>
                                <a:pt x="247" y="340"/>
                                <a:pt x="256" y="333"/>
                                <a:pt x="256" y="323"/>
                              </a:cubicBezTo>
                              <a:cubicBezTo>
                                <a:pt x="257" y="313"/>
                                <a:pt x="249" y="304"/>
                                <a:pt x="239" y="303"/>
                              </a:cubicBezTo>
                              <a:cubicBezTo>
                                <a:pt x="238" y="303"/>
                                <a:pt x="228" y="303"/>
                                <a:pt x="214" y="305"/>
                              </a:cubicBezTo>
                              <a:cubicBezTo>
                                <a:pt x="239" y="181"/>
                                <a:pt x="262" y="52"/>
                                <a:pt x="263" y="44"/>
                              </a:cubicBezTo>
                              <a:cubicBezTo>
                                <a:pt x="265" y="35"/>
                                <a:pt x="260" y="26"/>
                                <a:pt x="251" y="23"/>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424" name="Google Shape;2424;p48"/>
                        <p:cNvSpPr/>
                        <p:nvPr/>
                      </p:nvSpPr>
                      <p:spPr>
                        <a:xfrm>
                          <a:off x="-2909365" y="548845"/>
                          <a:ext cx="76680" cy="83160"/>
                        </a:xfrm>
                        <a:custGeom>
                          <a:avLst/>
                          <a:gdLst/>
                          <a:ahLst/>
                          <a:cxnLst/>
                          <a:rect l="l" t="t" r="r" b="b"/>
                          <a:pathLst>
                            <a:path w="213" h="231" extrusionOk="0">
                              <a:moveTo>
                                <a:pt x="203" y="135"/>
                              </a:moveTo>
                              <a:cubicBezTo>
                                <a:pt x="193" y="131"/>
                                <a:pt x="183" y="135"/>
                                <a:pt x="178" y="144"/>
                              </a:cubicBezTo>
                              <a:cubicBezTo>
                                <a:pt x="169" y="167"/>
                                <a:pt x="161" y="179"/>
                                <a:pt x="156" y="186"/>
                              </a:cubicBezTo>
                              <a:cubicBezTo>
                                <a:pt x="153" y="169"/>
                                <a:pt x="150" y="130"/>
                                <a:pt x="154" y="57"/>
                              </a:cubicBezTo>
                              <a:cubicBezTo>
                                <a:pt x="155" y="44"/>
                                <a:pt x="157" y="13"/>
                                <a:pt x="134" y="7"/>
                              </a:cubicBezTo>
                              <a:cubicBezTo>
                                <a:pt x="124" y="4"/>
                                <a:pt x="102" y="-2"/>
                                <a:pt x="39" y="109"/>
                              </a:cubicBezTo>
                              <a:cubicBezTo>
                                <a:pt x="40" y="71"/>
                                <a:pt x="39" y="30"/>
                                <a:pt x="36" y="14"/>
                              </a:cubicBezTo>
                              <a:cubicBezTo>
                                <a:pt x="33" y="5"/>
                                <a:pt x="23" y="-1"/>
                                <a:pt x="13" y="1"/>
                              </a:cubicBezTo>
                              <a:cubicBezTo>
                                <a:pt x="4" y="4"/>
                                <a:pt x="-2" y="13"/>
                                <a:pt x="0" y="23"/>
                              </a:cubicBezTo>
                              <a:cubicBezTo>
                                <a:pt x="5" y="43"/>
                                <a:pt x="2" y="135"/>
                                <a:pt x="0" y="188"/>
                              </a:cubicBezTo>
                              <a:cubicBezTo>
                                <a:pt x="-1" y="197"/>
                                <a:pt x="5" y="204"/>
                                <a:pt x="13" y="207"/>
                              </a:cubicBezTo>
                              <a:cubicBezTo>
                                <a:pt x="22" y="209"/>
                                <a:pt x="30" y="205"/>
                                <a:pt x="34" y="197"/>
                              </a:cubicBezTo>
                              <a:cubicBezTo>
                                <a:pt x="61" y="142"/>
                                <a:pt x="97" y="82"/>
                                <a:pt x="118" y="55"/>
                              </a:cubicBezTo>
                              <a:cubicBezTo>
                                <a:pt x="108" y="208"/>
                                <a:pt x="128" y="225"/>
                                <a:pt x="147" y="230"/>
                              </a:cubicBezTo>
                              <a:cubicBezTo>
                                <a:pt x="149" y="231"/>
                                <a:pt x="151" y="231"/>
                                <a:pt x="153" y="231"/>
                              </a:cubicBezTo>
                              <a:cubicBezTo>
                                <a:pt x="175" y="231"/>
                                <a:pt x="193" y="202"/>
                                <a:pt x="212" y="159"/>
                              </a:cubicBezTo>
                              <a:cubicBezTo>
                                <a:pt x="216" y="150"/>
                                <a:pt x="212" y="139"/>
                                <a:pt x="203" y="135"/>
                              </a:cubicBezTo>
                              <a:close/>
                            </a:path>
                          </a:pathLst>
                        </a:custGeom>
                        <a:solidFill>
                          <a:schemeClr val="dk1"/>
                        </a:solidFill>
                        <a:ln>
                          <a:noFill/>
                        </a:ln>
                      </p:spPr>
                      <p:txBody>
                        <a:bodyPr spcFirstLastPara="1" wrap="square" lIns="90000" tIns="38150" rIns="90000" bIns="3815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425" name="Google Shape;2425;p48"/>
                        <p:cNvSpPr/>
                        <p:nvPr/>
                      </p:nvSpPr>
                      <p:spPr>
                        <a:xfrm>
                          <a:off x="-2654125" y="325285"/>
                          <a:ext cx="45000" cy="151920"/>
                        </a:xfrm>
                        <a:custGeom>
                          <a:avLst/>
                          <a:gdLst/>
                          <a:ahLst/>
                          <a:cxnLst/>
                          <a:rect l="l" t="t" r="r" b="b"/>
                          <a:pathLst>
                            <a:path w="125" h="422" extrusionOk="0">
                              <a:moveTo>
                                <a:pt x="111" y="1"/>
                              </a:moveTo>
                              <a:cubicBezTo>
                                <a:pt x="101" y="-1"/>
                                <a:pt x="92" y="5"/>
                                <a:pt x="89" y="15"/>
                              </a:cubicBezTo>
                              <a:lnTo>
                                <a:pt x="1" y="399"/>
                              </a:lnTo>
                              <a:cubicBezTo>
                                <a:pt x="-2" y="409"/>
                                <a:pt x="4" y="419"/>
                                <a:pt x="14" y="421"/>
                              </a:cubicBezTo>
                              <a:cubicBezTo>
                                <a:pt x="16" y="421"/>
                                <a:pt x="17" y="422"/>
                                <a:pt x="18" y="422"/>
                              </a:cubicBezTo>
                              <a:cubicBezTo>
                                <a:pt x="27" y="422"/>
                                <a:pt x="34" y="416"/>
                                <a:pt x="36" y="407"/>
                              </a:cubicBezTo>
                              <a:lnTo>
                                <a:pt x="125" y="23"/>
                              </a:lnTo>
                              <a:cubicBezTo>
                                <a:pt x="127" y="13"/>
                                <a:pt x="121" y="3"/>
                                <a:pt x="111" y="1"/>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426" name="Google Shape;2426;p48"/>
                        <p:cNvSpPr/>
                        <p:nvPr/>
                      </p:nvSpPr>
                      <p:spPr>
                        <a:xfrm>
                          <a:off x="-2582485" y="318805"/>
                          <a:ext cx="74520" cy="129600"/>
                        </a:xfrm>
                        <a:custGeom>
                          <a:avLst/>
                          <a:gdLst/>
                          <a:ahLst/>
                          <a:cxnLst/>
                          <a:rect l="l" t="t" r="r" b="b"/>
                          <a:pathLst>
                            <a:path w="207" h="360" extrusionOk="0">
                              <a:moveTo>
                                <a:pt x="159" y="123"/>
                              </a:moveTo>
                              <a:cubicBezTo>
                                <a:pt x="156" y="123"/>
                                <a:pt x="153" y="123"/>
                                <a:pt x="150" y="123"/>
                              </a:cubicBezTo>
                              <a:cubicBezTo>
                                <a:pt x="161" y="91"/>
                                <a:pt x="168" y="63"/>
                                <a:pt x="170" y="56"/>
                              </a:cubicBezTo>
                              <a:cubicBezTo>
                                <a:pt x="172" y="44"/>
                                <a:pt x="179" y="13"/>
                                <a:pt x="157" y="3"/>
                              </a:cubicBezTo>
                              <a:cubicBezTo>
                                <a:pt x="148" y="-2"/>
                                <a:pt x="120" y="-15"/>
                                <a:pt x="20" y="107"/>
                              </a:cubicBezTo>
                              <a:cubicBezTo>
                                <a:pt x="13" y="114"/>
                                <a:pt x="14" y="126"/>
                                <a:pt x="22" y="132"/>
                              </a:cubicBezTo>
                              <a:cubicBezTo>
                                <a:pt x="30" y="139"/>
                                <a:pt x="41" y="138"/>
                                <a:pt x="48" y="130"/>
                              </a:cubicBezTo>
                              <a:cubicBezTo>
                                <a:pt x="80" y="91"/>
                                <a:pt x="116" y="55"/>
                                <a:pt x="135" y="42"/>
                              </a:cubicBezTo>
                              <a:cubicBezTo>
                                <a:pt x="135" y="44"/>
                                <a:pt x="135" y="46"/>
                                <a:pt x="134" y="48"/>
                              </a:cubicBezTo>
                              <a:cubicBezTo>
                                <a:pt x="127" y="80"/>
                                <a:pt x="116" y="114"/>
                                <a:pt x="105" y="144"/>
                              </a:cubicBezTo>
                              <a:cubicBezTo>
                                <a:pt x="78" y="165"/>
                                <a:pt x="56" y="199"/>
                                <a:pt x="53" y="227"/>
                              </a:cubicBezTo>
                              <a:cubicBezTo>
                                <a:pt x="49" y="253"/>
                                <a:pt x="60" y="260"/>
                                <a:pt x="69" y="262"/>
                              </a:cubicBezTo>
                              <a:cubicBezTo>
                                <a:pt x="91" y="265"/>
                                <a:pt x="115" y="218"/>
                                <a:pt x="135" y="168"/>
                              </a:cubicBezTo>
                              <a:cubicBezTo>
                                <a:pt x="143" y="162"/>
                                <a:pt x="150" y="159"/>
                                <a:pt x="157" y="160"/>
                              </a:cubicBezTo>
                              <a:cubicBezTo>
                                <a:pt x="170" y="160"/>
                                <a:pt x="171" y="190"/>
                                <a:pt x="171" y="200"/>
                              </a:cubicBezTo>
                              <a:cubicBezTo>
                                <a:pt x="171" y="268"/>
                                <a:pt x="117" y="315"/>
                                <a:pt x="78" y="322"/>
                              </a:cubicBezTo>
                              <a:cubicBezTo>
                                <a:pt x="63" y="325"/>
                                <a:pt x="44" y="324"/>
                                <a:pt x="36" y="304"/>
                              </a:cubicBezTo>
                              <a:cubicBezTo>
                                <a:pt x="32" y="294"/>
                                <a:pt x="22" y="290"/>
                                <a:pt x="12" y="293"/>
                              </a:cubicBezTo>
                              <a:cubicBezTo>
                                <a:pt x="3" y="297"/>
                                <a:pt x="-2" y="308"/>
                                <a:pt x="2" y="317"/>
                              </a:cubicBezTo>
                              <a:cubicBezTo>
                                <a:pt x="13" y="344"/>
                                <a:pt x="37" y="360"/>
                                <a:pt x="67" y="360"/>
                              </a:cubicBezTo>
                              <a:cubicBezTo>
                                <a:pt x="72" y="360"/>
                                <a:pt x="79" y="359"/>
                                <a:pt x="85" y="358"/>
                              </a:cubicBezTo>
                              <a:cubicBezTo>
                                <a:pt x="144" y="347"/>
                                <a:pt x="207" y="283"/>
                                <a:pt x="207" y="200"/>
                              </a:cubicBezTo>
                              <a:cubicBezTo>
                                <a:pt x="207" y="136"/>
                                <a:pt x="177" y="124"/>
                                <a:pt x="159" y="123"/>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427" name="Google Shape;2427;p48"/>
                        <p:cNvSpPr/>
                        <p:nvPr/>
                      </p:nvSpPr>
                      <p:spPr>
                        <a:xfrm>
                          <a:off x="-2481325" y="378565"/>
                          <a:ext cx="61200" cy="13320"/>
                        </a:xfrm>
                        <a:custGeom>
                          <a:avLst/>
                          <a:gdLst/>
                          <a:ahLst/>
                          <a:cxnLst/>
                          <a:rect l="l" t="t" r="r" b="b"/>
                          <a:pathLst>
                            <a:path w="170" h="37" extrusionOk="0">
                              <a:moveTo>
                                <a:pt x="152" y="37"/>
                              </a:moveTo>
                              <a:cubicBezTo>
                                <a:pt x="162" y="37"/>
                                <a:pt x="170" y="29"/>
                                <a:pt x="170" y="19"/>
                              </a:cubicBezTo>
                              <a:cubicBezTo>
                                <a:pt x="170" y="9"/>
                                <a:pt x="162" y="0"/>
                                <a:pt x="152" y="0"/>
                              </a:cubicBezTo>
                              <a:lnTo>
                                <a:pt x="19" y="0"/>
                              </a:lnTo>
                              <a:cubicBezTo>
                                <a:pt x="9" y="0"/>
                                <a:pt x="0" y="9"/>
                                <a:pt x="0" y="19"/>
                              </a:cubicBezTo>
                              <a:cubicBezTo>
                                <a:pt x="0" y="29"/>
                                <a:pt x="9" y="37"/>
                                <a:pt x="19" y="37"/>
                              </a:cubicBezTo>
                              <a:lnTo>
                                <a:pt x="152" y="37"/>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428" name="Google Shape;2428;p48"/>
                        <p:cNvSpPr/>
                        <p:nvPr/>
                      </p:nvSpPr>
                      <p:spPr>
                        <a:xfrm>
                          <a:off x="-2478445" y="402685"/>
                          <a:ext cx="82440" cy="18360"/>
                        </a:xfrm>
                        <a:custGeom>
                          <a:avLst/>
                          <a:gdLst/>
                          <a:ahLst/>
                          <a:cxnLst/>
                          <a:rect l="l" t="t" r="r" b="b"/>
                          <a:pathLst>
                            <a:path w="229" h="51" extrusionOk="0">
                              <a:moveTo>
                                <a:pt x="212" y="15"/>
                              </a:moveTo>
                              <a:lnTo>
                                <a:pt x="20" y="0"/>
                              </a:lnTo>
                              <a:cubicBezTo>
                                <a:pt x="10" y="-1"/>
                                <a:pt x="1" y="7"/>
                                <a:pt x="0" y="17"/>
                              </a:cubicBezTo>
                              <a:cubicBezTo>
                                <a:pt x="-1" y="27"/>
                                <a:pt x="7" y="36"/>
                                <a:pt x="17" y="37"/>
                              </a:cubicBezTo>
                              <a:lnTo>
                                <a:pt x="209" y="51"/>
                              </a:lnTo>
                              <a:lnTo>
                                <a:pt x="210" y="51"/>
                              </a:lnTo>
                              <a:cubicBezTo>
                                <a:pt x="220" y="51"/>
                                <a:pt x="228" y="44"/>
                                <a:pt x="229" y="34"/>
                              </a:cubicBezTo>
                              <a:cubicBezTo>
                                <a:pt x="229" y="24"/>
                                <a:pt x="222" y="16"/>
                                <a:pt x="212" y="1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429" name="Google Shape;2429;p48"/>
                        <p:cNvSpPr/>
                        <p:nvPr/>
                      </p:nvSpPr>
                      <p:spPr>
                        <a:xfrm>
                          <a:off x="-2378365" y="346885"/>
                          <a:ext cx="120600" cy="223920"/>
                        </a:xfrm>
                        <a:custGeom>
                          <a:avLst/>
                          <a:gdLst/>
                          <a:ahLst/>
                          <a:cxnLst/>
                          <a:rect l="l" t="t" r="r" b="b"/>
                          <a:pathLst>
                            <a:path w="335" h="622" extrusionOk="0">
                              <a:moveTo>
                                <a:pt x="189" y="411"/>
                              </a:moveTo>
                              <a:cubicBezTo>
                                <a:pt x="138" y="541"/>
                                <a:pt x="85" y="587"/>
                                <a:pt x="67" y="586"/>
                              </a:cubicBezTo>
                              <a:cubicBezTo>
                                <a:pt x="56" y="585"/>
                                <a:pt x="46" y="567"/>
                                <a:pt x="39" y="539"/>
                              </a:cubicBezTo>
                              <a:cubicBezTo>
                                <a:pt x="33" y="512"/>
                                <a:pt x="40" y="483"/>
                                <a:pt x="61" y="452"/>
                              </a:cubicBezTo>
                              <a:cubicBezTo>
                                <a:pt x="95" y="402"/>
                                <a:pt x="157" y="357"/>
                                <a:pt x="215" y="327"/>
                              </a:cubicBezTo>
                              <a:cubicBezTo>
                                <a:pt x="208" y="355"/>
                                <a:pt x="199" y="384"/>
                                <a:pt x="189" y="411"/>
                              </a:cubicBezTo>
                              <a:moveTo>
                                <a:pt x="192" y="147"/>
                              </a:moveTo>
                              <a:cubicBezTo>
                                <a:pt x="180" y="161"/>
                                <a:pt x="156" y="165"/>
                                <a:pt x="136" y="155"/>
                              </a:cubicBezTo>
                              <a:cubicBezTo>
                                <a:pt x="126" y="150"/>
                                <a:pt x="102" y="132"/>
                                <a:pt x="113" y="89"/>
                              </a:cubicBezTo>
                              <a:cubicBezTo>
                                <a:pt x="117" y="71"/>
                                <a:pt x="125" y="66"/>
                                <a:pt x="131" y="64"/>
                              </a:cubicBezTo>
                              <a:cubicBezTo>
                                <a:pt x="136" y="62"/>
                                <a:pt x="141" y="61"/>
                                <a:pt x="147" y="61"/>
                              </a:cubicBezTo>
                              <a:cubicBezTo>
                                <a:pt x="172" y="61"/>
                                <a:pt x="206" y="77"/>
                                <a:pt x="224" y="87"/>
                              </a:cubicBezTo>
                              <a:cubicBezTo>
                                <a:pt x="215" y="109"/>
                                <a:pt x="204" y="132"/>
                                <a:pt x="192" y="147"/>
                              </a:cubicBezTo>
                              <a:moveTo>
                                <a:pt x="314" y="251"/>
                              </a:moveTo>
                              <a:cubicBezTo>
                                <a:pt x="300" y="253"/>
                                <a:pt x="283" y="258"/>
                                <a:pt x="265" y="264"/>
                              </a:cubicBezTo>
                              <a:cubicBezTo>
                                <a:pt x="287" y="138"/>
                                <a:pt x="284" y="24"/>
                                <a:pt x="283" y="17"/>
                              </a:cubicBezTo>
                              <a:cubicBezTo>
                                <a:pt x="283" y="8"/>
                                <a:pt x="276" y="1"/>
                                <a:pt x="267" y="0"/>
                              </a:cubicBezTo>
                              <a:cubicBezTo>
                                <a:pt x="257" y="-1"/>
                                <a:pt x="249" y="5"/>
                                <a:pt x="247" y="14"/>
                              </a:cubicBezTo>
                              <a:cubicBezTo>
                                <a:pt x="247" y="14"/>
                                <a:pt x="243" y="31"/>
                                <a:pt x="236" y="52"/>
                              </a:cubicBezTo>
                              <a:cubicBezTo>
                                <a:pt x="210" y="38"/>
                                <a:pt x="157" y="15"/>
                                <a:pt x="118" y="30"/>
                              </a:cubicBezTo>
                              <a:cubicBezTo>
                                <a:pt x="104" y="36"/>
                                <a:pt x="85" y="49"/>
                                <a:pt x="77" y="80"/>
                              </a:cubicBezTo>
                              <a:cubicBezTo>
                                <a:pt x="63" y="136"/>
                                <a:pt x="90" y="172"/>
                                <a:pt x="120" y="188"/>
                              </a:cubicBezTo>
                              <a:cubicBezTo>
                                <a:pt x="155" y="205"/>
                                <a:pt x="197" y="198"/>
                                <a:pt x="220" y="170"/>
                              </a:cubicBezTo>
                              <a:cubicBezTo>
                                <a:pt x="229" y="160"/>
                                <a:pt x="237" y="147"/>
                                <a:pt x="244" y="133"/>
                              </a:cubicBezTo>
                              <a:cubicBezTo>
                                <a:pt x="241" y="177"/>
                                <a:pt x="235" y="228"/>
                                <a:pt x="225" y="281"/>
                              </a:cubicBezTo>
                              <a:cubicBezTo>
                                <a:pt x="154" y="314"/>
                                <a:pt x="73" y="369"/>
                                <a:pt x="31" y="432"/>
                              </a:cubicBezTo>
                              <a:cubicBezTo>
                                <a:pt x="4" y="472"/>
                                <a:pt x="-5" y="510"/>
                                <a:pt x="3" y="547"/>
                              </a:cubicBezTo>
                              <a:cubicBezTo>
                                <a:pt x="15" y="595"/>
                                <a:pt x="35" y="620"/>
                                <a:pt x="64" y="622"/>
                              </a:cubicBezTo>
                              <a:cubicBezTo>
                                <a:pt x="65" y="622"/>
                                <a:pt x="67" y="622"/>
                                <a:pt x="68" y="622"/>
                              </a:cubicBezTo>
                              <a:cubicBezTo>
                                <a:pt x="140" y="622"/>
                                <a:pt x="205" y="471"/>
                                <a:pt x="223" y="424"/>
                              </a:cubicBezTo>
                              <a:cubicBezTo>
                                <a:pt x="238" y="386"/>
                                <a:pt x="249" y="346"/>
                                <a:pt x="257" y="307"/>
                              </a:cubicBezTo>
                              <a:cubicBezTo>
                                <a:pt x="281" y="297"/>
                                <a:pt x="303" y="290"/>
                                <a:pt x="320" y="287"/>
                              </a:cubicBezTo>
                              <a:cubicBezTo>
                                <a:pt x="330" y="286"/>
                                <a:pt x="336" y="277"/>
                                <a:pt x="335" y="267"/>
                              </a:cubicBezTo>
                              <a:cubicBezTo>
                                <a:pt x="333" y="257"/>
                                <a:pt x="324" y="250"/>
                                <a:pt x="314" y="251"/>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430" name="Google Shape;2430;p48"/>
                        <p:cNvSpPr/>
                        <p:nvPr/>
                      </p:nvSpPr>
                      <p:spPr>
                        <a:xfrm>
                          <a:off x="-2198005" y="365245"/>
                          <a:ext cx="19440" cy="32040"/>
                        </a:xfrm>
                        <a:custGeom>
                          <a:avLst/>
                          <a:gdLst/>
                          <a:ahLst/>
                          <a:cxnLst/>
                          <a:rect l="l" t="t" r="r" b="b"/>
                          <a:pathLst>
                            <a:path w="54" h="89" extrusionOk="0">
                              <a:moveTo>
                                <a:pt x="38" y="89"/>
                              </a:moveTo>
                              <a:cubicBezTo>
                                <a:pt x="48" y="89"/>
                                <a:pt x="54" y="81"/>
                                <a:pt x="54" y="70"/>
                              </a:cubicBezTo>
                              <a:cubicBezTo>
                                <a:pt x="54" y="61"/>
                                <a:pt x="46" y="53"/>
                                <a:pt x="37" y="52"/>
                              </a:cubicBezTo>
                              <a:cubicBezTo>
                                <a:pt x="38" y="47"/>
                                <a:pt x="41" y="36"/>
                                <a:pt x="46" y="28"/>
                              </a:cubicBezTo>
                              <a:cubicBezTo>
                                <a:pt x="51" y="19"/>
                                <a:pt x="48" y="8"/>
                                <a:pt x="39" y="3"/>
                              </a:cubicBezTo>
                              <a:cubicBezTo>
                                <a:pt x="30" y="-2"/>
                                <a:pt x="19" y="1"/>
                                <a:pt x="14" y="10"/>
                              </a:cubicBezTo>
                              <a:cubicBezTo>
                                <a:pt x="9" y="19"/>
                                <a:pt x="-7" y="51"/>
                                <a:pt x="5" y="72"/>
                              </a:cubicBezTo>
                              <a:cubicBezTo>
                                <a:pt x="9" y="79"/>
                                <a:pt x="18" y="89"/>
                                <a:pt x="38" y="89"/>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431" name="Google Shape;2431;p48"/>
                        <p:cNvSpPr/>
                        <p:nvPr/>
                      </p:nvSpPr>
                      <p:spPr>
                        <a:xfrm>
                          <a:off x="-2215285" y="405205"/>
                          <a:ext cx="45720" cy="87840"/>
                        </a:xfrm>
                        <a:custGeom>
                          <a:avLst/>
                          <a:gdLst/>
                          <a:ahLst/>
                          <a:cxnLst/>
                          <a:rect l="l" t="t" r="r" b="b"/>
                          <a:pathLst>
                            <a:path w="127" h="244" extrusionOk="0">
                              <a:moveTo>
                                <a:pt x="86" y="2"/>
                              </a:moveTo>
                              <a:cubicBezTo>
                                <a:pt x="77" y="5"/>
                                <a:pt x="72" y="16"/>
                                <a:pt x="76" y="25"/>
                              </a:cubicBezTo>
                              <a:cubicBezTo>
                                <a:pt x="76" y="26"/>
                                <a:pt x="107" y="105"/>
                                <a:pt x="79" y="160"/>
                              </a:cubicBezTo>
                              <a:cubicBezTo>
                                <a:pt x="66" y="184"/>
                                <a:pt x="45" y="200"/>
                                <a:pt x="14" y="208"/>
                              </a:cubicBezTo>
                              <a:cubicBezTo>
                                <a:pt x="5" y="210"/>
                                <a:pt x="-1" y="221"/>
                                <a:pt x="1" y="230"/>
                              </a:cubicBezTo>
                              <a:cubicBezTo>
                                <a:pt x="3" y="238"/>
                                <a:pt x="11" y="244"/>
                                <a:pt x="19" y="244"/>
                              </a:cubicBezTo>
                              <a:cubicBezTo>
                                <a:pt x="20" y="244"/>
                                <a:pt x="22" y="244"/>
                                <a:pt x="24" y="243"/>
                              </a:cubicBezTo>
                              <a:cubicBezTo>
                                <a:pt x="65" y="232"/>
                                <a:pt x="94" y="210"/>
                                <a:pt x="111" y="177"/>
                              </a:cubicBezTo>
                              <a:cubicBezTo>
                                <a:pt x="147" y="107"/>
                                <a:pt x="111" y="16"/>
                                <a:pt x="110" y="12"/>
                              </a:cubicBezTo>
                              <a:cubicBezTo>
                                <a:pt x="106" y="3"/>
                                <a:pt x="96" y="-2"/>
                                <a:pt x="86" y="2"/>
                              </a:cubicBezTo>
                              <a:close/>
                            </a:path>
                          </a:pathLst>
                        </a:custGeom>
                        <a:solidFill>
                          <a:schemeClr val="dk1"/>
                        </a:solidFill>
                        <a:ln>
                          <a:noFill/>
                        </a:ln>
                      </p:spPr>
                      <p:txBody>
                        <a:bodyPr spcFirstLastPara="1" wrap="square" lIns="90000" tIns="42825" rIns="90000" bIns="4282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432" name="Google Shape;2432;p48"/>
                        <p:cNvSpPr/>
                        <p:nvPr/>
                      </p:nvSpPr>
                      <p:spPr>
                        <a:xfrm>
                          <a:off x="-2069125" y="298645"/>
                          <a:ext cx="96120" cy="113040"/>
                        </a:xfrm>
                        <a:custGeom>
                          <a:avLst/>
                          <a:gdLst/>
                          <a:ahLst/>
                          <a:cxnLst/>
                          <a:rect l="l" t="t" r="r" b="b"/>
                          <a:pathLst>
                            <a:path w="267" h="314" extrusionOk="0">
                              <a:moveTo>
                                <a:pt x="259" y="233"/>
                              </a:moveTo>
                              <a:cubicBezTo>
                                <a:pt x="250" y="227"/>
                                <a:pt x="239" y="230"/>
                                <a:pt x="233" y="238"/>
                              </a:cubicBezTo>
                              <a:cubicBezTo>
                                <a:pt x="216" y="266"/>
                                <a:pt x="199" y="280"/>
                                <a:pt x="188" y="277"/>
                              </a:cubicBezTo>
                              <a:cubicBezTo>
                                <a:pt x="171" y="273"/>
                                <a:pt x="154" y="240"/>
                                <a:pt x="140" y="194"/>
                              </a:cubicBezTo>
                              <a:cubicBezTo>
                                <a:pt x="195" y="117"/>
                                <a:pt x="234" y="31"/>
                                <a:pt x="236" y="27"/>
                              </a:cubicBezTo>
                              <a:cubicBezTo>
                                <a:pt x="240" y="17"/>
                                <a:pt x="236" y="6"/>
                                <a:pt x="227" y="2"/>
                              </a:cubicBezTo>
                              <a:cubicBezTo>
                                <a:pt x="217" y="-2"/>
                                <a:pt x="207" y="2"/>
                                <a:pt x="202" y="12"/>
                              </a:cubicBezTo>
                              <a:cubicBezTo>
                                <a:pt x="202" y="13"/>
                                <a:pt x="171" y="80"/>
                                <a:pt x="127" y="148"/>
                              </a:cubicBezTo>
                              <a:cubicBezTo>
                                <a:pt x="117" y="107"/>
                                <a:pt x="109" y="61"/>
                                <a:pt x="104" y="17"/>
                              </a:cubicBezTo>
                              <a:cubicBezTo>
                                <a:pt x="103" y="7"/>
                                <a:pt x="94" y="0"/>
                                <a:pt x="84" y="1"/>
                              </a:cubicBezTo>
                              <a:cubicBezTo>
                                <a:pt x="74" y="2"/>
                                <a:pt x="67" y="11"/>
                                <a:pt x="68" y="21"/>
                              </a:cubicBezTo>
                              <a:cubicBezTo>
                                <a:pt x="70" y="45"/>
                                <a:pt x="80" y="119"/>
                                <a:pt x="99" y="187"/>
                              </a:cubicBezTo>
                              <a:cubicBezTo>
                                <a:pt x="86" y="205"/>
                                <a:pt x="72" y="221"/>
                                <a:pt x="58" y="235"/>
                              </a:cubicBezTo>
                              <a:cubicBezTo>
                                <a:pt x="49" y="245"/>
                                <a:pt x="42" y="250"/>
                                <a:pt x="37" y="254"/>
                              </a:cubicBezTo>
                              <a:cubicBezTo>
                                <a:pt x="38" y="246"/>
                                <a:pt x="41" y="234"/>
                                <a:pt x="44" y="224"/>
                              </a:cubicBezTo>
                              <a:cubicBezTo>
                                <a:pt x="47" y="215"/>
                                <a:pt x="42" y="204"/>
                                <a:pt x="33" y="201"/>
                              </a:cubicBezTo>
                              <a:cubicBezTo>
                                <a:pt x="23" y="198"/>
                                <a:pt x="13" y="203"/>
                                <a:pt x="10" y="213"/>
                              </a:cubicBezTo>
                              <a:cubicBezTo>
                                <a:pt x="0" y="242"/>
                                <a:pt x="-7" y="279"/>
                                <a:pt x="14" y="292"/>
                              </a:cubicBezTo>
                              <a:cubicBezTo>
                                <a:pt x="19" y="295"/>
                                <a:pt x="23" y="296"/>
                                <a:pt x="28" y="296"/>
                              </a:cubicBezTo>
                              <a:cubicBezTo>
                                <a:pt x="46" y="296"/>
                                <a:pt x="65" y="280"/>
                                <a:pt x="84" y="261"/>
                              </a:cubicBezTo>
                              <a:cubicBezTo>
                                <a:pt x="94" y="251"/>
                                <a:pt x="104" y="240"/>
                                <a:pt x="113" y="229"/>
                              </a:cubicBezTo>
                              <a:cubicBezTo>
                                <a:pt x="130" y="272"/>
                                <a:pt x="151" y="306"/>
                                <a:pt x="180" y="313"/>
                              </a:cubicBezTo>
                              <a:cubicBezTo>
                                <a:pt x="184" y="314"/>
                                <a:pt x="187" y="314"/>
                                <a:pt x="191" y="314"/>
                              </a:cubicBezTo>
                              <a:cubicBezTo>
                                <a:pt x="216" y="314"/>
                                <a:pt x="240" y="295"/>
                                <a:pt x="264" y="258"/>
                              </a:cubicBezTo>
                              <a:cubicBezTo>
                                <a:pt x="270" y="249"/>
                                <a:pt x="267" y="238"/>
                                <a:pt x="259" y="233"/>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433" name="Google Shape;2433;p48"/>
                        <p:cNvSpPr/>
                        <p:nvPr/>
                      </p:nvSpPr>
                      <p:spPr>
                        <a:xfrm>
                          <a:off x="-1940965" y="297205"/>
                          <a:ext cx="179640" cy="267480"/>
                        </a:xfrm>
                        <a:custGeom>
                          <a:avLst/>
                          <a:gdLst/>
                          <a:ahLst/>
                          <a:cxnLst/>
                          <a:rect l="l" t="t" r="r" b="b"/>
                          <a:pathLst>
                            <a:path w="499" h="743" extrusionOk="0">
                              <a:moveTo>
                                <a:pt x="420" y="239"/>
                              </a:moveTo>
                              <a:cubicBezTo>
                                <a:pt x="395" y="261"/>
                                <a:pt x="372" y="271"/>
                                <a:pt x="351" y="268"/>
                              </a:cubicBezTo>
                              <a:cubicBezTo>
                                <a:pt x="331" y="264"/>
                                <a:pt x="316" y="251"/>
                                <a:pt x="306" y="239"/>
                              </a:cubicBezTo>
                              <a:cubicBezTo>
                                <a:pt x="316" y="138"/>
                                <a:pt x="335" y="57"/>
                                <a:pt x="380" y="40"/>
                              </a:cubicBezTo>
                              <a:cubicBezTo>
                                <a:pt x="413" y="27"/>
                                <a:pt x="435" y="51"/>
                                <a:pt x="444" y="67"/>
                              </a:cubicBezTo>
                              <a:cubicBezTo>
                                <a:pt x="473" y="112"/>
                                <a:pt x="471" y="191"/>
                                <a:pt x="420" y="239"/>
                              </a:cubicBezTo>
                              <a:moveTo>
                                <a:pt x="367" y="6"/>
                              </a:moveTo>
                              <a:cubicBezTo>
                                <a:pt x="309" y="28"/>
                                <a:pt x="285" y="108"/>
                                <a:pt x="272" y="212"/>
                              </a:cubicBezTo>
                              <a:cubicBezTo>
                                <a:pt x="271" y="213"/>
                                <a:pt x="269" y="213"/>
                                <a:pt x="268" y="214"/>
                              </a:cubicBezTo>
                              <a:cubicBezTo>
                                <a:pt x="259" y="219"/>
                                <a:pt x="256" y="230"/>
                                <a:pt x="261" y="239"/>
                              </a:cubicBezTo>
                              <a:cubicBezTo>
                                <a:pt x="261" y="239"/>
                                <a:pt x="264" y="244"/>
                                <a:pt x="268" y="250"/>
                              </a:cubicBezTo>
                              <a:cubicBezTo>
                                <a:pt x="263" y="300"/>
                                <a:pt x="260" y="355"/>
                                <a:pt x="258" y="411"/>
                              </a:cubicBezTo>
                              <a:cubicBezTo>
                                <a:pt x="256" y="449"/>
                                <a:pt x="254" y="487"/>
                                <a:pt x="251" y="524"/>
                              </a:cubicBezTo>
                              <a:cubicBezTo>
                                <a:pt x="243" y="640"/>
                                <a:pt x="193" y="698"/>
                                <a:pt x="147" y="706"/>
                              </a:cubicBezTo>
                              <a:cubicBezTo>
                                <a:pt x="105" y="712"/>
                                <a:pt x="63" y="676"/>
                                <a:pt x="35" y="608"/>
                              </a:cubicBezTo>
                              <a:cubicBezTo>
                                <a:pt x="32" y="598"/>
                                <a:pt x="21" y="594"/>
                                <a:pt x="12" y="597"/>
                              </a:cubicBezTo>
                              <a:cubicBezTo>
                                <a:pt x="2" y="601"/>
                                <a:pt x="-2" y="612"/>
                                <a:pt x="1" y="621"/>
                              </a:cubicBezTo>
                              <a:cubicBezTo>
                                <a:pt x="32" y="699"/>
                                <a:pt x="82" y="743"/>
                                <a:pt x="137" y="743"/>
                              </a:cubicBezTo>
                              <a:cubicBezTo>
                                <a:pt x="142" y="743"/>
                                <a:pt x="148" y="743"/>
                                <a:pt x="153" y="742"/>
                              </a:cubicBezTo>
                              <a:cubicBezTo>
                                <a:pt x="226" y="730"/>
                                <a:pt x="280" y="644"/>
                                <a:pt x="288" y="527"/>
                              </a:cubicBezTo>
                              <a:cubicBezTo>
                                <a:pt x="290" y="489"/>
                                <a:pt x="292" y="451"/>
                                <a:pt x="294" y="413"/>
                              </a:cubicBezTo>
                              <a:cubicBezTo>
                                <a:pt x="296" y="370"/>
                                <a:pt x="298" y="326"/>
                                <a:pt x="302" y="285"/>
                              </a:cubicBezTo>
                              <a:cubicBezTo>
                                <a:pt x="313" y="294"/>
                                <a:pt x="328" y="301"/>
                                <a:pt x="344" y="304"/>
                              </a:cubicBezTo>
                              <a:cubicBezTo>
                                <a:pt x="377" y="309"/>
                                <a:pt x="411" y="296"/>
                                <a:pt x="445" y="266"/>
                              </a:cubicBezTo>
                              <a:cubicBezTo>
                                <a:pt x="511" y="204"/>
                                <a:pt x="512" y="107"/>
                                <a:pt x="476" y="47"/>
                              </a:cubicBezTo>
                              <a:cubicBezTo>
                                <a:pt x="450" y="6"/>
                                <a:pt x="408" y="-10"/>
                                <a:pt x="367" y="6"/>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434" name="Google Shape;2434;p48"/>
                        <p:cNvSpPr/>
                        <p:nvPr/>
                      </p:nvSpPr>
                      <p:spPr>
                        <a:xfrm>
                          <a:off x="-1673845" y="389365"/>
                          <a:ext cx="86400" cy="130680"/>
                        </a:xfrm>
                        <a:custGeom>
                          <a:avLst/>
                          <a:gdLst/>
                          <a:ahLst/>
                          <a:cxnLst/>
                          <a:rect l="l" t="t" r="r" b="b"/>
                          <a:pathLst>
                            <a:path w="240" h="363" extrusionOk="0">
                              <a:moveTo>
                                <a:pt x="122" y="170"/>
                              </a:moveTo>
                              <a:cubicBezTo>
                                <a:pt x="101" y="303"/>
                                <a:pt x="97" y="348"/>
                                <a:pt x="122" y="360"/>
                              </a:cubicBezTo>
                              <a:cubicBezTo>
                                <a:pt x="126" y="362"/>
                                <a:pt x="130" y="363"/>
                                <a:pt x="133" y="363"/>
                              </a:cubicBezTo>
                              <a:cubicBezTo>
                                <a:pt x="142" y="363"/>
                                <a:pt x="151" y="358"/>
                                <a:pt x="160" y="349"/>
                              </a:cubicBezTo>
                              <a:cubicBezTo>
                                <a:pt x="212" y="297"/>
                                <a:pt x="235" y="267"/>
                                <a:pt x="236" y="266"/>
                              </a:cubicBezTo>
                              <a:cubicBezTo>
                                <a:pt x="242" y="258"/>
                                <a:pt x="240" y="246"/>
                                <a:pt x="232" y="240"/>
                              </a:cubicBezTo>
                              <a:cubicBezTo>
                                <a:pt x="224" y="234"/>
                                <a:pt x="213" y="236"/>
                                <a:pt x="207" y="244"/>
                              </a:cubicBezTo>
                              <a:cubicBezTo>
                                <a:pt x="207" y="244"/>
                                <a:pt x="186" y="271"/>
                                <a:pt x="141" y="317"/>
                              </a:cubicBezTo>
                              <a:cubicBezTo>
                                <a:pt x="141" y="286"/>
                                <a:pt x="150" y="223"/>
                                <a:pt x="158" y="175"/>
                              </a:cubicBezTo>
                              <a:cubicBezTo>
                                <a:pt x="163" y="138"/>
                                <a:pt x="169" y="99"/>
                                <a:pt x="173" y="65"/>
                              </a:cubicBezTo>
                              <a:cubicBezTo>
                                <a:pt x="175" y="48"/>
                                <a:pt x="178" y="18"/>
                                <a:pt x="155" y="13"/>
                              </a:cubicBezTo>
                              <a:cubicBezTo>
                                <a:pt x="124" y="6"/>
                                <a:pt x="71" y="114"/>
                                <a:pt x="37" y="192"/>
                              </a:cubicBezTo>
                              <a:cubicBezTo>
                                <a:pt x="37" y="143"/>
                                <a:pt x="39" y="79"/>
                                <a:pt x="40" y="19"/>
                              </a:cubicBezTo>
                              <a:cubicBezTo>
                                <a:pt x="40" y="9"/>
                                <a:pt x="32" y="0"/>
                                <a:pt x="22" y="0"/>
                              </a:cubicBezTo>
                              <a:cubicBezTo>
                                <a:pt x="13" y="1"/>
                                <a:pt x="4" y="8"/>
                                <a:pt x="4" y="18"/>
                              </a:cubicBezTo>
                              <a:cubicBezTo>
                                <a:pt x="-4" y="292"/>
                                <a:pt x="-2" y="293"/>
                                <a:pt x="18" y="296"/>
                              </a:cubicBezTo>
                              <a:cubicBezTo>
                                <a:pt x="27" y="298"/>
                                <a:pt x="36" y="291"/>
                                <a:pt x="39" y="283"/>
                              </a:cubicBezTo>
                              <a:cubicBezTo>
                                <a:pt x="46" y="261"/>
                                <a:pt x="100" y="139"/>
                                <a:pt x="134" y="79"/>
                              </a:cubicBezTo>
                              <a:cubicBezTo>
                                <a:pt x="131" y="108"/>
                                <a:pt x="126" y="139"/>
                                <a:pt x="122" y="17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435" name="Google Shape;2435;p48"/>
                        <p:cNvSpPr/>
                        <p:nvPr/>
                      </p:nvSpPr>
                      <p:spPr>
                        <a:xfrm>
                          <a:off x="-1645765" y="369925"/>
                          <a:ext cx="300240" cy="293040"/>
                        </a:xfrm>
                        <a:custGeom>
                          <a:avLst/>
                          <a:gdLst/>
                          <a:ahLst/>
                          <a:cxnLst/>
                          <a:rect l="l" t="t" r="r" b="b"/>
                          <a:pathLst>
                            <a:path w="834" h="814" extrusionOk="0">
                              <a:moveTo>
                                <a:pt x="764" y="13"/>
                              </a:moveTo>
                              <a:cubicBezTo>
                                <a:pt x="732" y="28"/>
                                <a:pt x="678" y="54"/>
                                <a:pt x="587" y="54"/>
                              </a:cubicBezTo>
                              <a:cubicBezTo>
                                <a:pt x="457" y="54"/>
                                <a:pt x="421" y="44"/>
                                <a:pt x="390" y="35"/>
                              </a:cubicBezTo>
                              <a:cubicBezTo>
                                <a:pt x="374" y="31"/>
                                <a:pt x="360" y="27"/>
                                <a:pt x="338" y="25"/>
                              </a:cubicBezTo>
                              <a:cubicBezTo>
                                <a:pt x="319" y="22"/>
                                <a:pt x="304" y="27"/>
                                <a:pt x="293" y="37"/>
                              </a:cubicBezTo>
                              <a:cubicBezTo>
                                <a:pt x="267" y="59"/>
                                <a:pt x="267" y="105"/>
                                <a:pt x="267" y="182"/>
                              </a:cubicBezTo>
                              <a:cubicBezTo>
                                <a:pt x="267" y="214"/>
                                <a:pt x="267" y="251"/>
                                <a:pt x="266" y="293"/>
                              </a:cubicBezTo>
                              <a:cubicBezTo>
                                <a:pt x="259" y="449"/>
                                <a:pt x="151" y="703"/>
                                <a:pt x="108" y="766"/>
                              </a:cubicBezTo>
                              <a:cubicBezTo>
                                <a:pt x="105" y="749"/>
                                <a:pt x="104" y="719"/>
                                <a:pt x="103" y="696"/>
                              </a:cubicBezTo>
                              <a:cubicBezTo>
                                <a:pt x="102" y="661"/>
                                <a:pt x="100" y="621"/>
                                <a:pt x="95" y="587"/>
                              </a:cubicBezTo>
                              <a:cubicBezTo>
                                <a:pt x="93" y="572"/>
                                <a:pt x="85" y="525"/>
                                <a:pt x="54" y="518"/>
                              </a:cubicBezTo>
                              <a:cubicBezTo>
                                <a:pt x="28" y="511"/>
                                <a:pt x="6" y="539"/>
                                <a:pt x="3" y="542"/>
                              </a:cubicBezTo>
                              <a:cubicBezTo>
                                <a:pt x="-3" y="550"/>
                                <a:pt x="-1" y="561"/>
                                <a:pt x="7" y="567"/>
                              </a:cubicBezTo>
                              <a:cubicBezTo>
                                <a:pt x="15" y="573"/>
                                <a:pt x="26" y="572"/>
                                <a:pt x="32" y="564"/>
                              </a:cubicBezTo>
                              <a:cubicBezTo>
                                <a:pt x="36" y="559"/>
                                <a:pt x="43" y="553"/>
                                <a:pt x="45" y="553"/>
                              </a:cubicBezTo>
                              <a:cubicBezTo>
                                <a:pt x="45" y="553"/>
                                <a:pt x="54" y="558"/>
                                <a:pt x="59" y="593"/>
                              </a:cubicBezTo>
                              <a:cubicBezTo>
                                <a:pt x="64" y="625"/>
                                <a:pt x="65" y="663"/>
                                <a:pt x="67" y="697"/>
                              </a:cubicBezTo>
                              <a:cubicBezTo>
                                <a:pt x="70" y="771"/>
                                <a:pt x="72" y="803"/>
                                <a:pt x="94" y="812"/>
                              </a:cubicBezTo>
                              <a:cubicBezTo>
                                <a:pt x="97" y="813"/>
                                <a:pt x="100" y="814"/>
                                <a:pt x="103" y="814"/>
                              </a:cubicBezTo>
                              <a:cubicBezTo>
                                <a:pt x="110" y="814"/>
                                <a:pt x="118" y="811"/>
                                <a:pt x="127" y="802"/>
                              </a:cubicBezTo>
                              <a:cubicBezTo>
                                <a:pt x="168" y="761"/>
                                <a:pt x="295" y="465"/>
                                <a:pt x="302" y="295"/>
                              </a:cubicBezTo>
                              <a:cubicBezTo>
                                <a:pt x="304" y="252"/>
                                <a:pt x="304" y="215"/>
                                <a:pt x="304" y="182"/>
                              </a:cubicBezTo>
                              <a:cubicBezTo>
                                <a:pt x="304" y="125"/>
                                <a:pt x="304" y="76"/>
                                <a:pt x="317" y="64"/>
                              </a:cubicBezTo>
                              <a:cubicBezTo>
                                <a:pt x="318" y="63"/>
                                <a:pt x="322" y="60"/>
                                <a:pt x="334" y="61"/>
                              </a:cubicBezTo>
                              <a:cubicBezTo>
                                <a:pt x="353" y="63"/>
                                <a:pt x="365" y="67"/>
                                <a:pt x="380" y="71"/>
                              </a:cubicBezTo>
                              <a:cubicBezTo>
                                <a:pt x="414" y="80"/>
                                <a:pt x="452" y="91"/>
                                <a:pt x="587" y="91"/>
                              </a:cubicBezTo>
                              <a:cubicBezTo>
                                <a:pt x="686" y="91"/>
                                <a:pt x="745" y="63"/>
                                <a:pt x="780" y="46"/>
                              </a:cubicBezTo>
                              <a:cubicBezTo>
                                <a:pt x="786" y="43"/>
                                <a:pt x="792" y="40"/>
                                <a:pt x="797" y="38"/>
                              </a:cubicBezTo>
                              <a:cubicBezTo>
                                <a:pt x="797" y="42"/>
                                <a:pt x="798" y="48"/>
                                <a:pt x="798" y="58"/>
                              </a:cubicBezTo>
                              <a:cubicBezTo>
                                <a:pt x="798" y="152"/>
                                <a:pt x="791" y="247"/>
                                <a:pt x="790" y="248"/>
                              </a:cubicBezTo>
                              <a:cubicBezTo>
                                <a:pt x="790" y="258"/>
                                <a:pt x="797" y="267"/>
                                <a:pt x="807" y="268"/>
                              </a:cubicBezTo>
                              <a:cubicBezTo>
                                <a:pt x="817" y="269"/>
                                <a:pt x="826" y="261"/>
                                <a:pt x="827" y="251"/>
                              </a:cubicBezTo>
                              <a:cubicBezTo>
                                <a:pt x="827" y="250"/>
                                <a:pt x="834" y="153"/>
                                <a:pt x="834" y="58"/>
                              </a:cubicBezTo>
                              <a:cubicBezTo>
                                <a:pt x="834" y="35"/>
                                <a:pt x="833" y="14"/>
                                <a:pt x="818" y="4"/>
                              </a:cubicBezTo>
                              <a:cubicBezTo>
                                <a:pt x="803" y="-5"/>
                                <a:pt x="787" y="2"/>
                                <a:pt x="764" y="13"/>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436" name="Google Shape;2436;p48"/>
                        <p:cNvSpPr/>
                        <p:nvPr/>
                      </p:nvSpPr>
                      <p:spPr>
                        <a:xfrm>
                          <a:off x="-1520485" y="426445"/>
                          <a:ext cx="95400" cy="156960"/>
                        </a:xfrm>
                        <a:custGeom>
                          <a:avLst/>
                          <a:gdLst/>
                          <a:ahLst/>
                          <a:cxnLst/>
                          <a:rect l="l" t="t" r="r" b="b"/>
                          <a:pathLst>
                            <a:path w="265" h="436" extrusionOk="0">
                              <a:moveTo>
                                <a:pt x="252" y="105"/>
                              </a:moveTo>
                              <a:cubicBezTo>
                                <a:pt x="242" y="102"/>
                                <a:pt x="232" y="107"/>
                                <a:pt x="229" y="117"/>
                              </a:cubicBezTo>
                              <a:lnTo>
                                <a:pt x="186" y="259"/>
                              </a:lnTo>
                              <a:lnTo>
                                <a:pt x="57" y="248"/>
                              </a:lnTo>
                              <a:cubicBezTo>
                                <a:pt x="70" y="232"/>
                                <a:pt x="86" y="210"/>
                                <a:pt x="100" y="182"/>
                              </a:cubicBezTo>
                              <a:cubicBezTo>
                                <a:pt x="126" y="130"/>
                                <a:pt x="121" y="68"/>
                                <a:pt x="118" y="35"/>
                              </a:cubicBezTo>
                              <a:cubicBezTo>
                                <a:pt x="117" y="28"/>
                                <a:pt x="117" y="23"/>
                                <a:pt x="117" y="19"/>
                              </a:cubicBezTo>
                              <a:cubicBezTo>
                                <a:pt x="117" y="9"/>
                                <a:pt x="109" y="0"/>
                                <a:pt x="98" y="0"/>
                              </a:cubicBezTo>
                              <a:cubicBezTo>
                                <a:pt x="88" y="0"/>
                                <a:pt x="80" y="9"/>
                                <a:pt x="80" y="19"/>
                              </a:cubicBezTo>
                              <a:cubicBezTo>
                                <a:pt x="80" y="23"/>
                                <a:pt x="81" y="30"/>
                                <a:pt x="81" y="38"/>
                              </a:cubicBezTo>
                              <a:cubicBezTo>
                                <a:pt x="84" y="70"/>
                                <a:pt x="89" y="123"/>
                                <a:pt x="67" y="166"/>
                              </a:cubicBezTo>
                              <a:cubicBezTo>
                                <a:pt x="40" y="220"/>
                                <a:pt x="6" y="248"/>
                                <a:pt x="6" y="248"/>
                              </a:cubicBezTo>
                              <a:cubicBezTo>
                                <a:pt x="0" y="253"/>
                                <a:pt x="-2" y="261"/>
                                <a:pt x="0" y="268"/>
                              </a:cubicBezTo>
                              <a:cubicBezTo>
                                <a:pt x="2" y="275"/>
                                <a:pt x="8" y="280"/>
                                <a:pt x="16" y="281"/>
                              </a:cubicBezTo>
                              <a:lnTo>
                                <a:pt x="175" y="295"/>
                              </a:lnTo>
                              <a:lnTo>
                                <a:pt x="140" y="413"/>
                              </a:lnTo>
                              <a:cubicBezTo>
                                <a:pt x="137" y="422"/>
                                <a:pt x="143" y="433"/>
                                <a:pt x="152" y="435"/>
                              </a:cubicBezTo>
                              <a:cubicBezTo>
                                <a:pt x="154" y="436"/>
                                <a:pt x="156" y="436"/>
                                <a:pt x="158" y="436"/>
                              </a:cubicBezTo>
                              <a:cubicBezTo>
                                <a:pt x="165" y="436"/>
                                <a:pt x="173" y="431"/>
                                <a:pt x="175" y="423"/>
                              </a:cubicBezTo>
                              <a:lnTo>
                                <a:pt x="264" y="128"/>
                              </a:lnTo>
                              <a:cubicBezTo>
                                <a:pt x="267" y="118"/>
                                <a:pt x="261" y="108"/>
                                <a:pt x="252" y="105"/>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437" name="Google Shape;2437;p48"/>
                        <p:cNvSpPr/>
                        <p:nvPr/>
                      </p:nvSpPr>
                      <p:spPr>
                        <a:xfrm>
                          <a:off x="-1286845" y="385765"/>
                          <a:ext cx="84960" cy="86400"/>
                        </a:xfrm>
                        <a:custGeom>
                          <a:avLst/>
                          <a:gdLst/>
                          <a:ahLst/>
                          <a:cxnLst/>
                          <a:rect l="l" t="t" r="r" b="b"/>
                          <a:pathLst>
                            <a:path w="236" h="240" extrusionOk="0">
                              <a:moveTo>
                                <a:pt x="118" y="130"/>
                              </a:moveTo>
                              <a:cubicBezTo>
                                <a:pt x="107" y="175"/>
                                <a:pt x="99" y="211"/>
                                <a:pt x="118" y="230"/>
                              </a:cubicBezTo>
                              <a:cubicBezTo>
                                <a:pt x="123" y="235"/>
                                <a:pt x="131" y="240"/>
                                <a:pt x="143" y="240"/>
                              </a:cubicBezTo>
                              <a:cubicBezTo>
                                <a:pt x="147" y="240"/>
                                <a:pt x="151" y="239"/>
                                <a:pt x="156" y="238"/>
                              </a:cubicBezTo>
                              <a:cubicBezTo>
                                <a:pt x="233" y="221"/>
                                <a:pt x="236" y="184"/>
                                <a:pt x="236" y="176"/>
                              </a:cubicBezTo>
                              <a:cubicBezTo>
                                <a:pt x="236" y="166"/>
                                <a:pt x="228" y="157"/>
                                <a:pt x="218" y="157"/>
                              </a:cubicBezTo>
                              <a:cubicBezTo>
                                <a:pt x="208" y="157"/>
                                <a:pt x="200" y="164"/>
                                <a:pt x="200" y="175"/>
                              </a:cubicBezTo>
                              <a:cubicBezTo>
                                <a:pt x="199" y="179"/>
                                <a:pt x="188" y="194"/>
                                <a:pt x="148" y="203"/>
                              </a:cubicBezTo>
                              <a:cubicBezTo>
                                <a:pt x="146" y="203"/>
                                <a:pt x="144" y="203"/>
                                <a:pt x="144" y="203"/>
                              </a:cubicBezTo>
                              <a:cubicBezTo>
                                <a:pt x="141" y="193"/>
                                <a:pt x="149" y="159"/>
                                <a:pt x="153" y="138"/>
                              </a:cubicBezTo>
                              <a:cubicBezTo>
                                <a:pt x="163" y="96"/>
                                <a:pt x="173" y="52"/>
                                <a:pt x="161" y="22"/>
                              </a:cubicBezTo>
                              <a:cubicBezTo>
                                <a:pt x="154" y="3"/>
                                <a:pt x="140" y="0"/>
                                <a:pt x="134" y="0"/>
                              </a:cubicBezTo>
                              <a:cubicBezTo>
                                <a:pt x="106" y="-2"/>
                                <a:pt x="70" y="49"/>
                                <a:pt x="37" y="108"/>
                              </a:cubicBezTo>
                              <a:lnTo>
                                <a:pt x="37" y="36"/>
                              </a:lnTo>
                              <a:cubicBezTo>
                                <a:pt x="37" y="26"/>
                                <a:pt x="29" y="17"/>
                                <a:pt x="19" y="17"/>
                              </a:cubicBezTo>
                              <a:cubicBezTo>
                                <a:pt x="9" y="17"/>
                                <a:pt x="0" y="26"/>
                                <a:pt x="0" y="36"/>
                              </a:cubicBezTo>
                              <a:lnTo>
                                <a:pt x="0" y="184"/>
                              </a:lnTo>
                              <a:cubicBezTo>
                                <a:pt x="0" y="192"/>
                                <a:pt x="6" y="199"/>
                                <a:pt x="15" y="201"/>
                              </a:cubicBezTo>
                              <a:cubicBezTo>
                                <a:pt x="23" y="203"/>
                                <a:pt x="31" y="199"/>
                                <a:pt x="35" y="192"/>
                              </a:cubicBezTo>
                              <a:cubicBezTo>
                                <a:pt x="69" y="121"/>
                                <a:pt x="109" y="56"/>
                                <a:pt x="129" y="40"/>
                              </a:cubicBezTo>
                              <a:cubicBezTo>
                                <a:pt x="133" y="61"/>
                                <a:pt x="125" y="99"/>
                                <a:pt x="118" y="130"/>
                              </a:cubicBezTo>
                              <a:close/>
                            </a:path>
                          </a:pathLst>
                        </a:custGeom>
                        <a:solidFill>
                          <a:schemeClr val="dk1"/>
                        </a:solidFill>
                        <a:ln>
                          <a:noFill/>
                        </a:ln>
                      </p:spPr>
                      <p:txBody>
                        <a:bodyPr spcFirstLastPara="1" wrap="square" lIns="90000" tIns="41400" rIns="90000" bIns="414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438" name="Google Shape;2438;p48"/>
                        <p:cNvSpPr/>
                        <p:nvPr/>
                      </p:nvSpPr>
                      <p:spPr>
                        <a:xfrm>
                          <a:off x="-1268125" y="345085"/>
                          <a:ext cx="462960" cy="297720"/>
                        </a:xfrm>
                        <a:custGeom>
                          <a:avLst/>
                          <a:gdLst/>
                          <a:ahLst/>
                          <a:cxnLst/>
                          <a:rect l="l" t="t" r="r" b="b"/>
                          <a:pathLst>
                            <a:path w="1286" h="827" extrusionOk="0">
                              <a:moveTo>
                                <a:pt x="1168" y="16"/>
                              </a:moveTo>
                              <a:cubicBezTo>
                                <a:pt x="1098" y="33"/>
                                <a:pt x="991" y="59"/>
                                <a:pt x="852" y="71"/>
                              </a:cubicBezTo>
                              <a:cubicBezTo>
                                <a:pt x="606" y="93"/>
                                <a:pt x="290" y="50"/>
                                <a:pt x="287" y="49"/>
                              </a:cubicBezTo>
                              <a:cubicBezTo>
                                <a:pt x="278" y="48"/>
                                <a:pt x="268" y="54"/>
                                <a:pt x="266" y="64"/>
                              </a:cubicBezTo>
                              <a:cubicBezTo>
                                <a:pt x="266" y="69"/>
                                <a:pt x="170" y="575"/>
                                <a:pt x="105" y="756"/>
                              </a:cubicBezTo>
                              <a:cubicBezTo>
                                <a:pt x="98" y="775"/>
                                <a:pt x="92" y="784"/>
                                <a:pt x="89" y="788"/>
                              </a:cubicBezTo>
                              <a:cubicBezTo>
                                <a:pt x="70" y="763"/>
                                <a:pt x="47" y="632"/>
                                <a:pt x="37" y="517"/>
                              </a:cubicBezTo>
                              <a:cubicBezTo>
                                <a:pt x="36" y="507"/>
                                <a:pt x="26" y="499"/>
                                <a:pt x="17" y="500"/>
                              </a:cubicBezTo>
                              <a:cubicBezTo>
                                <a:pt x="7" y="501"/>
                                <a:pt x="-1" y="510"/>
                                <a:pt x="0" y="520"/>
                              </a:cubicBezTo>
                              <a:cubicBezTo>
                                <a:pt x="12" y="656"/>
                                <a:pt x="36" y="820"/>
                                <a:pt x="86" y="827"/>
                              </a:cubicBezTo>
                              <a:cubicBezTo>
                                <a:pt x="87" y="827"/>
                                <a:pt x="88" y="827"/>
                                <a:pt x="90" y="827"/>
                              </a:cubicBezTo>
                              <a:cubicBezTo>
                                <a:pt x="115" y="827"/>
                                <a:pt x="129" y="796"/>
                                <a:pt x="139" y="768"/>
                              </a:cubicBezTo>
                              <a:cubicBezTo>
                                <a:pt x="199" y="601"/>
                                <a:pt x="282" y="179"/>
                                <a:pt x="299" y="88"/>
                              </a:cubicBezTo>
                              <a:cubicBezTo>
                                <a:pt x="369" y="97"/>
                                <a:pt x="638" y="127"/>
                                <a:pt x="855" y="108"/>
                              </a:cubicBezTo>
                              <a:cubicBezTo>
                                <a:pt x="997" y="95"/>
                                <a:pt x="1105" y="69"/>
                                <a:pt x="1176" y="52"/>
                              </a:cubicBezTo>
                              <a:cubicBezTo>
                                <a:pt x="1203" y="45"/>
                                <a:pt x="1231" y="38"/>
                                <a:pt x="1244" y="37"/>
                              </a:cubicBezTo>
                              <a:cubicBezTo>
                                <a:pt x="1248" y="60"/>
                                <a:pt x="1249" y="113"/>
                                <a:pt x="1249" y="149"/>
                              </a:cubicBezTo>
                              <a:cubicBezTo>
                                <a:pt x="1249" y="159"/>
                                <a:pt x="1257" y="167"/>
                                <a:pt x="1268" y="167"/>
                              </a:cubicBezTo>
                              <a:cubicBezTo>
                                <a:pt x="1278" y="167"/>
                                <a:pt x="1286" y="159"/>
                                <a:pt x="1286" y="149"/>
                              </a:cubicBezTo>
                              <a:cubicBezTo>
                                <a:pt x="1286" y="131"/>
                                <a:pt x="1285" y="41"/>
                                <a:pt x="1278" y="17"/>
                              </a:cubicBezTo>
                              <a:cubicBezTo>
                                <a:pt x="1269" y="-8"/>
                                <a:pt x="1241" y="-2"/>
                                <a:pt x="1168" y="16"/>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439" name="Google Shape;2439;p48"/>
                        <p:cNvSpPr/>
                        <p:nvPr/>
                      </p:nvSpPr>
                      <p:spPr>
                        <a:xfrm>
                          <a:off x="-1140325" y="445165"/>
                          <a:ext cx="21600" cy="122400"/>
                        </a:xfrm>
                        <a:custGeom>
                          <a:avLst/>
                          <a:gdLst/>
                          <a:ahLst/>
                          <a:cxnLst/>
                          <a:rect l="l" t="t" r="r" b="b"/>
                          <a:pathLst>
                            <a:path w="60" h="340" extrusionOk="0">
                              <a:moveTo>
                                <a:pt x="37" y="1"/>
                              </a:moveTo>
                              <a:cubicBezTo>
                                <a:pt x="27" y="3"/>
                                <a:pt x="20" y="12"/>
                                <a:pt x="22" y="22"/>
                              </a:cubicBezTo>
                              <a:cubicBezTo>
                                <a:pt x="27" y="47"/>
                                <a:pt x="11" y="218"/>
                                <a:pt x="0" y="320"/>
                              </a:cubicBezTo>
                              <a:cubicBezTo>
                                <a:pt x="-1" y="330"/>
                                <a:pt x="6" y="339"/>
                                <a:pt x="16" y="340"/>
                              </a:cubicBezTo>
                              <a:cubicBezTo>
                                <a:pt x="17" y="340"/>
                                <a:pt x="18" y="340"/>
                                <a:pt x="18" y="340"/>
                              </a:cubicBezTo>
                              <a:cubicBezTo>
                                <a:pt x="27" y="340"/>
                                <a:pt x="35" y="333"/>
                                <a:pt x="36" y="324"/>
                              </a:cubicBezTo>
                              <a:cubicBezTo>
                                <a:pt x="41" y="279"/>
                                <a:pt x="66" y="53"/>
                                <a:pt x="58" y="15"/>
                              </a:cubicBezTo>
                              <a:cubicBezTo>
                                <a:pt x="56" y="5"/>
                                <a:pt x="46" y="-1"/>
                                <a:pt x="37" y="1"/>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440" name="Google Shape;2440;p48"/>
                        <p:cNvSpPr/>
                        <p:nvPr/>
                      </p:nvSpPr>
                      <p:spPr>
                        <a:xfrm>
                          <a:off x="-1103245" y="431845"/>
                          <a:ext cx="74160" cy="123840"/>
                        </a:xfrm>
                        <a:custGeom>
                          <a:avLst/>
                          <a:gdLst/>
                          <a:ahLst/>
                          <a:cxnLst/>
                          <a:rect l="l" t="t" r="r" b="b"/>
                          <a:pathLst>
                            <a:path w="206" h="344" extrusionOk="0">
                              <a:moveTo>
                                <a:pt x="159" y="125"/>
                              </a:moveTo>
                              <a:cubicBezTo>
                                <a:pt x="150" y="122"/>
                                <a:pt x="141" y="122"/>
                                <a:pt x="132" y="124"/>
                              </a:cubicBezTo>
                              <a:cubicBezTo>
                                <a:pt x="141" y="104"/>
                                <a:pt x="150" y="80"/>
                                <a:pt x="155" y="51"/>
                              </a:cubicBezTo>
                              <a:cubicBezTo>
                                <a:pt x="157" y="42"/>
                                <a:pt x="162" y="13"/>
                                <a:pt x="141" y="3"/>
                              </a:cubicBezTo>
                              <a:cubicBezTo>
                                <a:pt x="133" y="-1"/>
                                <a:pt x="109" y="-12"/>
                                <a:pt x="42" y="66"/>
                              </a:cubicBezTo>
                              <a:cubicBezTo>
                                <a:pt x="35" y="73"/>
                                <a:pt x="36" y="85"/>
                                <a:pt x="44" y="92"/>
                              </a:cubicBezTo>
                              <a:cubicBezTo>
                                <a:pt x="51" y="98"/>
                                <a:pt x="63" y="97"/>
                                <a:pt x="69" y="90"/>
                              </a:cubicBezTo>
                              <a:cubicBezTo>
                                <a:pt x="87" y="70"/>
                                <a:pt x="107" y="51"/>
                                <a:pt x="119" y="42"/>
                              </a:cubicBezTo>
                              <a:cubicBezTo>
                                <a:pt x="119" y="43"/>
                                <a:pt x="119" y="44"/>
                                <a:pt x="119" y="45"/>
                              </a:cubicBezTo>
                              <a:cubicBezTo>
                                <a:pt x="105" y="119"/>
                                <a:pt x="65" y="161"/>
                                <a:pt x="65" y="161"/>
                              </a:cubicBezTo>
                              <a:cubicBezTo>
                                <a:pt x="58" y="168"/>
                                <a:pt x="58" y="179"/>
                                <a:pt x="65" y="186"/>
                              </a:cubicBezTo>
                              <a:cubicBezTo>
                                <a:pt x="71" y="194"/>
                                <a:pt x="83" y="194"/>
                                <a:pt x="90" y="187"/>
                              </a:cubicBezTo>
                              <a:cubicBezTo>
                                <a:pt x="102" y="177"/>
                                <a:pt x="133" y="155"/>
                                <a:pt x="150" y="160"/>
                              </a:cubicBezTo>
                              <a:cubicBezTo>
                                <a:pt x="156" y="162"/>
                                <a:pt x="160" y="168"/>
                                <a:pt x="164" y="179"/>
                              </a:cubicBezTo>
                              <a:cubicBezTo>
                                <a:pt x="189" y="263"/>
                                <a:pt x="111" y="296"/>
                                <a:pt x="87" y="304"/>
                              </a:cubicBezTo>
                              <a:cubicBezTo>
                                <a:pt x="73" y="309"/>
                                <a:pt x="63" y="309"/>
                                <a:pt x="55" y="304"/>
                              </a:cubicBezTo>
                              <a:cubicBezTo>
                                <a:pt x="42" y="295"/>
                                <a:pt x="38" y="275"/>
                                <a:pt x="37" y="268"/>
                              </a:cubicBezTo>
                              <a:cubicBezTo>
                                <a:pt x="36" y="258"/>
                                <a:pt x="27" y="251"/>
                                <a:pt x="17" y="252"/>
                              </a:cubicBezTo>
                              <a:cubicBezTo>
                                <a:pt x="7" y="253"/>
                                <a:pt x="-1" y="262"/>
                                <a:pt x="0" y="272"/>
                              </a:cubicBezTo>
                              <a:cubicBezTo>
                                <a:pt x="1" y="276"/>
                                <a:pt x="6" y="315"/>
                                <a:pt x="35" y="334"/>
                              </a:cubicBezTo>
                              <a:cubicBezTo>
                                <a:pt x="43" y="339"/>
                                <a:pt x="54" y="344"/>
                                <a:pt x="70" y="344"/>
                              </a:cubicBezTo>
                              <a:cubicBezTo>
                                <a:pt x="78" y="344"/>
                                <a:pt x="87" y="343"/>
                                <a:pt x="98" y="339"/>
                              </a:cubicBezTo>
                              <a:cubicBezTo>
                                <a:pt x="183" y="311"/>
                                <a:pt x="222" y="245"/>
                                <a:pt x="199" y="169"/>
                              </a:cubicBezTo>
                              <a:cubicBezTo>
                                <a:pt x="190" y="139"/>
                                <a:pt x="172" y="128"/>
                                <a:pt x="159" y="125"/>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441" name="Google Shape;2441;p48"/>
                        <p:cNvSpPr/>
                        <p:nvPr/>
                      </p:nvSpPr>
                      <p:spPr>
                        <a:xfrm>
                          <a:off x="-985885" y="403765"/>
                          <a:ext cx="108720" cy="75960"/>
                        </a:xfrm>
                        <a:custGeom>
                          <a:avLst/>
                          <a:gdLst/>
                          <a:ahLst/>
                          <a:cxnLst/>
                          <a:rect l="l" t="t" r="r" b="b"/>
                          <a:pathLst>
                            <a:path w="302" h="211" extrusionOk="0">
                              <a:moveTo>
                                <a:pt x="271" y="106"/>
                              </a:moveTo>
                              <a:cubicBezTo>
                                <a:pt x="229" y="148"/>
                                <a:pt x="214" y="146"/>
                                <a:pt x="212" y="145"/>
                              </a:cubicBezTo>
                              <a:cubicBezTo>
                                <a:pt x="200" y="141"/>
                                <a:pt x="193" y="94"/>
                                <a:pt x="188" y="63"/>
                              </a:cubicBezTo>
                              <a:cubicBezTo>
                                <a:pt x="187" y="54"/>
                                <a:pt x="185" y="44"/>
                                <a:pt x="184" y="34"/>
                              </a:cubicBezTo>
                              <a:cubicBezTo>
                                <a:pt x="179" y="9"/>
                                <a:pt x="166" y="1"/>
                                <a:pt x="156" y="0"/>
                              </a:cubicBezTo>
                              <a:cubicBezTo>
                                <a:pt x="130" y="-4"/>
                                <a:pt x="93" y="39"/>
                                <a:pt x="45" y="128"/>
                              </a:cubicBezTo>
                              <a:lnTo>
                                <a:pt x="36" y="36"/>
                              </a:lnTo>
                              <a:cubicBezTo>
                                <a:pt x="35" y="26"/>
                                <a:pt x="26" y="18"/>
                                <a:pt x="16" y="19"/>
                              </a:cubicBezTo>
                              <a:cubicBezTo>
                                <a:pt x="6" y="20"/>
                                <a:pt x="-1" y="29"/>
                                <a:pt x="0" y="39"/>
                              </a:cubicBezTo>
                              <a:lnTo>
                                <a:pt x="14" y="194"/>
                              </a:lnTo>
                              <a:cubicBezTo>
                                <a:pt x="15" y="203"/>
                                <a:pt x="21" y="209"/>
                                <a:pt x="29" y="211"/>
                              </a:cubicBezTo>
                              <a:cubicBezTo>
                                <a:pt x="31" y="211"/>
                                <a:pt x="32" y="211"/>
                                <a:pt x="33" y="211"/>
                              </a:cubicBezTo>
                              <a:cubicBezTo>
                                <a:pt x="40" y="211"/>
                                <a:pt x="46" y="207"/>
                                <a:pt x="49" y="201"/>
                              </a:cubicBezTo>
                              <a:cubicBezTo>
                                <a:pt x="85" y="126"/>
                                <a:pt x="127" y="58"/>
                                <a:pt x="148" y="40"/>
                              </a:cubicBezTo>
                              <a:lnTo>
                                <a:pt x="148" y="40"/>
                              </a:lnTo>
                              <a:cubicBezTo>
                                <a:pt x="149" y="50"/>
                                <a:pt x="151" y="59"/>
                                <a:pt x="152" y="69"/>
                              </a:cubicBezTo>
                              <a:cubicBezTo>
                                <a:pt x="160" y="122"/>
                                <a:pt x="167" y="169"/>
                                <a:pt x="201" y="180"/>
                              </a:cubicBezTo>
                              <a:cubicBezTo>
                                <a:pt x="226" y="188"/>
                                <a:pt x="255" y="173"/>
                                <a:pt x="297" y="132"/>
                              </a:cubicBezTo>
                              <a:cubicBezTo>
                                <a:pt x="304" y="125"/>
                                <a:pt x="304" y="113"/>
                                <a:pt x="297" y="106"/>
                              </a:cubicBezTo>
                              <a:cubicBezTo>
                                <a:pt x="290" y="99"/>
                                <a:pt x="278" y="99"/>
                                <a:pt x="271" y="106"/>
                              </a:cubicBezTo>
                              <a:close/>
                            </a:path>
                          </a:pathLst>
                        </a:custGeom>
                        <a:solidFill>
                          <a:schemeClr val="dk1"/>
                        </a:solidFill>
                        <a:ln>
                          <a:noFill/>
                        </a:ln>
                      </p:spPr>
                      <p:txBody>
                        <a:bodyPr spcFirstLastPara="1" wrap="square" lIns="90000" tIns="30950" rIns="90000" bIns="3095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442" name="Google Shape;2442;p48"/>
                        <p:cNvSpPr/>
                        <p:nvPr/>
                      </p:nvSpPr>
                      <p:spPr>
                        <a:xfrm>
                          <a:off x="-802285" y="527605"/>
                          <a:ext cx="29880" cy="72000"/>
                        </a:xfrm>
                        <a:custGeom>
                          <a:avLst/>
                          <a:gdLst/>
                          <a:ahLst/>
                          <a:cxnLst/>
                          <a:rect l="l" t="t" r="r" b="b"/>
                          <a:pathLst>
                            <a:path w="83" h="200" extrusionOk="0">
                              <a:moveTo>
                                <a:pt x="72" y="14"/>
                              </a:moveTo>
                              <a:cubicBezTo>
                                <a:pt x="70" y="4"/>
                                <a:pt x="60" y="-2"/>
                                <a:pt x="50" y="1"/>
                              </a:cubicBezTo>
                              <a:cubicBezTo>
                                <a:pt x="40" y="4"/>
                                <a:pt x="34" y="14"/>
                                <a:pt x="37" y="24"/>
                              </a:cubicBezTo>
                              <a:cubicBezTo>
                                <a:pt x="38" y="25"/>
                                <a:pt x="69" y="135"/>
                                <a:pt x="10" y="165"/>
                              </a:cubicBezTo>
                              <a:cubicBezTo>
                                <a:pt x="1" y="169"/>
                                <a:pt x="-3" y="180"/>
                                <a:pt x="1" y="189"/>
                              </a:cubicBezTo>
                              <a:cubicBezTo>
                                <a:pt x="5" y="196"/>
                                <a:pt x="11" y="200"/>
                                <a:pt x="18" y="200"/>
                              </a:cubicBezTo>
                              <a:cubicBezTo>
                                <a:pt x="21" y="200"/>
                                <a:pt x="23" y="199"/>
                                <a:pt x="26" y="198"/>
                              </a:cubicBezTo>
                              <a:cubicBezTo>
                                <a:pt x="113" y="154"/>
                                <a:pt x="74" y="19"/>
                                <a:pt x="72" y="14"/>
                              </a:cubicBezTo>
                              <a:close/>
                            </a:path>
                          </a:pathLst>
                        </a:custGeom>
                        <a:solidFill>
                          <a:schemeClr val="dk1"/>
                        </a:solidFill>
                        <a:ln>
                          <a:noFill/>
                        </a:ln>
                      </p:spPr>
                      <p:txBody>
                        <a:bodyPr spcFirstLastPara="1" wrap="square" lIns="90000" tIns="27000" rIns="90000" bIns="27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443" name="Google Shape;2443;p48"/>
                        <p:cNvSpPr/>
                        <p:nvPr/>
                      </p:nvSpPr>
                      <p:spPr>
                        <a:xfrm>
                          <a:off x="-3444325" y="36925"/>
                          <a:ext cx="95400" cy="312480"/>
                        </a:xfrm>
                        <a:custGeom>
                          <a:avLst/>
                          <a:gdLst/>
                          <a:ahLst/>
                          <a:cxnLst/>
                          <a:rect l="l" t="t" r="r" b="b"/>
                          <a:pathLst>
                            <a:path w="265" h="868" extrusionOk="0">
                              <a:moveTo>
                                <a:pt x="210" y="868"/>
                              </a:moveTo>
                              <a:cubicBezTo>
                                <a:pt x="220" y="868"/>
                                <a:pt x="228" y="861"/>
                                <a:pt x="228" y="851"/>
                              </a:cubicBezTo>
                              <a:cubicBezTo>
                                <a:pt x="229" y="841"/>
                                <a:pt x="222" y="832"/>
                                <a:pt x="212" y="831"/>
                              </a:cubicBezTo>
                              <a:lnTo>
                                <a:pt x="78" y="819"/>
                              </a:lnTo>
                              <a:cubicBezTo>
                                <a:pt x="89" y="777"/>
                                <a:pt x="112" y="680"/>
                                <a:pt x="118" y="599"/>
                              </a:cubicBezTo>
                              <a:cubicBezTo>
                                <a:pt x="122" y="537"/>
                                <a:pt x="96" y="490"/>
                                <a:pt x="70" y="460"/>
                              </a:cubicBezTo>
                              <a:cubicBezTo>
                                <a:pt x="92" y="458"/>
                                <a:pt x="119" y="452"/>
                                <a:pt x="151" y="437"/>
                              </a:cubicBezTo>
                              <a:cubicBezTo>
                                <a:pt x="221" y="406"/>
                                <a:pt x="208" y="261"/>
                                <a:pt x="197" y="145"/>
                              </a:cubicBezTo>
                              <a:cubicBezTo>
                                <a:pt x="193" y="104"/>
                                <a:pt x="190" y="65"/>
                                <a:pt x="192" y="46"/>
                              </a:cubicBezTo>
                              <a:cubicBezTo>
                                <a:pt x="192" y="43"/>
                                <a:pt x="192" y="42"/>
                                <a:pt x="192" y="40"/>
                              </a:cubicBezTo>
                              <a:cubicBezTo>
                                <a:pt x="202" y="48"/>
                                <a:pt x="219" y="69"/>
                                <a:pt x="232" y="90"/>
                              </a:cubicBezTo>
                              <a:cubicBezTo>
                                <a:pt x="237" y="99"/>
                                <a:pt x="248" y="102"/>
                                <a:pt x="257" y="96"/>
                              </a:cubicBezTo>
                              <a:cubicBezTo>
                                <a:pt x="265" y="91"/>
                                <a:pt x="268" y="80"/>
                                <a:pt x="263" y="71"/>
                              </a:cubicBezTo>
                              <a:cubicBezTo>
                                <a:pt x="241" y="36"/>
                                <a:pt x="210" y="-5"/>
                                <a:pt x="182" y="1"/>
                              </a:cubicBezTo>
                              <a:cubicBezTo>
                                <a:pt x="166" y="4"/>
                                <a:pt x="157" y="18"/>
                                <a:pt x="155" y="42"/>
                              </a:cubicBezTo>
                              <a:cubicBezTo>
                                <a:pt x="153" y="65"/>
                                <a:pt x="156" y="104"/>
                                <a:pt x="160" y="148"/>
                              </a:cubicBezTo>
                              <a:cubicBezTo>
                                <a:pt x="168" y="236"/>
                                <a:pt x="182" y="383"/>
                                <a:pt x="136" y="404"/>
                              </a:cubicBezTo>
                              <a:cubicBezTo>
                                <a:pt x="65" y="436"/>
                                <a:pt x="26" y="419"/>
                                <a:pt x="26" y="419"/>
                              </a:cubicBezTo>
                              <a:cubicBezTo>
                                <a:pt x="18" y="415"/>
                                <a:pt x="7" y="418"/>
                                <a:pt x="2" y="426"/>
                              </a:cubicBezTo>
                              <a:cubicBezTo>
                                <a:pt x="-3" y="435"/>
                                <a:pt x="0" y="445"/>
                                <a:pt x="8" y="451"/>
                              </a:cubicBezTo>
                              <a:cubicBezTo>
                                <a:pt x="9" y="451"/>
                                <a:pt x="88" y="505"/>
                                <a:pt x="81" y="597"/>
                              </a:cubicBezTo>
                              <a:cubicBezTo>
                                <a:pt x="74" y="697"/>
                                <a:pt x="38" y="828"/>
                                <a:pt x="37" y="830"/>
                              </a:cubicBezTo>
                              <a:cubicBezTo>
                                <a:pt x="36" y="835"/>
                                <a:pt x="37" y="841"/>
                                <a:pt x="40" y="845"/>
                              </a:cubicBezTo>
                              <a:cubicBezTo>
                                <a:pt x="43" y="850"/>
                                <a:pt x="48" y="852"/>
                                <a:pt x="53" y="853"/>
                              </a:cubicBezTo>
                              <a:lnTo>
                                <a:pt x="209" y="868"/>
                              </a:lnTo>
                              <a:lnTo>
                                <a:pt x="210" y="868"/>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444" name="Google Shape;2444;p48"/>
                        <p:cNvSpPr/>
                        <p:nvPr/>
                      </p:nvSpPr>
                      <p:spPr>
                        <a:xfrm>
                          <a:off x="-3359365" y="133765"/>
                          <a:ext cx="117000" cy="108720"/>
                        </a:xfrm>
                        <a:custGeom>
                          <a:avLst/>
                          <a:gdLst/>
                          <a:ahLst/>
                          <a:cxnLst/>
                          <a:rect l="l" t="t" r="r" b="b"/>
                          <a:pathLst>
                            <a:path w="325" h="302" extrusionOk="0">
                              <a:moveTo>
                                <a:pt x="13" y="245"/>
                              </a:moveTo>
                              <a:cubicBezTo>
                                <a:pt x="4" y="248"/>
                                <a:pt x="-2" y="258"/>
                                <a:pt x="1" y="268"/>
                              </a:cubicBezTo>
                              <a:cubicBezTo>
                                <a:pt x="9" y="293"/>
                                <a:pt x="23" y="300"/>
                                <a:pt x="34" y="301"/>
                              </a:cubicBezTo>
                              <a:cubicBezTo>
                                <a:pt x="36" y="302"/>
                                <a:pt x="38" y="302"/>
                                <a:pt x="39" y="302"/>
                              </a:cubicBezTo>
                              <a:cubicBezTo>
                                <a:pt x="62" y="302"/>
                                <a:pt x="94" y="282"/>
                                <a:pt x="161" y="176"/>
                              </a:cubicBezTo>
                              <a:cubicBezTo>
                                <a:pt x="171" y="232"/>
                                <a:pt x="187" y="280"/>
                                <a:pt x="223" y="289"/>
                              </a:cubicBezTo>
                              <a:cubicBezTo>
                                <a:pt x="227" y="290"/>
                                <a:pt x="231" y="291"/>
                                <a:pt x="235" y="291"/>
                              </a:cubicBezTo>
                              <a:cubicBezTo>
                                <a:pt x="269" y="291"/>
                                <a:pt x="300" y="257"/>
                                <a:pt x="321" y="230"/>
                              </a:cubicBezTo>
                              <a:cubicBezTo>
                                <a:pt x="328" y="222"/>
                                <a:pt x="326" y="210"/>
                                <a:pt x="318" y="204"/>
                              </a:cubicBezTo>
                              <a:cubicBezTo>
                                <a:pt x="310" y="198"/>
                                <a:pt x="299" y="199"/>
                                <a:pt x="293" y="207"/>
                              </a:cubicBezTo>
                              <a:cubicBezTo>
                                <a:pt x="254" y="255"/>
                                <a:pt x="237" y="255"/>
                                <a:pt x="232" y="254"/>
                              </a:cubicBezTo>
                              <a:cubicBezTo>
                                <a:pt x="210" y="248"/>
                                <a:pt x="198" y="179"/>
                                <a:pt x="190" y="128"/>
                              </a:cubicBezTo>
                              <a:cubicBezTo>
                                <a:pt x="192" y="125"/>
                                <a:pt x="195" y="121"/>
                                <a:pt x="197" y="117"/>
                              </a:cubicBezTo>
                              <a:cubicBezTo>
                                <a:pt x="239" y="45"/>
                                <a:pt x="294" y="63"/>
                                <a:pt x="300" y="65"/>
                              </a:cubicBezTo>
                              <a:cubicBezTo>
                                <a:pt x="310" y="69"/>
                                <a:pt x="320" y="64"/>
                                <a:pt x="324" y="55"/>
                              </a:cubicBezTo>
                              <a:cubicBezTo>
                                <a:pt x="328" y="46"/>
                                <a:pt x="323" y="35"/>
                                <a:pt x="314" y="31"/>
                              </a:cubicBezTo>
                              <a:cubicBezTo>
                                <a:pt x="286" y="20"/>
                                <a:pt x="228" y="18"/>
                                <a:pt x="182" y="75"/>
                              </a:cubicBezTo>
                              <a:cubicBezTo>
                                <a:pt x="178" y="53"/>
                                <a:pt x="174" y="35"/>
                                <a:pt x="168" y="24"/>
                              </a:cubicBezTo>
                              <a:cubicBezTo>
                                <a:pt x="156" y="4"/>
                                <a:pt x="142" y="0"/>
                                <a:pt x="130" y="0"/>
                              </a:cubicBezTo>
                              <a:cubicBezTo>
                                <a:pt x="94" y="0"/>
                                <a:pt x="63" y="53"/>
                                <a:pt x="54" y="69"/>
                              </a:cubicBezTo>
                              <a:cubicBezTo>
                                <a:pt x="49" y="78"/>
                                <a:pt x="53" y="89"/>
                                <a:pt x="62" y="94"/>
                              </a:cubicBezTo>
                              <a:cubicBezTo>
                                <a:pt x="71" y="99"/>
                                <a:pt x="82" y="95"/>
                                <a:pt x="86" y="87"/>
                              </a:cubicBezTo>
                              <a:cubicBezTo>
                                <a:pt x="100" y="61"/>
                                <a:pt x="122" y="37"/>
                                <a:pt x="131" y="37"/>
                              </a:cubicBezTo>
                              <a:cubicBezTo>
                                <a:pt x="131" y="37"/>
                                <a:pt x="133" y="38"/>
                                <a:pt x="136" y="43"/>
                              </a:cubicBezTo>
                              <a:cubicBezTo>
                                <a:pt x="142" y="53"/>
                                <a:pt x="147" y="86"/>
                                <a:pt x="152" y="118"/>
                              </a:cubicBezTo>
                              <a:cubicBezTo>
                                <a:pt x="152" y="119"/>
                                <a:pt x="152" y="120"/>
                                <a:pt x="152" y="121"/>
                              </a:cubicBezTo>
                              <a:cubicBezTo>
                                <a:pt x="68" y="260"/>
                                <a:pt x="42" y="265"/>
                                <a:pt x="40" y="266"/>
                              </a:cubicBezTo>
                              <a:cubicBezTo>
                                <a:pt x="40" y="266"/>
                                <a:pt x="38" y="264"/>
                                <a:pt x="36" y="257"/>
                              </a:cubicBezTo>
                              <a:cubicBezTo>
                                <a:pt x="33" y="248"/>
                                <a:pt x="23" y="242"/>
                                <a:pt x="13" y="245"/>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445" name="Google Shape;2445;p48"/>
                        <p:cNvSpPr/>
                        <p:nvPr/>
                      </p:nvSpPr>
                      <p:spPr>
                        <a:xfrm>
                          <a:off x="-3223645" y="221605"/>
                          <a:ext cx="55800" cy="85320"/>
                        </a:xfrm>
                        <a:custGeom>
                          <a:avLst/>
                          <a:gdLst/>
                          <a:ahLst/>
                          <a:cxnLst/>
                          <a:rect l="l" t="t" r="r" b="b"/>
                          <a:pathLst>
                            <a:path w="155" h="237" extrusionOk="0">
                              <a:moveTo>
                                <a:pt x="147" y="138"/>
                              </a:moveTo>
                              <a:cubicBezTo>
                                <a:pt x="148" y="93"/>
                                <a:pt x="150" y="36"/>
                                <a:pt x="105" y="23"/>
                              </a:cubicBezTo>
                              <a:cubicBezTo>
                                <a:pt x="94" y="20"/>
                                <a:pt x="82" y="22"/>
                                <a:pt x="72" y="28"/>
                              </a:cubicBezTo>
                              <a:cubicBezTo>
                                <a:pt x="64" y="34"/>
                                <a:pt x="56" y="43"/>
                                <a:pt x="49" y="54"/>
                              </a:cubicBezTo>
                              <a:lnTo>
                                <a:pt x="52" y="20"/>
                              </a:lnTo>
                              <a:cubicBezTo>
                                <a:pt x="52" y="10"/>
                                <a:pt x="45" y="1"/>
                                <a:pt x="35" y="0"/>
                              </a:cubicBezTo>
                              <a:cubicBezTo>
                                <a:pt x="25" y="0"/>
                                <a:pt x="16" y="7"/>
                                <a:pt x="15" y="17"/>
                              </a:cubicBezTo>
                              <a:lnTo>
                                <a:pt x="0" y="217"/>
                              </a:lnTo>
                              <a:cubicBezTo>
                                <a:pt x="0" y="227"/>
                                <a:pt x="7" y="235"/>
                                <a:pt x="16" y="236"/>
                              </a:cubicBezTo>
                              <a:cubicBezTo>
                                <a:pt x="17" y="236"/>
                                <a:pt x="18" y="237"/>
                                <a:pt x="19" y="237"/>
                              </a:cubicBezTo>
                              <a:cubicBezTo>
                                <a:pt x="27" y="237"/>
                                <a:pt x="35" y="230"/>
                                <a:pt x="37" y="221"/>
                              </a:cubicBezTo>
                              <a:cubicBezTo>
                                <a:pt x="46" y="163"/>
                                <a:pt x="69" y="74"/>
                                <a:pt x="95" y="58"/>
                              </a:cubicBezTo>
                              <a:cubicBezTo>
                                <a:pt x="112" y="63"/>
                                <a:pt x="112" y="105"/>
                                <a:pt x="111" y="138"/>
                              </a:cubicBezTo>
                              <a:cubicBezTo>
                                <a:pt x="110" y="170"/>
                                <a:pt x="110" y="198"/>
                                <a:pt x="122" y="214"/>
                              </a:cubicBezTo>
                              <a:cubicBezTo>
                                <a:pt x="128" y="223"/>
                                <a:pt x="140" y="224"/>
                                <a:pt x="148" y="218"/>
                              </a:cubicBezTo>
                              <a:cubicBezTo>
                                <a:pt x="156" y="212"/>
                                <a:pt x="158" y="201"/>
                                <a:pt x="151" y="192"/>
                              </a:cubicBezTo>
                              <a:cubicBezTo>
                                <a:pt x="146" y="186"/>
                                <a:pt x="147" y="157"/>
                                <a:pt x="147" y="138"/>
                              </a:cubicBezTo>
                              <a:close/>
                            </a:path>
                          </a:pathLst>
                        </a:custGeom>
                        <a:solidFill>
                          <a:schemeClr val="dk1"/>
                        </a:solidFill>
                        <a:ln>
                          <a:noFill/>
                        </a:ln>
                      </p:spPr>
                      <p:txBody>
                        <a:bodyPr spcFirstLastPara="1" wrap="square" lIns="90000" tIns="40300" rIns="90000" bIns="403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446" name="Google Shape;2446;p48"/>
                        <p:cNvSpPr/>
                        <p:nvPr/>
                      </p:nvSpPr>
                      <p:spPr>
                        <a:xfrm>
                          <a:off x="-3143725" y="23605"/>
                          <a:ext cx="66960" cy="319680"/>
                        </a:xfrm>
                        <a:custGeom>
                          <a:avLst/>
                          <a:gdLst/>
                          <a:ahLst/>
                          <a:cxnLst/>
                          <a:rect l="l" t="t" r="r" b="b"/>
                          <a:pathLst>
                            <a:path w="186" h="888" extrusionOk="0">
                              <a:moveTo>
                                <a:pt x="184" y="56"/>
                              </a:moveTo>
                              <a:cubicBezTo>
                                <a:pt x="191" y="27"/>
                                <a:pt x="181" y="13"/>
                                <a:pt x="172" y="6"/>
                              </a:cubicBezTo>
                              <a:cubicBezTo>
                                <a:pt x="137" y="-17"/>
                                <a:pt x="54" y="33"/>
                                <a:pt x="8" y="66"/>
                              </a:cubicBezTo>
                              <a:cubicBezTo>
                                <a:pt x="0" y="72"/>
                                <a:pt x="-2" y="83"/>
                                <a:pt x="3" y="91"/>
                              </a:cubicBezTo>
                              <a:cubicBezTo>
                                <a:pt x="9" y="100"/>
                                <a:pt x="21" y="102"/>
                                <a:pt x="29" y="96"/>
                              </a:cubicBezTo>
                              <a:cubicBezTo>
                                <a:pt x="80" y="60"/>
                                <a:pt x="139" y="32"/>
                                <a:pt x="150" y="35"/>
                              </a:cubicBezTo>
                              <a:cubicBezTo>
                                <a:pt x="150" y="35"/>
                                <a:pt x="151" y="38"/>
                                <a:pt x="148" y="47"/>
                              </a:cubicBezTo>
                              <a:cubicBezTo>
                                <a:pt x="140" y="79"/>
                                <a:pt x="112" y="118"/>
                                <a:pt x="87" y="153"/>
                              </a:cubicBezTo>
                              <a:cubicBezTo>
                                <a:pt x="53" y="200"/>
                                <a:pt x="24" y="241"/>
                                <a:pt x="33" y="274"/>
                              </a:cubicBezTo>
                              <a:cubicBezTo>
                                <a:pt x="36" y="284"/>
                                <a:pt x="43" y="297"/>
                                <a:pt x="63" y="305"/>
                              </a:cubicBezTo>
                              <a:cubicBezTo>
                                <a:pt x="98" y="319"/>
                                <a:pt x="123" y="324"/>
                                <a:pt x="140" y="324"/>
                              </a:cubicBezTo>
                              <a:cubicBezTo>
                                <a:pt x="123" y="386"/>
                                <a:pt x="86" y="535"/>
                                <a:pt x="104" y="631"/>
                              </a:cubicBezTo>
                              <a:cubicBezTo>
                                <a:pt x="121" y="723"/>
                                <a:pt x="109" y="822"/>
                                <a:pt x="78" y="846"/>
                              </a:cubicBezTo>
                              <a:cubicBezTo>
                                <a:pt x="72" y="851"/>
                                <a:pt x="64" y="855"/>
                                <a:pt x="48" y="848"/>
                              </a:cubicBezTo>
                              <a:cubicBezTo>
                                <a:pt x="39" y="843"/>
                                <a:pt x="28" y="848"/>
                                <a:pt x="24" y="857"/>
                              </a:cubicBezTo>
                              <a:cubicBezTo>
                                <a:pt x="20" y="866"/>
                                <a:pt x="24" y="877"/>
                                <a:pt x="33" y="881"/>
                              </a:cubicBezTo>
                              <a:cubicBezTo>
                                <a:pt x="44" y="886"/>
                                <a:pt x="55" y="888"/>
                                <a:pt x="64" y="888"/>
                              </a:cubicBezTo>
                              <a:cubicBezTo>
                                <a:pt x="80" y="888"/>
                                <a:pt x="92" y="882"/>
                                <a:pt x="100" y="875"/>
                              </a:cubicBezTo>
                              <a:cubicBezTo>
                                <a:pt x="149" y="837"/>
                                <a:pt x="157" y="717"/>
                                <a:pt x="140" y="624"/>
                              </a:cubicBezTo>
                              <a:cubicBezTo>
                                <a:pt x="119" y="512"/>
                                <a:pt x="183" y="310"/>
                                <a:pt x="184" y="308"/>
                              </a:cubicBezTo>
                              <a:cubicBezTo>
                                <a:pt x="186" y="301"/>
                                <a:pt x="184" y="292"/>
                                <a:pt x="178" y="288"/>
                              </a:cubicBezTo>
                              <a:cubicBezTo>
                                <a:pt x="172" y="283"/>
                                <a:pt x="164" y="282"/>
                                <a:pt x="157" y="286"/>
                              </a:cubicBezTo>
                              <a:cubicBezTo>
                                <a:pt x="157" y="287"/>
                                <a:pt x="137" y="295"/>
                                <a:pt x="77" y="271"/>
                              </a:cubicBezTo>
                              <a:cubicBezTo>
                                <a:pt x="69" y="268"/>
                                <a:pt x="68" y="265"/>
                                <a:pt x="68" y="264"/>
                              </a:cubicBezTo>
                              <a:cubicBezTo>
                                <a:pt x="64" y="248"/>
                                <a:pt x="93" y="207"/>
                                <a:pt x="117" y="174"/>
                              </a:cubicBezTo>
                              <a:cubicBezTo>
                                <a:pt x="145" y="135"/>
                                <a:pt x="174" y="94"/>
                                <a:pt x="184" y="56"/>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447" name="Google Shape;2447;p48"/>
                        <p:cNvSpPr/>
                        <p:nvPr/>
                      </p:nvSpPr>
                      <p:spPr>
                        <a:xfrm>
                          <a:off x="-3048685" y="128365"/>
                          <a:ext cx="115200" cy="134280"/>
                        </a:xfrm>
                        <a:custGeom>
                          <a:avLst/>
                          <a:gdLst/>
                          <a:ahLst/>
                          <a:cxnLst/>
                          <a:rect l="l" t="t" r="r" b="b"/>
                          <a:pathLst>
                            <a:path w="320" h="373" extrusionOk="0">
                              <a:moveTo>
                                <a:pt x="158" y="373"/>
                              </a:moveTo>
                              <a:cubicBezTo>
                                <a:pt x="242" y="373"/>
                                <a:pt x="302" y="324"/>
                                <a:pt x="306" y="321"/>
                              </a:cubicBezTo>
                              <a:cubicBezTo>
                                <a:pt x="313" y="315"/>
                                <a:pt x="314" y="303"/>
                                <a:pt x="308" y="295"/>
                              </a:cubicBezTo>
                              <a:cubicBezTo>
                                <a:pt x="301" y="288"/>
                                <a:pt x="290" y="287"/>
                                <a:pt x="282" y="293"/>
                              </a:cubicBezTo>
                              <a:cubicBezTo>
                                <a:pt x="281" y="294"/>
                                <a:pt x="200" y="360"/>
                                <a:pt x="100" y="327"/>
                              </a:cubicBezTo>
                              <a:cubicBezTo>
                                <a:pt x="69" y="317"/>
                                <a:pt x="50" y="295"/>
                                <a:pt x="41" y="262"/>
                              </a:cubicBezTo>
                              <a:cubicBezTo>
                                <a:pt x="26" y="204"/>
                                <a:pt x="51" y="122"/>
                                <a:pt x="100" y="68"/>
                              </a:cubicBezTo>
                              <a:cubicBezTo>
                                <a:pt x="154" y="10"/>
                                <a:pt x="217" y="44"/>
                                <a:pt x="272" y="81"/>
                              </a:cubicBezTo>
                              <a:cubicBezTo>
                                <a:pt x="281" y="87"/>
                                <a:pt x="288" y="92"/>
                                <a:pt x="293" y="94"/>
                              </a:cubicBezTo>
                              <a:cubicBezTo>
                                <a:pt x="302" y="99"/>
                                <a:pt x="313" y="95"/>
                                <a:pt x="318" y="86"/>
                              </a:cubicBezTo>
                              <a:cubicBezTo>
                                <a:pt x="322" y="77"/>
                                <a:pt x="319" y="66"/>
                                <a:pt x="309" y="62"/>
                              </a:cubicBezTo>
                              <a:cubicBezTo>
                                <a:pt x="305" y="60"/>
                                <a:pt x="300" y="56"/>
                                <a:pt x="292" y="51"/>
                              </a:cubicBezTo>
                              <a:cubicBezTo>
                                <a:pt x="251" y="23"/>
                                <a:pt x="153" y="-43"/>
                                <a:pt x="73" y="44"/>
                              </a:cubicBezTo>
                              <a:cubicBezTo>
                                <a:pt x="15" y="107"/>
                                <a:pt x="-13" y="201"/>
                                <a:pt x="6" y="271"/>
                              </a:cubicBezTo>
                              <a:cubicBezTo>
                                <a:pt x="17" y="316"/>
                                <a:pt x="46" y="347"/>
                                <a:pt x="89" y="362"/>
                              </a:cubicBezTo>
                              <a:cubicBezTo>
                                <a:pt x="113" y="370"/>
                                <a:pt x="136" y="373"/>
                                <a:pt x="158" y="373"/>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448" name="Google Shape;2448;p48"/>
                        <p:cNvSpPr/>
                        <p:nvPr/>
                      </p:nvSpPr>
                      <p:spPr>
                        <a:xfrm>
                          <a:off x="-2883085" y="67525"/>
                          <a:ext cx="114480" cy="186480"/>
                        </a:xfrm>
                        <a:custGeom>
                          <a:avLst/>
                          <a:gdLst/>
                          <a:ahLst/>
                          <a:cxnLst/>
                          <a:rect l="l" t="t" r="r" b="b"/>
                          <a:pathLst>
                            <a:path w="318" h="518" extrusionOk="0">
                              <a:moveTo>
                                <a:pt x="41" y="231"/>
                              </a:moveTo>
                              <a:lnTo>
                                <a:pt x="43" y="92"/>
                              </a:lnTo>
                              <a:cubicBezTo>
                                <a:pt x="44" y="92"/>
                                <a:pt x="45" y="91"/>
                                <a:pt x="46" y="90"/>
                              </a:cubicBezTo>
                              <a:cubicBezTo>
                                <a:pt x="61" y="77"/>
                                <a:pt x="110" y="39"/>
                                <a:pt x="143" y="45"/>
                              </a:cubicBezTo>
                              <a:cubicBezTo>
                                <a:pt x="155" y="48"/>
                                <a:pt x="165" y="56"/>
                                <a:pt x="172" y="70"/>
                              </a:cubicBezTo>
                              <a:cubicBezTo>
                                <a:pt x="190" y="105"/>
                                <a:pt x="194" y="134"/>
                                <a:pt x="186" y="156"/>
                              </a:cubicBezTo>
                              <a:cubicBezTo>
                                <a:pt x="180" y="175"/>
                                <a:pt x="163" y="190"/>
                                <a:pt x="137" y="201"/>
                              </a:cubicBezTo>
                              <a:cubicBezTo>
                                <a:pt x="88" y="222"/>
                                <a:pt x="46" y="229"/>
                                <a:pt x="45" y="229"/>
                              </a:cubicBezTo>
                              <a:cubicBezTo>
                                <a:pt x="44" y="229"/>
                                <a:pt x="42" y="230"/>
                                <a:pt x="41" y="231"/>
                              </a:cubicBezTo>
                              <a:moveTo>
                                <a:pt x="286" y="449"/>
                              </a:moveTo>
                              <a:cubicBezTo>
                                <a:pt x="285" y="450"/>
                                <a:pt x="242" y="498"/>
                                <a:pt x="181" y="474"/>
                              </a:cubicBezTo>
                              <a:cubicBezTo>
                                <a:pt x="137" y="456"/>
                                <a:pt x="92" y="341"/>
                                <a:pt x="71" y="261"/>
                              </a:cubicBezTo>
                              <a:cubicBezTo>
                                <a:pt x="89" y="257"/>
                                <a:pt x="119" y="248"/>
                                <a:pt x="152" y="234"/>
                              </a:cubicBezTo>
                              <a:cubicBezTo>
                                <a:pt x="187" y="219"/>
                                <a:pt x="210" y="197"/>
                                <a:pt x="221" y="169"/>
                              </a:cubicBezTo>
                              <a:cubicBezTo>
                                <a:pt x="232" y="137"/>
                                <a:pt x="227" y="98"/>
                                <a:pt x="205" y="54"/>
                              </a:cubicBezTo>
                              <a:cubicBezTo>
                                <a:pt x="189" y="22"/>
                                <a:pt x="166" y="12"/>
                                <a:pt x="150" y="9"/>
                              </a:cubicBezTo>
                              <a:cubicBezTo>
                                <a:pt x="111" y="2"/>
                                <a:pt x="69" y="26"/>
                                <a:pt x="44" y="45"/>
                              </a:cubicBezTo>
                              <a:lnTo>
                                <a:pt x="44" y="18"/>
                              </a:lnTo>
                              <a:cubicBezTo>
                                <a:pt x="45" y="8"/>
                                <a:pt x="36" y="0"/>
                                <a:pt x="26" y="0"/>
                              </a:cubicBezTo>
                              <a:lnTo>
                                <a:pt x="26" y="0"/>
                              </a:lnTo>
                              <a:cubicBezTo>
                                <a:pt x="16" y="0"/>
                                <a:pt x="8" y="8"/>
                                <a:pt x="8" y="18"/>
                              </a:cubicBezTo>
                              <a:lnTo>
                                <a:pt x="0" y="469"/>
                              </a:lnTo>
                              <a:cubicBezTo>
                                <a:pt x="0" y="479"/>
                                <a:pt x="8" y="487"/>
                                <a:pt x="18" y="487"/>
                              </a:cubicBezTo>
                              <a:lnTo>
                                <a:pt x="19" y="487"/>
                              </a:lnTo>
                              <a:cubicBezTo>
                                <a:pt x="29" y="487"/>
                                <a:pt x="37" y="479"/>
                                <a:pt x="37" y="469"/>
                              </a:cubicBezTo>
                              <a:lnTo>
                                <a:pt x="40" y="287"/>
                              </a:lnTo>
                              <a:cubicBezTo>
                                <a:pt x="59" y="352"/>
                                <a:pt x="104" y="483"/>
                                <a:pt x="167" y="508"/>
                              </a:cubicBezTo>
                              <a:cubicBezTo>
                                <a:pt x="184" y="515"/>
                                <a:pt x="201" y="518"/>
                                <a:pt x="216" y="518"/>
                              </a:cubicBezTo>
                              <a:cubicBezTo>
                                <a:pt x="274" y="518"/>
                                <a:pt x="311" y="476"/>
                                <a:pt x="313" y="473"/>
                              </a:cubicBezTo>
                              <a:cubicBezTo>
                                <a:pt x="320" y="466"/>
                                <a:pt x="319" y="454"/>
                                <a:pt x="312" y="448"/>
                              </a:cubicBezTo>
                              <a:cubicBezTo>
                                <a:pt x="304" y="441"/>
                                <a:pt x="292" y="442"/>
                                <a:pt x="286" y="449"/>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449" name="Google Shape;2449;p48"/>
                        <p:cNvSpPr/>
                        <p:nvPr/>
                      </p:nvSpPr>
                      <p:spPr>
                        <a:xfrm>
                          <a:off x="-2505085" y="-31115"/>
                          <a:ext cx="103680" cy="287280"/>
                        </a:xfrm>
                        <a:custGeom>
                          <a:avLst/>
                          <a:gdLst/>
                          <a:ahLst/>
                          <a:cxnLst/>
                          <a:rect l="l" t="t" r="r" b="b"/>
                          <a:pathLst>
                            <a:path w="288" h="798" extrusionOk="0">
                              <a:moveTo>
                                <a:pt x="90" y="785"/>
                              </a:moveTo>
                              <a:cubicBezTo>
                                <a:pt x="91" y="789"/>
                                <a:pt x="93" y="791"/>
                                <a:pt x="95" y="794"/>
                              </a:cubicBezTo>
                              <a:cubicBezTo>
                                <a:pt x="96" y="794"/>
                                <a:pt x="96" y="794"/>
                                <a:pt x="97" y="795"/>
                              </a:cubicBezTo>
                              <a:cubicBezTo>
                                <a:pt x="98" y="795"/>
                                <a:pt x="99" y="796"/>
                                <a:pt x="100" y="797"/>
                              </a:cubicBezTo>
                              <a:cubicBezTo>
                                <a:pt x="103" y="798"/>
                                <a:pt x="105" y="798"/>
                                <a:pt x="107" y="798"/>
                              </a:cubicBezTo>
                              <a:cubicBezTo>
                                <a:pt x="108" y="798"/>
                                <a:pt x="108" y="798"/>
                                <a:pt x="109" y="798"/>
                              </a:cubicBezTo>
                              <a:cubicBezTo>
                                <a:pt x="112" y="798"/>
                                <a:pt x="114" y="797"/>
                                <a:pt x="117" y="795"/>
                              </a:cubicBezTo>
                              <a:cubicBezTo>
                                <a:pt x="117" y="795"/>
                                <a:pt x="117" y="794"/>
                                <a:pt x="118" y="794"/>
                              </a:cubicBezTo>
                              <a:cubicBezTo>
                                <a:pt x="121" y="792"/>
                                <a:pt x="123" y="790"/>
                                <a:pt x="124" y="786"/>
                              </a:cubicBezTo>
                              <a:lnTo>
                                <a:pt x="124" y="786"/>
                              </a:lnTo>
                              <a:cubicBezTo>
                                <a:pt x="125" y="784"/>
                                <a:pt x="205" y="576"/>
                                <a:pt x="281" y="513"/>
                              </a:cubicBezTo>
                              <a:cubicBezTo>
                                <a:pt x="289" y="507"/>
                                <a:pt x="290" y="495"/>
                                <a:pt x="284" y="487"/>
                              </a:cubicBezTo>
                              <a:cubicBezTo>
                                <a:pt x="277" y="479"/>
                                <a:pt x="266" y="478"/>
                                <a:pt x="258" y="485"/>
                              </a:cubicBezTo>
                              <a:cubicBezTo>
                                <a:pt x="208" y="526"/>
                                <a:pt x="159" y="617"/>
                                <a:pt x="127" y="686"/>
                              </a:cubicBezTo>
                              <a:lnTo>
                                <a:pt x="140" y="19"/>
                              </a:lnTo>
                              <a:cubicBezTo>
                                <a:pt x="140" y="9"/>
                                <a:pt x="132" y="0"/>
                                <a:pt x="122" y="0"/>
                              </a:cubicBezTo>
                              <a:cubicBezTo>
                                <a:pt x="112" y="0"/>
                                <a:pt x="104" y="8"/>
                                <a:pt x="103" y="18"/>
                              </a:cubicBezTo>
                              <a:lnTo>
                                <a:pt x="91" y="647"/>
                              </a:lnTo>
                              <a:lnTo>
                                <a:pt x="36" y="435"/>
                              </a:lnTo>
                              <a:cubicBezTo>
                                <a:pt x="33" y="425"/>
                                <a:pt x="23" y="419"/>
                                <a:pt x="14" y="422"/>
                              </a:cubicBezTo>
                              <a:cubicBezTo>
                                <a:pt x="4" y="425"/>
                                <a:pt x="-2" y="435"/>
                                <a:pt x="1" y="444"/>
                              </a:cubicBezTo>
                              <a:lnTo>
                                <a:pt x="89" y="784"/>
                              </a:lnTo>
                              <a:cubicBezTo>
                                <a:pt x="89" y="785"/>
                                <a:pt x="90" y="785"/>
                                <a:pt x="90" y="785"/>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450" name="Google Shape;2450;p48"/>
                        <p:cNvSpPr/>
                        <p:nvPr/>
                      </p:nvSpPr>
                      <p:spPr>
                        <a:xfrm>
                          <a:off x="-2310685" y="42325"/>
                          <a:ext cx="100800" cy="133920"/>
                        </a:xfrm>
                        <a:custGeom>
                          <a:avLst/>
                          <a:gdLst/>
                          <a:ahLst/>
                          <a:cxnLst/>
                          <a:rect l="l" t="t" r="r" b="b"/>
                          <a:pathLst>
                            <a:path w="280" h="372" extrusionOk="0">
                              <a:moveTo>
                                <a:pt x="273" y="244"/>
                              </a:moveTo>
                              <a:cubicBezTo>
                                <a:pt x="266" y="237"/>
                                <a:pt x="254" y="238"/>
                                <a:pt x="248" y="246"/>
                              </a:cubicBezTo>
                              <a:cubicBezTo>
                                <a:pt x="209" y="293"/>
                                <a:pt x="196" y="293"/>
                                <a:pt x="197" y="293"/>
                              </a:cubicBezTo>
                              <a:cubicBezTo>
                                <a:pt x="185" y="284"/>
                                <a:pt x="187" y="210"/>
                                <a:pt x="188" y="166"/>
                              </a:cubicBezTo>
                              <a:cubicBezTo>
                                <a:pt x="189" y="118"/>
                                <a:pt x="191" y="68"/>
                                <a:pt x="184" y="33"/>
                              </a:cubicBezTo>
                              <a:cubicBezTo>
                                <a:pt x="179" y="11"/>
                                <a:pt x="170" y="0"/>
                                <a:pt x="155" y="0"/>
                              </a:cubicBezTo>
                              <a:cubicBezTo>
                                <a:pt x="144" y="-1"/>
                                <a:pt x="117" y="-2"/>
                                <a:pt x="51" y="187"/>
                              </a:cubicBezTo>
                              <a:lnTo>
                                <a:pt x="66" y="30"/>
                              </a:lnTo>
                              <a:cubicBezTo>
                                <a:pt x="67" y="20"/>
                                <a:pt x="59" y="11"/>
                                <a:pt x="49" y="11"/>
                              </a:cubicBezTo>
                              <a:cubicBezTo>
                                <a:pt x="40" y="10"/>
                                <a:pt x="30" y="17"/>
                                <a:pt x="29" y="27"/>
                              </a:cubicBezTo>
                              <a:lnTo>
                                <a:pt x="0" y="352"/>
                              </a:lnTo>
                              <a:cubicBezTo>
                                <a:pt x="-1" y="362"/>
                                <a:pt x="5" y="370"/>
                                <a:pt x="14" y="372"/>
                              </a:cubicBezTo>
                              <a:cubicBezTo>
                                <a:pt x="16" y="372"/>
                                <a:pt x="17" y="372"/>
                                <a:pt x="18" y="372"/>
                              </a:cubicBezTo>
                              <a:cubicBezTo>
                                <a:pt x="26" y="372"/>
                                <a:pt x="33" y="367"/>
                                <a:pt x="35" y="359"/>
                              </a:cubicBezTo>
                              <a:cubicBezTo>
                                <a:pt x="72" y="233"/>
                                <a:pt x="122" y="91"/>
                                <a:pt x="149" y="47"/>
                              </a:cubicBezTo>
                              <a:cubicBezTo>
                                <a:pt x="154" y="79"/>
                                <a:pt x="153" y="123"/>
                                <a:pt x="151" y="165"/>
                              </a:cubicBezTo>
                              <a:cubicBezTo>
                                <a:pt x="149" y="252"/>
                                <a:pt x="147" y="314"/>
                                <a:pt x="183" y="327"/>
                              </a:cubicBezTo>
                              <a:cubicBezTo>
                                <a:pt x="207" y="337"/>
                                <a:pt x="235" y="319"/>
                                <a:pt x="276" y="270"/>
                              </a:cubicBezTo>
                              <a:cubicBezTo>
                                <a:pt x="282" y="262"/>
                                <a:pt x="281" y="250"/>
                                <a:pt x="273" y="244"/>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451" name="Google Shape;2451;p48"/>
                        <p:cNvSpPr/>
                        <p:nvPr/>
                      </p:nvSpPr>
                      <p:spPr>
                        <a:xfrm>
                          <a:off x="-2161645" y="67525"/>
                          <a:ext cx="143280" cy="77040"/>
                        </a:xfrm>
                        <a:custGeom>
                          <a:avLst/>
                          <a:gdLst/>
                          <a:ahLst/>
                          <a:cxnLst/>
                          <a:rect l="l" t="t" r="r" b="b"/>
                          <a:pathLst>
                            <a:path w="398" h="214" extrusionOk="0">
                              <a:moveTo>
                                <a:pt x="398" y="75"/>
                              </a:moveTo>
                              <a:cubicBezTo>
                                <a:pt x="397" y="68"/>
                                <a:pt x="393" y="62"/>
                                <a:pt x="386" y="60"/>
                              </a:cubicBezTo>
                              <a:lnTo>
                                <a:pt x="224" y="1"/>
                              </a:lnTo>
                              <a:cubicBezTo>
                                <a:pt x="214" y="-3"/>
                                <a:pt x="204" y="2"/>
                                <a:pt x="200" y="12"/>
                              </a:cubicBezTo>
                              <a:cubicBezTo>
                                <a:pt x="197" y="21"/>
                                <a:pt x="202" y="32"/>
                                <a:pt x="211" y="35"/>
                              </a:cubicBezTo>
                              <a:lnTo>
                                <a:pt x="268" y="56"/>
                              </a:lnTo>
                              <a:lnTo>
                                <a:pt x="19" y="44"/>
                              </a:lnTo>
                              <a:cubicBezTo>
                                <a:pt x="9" y="44"/>
                                <a:pt x="0" y="51"/>
                                <a:pt x="0" y="61"/>
                              </a:cubicBezTo>
                              <a:cubicBezTo>
                                <a:pt x="-1" y="71"/>
                                <a:pt x="7" y="80"/>
                                <a:pt x="17" y="81"/>
                              </a:cubicBezTo>
                              <a:lnTo>
                                <a:pt x="316" y="95"/>
                              </a:lnTo>
                              <a:lnTo>
                                <a:pt x="178" y="180"/>
                              </a:lnTo>
                              <a:cubicBezTo>
                                <a:pt x="170" y="185"/>
                                <a:pt x="167" y="196"/>
                                <a:pt x="172" y="205"/>
                              </a:cubicBezTo>
                              <a:cubicBezTo>
                                <a:pt x="176" y="211"/>
                                <a:pt x="182" y="214"/>
                                <a:pt x="188" y="214"/>
                              </a:cubicBezTo>
                              <a:cubicBezTo>
                                <a:pt x="191" y="214"/>
                                <a:pt x="194" y="213"/>
                                <a:pt x="197" y="211"/>
                              </a:cubicBezTo>
                              <a:lnTo>
                                <a:pt x="390" y="93"/>
                              </a:lnTo>
                              <a:cubicBezTo>
                                <a:pt x="396" y="89"/>
                                <a:pt x="399" y="82"/>
                                <a:pt x="398" y="75"/>
                              </a:cubicBezTo>
                              <a:close/>
                            </a:path>
                          </a:pathLst>
                        </a:custGeom>
                        <a:solidFill>
                          <a:schemeClr val="dk1"/>
                        </a:solidFill>
                        <a:ln>
                          <a:noFill/>
                        </a:ln>
                      </p:spPr>
                      <p:txBody>
                        <a:bodyPr spcFirstLastPara="1" wrap="square" lIns="90000" tIns="32025" rIns="90000" bIns="3202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452" name="Google Shape;2452;p48"/>
                        <p:cNvSpPr/>
                        <p:nvPr/>
                      </p:nvSpPr>
                      <p:spPr>
                        <a:xfrm>
                          <a:off x="-1989565" y="52765"/>
                          <a:ext cx="148680" cy="66600"/>
                        </a:xfrm>
                        <a:custGeom>
                          <a:avLst/>
                          <a:gdLst/>
                          <a:ahLst/>
                          <a:cxnLst/>
                          <a:rect l="l" t="t" r="r" b="b"/>
                          <a:pathLst>
                            <a:path w="413" h="185" extrusionOk="0">
                              <a:moveTo>
                                <a:pt x="54" y="137"/>
                              </a:moveTo>
                              <a:cubicBezTo>
                                <a:pt x="35" y="121"/>
                                <a:pt x="31" y="95"/>
                                <a:pt x="44" y="67"/>
                              </a:cubicBezTo>
                              <a:cubicBezTo>
                                <a:pt x="48" y="57"/>
                                <a:pt x="54" y="52"/>
                                <a:pt x="63" y="50"/>
                              </a:cubicBezTo>
                              <a:cubicBezTo>
                                <a:pt x="67" y="49"/>
                                <a:pt x="71" y="49"/>
                                <a:pt x="75" y="49"/>
                              </a:cubicBezTo>
                              <a:cubicBezTo>
                                <a:pt x="105" y="49"/>
                                <a:pt x="151" y="72"/>
                                <a:pt x="185" y="94"/>
                              </a:cubicBezTo>
                              <a:cubicBezTo>
                                <a:pt x="167" y="109"/>
                                <a:pt x="150" y="123"/>
                                <a:pt x="135" y="133"/>
                              </a:cubicBezTo>
                              <a:cubicBezTo>
                                <a:pt x="101" y="157"/>
                                <a:pt x="70" y="150"/>
                                <a:pt x="54" y="137"/>
                              </a:cubicBezTo>
                              <a:moveTo>
                                <a:pt x="355" y="38"/>
                              </a:moveTo>
                              <a:cubicBezTo>
                                <a:pt x="358" y="39"/>
                                <a:pt x="366" y="42"/>
                                <a:pt x="372" y="64"/>
                              </a:cubicBezTo>
                              <a:cubicBezTo>
                                <a:pt x="382" y="100"/>
                                <a:pt x="375" y="129"/>
                                <a:pt x="353" y="140"/>
                              </a:cubicBezTo>
                              <a:cubicBezTo>
                                <a:pt x="329" y="152"/>
                                <a:pt x="285" y="142"/>
                                <a:pt x="243" y="95"/>
                              </a:cubicBezTo>
                              <a:cubicBezTo>
                                <a:pt x="284" y="62"/>
                                <a:pt x="331" y="30"/>
                                <a:pt x="355" y="38"/>
                              </a:cubicBezTo>
                              <a:moveTo>
                                <a:pt x="208" y="122"/>
                              </a:moveTo>
                              <a:cubicBezTo>
                                <a:pt x="210" y="121"/>
                                <a:pt x="212" y="119"/>
                                <a:pt x="214" y="117"/>
                              </a:cubicBezTo>
                              <a:cubicBezTo>
                                <a:pt x="270" y="181"/>
                                <a:pt x="332" y="191"/>
                                <a:pt x="369" y="172"/>
                              </a:cubicBezTo>
                              <a:cubicBezTo>
                                <a:pt x="399" y="157"/>
                                <a:pt x="425" y="119"/>
                                <a:pt x="408" y="54"/>
                              </a:cubicBezTo>
                              <a:cubicBezTo>
                                <a:pt x="400" y="27"/>
                                <a:pt x="386" y="10"/>
                                <a:pt x="366" y="3"/>
                              </a:cubicBezTo>
                              <a:cubicBezTo>
                                <a:pt x="324" y="-10"/>
                                <a:pt x="268" y="28"/>
                                <a:pt x="215" y="70"/>
                              </a:cubicBezTo>
                              <a:cubicBezTo>
                                <a:pt x="182" y="47"/>
                                <a:pt x="106" y="1"/>
                                <a:pt x="54" y="14"/>
                              </a:cubicBezTo>
                              <a:cubicBezTo>
                                <a:pt x="35" y="19"/>
                                <a:pt x="20" y="32"/>
                                <a:pt x="11" y="51"/>
                              </a:cubicBezTo>
                              <a:cubicBezTo>
                                <a:pt x="-9" y="95"/>
                                <a:pt x="-1" y="138"/>
                                <a:pt x="31" y="165"/>
                              </a:cubicBezTo>
                              <a:cubicBezTo>
                                <a:pt x="47" y="178"/>
                                <a:pt x="67" y="185"/>
                                <a:pt x="88" y="185"/>
                              </a:cubicBezTo>
                              <a:cubicBezTo>
                                <a:pt x="111" y="185"/>
                                <a:pt x="135" y="178"/>
                                <a:pt x="156" y="163"/>
                              </a:cubicBezTo>
                              <a:cubicBezTo>
                                <a:pt x="171" y="152"/>
                                <a:pt x="189" y="138"/>
                                <a:pt x="208" y="122"/>
                              </a:cubicBezTo>
                              <a:close/>
                            </a:path>
                          </a:pathLst>
                        </a:custGeom>
                        <a:solidFill>
                          <a:schemeClr val="dk1"/>
                        </a:solidFill>
                        <a:ln>
                          <a:noFill/>
                        </a:ln>
                      </p:spPr>
                      <p:txBody>
                        <a:bodyPr spcFirstLastPara="1" wrap="square" lIns="90000" tIns="21600" rIns="90000" bIns="216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nvGrpSpPr>
                        <p:cNvPr id="2453" name="Google Shape;2453;p48"/>
                        <p:cNvGrpSpPr/>
                        <p:nvPr/>
                      </p:nvGrpSpPr>
                      <p:grpSpPr>
                        <a:xfrm>
                          <a:off x="-6172765" y="77245"/>
                          <a:ext cx="1917720" cy="4048560"/>
                          <a:chOff x="-6172765" y="77245"/>
                          <a:chExt cx="1917720" cy="4048560"/>
                        </a:xfrm>
                      </p:grpSpPr>
                      <p:sp>
                        <p:nvSpPr>
                          <p:cNvPr id="2454" name="Google Shape;2454;p48"/>
                          <p:cNvSpPr/>
                          <p:nvPr/>
                        </p:nvSpPr>
                        <p:spPr>
                          <a:xfrm>
                            <a:off x="-5078725" y="1699765"/>
                            <a:ext cx="61920" cy="78120"/>
                          </a:xfrm>
                          <a:custGeom>
                            <a:avLst/>
                            <a:gdLst/>
                            <a:ahLst/>
                            <a:cxnLst/>
                            <a:rect l="l" t="t" r="r" b="b"/>
                            <a:pathLst>
                              <a:path w="172" h="217" extrusionOk="0">
                                <a:moveTo>
                                  <a:pt x="132" y="122"/>
                                </a:moveTo>
                                <a:cubicBezTo>
                                  <a:pt x="126" y="141"/>
                                  <a:pt x="115" y="159"/>
                                  <a:pt x="102" y="170"/>
                                </a:cubicBezTo>
                                <a:cubicBezTo>
                                  <a:pt x="95" y="175"/>
                                  <a:pt x="81" y="184"/>
                                  <a:pt x="66" y="179"/>
                                </a:cubicBezTo>
                                <a:cubicBezTo>
                                  <a:pt x="42" y="172"/>
                                  <a:pt x="30" y="134"/>
                                  <a:pt x="41" y="96"/>
                                </a:cubicBezTo>
                                <a:cubicBezTo>
                                  <a:pt x="51" y="61"/>
                                  <a:pt x="75" y="37"/>
                                  <a:pt x="98" y="37"/>
                                </a:cubicBezTo>
                                <a:cubicBezTo>
                                  <a:pt x="101" y="37"/>
                                  <a:pt x="104" y="37"/>
                                  <a:pt x="106" y="38"/>
                                </a:cubicBezTo>
                                <a:cubicBezTo>
                                  <a:pt x="131" y="45"/>
                                  <a:pt x="143" y="83"/>
                                  <a:pt x="132" y="122"/>
                                </a:cubicBezTo>
                                <a:moveTo>
                                  <a:pt x="117" y="3"/>
                                </a:moveTo>
                                <a:cubicBezTo>
                                  <a:pt x="71" y="-10"/>
                                  <a:pt x="22" y="26"/>
                                  <a:pt x="6" y="86"/>
                                </a:cubicBezTo>
                                <a:cubicBezTo>
                                  <a:pt x="-11" y="145"/>
                                  <a:pt x="11" y="202"/>
                                  <a:pt x="56" y="215"/>
                                </a:cubicBezTo>
                                <a:cubicBezTo>
                                  <a:pt x="62" y="216"/>
                                  <a:pt x="68" y="217"/>
                                  <a:pt x="75" y="217"/>
                                </a:cubicBezTo>
                                <a:cubicBezTo>
                                  <a:pt x="92" y="217"/>
                                  <a:pt x="109" y="211"/>
                                  <a:pt x="125" y="198"/>
                                </a:cubicBezTo>
                                <a:cubicBezTo>
                                  <a:pt x="144" y="182"/>
                                  <a:pt x="159" y="159"/>
                                  <a:pt x="167" y="132"/>
                                </a:cubicBezTo>
                                <a:cubicBezTo>
                                  <a:pt x="184" y="72"/>
                                  <a:pt x="162" y="15"/>
                                  <a:pt x="117" y="3"/>
                                </a:cubicBezTo>
                                <a:close/>
                              </a:path>
                            </a:pathLst>
                          </a:custGeom>
                          <a:solidFill>
                            <a:schemeClr val="dk1"/>
                          </a:solidFill>
                          <a:ln>
                            <a:noFill/>
                          </a:ln>
                        </p:spPr>
                        <p:txBody>
                          <a:bodyPr spcFirstLastPara="1" wrap="square" lIns="90000" tIns="33100" rIns="90000" bIns="331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455" name="Google Shape;2455;p48"/>
                          <p:cNvSpPr/>
                          <p:nvPr/>
                        </p:nvSpPr>
                        <p:spPr>
                          <a:xfrm>
                            <a:off x="-4984765" y="1663045"/>
                            <a:ext cx="22320" cy="30240"/>
                          </a:xfrm>
                          <a:custGeom>
                            <a:avLst/>
                            <a:gdLst/>
                            <a:ahLst/>
                            <a:cxnLst/>
                            <a:rect l="l" t="t" r="r" b="b"/>
                            <a:pathLst>
                              <a:path w="62" h="84" extrusionOk="0">
                                <a:moveTo>
                                  <a:pt x="31" y="84"/>
                                </a:moveTo>
                                <a:cubicBezTo>
                                  <a:pt x="48" y="84"/>
                                  <a:pt x="62" y="65"/>
                                  <a:pt x="62" y="42"/>
                                </a:cubicBezTo>
                                <a:cubicBezTo>
                                  <a:pt x="62" y="19"/>
                                  <a:pt x="48" y="0"/>
                                  <a:pt x="31" y="0"/>
                                </a:cubicBezTo>
                                <a:cubicBezTo>
                                  <a:pt x="14" y="0"/>
                                  <a:pt x="0" y="19"/>
                                  <a:pt x="0" y="42"/>
                                </a:cubicBezTo>
                                <a:cubicBezTo>
                                  <a:pt x="0" y="65"/>
                                  <a:pt x="14" y="84"/>
                                  <a:pt x="31" y="84"/>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456" name="Google Shape;2456;p48"/>
                          <p:cNvSpPr/>
                          <p:nvPr/>
                        </p:nvSpPr>
                        <p:spPr>
                          <a:xfrm>
                            <a:off x="-4982965" y="1702645"/>
                            <a:ext cx="21960" cy="29880"/>
                          </a:xfrm>
                          <a:custGeom>
                            <a:avLst/>
                            <a:gdLst/>
                            <a:ahLst/>
                            <a:cxnLst/>
                            <a:rect l="l" t="t" r="r" b="b"/>
                            <a:pathLst>
                              <a:path w="61" h="83" extrusionOk="0">
                                <a:moveTo>
                                  <a:pt x="30" y="0"/>
                                </a:moveTo>
                                <a:cubicBezTo>
                                  <a:pt x="14" y="0"/>
                                  <a:pt x="0" y="19"/>
                                  <a:pt x="0" y="42"/>
                                </a:cubicBezTo>
                                <a:cubicBezTo>
                                  <a:pt x="0" y="64"/>
                                  <a:pt x="14" y="83"/>
                                  <a:pt x="30" y="83"/>
                                </a:cubicBezTo>
                                <a:cubicBezTo>
                                  <a:pt x="47" y="83"/>
                                  <a:pt x="61" y="64"/>
                                  <a:pt x="61" y="42"/>
                                </a:cubicBezTo>
                                <a:cubicBezTo>
                                  <a:pt x="61" y="19"/>
                                  <a:pt x="47" y="0"/>
                                  <a:pt x="30" y="0"/>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457" name="Google Shape;2457;p48"/>
                          <p:cNvSpPr/>
                          <p:nvPr/>
                        </p:nvSpPr>
                        <p:spPr>
                          <a:xfrm>
                            <a:off x="-4912405" y="1569805"/>
                            <a:ext cx="73800" cy="274320"/>
                          </a:xfrm>
                          <a:custGeom>
                            <a:avLst/>
                            <a:gdLst/>
                            <a:ahLst/>
                            <a:cxnLst/>
                            <a:rect l="l" t="t" r="r" b="b"/>
                            <a:pathLst>
                              <a:path w="205" h="762" extrusionOk="0">
                                <a:moveTo>
                                  <a:pt x="205" y="28"/>
                                </a:moveTo>
                                <a:lnTo>
                                  <a:pt x="182" y="0"/>
                                </a:lnTo>
                                <a:cubicBezTo>
                                  <a:pt x="178" y="3"/>
                                  <a:pt x="-146" y="291"/>
                                  <a:pt x="81" y="762"/>
                                </a:cubicBezTo>
                                <a:lnTo>
                                  <a:pt x="114" y="746"/>
                                </a:lnTo>
                                <a:cubicBezTo>
                                  <a:pt x="-101" y="301"/>
                                  <a:pt x="193" y="39"/>
                                  <a:pt x="205" y="28"/>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458" name="Google Shape;2458;p48"/>
                          <p:cNvSpPr/>
                          <p:nvPr/>
                        </p:nvSpPr>
                        <p:spPr>
                          <a:xfrm>
                            <a:off x="-4885045" y="1648285"/>
                            <a:ext cx="121320" cy="108000"/>
                          </a:xfrm>
                          <a:custGeom>
                            <a:avLst/>
                            <a:gdLst/>
                            <a:ahLst/>
                            <a:cxnLst/>
                            <a:rect l="l" t="t" r="r" b="b"/>
                            <a:pathLst>
                              <a:path w="337" h="300" extrusionOk="0">
                                <a:moveTo>
                                  <a:pt x="225" y="117"/>
                                </a:moveTo>
                                <a:cubicBezTo>
                                  <a:pt x="235" y="95"/>
                                  <a:pt x="245" y="73"/>
                                  <a:pt x="256" y="55"/>
                                </a:cubicBezTo>
                                <a:cubicBezTo>
                                  <a:pt x="263" y="42"/>
                                  <a:pt x="268" y="39"/>
                                  <a:pt x="268" y="38"/>
                                </a:cubicBezTo>
                                <a:cubicBezTo>
                                  <a:pt x="279" y="44"/>
                                  <a:pt x="294" y="90"/>
                                  <a:pt x="301" y="136"/>
                                </a:cubicBezTo>
                                <a:lnTo>
                                  <a:pt x="337" y="131"/>
                                </a:lnTo>
                                <a:cubicBezTo>
                                  <a:pt x="332" y="95"/>
                                  <a:pt x="315" y="9"/>
                                  <a:pt x="275" y="2"/>
                                </a:cubicBezTo>
                                <a:cubicBezTo>
                                  <a:pt x="256" y="-2"/>
                                  <a:pt x="239" y="10"/>
                                  <a:pt x="224" y="37"/>
                                </a:cubicBezTo>
                                <a:cubicBezTo>
                                  <a:pt x="222" y="40"/>
                                  <a:pt x="220" y="44"/>
                                  <a:pt x="218" y="48"/>
                                </a:cubicBezTo>
                                <a:cubicBezTo>
                                  <a:pt x="213" y="35"/>
                                  <a:pt x="206" y="23"/>
                                  <a:pt x="194" y="14"/>
                                </a:cubicBezTo>
                                <a:cubicBezTo>
                                  <a:pt x="174" y="-2"/>
                                  <a:pt x="156" y="-1"/>
                                  <a:pt x="144" y="3"/>
                                </a:cubicBezTo>
                                <a:cubicBezTo>
                                  <a:pt x="96" y="20"/>
                                  <a:pt x="73" y="111"/>
                                  <a:pt x="69" y="129"/>
                                </a:cubicBezTo>
                                <a:lnTo>
                                  <a:pt x="105" y="137"/>
                                </a:lnTo>
                                <a:cubicBezTo>
                                  <a:pt x="113" y="102"/>
                                  <a:pt x="135" y="45"/>
                                  <a:pt x="156" y="38"/>
                                </a:cubicBezTo>
                                <a:cubicBezTo>
                                  <a:pt x="158" y="37"/>
                                  <a:pt x="163" y="36"/>
                                  <a:pt x="172" y="43"/>
                                </a:cubicBezTo>
                                <a:cubicBezTo>
                                  <a:pt x="187" y="54"/>
                                  <a:pt x="190" y="79"/>
                                  <a:pt x="189" y="107"/>
                                </a:cubicBezTo>
                                <a:cubicBezTo>
                                  <a:pt x="187" y="110"/>
                                  <a:pt x="186" y="114"/>
                                  <a:pt x="184" y="117"/>
                                </a:cubicBezTo>
                                <a:cubicBezTo>
                                  <a:pt x="152" y="185"/>
                                  <a:pt x="115" y="263"/>
                                  <a:pt x="77" y="255"/>
                                </a:cubicBezTo>
                                <a:cubicBezTo>
                                  <a:pt x="58" y="252"/>
                                  <a:pt x="46" y="245"/>
                                  <a:pt x="41" y="237"/>
                                </a:cubicBezTo>
                                <a:cubicBezTo>
                                  <a:pt x="35" y="228"/>
                                  <a:pt x="38" y="219"/>
                                  <a:pt x="38" y="218"/>
                                </a:cubicBezTo>
                                <a:lnTo>
                                  <a:pt x="4" y="206"/>
                                </a:lnTo>
                                <a:cubicBezTo>
                                  <a:pt x="3" y="208"/>
                                  <a:pt x="-5" y="231"/>
                                  <a:pt x="9" y="254"/>
                                </a:cubicBezTo>
                                <a:cubicBezTo>
                                  <a:pt x="19" y="273"/>
                                  <a:pt x="40" y="286"/>
                                  <a:pt x="70" y="291"/>
                                </a:cubicBezTo>
                                <a:cubicBezTo>
                                  <a:pt x="75" y="292"/>
                                  <a:pt x="79" y="293"/>
                                  <a:pt x="83" y="293"/>
                                </a:cubicBezTo>
                                <a:cubicBezTo>
                                  <a:pt x="120" y="293"/>
                                  <a:pt x="149" y="260"/>
                                  <a:pt x="174" y="217"/>
                                </a:cubicBezTo>
                                <a:cubicBezTo>
                                  <a:pt x="171" y="246"/>
                                  <a:pt x="173" y="269"/>
                                  <a:pt x="189" y="283"/>
                                </a:cubicBezTo>
                                <a:cubicBezTo>
                                  <a:pt x="202" y="294"/>
                                  <a:pt x="218" y="300"/>
                                  <a:pt x="237" y="300"/>
                                </a:cubicBezTo>
                                <a:cubicBezTo>
                                  <a:pt x="244" y="300"/>
                                  <a:pt x="252" y="299"/>
                                  <a:pt x="260" y="298"/>
                                </a:cubicBezTo>
                                <a:cubicBezTo>
                                  <a:pt x="292" y="290"/>
                                  <a:pt x="321" y="269"/>
                                  <a:pt x="331" y="246"/>
                                </a:cubicBezTo>
                                <a:lnTo>
                                  <a:pt x="298" y="231"/>
                                </a:lnTo>
                                <a:cubicBezTo>
                                  <a:pt x="293" y="242"/>
                                  <a:pt x="274" y="257"/>
                                  <a:pt x="252" y="262"/>
                                </a:cubicBezTo>
                                <a:cubicBezTo>
                                  <a:pt x="242" y="264"/>
                                  <a:pt x="225" y="266"/>
                                  <a:pt x="213" y="255"/>
                                </a:cubicBezTo>
                                <a:cubicBezTo>
                                  <a:pt x="205" y="249"/>
                                  <a:pt x="213" y="203"/>
                                  <a:pt x="217" y="179"/>
                                </a:cubicBezTo>
                                <a:cubicBezTo>
                                  <a:pt x="220" y="158"/>
                                  <a:pt x="223" y="137"/>
                                  <a:pt x="225" y="117"/>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459" name="Google Shape;2459;p48"/>
                          <p:cNvSpPr/>
                          <p:nvPr/>
                        </p:nvSpPr>
                        <p:spPr>
                          <a:xfrm>
                            <a:off x="-4758685" y="1729645"/>
                            <a:ext cx="54720" cy="63000"/>
                          </a:xfrm>
                          <a:custGeom>
                            <a:avLst/>
                            <a:gdLst/>
                            <a:ahLst/>
                            <a:cxnLst/>
                            <a:rect l="l" t="t" r="r" b="b"/>
                            <a:pathLst>
                              <a:path w="152" h="175" extrusionOk="0">
                                <a:moveTo>
                                  <a:pt x="133" y="22"/>
                                </a:moveTo>
                                <a:cubicBezTo>
                                  <a:pt x="130" y="21"/>
                                  <a:pt x="117" y="17"/>
                                  <a:pt x="106" y="32"/>
                                </a:cubicBezTo>
                                <a:cubicBezTo>
                                  <a:pt x="99" y="42"/>
                                  <a:pt x="80" y="61"/>
                                  <a:pt x="62" y="78"/>
                                </a:cubicBezTo>
                                <a:cubicBezTo>
                                  <a:pt x="59" y="81"/>
                                  <a:pt x="56" y="83"/>
                                  <a:pt x="53" y="86"/>
                                </a:cubicBezTo>
                                <a:cubicBezTo>
                                  <a:pt x="50" y="56"/>
                                  <a:pt x="44" y="23"/>
                                  <a:pt x="38" y="0"/>
                                </a:cubicBezTo>
                                <a:lnTo>
                                  <a:pt x="3" y="8"/>
                                </a:lnTo>
                                <a:cubicBezTo>
                                  <a:pt x="12" y="50"/>
                                  <a:pt x="18" y="94"/>
                                  <a:pt x="19" y="120"/>
                                </a:cubicBezTo>
                                <a:cubicBezTo>
                                  <a:pt x="3" y="139"/>
                                  <a:pt x="-2" y="150"/>
                                  <a:pt x="2" y="161"/>
                                </a:cubicBezTo>
                                <a:cubicBezTo>
                                  <a:pt x="4" y="165"/>
                                  <a:pt x="9" y="175"/>
                                  <a:pt x="25" y="175"/>
                                </a:cubicBezTo>
                                <a:cubicBezTo>
                                  <a:pt x="33" y="175"/>
                                  <a:pt x="40" y="172"/>
                                  <a:pt x="46" y="165"/>
                                </a:cubicBezTo>
                                <a:cubicBezTo>
                                  <a:pt x="51" y="159"/>
                                  <a:pt x="54" y="148"/>
                                  <a:pt x="55" y="136"/>
                                </a:cubicBezTo>
                                <a:cubicBezTo>
                                  <a:pt x="65" y="126"/>
                                  <a:pt x="77" y="114"/>
                                  <a:pt x="87" y="105"/>
                                </a:cubicBezTo>
                                <a:cubicBezTo>
                                  <a:pt x="97" y="95"/>
                                  <a:pt x="107" y="86"/>
                                  <a:pt x="115" y="77"/>
                                </a:cubicBezTo>
                                <a:cubicBezTo>
                                  <a:pt x="116" y="100"/>
                                  <a:pt x="114" y="134"/>
                                  <a:pt x="112" y="164"/>
                                </a:cubicBezTo>
                                <a:lnTo>
                                  <a:pt x="148" y="167"/>
                                </a:lnTo>
                                <a:cubicBezTo>
                                  <a:pt x="160" y="32"/>
                                  <a:pt x="145" y="26"/>
                                  <a:pt x="133" y="22"/>
                                </a:cubicBezTo>
                                <a:close/>
                              </a:path>
                            </a:pathLst>
                          </a:custGeom>
                          <a:solidFill>
                            <a:schemeClr val="dk1"/>
                          </a:solidFill>
                          <a:ln>
                            <a:noFill/>
                          </a:ln>
                        </p:spPr>
                        <p:txBody>
                          <a:bodyPr spcFirstLastPara="1" wrap="square" lIns="90000" tIns="18000" rIns="90000" bIns="18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460" name="Google Shape;2460;p48"/>
                          <p:cNvSpPr/>
                          <p:nvPr/>
                        </p:nvSpPr>
                        <p:spPr>
                          <a:xfrm>
                            <a:off x="-6083125" y="1663765"/>
                            <a:ext cx="153000" cy="159120"/>
                          </a:xfrm>
                          <a:custGeom>
                            <a:avLst/>
                            <a:gdLst/>
                            <a:ahLst/>
                            <a:cxnLst/>
                            <a:rect l="l" t="t" r="r" b="b"/>
                            <a:pathLst>
                              <a:path w="425" h="442" extrusionOk="0">
                                <a:moveTo>
                                  <a:pt x="273" y="376"/>
                                </a:moveTo>
                                <a:cubicBezTo>
                                  <a:pt x="267" y="386"/>
                                  <a:pt x="263" y="390"/>
                                  <a:pt x="263" y="392"/>
                                </a:cubicBezTo>
                                <a:cubicBezTo>
                                  <a:pt x="259" y="389"/>
                                  <a:pt x="248" y="374"/>
                                  <a:pt x="237" y="319"/>
                                </a:cubicBezTo>
                                <a:cubicBezTo>
                                  <a:pt x="220" y="234"/>
                                  <a:pt x="220" y="83"/>
                                  <a:pt x="220" y="82"/>
                                </a:cubicBezTo>
                                <a:cubicBezTo>
                                  <a:pt x="220" y="73"/>
                                  <a:pt x="213" y="65"/>
                                  <a:pt x="204" y="64"/>
                                </a:cubicBezTo>
                                <a:cubicBezTo>
                                  <a:pt x="195" y="62"/>
                                  <a:pt x="186" y="68"/>
                                  <a:pt x="184" y="76"/>
                                </a:cubicBezTo>
                                <a:cubicBezTo>
                                  <a:pt x="183" y="79"/>
                                  <a:pt x="118" y="298"/>
                                  <a:pt x="72" y="374"/>
                                </a:cubicBezTo>
                                <a:cubicBezTo>
                                  <a:pt x="53" y="405"/>
                                  <a:pt x="43" y="406"/>
                                  <a:pt x="43" y="406"/>
                                </a:cubicBezTo>
                                <a:cubicBezTo>
                                  <a:pt x="41" y="405"/>
                                  <a:pt x="37" y="400"/>
                                  <a:pt x="35" y="395"/>
                                </a:cubicBezTo>
                                <a:lnTo>
                                  <a:pt x="18" y="401"/>
                                </a:lnTo>
                                <a:lnTo>
                                  <a:pt x="0" y="407"/>
                                </a:lnTo>
                                <a:cubicBezTo>
                                  <a:pt x="1" y="411"/>
                                  <a:pt x="12" y="439"/>
                                  <a:pt x="39" y="442"/>
                                </a:cubicBezTo>
                                <a:cubicBezTo>
                                  <a:pt x="40" y="442"/>
                                  <a:pt x="42" y="442"/>
                                  <a:pt x="43" y="442"/>
                                </a:cubicBezTo>
                                <a:cubicBezTo>
                                  <a:pt x="63" y="442"/>
                                  <a:pt x="83" y="426"/>
                                  <a:pt x="103" y="393"/>
                                </a:cubicBezTo>
                                <a:cubicBezTo>
                                  <a:pt x="131" y="348"/>
                                  <a:pt x="163" y="261"/>
                                  <a:pt x="186" y="190"/>
                                </a:cubicBezTo>
                                <a:cubicBezTo>
                                  <a:pt x="189" y="236"/>
                                  <a:pt x="193" y="287"/>
                                  <a:pt x="201" y="326"/>
                                </a:cubicBezTo>
                                <a:cubicBezTo>
                                  <a:pt x="214" y="393"/>
                                  <a:pt x="232" y="425"/>
                                  <a:pt x="258" y="429"/>
                                </a:cubicBezTo>
                                <a:cubicBezTo>
                                  <a:pt x="276" y="431"/>
                                  <a:pt x="292" y="419"/>
                                  <a:pt x="305" y="392"/>
                                </a:cubicBezTo>
                                <a:cubicBezTo>
                                  <a:pt x="336" y="331"/>
                                  <a:pt x="395" y="172"/>
                                  <a:pt x="425" y="6"/>
                                </a:cubicBezTo>
                                <a:lnTo>
                                  <a:pt x="389" y="0"/>
                                </a:lnTo>
                                <a:cubicBezTo>
                                  <a:pt x="359" y="168"/>
                                  <a:pt x="298" y="326"/>
                                  <a:pt x="273" y="376"/>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461" name="Google Shape;2461;p48"/>
                          <p:cNvSpPr/>
                          <p:nvPr/>
                        </p:nvSpPr>
                        <p:spPr>
                          <a:xfrm>
                            <a:off x="-5914645" y="1739005"/>
                            <a:ext cx="156600" cy="63720"/>
                          </a:xfrm>
                          <a:custGeom>
                            <a:avLst/>
                            <a:gdLst/>
                            <a:ahLst/>
                            <a:cxnLst/>
                            <a:rect l="l" t="t" r="r" b="b"/>
                            <a:pathLst>
                              <a:path w="435" h="177" extrusionOk="0">
                                <a:moveTo>
                                  <a:pt x="423" y="66"/>
                                </a:moveTo>
                                <a:lnTo>
                                  <a:pt x="390" y="52"/>
                                </a:lnTo>
                                <a:lnTo>
                                  <a:pt x="390" y="51"/>
                                </a:lnTo>
                                <a:lnTo>
                                  <a:pt x="388" y="51"/>
                                </a:lnTo>
                                <a:lnTo>
                                  <a:pt x="266" y="0"/>
                                </a:lnTo>
                                <a:lnTo>
                                  <a:pt x="252" y="34"/>
                                </a:lnTo>
                                <a:lnTo>
                                  <a:pt x="293" y="51"/>
                                </a:lnTo>
                                <a:lnTo>
                                  <a:pt x="0" y="51"/>
                                </a:lnTo>
                                <a:lnTo>
                                  <a:pt x="0" y="88"/>
                                </a:lnTo>
                                <a:lnTo>
                                  <a:pt x="351" y="88"/>
                                </a:lnTo>
                                <a:cubicBezTo>
                                  <a:pt x="312" y="104"/>
                                  <a:pt x="266" y="128"/>
                                  <a:pt x="244" y="155"/>
                                </a:cubicBezTo>
                                <a:lnTo>
                                  <a:pt x="273" y="177"/>
                                </a:lnTo>
                                <a:cubicBezTo>
                                  <a:pt x="299" y="145"/>
                                  <a:pt x="389" y="111"/>
                                  <a:pt x="422" y="100"/>
                                </a:cubicBezTo>
                                <a:cubicBezTo>
                                  <a:pt x="429" y="98"/>
                                  <a:pt x="434" y="91"/>
                                  <a:pt x="435" y="84"/>
                                </a:cubicBezTo>
                                <a:cubicBezTo>
                                  <a:pt x="435" y="76"/>
                                  <a:pt x="431" y="69"/>
                                  <a:pt x="423" y="66"/>
                                </a:cubicBezTo>
                                <a:close/>
                              </a:path>
                            </a:pathLst>
                          </a:custGeom>
                          <a:solidFill>
                            <a:schemeClr val="dk1"/>
                          </a:solidFill>
                          <a:ln>
                            <a:noFill/>
                          </a:ln>
                        </p:spPr>
                        <p:txBody>
                          <a:bodyPr spcFirstLastPara="1" wrap="square" lIns="90000" tIns="18700" rIns="90000" bIns="187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462" name="Google Shape;2462;p48"/>
                          <p:cNvSpPr/>
                          <p:nvPr/>
                        </p:nvSpPr>
                        <p:spPr>
                          <a:xfrm>
                            <a:off x="-5743645" y="1674205"/>
                            <a:ext cx="116280" cy="168840"/>
                          </a:xfrm>
                          <a:custGeom>
                            <a:avLst/>
                            <a:gdLst/>
                            <a:ahLst/>
                            <a:cxnLst/>
                            <a:rect l="l" t="t" r="r" b="b"/>
                            <a:pathLst>
                              <a:path w="323" h="469" extrusionOk="0">
                                <a:moveTo>
                                  <a:pt x="99" y="223"/>
                                </a:moveTo>
                                <a:cubicBezTo>
                                  <a:pt x="97" y="223"/>
                                  <a:pt x="96" y="223"/>
                                  <a:pt x="95" y="223"/>
                                </a:cubicBezTo>
                                <a:cubicBezTo>
                                  <a:pt x="90" y="224"/>
                                  <a:pt x="87" y="227"/>
                                  <a:pt x="84" y="230"/>
                                </a:cubicBezTo>
                                <a:lnTo>
                                  <a:pt x="90" y="161"/>
                                </a:lnTo>
                                <a:cubicBezTo>
                                  <a:pt x="129" y="88"/>
                                  <a:pt x="172" y="39"/>
                                  <a:pt x="193" y="37"/>
                                </a:cubicBezTo>
                                <a:cubicBezTo>
                                  <a:pt x="195" y="37"/>
                                  <a:pt x="200" y="37"/>
                                  <a:pt x="205" y="48"/>
                                </a:cubicBezTo>
                                <a:cubicBezTo>
                                  <a:pt x="238" y="110"/>
                                  <a:pt x="222" y="140"/>
                                  <a:pt x="157" y="201"/>
                                </a:cubicBezTo>
                                <a:cubicBezTo>
                                  <a:pt x="133" y="223"/>
                                  <a:pt x="120" y="230"/>
                                  <a:pt x="115" y="232"/>
                                </a:cubicBezTo>
                                <a:cubicBezTo>
                                  <a:pt x="112" y="226"/>
                                  <a:pt x="105" y="223"/>
                                  <a:pt x="99" y="223"/>
                                </a:cubicBezTo>
                                <a:moveTo>
                                  <a:pt x="37" y="348"/>
                                </a:moveTo>
                                <a:cubicBezTo>
                                  <a:pt x="36" y="326"/>
                                  <a:pt x="37" y="301"/>
                                  <a:pt x="44" y="274"/>
                                </a:cubicBezTo>
                                <a:lnTo>
                                  <a:pt x="37" y="348"/>
                                </a:lnTo>
                                <a:moveTo>
                                  <a:pt x="240" y="415"/>
                                </a:moveTo>
                                <a:cubicBezTo>
                                  <a:pt x="229" y="415"/>
                                  <a:pt x="219" y="410"/>
                                  <a:pt x="209" y="399"/>
                                </a:cubicBezTo>
                                <a:cubicBezTo>
                                  <a:pt x="176" y="363"/>
                                  <a:pt x="146" y="302"/>
                                  <a:pt x="129" y="265"/>
                                </a:cubicBezTo>
                                <a:cubicBezTo>
                                  <a:pt x="144" y="260"/>
                                  <a:pt x="161" y="247"/>
                                  <a:pt x="182" y="228"/>
                                </a:cubicBezTo>
                                <a:cubicBezTo>
                                  <a:pt x="244" y="169"/>
                                  <a:pt x="285" y="121"/>
                                  <a:pt x="238" y="31"/>
                                </a:cubicBezTo>
                                <a:cubicBezTo>
                                  <a:pt x="223" y="3"/>
                                  <a:pt x="202" y="0"/>
                                  <a:pt x="191" y="1"/>
                                </a:cubicBezTo>
                                <a:cubicBezTo>
                                  <a:pt x="161" y="3"/>
                                  <a:pt x="128" y="35"/>
                                  <a:pt x="98" y="79"/>
                                </a:cubicBezTo>
                                <a:lnTo>
                                  <a:pt x="100" y="54"/>
                                </a:lnTo>
                                <a:lnTo>
                                  <a:pt x="63" y="51"/>
                                </a:lnTo>
                                <a:lnTo>
                                  <a:pt x="54" y="151"/>
                                </a:lnTo>
                                <a:cubicBezTo>
                                  <a:pt x="41" y="177"/>
                                  <a:pt x="30" y="203"/>
                                  <a:pt x="21" y="225"/>
                                </a:cubicBezTo>
                                <a:cubicBezTo>
                                  <a:pt x="-30" y="355"/>
                                  <a:pt x="28" y="456"/>
                                  <a:pt x="31" y="460"/>
                                </a:cubicBezTo>
                                <a:cubicBezTo>
                                  <a:pt x="34" y="466"/>
                                  <a:pt x="40" y="469"/>
                                  <a:pt x="46" y="469"/>
                                </a:cubicBezTo>
                                <a:cubicBezTo>
                                  <a:pt x="48" y="469"/>
                                  <a:pt x="49" y="469"/>
                                  <a:pt x="50" y="469"/>
                                </a:cubicBezTo>
                                <a:cubicBezTo>
                                  <a:pt x="58" y="467"/>
                                  <a:pt x="64" y="461"/>
                                  <a:pt x="65" y="453"/>
                                </a:cubicBezTo>
                                <a:lnTo>
                                  <a:pt x="83" y="250"/>
                                </a:lnTo>
                                <a:cubicBezTo>
                                  <a:pt x="83" y="251"/>
                                  <a:pt x="84" y="253"/>
                                  <a:pt x="84" y="254"/>
                                </a:cubicBezTo>
                                <a:cubicBezTo>
                                  <a:pt x="95" y="280"/>
                                  <a:pt x="134" y="373"/>
                                  <a:pt x="182" y="424"/>
                                </a:cubicBezTo>
                                <a:cubicBezTo>
                                  <a:pt x="199" y="443"/>
                                  <a:pt x="219" y="452"/>
                                  <a:pt x="242" y="451"/>
                                </a:cubicBezTo>
                                <a:cubicBezTo>
                                  <a:pt x="286" y="450"/>
                                  <a:pt x="322" y="408"/>
                                  <a:pt x="323" y="406"/>
                                </a:cubicBezTo>
                                <a:lnTo>
                                  <a:pt x="295" y="382"/>
                                </a:lnTo>
                                <a:cubicBezTo>
                                  <a:pt x="288" y="391"/>
                                  <a:pt x="264" y="414"/>
                                  <a:pt x="240" y="415"/>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463" name="Google Shape;2463;p48"/>
                          <p:cNvSpPr/>
                          <p:nvPr/>
                        </p:nvSpPr>
                        <p:spPr>
                          <a:xfrm>
                            <a:off x="-5498845" y="1617685"/>
                            <a:ext cx="113760" cy="140760"/>
                          </a:xfrm>
                          <a:custGeom>
                            <a:avLst/>
                            <a:gdLst/>
                            <a:ahLst/>
                            <a:cxnLst/>
                            <a:rect l="l" t="t" r="r" b="b"/>
                            <a:pathLst>
                              <a:path w="316" h="391" extrusionOk="0">
                                <a:moveTo>
                                  <a:pt x="234" y="354"/>
                                </a:moveTo>
                                <a:cubicBezTo>
                                  <a:pt x="226" y="346"/>
                                  <a:pt x="230" y="293"/>
                                  <a:pt x="234" y="254"/>
                                </a:cubicBezTo>
                                <a:cubicBezTo>
                                  <a:pt x="238" y="210"/>
                                  <a:pt x="242" y="160"/>
                                  <a:pt x="238" y="112"/>
                                </a:cubicBezTo>
                                <a:cubicBezTo>
                                  <a:pt x="234" y="54"/>
                                  <a:pt x="218" y="22"/>
                                  <a:pt x="190" y="15"/>
                                </a:cubicBezTo>
                                <a:cubicBezTo>
                                  <a:pt x="159" y="7"/>
                                  <a:pt x="123" y="36"/>
                                  <a:pt x="82" y="99"/>
                                </a:cubicBezTo>
                                <a:cubicBezTo>
                                  <a:pt x="63" y="129"/>
                                  <a:pt x="49" y="163"/>
                                  <a:pt x="37" y="198"/>
                                </a:cubicBezTo>
                                <a:lnTo>
                                  <a:pt x="37" y="0"/>
                                </a:lnTo>
                                <a:lnTo>
                                  <a:pt x="0" y="0"/>
                                </a:lnTo>
                                <a:lnTo>
                                  <a:pt x="0" y="363"/>
                                </a:lnTo>
                                <a:cubicBezTo>
                                  <a:pt x="0" y="373"/>
                                  <a:pt x="8" y="381"/>
                                  <a:pt x="18" y="381"/>
                                </a:cubicBezTo>
                                <a:cubicBezTo>
                                  <a:pt x="28" y="382"/>
                                  <a:pt x="36" y="375"/>
                                  <a:pt x="37" y="365"/>
                                </a:cubicBezTo>
                                <a:cubicBezTo>
                                  <a:pt x="37" y="363"/>
                                  <a:pt x="55" y="210"/>
                                  <a:pt x="113" y="119"/>
                                </a:cubicBezTo>
                                <a:cubicBezTo>
                                  <a:pt x="150" y="61"/>
                                  <a:pt x="174" y="49"/>
                                  <a:pt x="181" y="51"/>
                                </a:cubicBezTo>
                                <a:cubicBezTo>
                                  <a:pt x="187" y="52"/>
                                  <a:pt x="198" y="67"/>
                                  <a:pt x="202" y="115"/>
                                </a:cubicBezTo>
                                <a:cubicBezTo>
                                  <a:pt x="205" y="159"/>
                                  <a:pt x="201" y="208"/>
                                  <a:pt x="197" y="251"/>
                                </a:cubicBezTo>
                                <a:cubicBezTo>
                                  <a:pt x="191" y="326"/>
                                  <a:pt x="186" y="381"/>
                                  <a:pt x="225" y="390"/>
                                </a:cubicBezTo>
                                <a:cubicBezTo>
                                  <a:pt x="229" y="390"/>
                                  <a:pt x="232" y="391"/>
                                  <a:pt x="236" y="391"/>
                                </a:cubicBezTo>
                                <a:cubicBezTo>
                                  <a:pt x="282" y="391"/>
                                  <a:pt x="312" y="321"/>
                                  <a:pt x="316" y="313"/>
                                </a:cubicBezTo>
                                <a:lnTo>
                                  <a:pt x="282" y="299"/>
                                </a:lnTo>
                                <a:cubicBezTo>
                                  <a:pt x="273" y="320"/>
                                  <a:pt x="250" y="357"/>
                                  <a:pt x="234" y="354"/>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464" name="Google Shape;2464;p48"/>
                          <p:cNvSpPr/>
                          <p:nvPr/>
                        </p:nvSpPr>
                        <p:spPr>
                          <a:xfrm>
                            <a:off x="-5336845" y="1637125"/>
                            <a:ext cx="81360" cy="88920"/>
                          </a:xfrm>
                          <a:custGeom>
                            <a:avLst/>
                            <a:gdLst/>
                            <a:ahLst/>
                            <a:cxnLst/>
                            <a:rect l="l" t="t" r="r" b="b"/>
                            <a:pathLst>
                              <a:path w="226" h="247" extrusionOk="0">
                                <a:moveTo>
                                  <a:pt x="226" y="153"/>
                                </a:moveTo>
                                <a:cubicBezTo>
                                  <a:pt x="227" y="147"/>
                                  <a:pt x="224" y="140"/>
                                  <a:pt x="218" y="136"/>
                                </a:cubicBezTo>
                                <a:lnTo>
                                  <a:pt x="21" y="0"/>
                                </a:lnTo>
                                <a:lnTo>
                                  <a:pt x="1" y="31"/>
                                </a:lnTo>
                                <a:lnTo>
                                  <a:pt x="169" y="147"/>
                                </a:lnTo>
                                <a:lnTo>
                                  <a:pt x="0" y="213"/>
                                </a:lnTo>
                                <a:lnTo>
                                  <a:pt x="13" y="247"/>
                                </a:lnTo>
                                <a:lnTo>
                                  <a:pt x="215" y="168"/>
                                </a:lnTo>
                                <a:cubicBezTo>
                                  <a:pt x="221" y="166"/>
                                  <a:pt x="225" y="160"/>
                                  <a:pt x="226" y="153"/>
                                </a:cubicBezTo>
                                <a:close/>
                              </a:path>
                            </a:pathLst>
                          </a:custGeom>
                          <a:solidFill>
                            <a:schemeClr val="dk1"/>
                          </a:solidFill>
                          <a:ln>
                            <a:noFill/>
                          </a:ln>
                        </p:spPr>
                        <p:txBody>
                          <a:bodyPr spcFirstLastPara="1" wrap="square" lIns="90000" tIns="43900" rIns="90000" bIns="439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465" name="Google Shape;2465;p48"/>
                          <p:cNvSpPr/>
                          <p:nvPr/>
                        </p:nvSpPr>
                        <p:spPr>
                          <a:xfrm>
                            <a:off x="-5330005" y="1715965"/>
                            <a:ext cx="83160" cy="49320"/>
                          </a:xfrm>
                          <a:custGeom>
                            <a:avLst/>
                            <a:gdLst/>
                            <a:ahLst/>
                            <a:cxnLst/>
                            <a:rect l="l" t="t" r="r" b="b"/>
                            <a:pathLst>
                              <a:path w="231" h="137" extrusionOk="0">
                                <a:moveTo>
                                  <a:pt x="0" y="113"/>
                                </a:moveTo>
                                <a:lnTo>
                                  <a:pt x="27" y="137"/>
                                </a:lnTo>
                                <a:cubicBezTo>
                                  <a:pt x="29" y="136"/>
                                  <a:pt x="127" y="26"/>
                                  <a:pt x="226" y="38"/>
                                </a:cubicBezTo>
                                <a:lnTo>
                                  <a:pt x="231" y="2"/>
                                </a:lnTo>
                                <a:cubicBezTo>
                                  <a:pt x="113" y="-12"/>
                                  <a:pt x="5" y="108"/>
                                  <a:pt x="0" y="113"/>
                                </a:cubicBezTo>
                                <a:close/>
                              </a:path>
                            </a:pathLst>
                          </a:custGeom>
                          <a:solidFill>
                            <a:schemeClr val="dk1"/>
                          </a:solidFill>
                          <a:ln>
                            <a:noFill/>
                          </a:ln>
                        </p:spPr>
                        <p:txBody>
                          <a:bodyPr spcFirstLastPara="1" wrap="square" lIns="90000" tIns="4300" rIns="90000" bIns="43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466" name="Google Shape;2466;p48"/>
                          <p:cNvSpPr/>
                          <p:nvPr/>
                        </p:nvSpPr>
                        <p:spPr>
                          <a:xfrm>
                            <a:off x="-5204005" y="1651165"/>
                            <a:ext cx="108720" cy="95760"/>
                          </a:xfrm>
                          <a:custGeom>
                            <a:avLst/>
                            <a:gdLst/>
                            <a:ahLst/>
                            <a:cxnLst/>
                            <a:rect l="l" t="t" r="r" b="b"/>
                            <a:pathLst>
                              <a:path w="302" h="266" extrusionOk="0">
                                <a:moveTo>
                                  <a:pt x="241" y="205"/>
                                </a:moveTo>
                                <a:cubicBezTo>
                                  <a:pt x="238" y="186"/>
                                  <a:pt x="238" y="149"/>
                                  <a:pt x="238" y="121"/>
                                </a:cubicBezTo>
                                <a:cubicBezTo>
                                  <a:pt x="238" y="63"/>
                                  <a:pt x="236" y="14"/>
                                  <a:pt x="205" y="2"/>
                                </a:cubicBezTo>
                                <a:cubicBezTo>
                                  <a:pt x="181" y="-6"/>
                                  <a:pt x="154" y="10"/>
                                  <a:pt x="114" y="57"/>
                                </a:cubicBezTo>
                                <a:cubicBezTo>
                                  <a:pt x="80" y="96"/>
                                  <a:pt x="56" y="133"/>
                                  <a:pt x="39" y="163"/>
                                </a:cubicBezTo>
                                <a:lnTo>
                                  <a:pt x="37" y="20"/>
                                </a:lnTo>
                                <a:lnTo>
                                  <a:pt x="0" y="21"/>
                                </a:lnTo>
                                <a:lnTo>
                                  <a:pt x="5" y="248"/>
                                </a:lnTo>
                                <a:cubicBezTo>
                                  <a:pt x="5" y="257"/>
                                  <a:pt x="12" y="265"/>
                                  <a:pt x="21" y="266"/>
                                </a:cubicBezTo>
                                <a:cubicBezTo>
                                  <a:pt x="21" y="266"/>
                                  <a:pt x="22" y="266"/>
                                  <a:pt x="23" y="266"/>
                                </a:cubicBezTo>
                                <a:cubicBezTo>
                                  <a:pt x="31" y="266"/>
                                  <a:pt x="38" y="261"/>
                                  <a:pt x="40" y="253"/>
                                </a:cubicBezTo>
                                <a:cubicBezTo>
                                  <a:pt x="41" y="252"/>
                                  <a:pt x="63" y="172"/>
                                  <a:pt x="142" y="80"/>
                                </a:cubicBezTo>
                                <a:cubicBezTo>
                                  <a:pt x="179" y="37"/>
                                  <a:pt x="192" y="37"/>
                                  <a:pt x="191" y="36"/>
                                </a:cubicBezTo>
                                <a:cubicBezTo>
                                  <a:pt x="195" y="40"/>
                                  <a:pt x="202" y="55"/>
                                  <a:pt x="202" y="121"/>
                                </a:cubicBezTo>
                                <a:cubicBezTo>
                                  <a:pt x="202" y="198"/>
                                  <a:pt x="202" y="240"/>
                                  <a:pt x="230" y="248"/>
                                </a:cubicBezTo>
                                <a:cubicBezTo>
                                  <a:pt x="251" y="253"/>
                                  <a:pt x="270" y="235"/>
                                  <a:pt x="302" y="178"/>
                                </a:cubicBezTo>
                                <a:lnTo>
                                  <a:pt x="270" y="160"/>
                                </a:lnTo>
                                <a:cubicBezTo>
                                  <a:pt x="256" y="185"/>
                                  <a:pt x="247" y="198"/>
                                  <a:pt x="241" y="205"/>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467" name="Google Shape;2467;p48"/>
                          <p:cNvSpPr/>
                          <p:nvPr/>
                        </p:nvSpPr>
                        <p:spPr>
                          <a:xfrm>
                            <a:off x="-5983405" y="2128885"/>
                            <a:ext cx="11880" cy="59760"/>
                          </a:xfrm>
                          <a:custGeom>
                            <a:avLst/>
                            <a:gdLst/>
                            <a:ahLst/>
                            <a:cxnLst/>
                            <a:rect l="l" t="t" r="r" b="b"/>
                            <a:pathLst>
                              <a:path w="33" h="166" extrusionOk="0">
                                <a:moveTo>
                                  <a:pt x="33" y="0"/>
                                </a:moveTo>
                                <a:lnTo>
                                  <a:pt x="0" y="0"/>
                                </a:lnTo>
                                <a:lnTo>
                                  <a:pt x="0" y="166"/>
                                </a:lnTo>
                                <a:lnTo>
                                  <a:pt x="33" y="166"/>
                                </a:lnTo>
                                <a:lnTo>
                                  <a:pt x="33" y="0"/>
                                </a:lnTo>
                                <a:close/>
                              </a:path>
                            </a:pathLst>
                          </a:custGeom>
                          <a:solidFill>
                            <a:schemeClr val="dk1"/>
                          </a:solidFill>
                          <a:ln>
                            <a:noFill/>
                          </a:ln>
                        </p:spPr>
                        <p:txBody>
                          <a:bodyPr spcFirstLastPara="1" wrap="square" lIns="90000" tIns="14750" rIns="90000" bIns="1475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468" name="Google Shape;2468;p48"/>
                          <p:cNvSpPr/>
                          <p:nvPr/>
                        </p:nvSpPr>
                        <p:spPr>
                          <a:xfrm>
                            <a:off x="-5983405" y="2715685"/>
                            <a:ext cx="11880" cy="105480"/>
                          </a:xfrm>
                          <a:custGeom>
                            <a:avLst/>
                            <a:gdLst/>
                            <a:ahLst/>
                            <a:cxnLst/>
                            <a:rect l="l" t="t" r="r" b="b"/>
                            <a:pathLst>
                              <a:path w="33" h="293" extrusionOk="0">
                                <a:moveTo>
                                  <a:pt x="0" y="293"/>
                                </a:moveTo>
                                <a:lnTo>
                                  <a:pt x="33" y="293"/>
                                </a:lnTo>
                                <a:lnTo>
                                  <a:pt x="33" y="0"/>
                                </a:lnTo>
                                <a:lnTo>
                                  <a:pt x="0" y="0"/>
                                </a:lnTo>
                                <a:lnTo>
                                  <a:pt x="0" y="293"/>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469" name="Google Shape;2469;p48"/>
                          <p:cNvSpPr/>
                          <p:nvPr/>
                        </p:nvSpPr>
                        <p:spPr>
                          <a:xfrm>
                            <a:off x="-5983405" y="2926285"/>
                            <a:ext cx="11880" cy="60480"/>
                          </a:xfrm>
                          <a:custGeom>
                            <a:avLst/>
                            <a:gdLst/>
                            <a:ahLst/>
                            <a:cxnLst/>
                            <a:rect l="l" t="t" r="r" b="b"/>
                            <a:pathLst>
                              <a:path w="33" h="168" extrusionOk="0">
                                <a:moveTo>
                                  <a:pt x="0" y="168"/>
                                </a:moveTo>
                                <a:lnTo>
                                  <a:pt x="33" y="168"/>
                                </a:lnTo>
                                <a:lnTo>
                                  <a:pt x="33" y="0"/>
                                </a:lnTo>
                                <a:lnTo>
                                  <a:pt x="0" y="0"/>
                                </a:lnTo>
                                <a:lnTo>
                                  <a:pt x="0" y="168"/>
                                </a:lnTo>
                                <a:close/>
                              </a:path>
                            </a:pathLst>
                          </a:custGeom>
                          <a:solidFill>
                            <a:schemeClr val="dk1"/>
                          </a:solidFill>
                          <a:ln>
                            <a:noFill/>
                          </a:ln>
                        </p:spPr>
                        <p:txBody>
                          <a:bodyPr spcFirstLastPara="1" wrap="square" lIns="90000" tIns="15475" rIns="90000" bIns="1547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470" name="Google Shape;2470;p48"/>
                          <p:cNvSpPr/>
                          <p:nvPr/>
                        </p:nvSpPr>
                        <p:spPr>
                          <a:xfrm>
                            <a:off x="-5396965" y="2128885"/>
                            <a:ext cx="11880" cy="59760"/>
                          </a:xfrm>
                          <a:custGeom>
                            <a:avLst/>
                            <a:gdLst/>
                            <a:ahLst/>
                            <a:cxnLst/>
                            <a:rect l="l" t="t" r="r" b="b"/>
                            <a:pathLst>
                              <a:path w="33" h="166" extrusionOk="0">
                                <a:moveTo>
                                  <a:pt x="33" y="0"/>
                                </a:moveTo>
                                <a:lnTo>
                                  <a:pt x="0" y="0"/>
                                </a:lnTo>
                                <a:lnTo>
                                  <a:pt x="0" y="166"/>
                                </a:lnTo>
                                <a:lnTo>
                                  <a:pt x="33" y="166"/>
                                </a:lnTo>
                                <a:lnTo>
                                  <a:pt x="33" y="0"/>
                                </a:lnTo>
                                <a:close/>
                              </a:path>
                            </a:pathLst>
                          </a:custGeom>
                          <a:solidFill>
                            <a:schemeClr val="dk1"/>
                          </a:solidFill>
                          <a:ln>
                            <a:noFill/>
                          </a:ln>
                        </p:spPr>
                        <p:txBody>
                          <a:bodyPr spcFirstLastPara="1" wrap="square" lIns="90000" tIns="14750" rIns="90000" bIns="1475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471" name="Google Shape;2471;p48"/>
                          <p:cNvSpPr/>
                          <p:nvPr/>
                        </p:nvSpPr>
                        <p:spPr>
                          <a:xfrm>
                            <a:off x="-5396965" y="2294125"/>
                            <a:ext cx="11880" cy="105480"/>
                          </a:xfrm>
                          <a:custGeom>
                            <a:avLst/>
                            <a:gdLst/>
                            <a:ahLst/>
                            <a:cxnLst/>
                            <a:rect l="l" t="t" r="r" b="b"/>
                            <a:pathLst>
                              <a:path w="33" h="293" extrusionOk="0">
                                <a:moveTo>
                                  <a:pt x="0" y="293"/>
                                </a:moveTo>
                                <a:lnTo>
                                  <a:pt x="33" y="293"/>
                                </a:lnTo>
                                <a:lnTo>
                                  <a:pt x="33" y="0"/>
                                </a:lnTo>
                                <a:lnTo>
                                  <a:pt x="0" y="0"/>
                                </a:lnTo>
                                <a:lnTo>
                                  <a:pt x="0" y="293"/>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472" name="Google Shape;2472;p48"/>
                          <p:cNvSpPr/>
                          <p:nvPr/>
                        </p:nvSpPr>
                        <p:spPr>
                          <a:xfrm>
                            <a:off x="-5396965" y="2715685"/>
                            <a:ext cx="11880" cy="105480"/>
                          </a:xfrm>
                          <a:custGeom>
                            <a:avLst/>
                            <a:gdLst/>
                            <a:ahLst/>
                            <a:cxnLst/>
                            <a:rect l="l" t="t" r="r" b="b"/>
                            <a:pathLst>
                              <a:path w="33" h="293" extrusionOk="0">
                                <a:moveTo>
                                  <a:pt x="0" y="293"/>
                                </a:moveTo>
                                <a:lnTo>
                                  <a:pt x="33" y="293"/>
                                </a:lnTo>
                                <a:lnTo>
                                  <a:pt x="33" y="0"/>
                                </a:lnTo>
                                <a:lnTo>
                                  <a:pt x="0" y="0"/>
                                </a:lnTo>
                                <a:lnTo>
                                  <a:pt x="0" y="293"/>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473" name="Google Shape;2473;p48"/>
                          <p:cNvSpPr/>
                          <p:nvPr/>
                        </p:nvSpPr>
                        <p:spPr>
                          <a:xfrm>
                            <a:off x="-5396965" y="2926285"/>
                            <a:ext cx="11880" cy="60480"/>
                          </a:xfrm>
                          <a:custGeom>
                            <a:avLst/>
                            <a:gdLst/>
                            <a:ahLst/>
                            <a:cxnLst/>
                            <a:rect l="l" t="t" r="r" b="b"/>
                            <a:pathLst>
                              <a:path w="33" h="168" extrusionOk="0">
                                <a:moveTo>
                                  <a:pt x="0" y="168"/>
                                </a:moveTo>
                                <a:lnTo>
                                  <a:pt x="33" y="168"/>
                                </a:lnTo>
                                <a:lnTo>
                                  <a:pt x="33" y="0"/>
                                </a:lnTo>
                                <a:lnTo>
                                  <a:pt x="0" y="0"/>
                                </a:lnTo>
                                <a:lnTo>
                                  <a:pt x="0" y="168"/>
                                </a:lnTo>
                                <a:close/>
                              </a:path>
                            </a:pathLst>
                          </a:custGeom>
                          <a:solidFill>
                            <a:schemeClr val="dk1"/>
                          </a:solidFill>
                          <a:ln>
                            <a:noFill/>
                          </a:ln>
                        </p:spPr>
                        <p:txBody>
                          <a:bodyPr spcFirstLastPara="1" wrap="square" lIns="90000" tIns="15475" rIns="90000" bIns="1547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474" name="Google Shape;2474;p48"/>
                          <p:cNvSpPr/>
                          <p:nvPr/>
                        </p:nvSpPr>
                        <p:spPr>
                          <a:xfrm>
                            <a:off x="-6172765" y="2070565"/>
                            <a:ext cx="1917720" cy="742680"/>
                          </a:xfrm>
                          <a:custGeom>
                            <a:avLst/>
                            <a:gdLst/>
                            <a:ahLst/>
                            <a:cxnLst/>
                            <a:rect l="l" t="t" r="r" b="b"/>
                            <a:pathLst>
                              <a:path w="5327" h="2063" extrusionOk="0">
                                <a:moveTo>
                                  <a:pt x="4169" y="1235"/>
                                </a:moveTo>
                                <a:lnTo>
                                  <a:pt x="4169" y="1188"/>
                                </a:lnTo>
                                <a:lnTo>
                                  <a:pt x="4135" y="1188"/>
                                </a:lnTo>
                                <a:lnTo>
                                  <a:pt x="4135" y="1235"/>
                                </a:lnTo>
                                <a:lnTo>
                                  <a:pt x="3486" y="1235"/>
                                </a:lnTo>
                                <a:cubicBezTo>
                                  <a:pt x="3518" y="1153"/>
                                  <a:pt x="3543" y="1058"/>
                                  <a:pt x="3559" y="952"/>
                                </a:cubicBezTo>
                                <a:cubicBezTo>
                                  <a:pt x="3620" y="572"/>
                                  <a:pt x="3760" y="280"/>
                                  <a:pt x="3944" y="153"/>
                                </a:cubicBezTo>
                                <a:cubicBezTo>
                                  <a:pt x="4006" y="110"/>
                                  <a:pt x="4072" y="88"/>
                                  <a:pt x="4135" y="82"/>
                                </a:cubicBezTo>
                                <a:lnTo>
                                  <a:pt x="4135" y="296"/>
                                </a:lnTo>
                                <a:lnTo>
                                  <a:pt x="4169" y="296"/>
                                </a:lnTo>
                                <a:lnTo>
                                  <a:pt x="4169" y="80"/>
                                </a:lnTo>
                                <a:cubicBezTo>
                                  <a:pt x="4294" y="79"/>
                                  <a:pt x="4412" y="136"/>
                                  <a:pt x="4487" y="217"/>
                                </a:cubicBezTo>
                                <a:cubicBezTo>
                                  <a:pt x="4612" y="353"/>
                                  <a:pt x="4656" y="751"/>
                                  <a:pt x="4656" y="1051"/>
                                </a:cubicBezTo>
                                <a:cubicBezTo>
                                  <a:pt x="4656" y="1069"/>
                                  <a:pt x="4656" y="1088"/>
                                  <a:pt x="4656" y="1107"/>
                                </a:cubicBezTo>
                                <a:cubicBezTo>
                                  <a:pt x="4655" y="1148"/>
                                  <a:pt x="4655" y="1191"/>
                                  <a:pt x="4656" y="1235"/>
                                </a:cubicBezTo>
                                <a:lnTo>
                                  <a:pt x="4169" y="1235"/>
                                </a:lnTo>
                                <a:moveTo>
                                  <a:pt x="3064" y="1599"/>
                                </a:moveTo>
                                <a:cubicBezTo>
                                  <a:pt x="2873" y="1631"/>
                                  <a:pt x="2753" y="1444"/>
                                  <a:pt x="2684" y="1269"/>
                                </a:cubicBezTo>
                                <a:lnTo>
                                  <a:pt x="3436" y="1269"/>
                                </a:lnTo>
                                <a:cubicBezTo>
                                  <a:pt x="3352" y="1458"/>
                                  <a:pt x="3225" y="1573"/>
                                  <a:pt x="3064" y="1599"/>
                                </a:cubicBezTo>
                                <a:moveTo>
                                  <a:pt x="2188" y="1235"/>
                                </a:moveTo>
                                <a:lnTo>
                                  <a:pt x="2188" y="1207"/>
                                </a:lnTo>
                                <a:lnTo>
                                  <a:pt x="2155" y="1207"/>
                                </a:lnTo>
                                <a:lnTo>
                                  <a:pt x="2155" y="1235"/>
                                </a:lnTo>
                                <a:lnTo>
                                  <a:pt x="1718" y="1235"/>
                                </a:lnTo>
                                <a:cubicBezTo>
                                  <a:pt x="1726" y="1207"/>
                                  <a:pt x="1734" y="1176"/>
                                  <a:pt x="1740" y="1143"/>
                                </a:cubicBezTo>
                                <a:cubicBezTo>
                                  <a:pt x="1813" y="779"/>
                                  <a:pt x="1977" y="558"/>
                                  <a:pt x="2178" y="552"/>
                                </a:cubicBezTo>
                                <a:cubicBezTo>
                                  <a:pt x="2373" y="546"/>
                                  <a:pt x="2528" y="792"/>
                                  <a:pt x="2580" y="1037"/>
                                </a:cubicBezTo>
                                <a:cubicBezTo>
                                  <a:pt x="2590" y="1082"/>
                                  <a:pt x="2608" y="1155"/>
                                  <a:pt x="2636" y="1235"/>
                                </a:cubicBezTo>
                                <a:lnTo>
                                  <a:pt x="2188" y="1235"/>
                                </a:lnTo>
                                <a:moveTo>
                                  <a:pt x="1298" y="1651"/>
                                </a:moveTo>
                                <a:cubicBezTo>
                                  <a:pt x="1101" y="1727"/>
                                  <a:pt x="1006" y="1550"/>
                                  <a:pt x="989" y="1514"/>
                                </a:cubicBezTo>
                                <a:cubicBezTo>
                                  <a:pt x="972" y="1478"/>
                                  <a:pt x="945" y="1379"/>
                                  <a:pt x="916" y="1275"/>
                                </a:cubicBezTo>
                                <a:cubicBezTo>
                                  <a:pt x="916" y="1273"/>
                                  <a:pt x="915" y="1271"/>
                                  <a:pt x="915" y="1269"/>
                                </a:cubicBezTo>
                                <a:lnTo>
                                  <a:pt x="1674" y="1269"/>
                                </a:lnTo>
                                <a:cubicBezTo>
                                  <a:pt x="1589" y="1538"/>
                                  <a:pt x="1447" y="1593"/>
                                  <a:pt x="1298" y="1651"/>
                                </a:cubicBezTo>
                                <a:moveTo>
                                  <a:pt x="559" y="1235"/>
                                </a:moveTo>
                                <a:lnTo>
                                  <a:pt x="559" y="1207"/>
                                </a:lnTo>
                                <a:lnTo>
                                  <a:pt x="526" y="1207"/>
                                </a:lnTo>
                                <a:lnTo>
                                  <a:pt x="526" y="1235"/>
                                </a:lnTo>
                                <a:lnTo>
                                  <a:pt x="274" y="1235"/>
                                </a:lnTo>
                                <a:cubicBezTo>
                                  <a:pt x="321" y="1057"/>
                                  <a:pt x="373" y="892"/>
                                  <a:pt x="415" y="843"/>
                                </a:cubicBezTo>
                                <a:cubicBezTo>
                                  <a:pt x="445" y="808"/>
                                  <a:pt x="484" y="786"/>
                                  <a:pt x="526" y="777"/>
                                </a:cubicBezTo>
                                <a:lnTo>
                                  <a:pt x="526" y="914"/>
                                </a:lnTo>
                                <a:lnTo>
                                  <a:pt x="559" y="914"/>
                                </a:lnTo>
                                <a:lnTo>
                                  <a:pt x="559" y="773"/>
                                </a:lnTo>
                                <a:cubicBezTo>
                                  <a:pt x="565" y="772"/>
                                  <a:pt x="571" y="772"/>
                                  <a:pt x="576" y="772"/>
                                </a:cubicBezTo>
                                <a:cubicBezTo>
                                  <a:pt x="642" y="775"/>
                                  <a:pt x="705" y="808"/>
                                  <a:pt x="742" y="859"/>
                                </a:cubicBezTo>
                                <a:cubicBezTo>
                                  <a:pt x="780" y="912"/>
                                  <a:pt x="829" y="1083"/>
                                  <a:pt x="871" y="1235"/>
                                </a:cubicBezTo>
                                <a:lnTo>
                                  <a:pt x="559" y="1235"/>
                                </a:lnTo>
                                <a:moveTo>
                                  <a:pt x="4691" y="1269"/>
                                </a:moveTo>
                                <a:lnTo>
                                  <a:pt x="4829" y="1269"/>
                                </a:lnTo>
                                <a:lnTo>
                                  <a:pt x="4829" y="1235"/>
                                </a:lnTo>
                                <a:lnTo>
                                  <a:pt x="4690" y="1235"/>
                                </a:lnTo>
                                <a:cubicBezTo>
                                  <a:pt x="4689" y="1192"/>
                                  <a:pt x="4689" y="1149"/>
                                  <a:pt x="4689" y="1107"/>
                                </a:cubicBezTo>
                                <a:cubicBezTo>
                                  <a:pt x="4689" y="1088"/>
                                  <a:pt x="4689" y="1069"/>
                                  <a:pt x="4689" y="1051"/>
                                </a:cubicBezTo>
                                <a:cubicBezTo>
                                  <a:pt x="4689" y="730"/>
                                  <a:pt x="4643" y="337"/>
                                  <a:pt x="4512" y="194"/>
                                </a:cubicBezTo>
                                <a:cubicBezTo>
                                  <a:pt x="4466" y="145"/>
                                  <a:pt x="4404" y="104"/>
                                  <a:pt x="4336" y="78"/>
                                </a:cubicBezTo>
                                <a:lnTo>
                                  <a:pt x="4471" y="78"/>
                                </a:lnTo>
                                <a:lnTo>
                                  <a:pt x="4471" y="44"/>
                                </a:lnTo>
                                <a:lnTo>
                                  <a:pt x="4169" y="44"/>
                                </a:lnTo>
                                <a:lnTo>
                                  <a:pt x="4169" y="0"/>
                                </a:lnTo>
                                <a:lnTo>
                                  <a:pt x="4135" y="0"/>
                                </a:lnTo>
                                <a:lnTo>
                                  <a:pt x="4135" y="44"/>
                                </a:lnTo>
                                <a:lnTo>
                                  <a:pt x="3879" y="44"/>
                                </a:lnTo>
                                <a:lnTo>
                                  <a:pt x="3879" y="78"/>
                                </a:lnTo>
                                <a:lnTo>
                                  <a:pt x="4014" y="78"/>
                                </a:lnTo>
                                <a:cubicBezTo>
                                  <a:pt x="3984" y="90"/>
                                  <a:pt x="3954" y="105"/>
                                  <a:pt x="3925" y="125"/>
                                </a:cubicBezTo>
                                <a:cubicBezTo>
                                  <a:pt x="3734" y="257"/>
                                  <a:pt x="3588" y="557"/>
                                  <a:pt x="3526" y="947"/>
                                </a:cubicBezTo>
                                <a:cubicBezTo>
                                  <a:pt x="3509" y="1056"/>
                                  <a:pt x="3483" y="1152"/>
                                  <a:pt x="3450" y="1235"/>
                                </a:cubicBezTo>
                                <a:lnTo>
                                  <a:pt x="2672" y="1235"/>
                                </a:lnTo>
                                <a:cubicBezTo>
                                  <a:pt x="2642" y="1152"/>
                                  <a:pt x="2623" y="1076"/>
                                  <a:pt x="2613" y="1030"/>
                                </a:cubicBezTo>
                                <a:cubicBezTo>
                                  <a:pt x="2568" y="817"/>
                                  <a:pt x="2445" y="591"/>
                                  <a:pt x="2271" y="534"/>
                                </a:cubicBezTo>
                                <a:cubicBezTo>
                                  <a:pt x="2387" y="531"/>
                                  <a:pt x="2473" y="534"/>
                                  <a:pt x="2488" y="544"/>
                                </a:cubicBezTo>
                                <a:cubicBezTo>
                                  <a:pt x="2487" y="543"/>
                                  <a:pt x="2485" y="540"/>
                                  <a:pt x="2485" y="536"/>
                                </a:cubicBezTo>
                                <a:lnTo>
                                  <a:pt x="2518" y="536"/>
                                </a:lnTo>
                                <a:cubicBezTo>
                                  <a:pt x="2518" y="529"/>
                                  <a:pt x="2516" y="523"/>
                                  <a:pt x="2511" y="519"/>
                                </a:cubicBezTo>
                                <a:cubicBezTo>
                                  <a:pt x="2469" y="480"/>
                                  <a:pt x="2030" y="509"/>
                                  <a:pt x="1896" y="519"/>
                                </a:cubicBezTo>
                                <a:lnTo>
                                  <a:pt x="1898" y="552"/>
                                </a:lnTo>
                                <a:cubicBezTo>
                                  <a:pt x="1954" y="548"/>
                                  <a:pt x="2012" y="545"/>
                                  <a:pt x="2067" y="542"/>
                                </a:cubicBezTo>
                                <a:cubicBezTo>
                                  <a:pt x="1900" y="608"/>
                                  <a:pt x="1771" y="817"/>
                                  <a:pt x="1707" y="1137"/>
                                </a:cubicBezTo>
                                <a:cubicBezTo>
                                  <a:pt x="1700" y="1173"/>
                                  <a:pt x="1692" y="1205"/>
                                  <a:pt x="1683" y="1235"/>
                                </a:cubicBezTo>
                                <a:lnTo>
                                  <a:pt x="906" y="1235"/>
                                </a:lnTo>
                                <a:cubicBezTo>
                                  <a:pt x="861" y="1072"/>
                                  <a:pt x="811" y="898"/>
                                  <a:pt x="769" y="839"/>
                                </a:cubicBezTo>
                                <a:cubicBezTo>
                                  <a:pt x="741" y="800"/>
                                  <a:pt x="699" y="771"/>
                                  <a:pt x="652" y="754"/>
                                </a:cubicBezTo>
                                <a:lnTo>
                                  <a:pt x="951" y="754"/>
                                </a:lnTo>
                                <a:lnTo>
                                  <a:pt x="951" y="720"/>
                                </a:lnTo>
                                <a:lnTo>
                                  <a:pt x="559" y="720"/>
                                </a:lnTo>
                                <a:lnTo>
                                  <a:pt x="559" y="621"/>
                                </a:lnTo>
                                <a:lnTo>
                                  <a:pt x="526" y="621"/>
                                </a:lnTo>
                                <a:lnTo>
                                  <a:pt x="526" y="720"/>
                                </a:lnTo>
                                <a:lnTo>
                                  <a:pt x="223" y="720"/>
                                </a:lnTo>
                                <a:lnTo>
                                  <a:pt x="223" y="754"/>
                                </a:lnTo>
                                <a:lnTo>
                                  <a:pt x="485" y="754"/>
                                </a:lnTo>
                                <a:cubicBezTo>
                                  <a:pt x="449" y="768"/>
                                  <a:pt x="417" y="790"/>
                                  <a:pt x="390" y="821"/>
                                </a:cubicBezTo>
                                <a:cubicBezTo>
                                  <a:pt x="344" y="875"/>
                                  <a:pt x="288" y="1050"/>
                                  <a:pt x="240" y="1235"/>
                                </a:cubicBezTo>
                                <a:lnTo>
                                  <a:pt x="0" y="1235"/>
                                </a:lnTo>
                                <a:lnTo>
                                  <a:pt x="0" y="1269"/>
                                </a:lnTo>
                                <a:lnTo>
                                  <a:pt x="231" y="1269"/>
                                </a:lnTo>
                                <a:cubicBezTo>
                                  <a:pt x="170" y="1507"/>
                                  <a:pt x="121" y="1751"/>
                                  <a:pt x="117" y="1769"/>
                                </a:cubicBezTo>
                                <a:lnTo>
                                  <a:pt x="150" y="1776"/>
                                </a:lnTo>
                                <a:cubicBezTo>
                                  <a:pt x="151" y="1771"/>
                                  <a:pt x="203" y="1514"/>
                                  <a:pt x="266" y="1269"/>
                                </a:cubicBezTo>
                                <a:lnTo>
                                  <a:pt x="526" y="1269"/>
                                </a:lnTo>
                                <a:lnTo>
                                  <a:pt x="526" y="1499"/>
                                </a:lnTo>
                                <a:lnTo>
                                  <a:pt x="559" y="1499"/>
                                </a:lnTo>
                                <a:lnTo>
                                  <a:pt x="559" y="1269"/>
                                </a:lnTo>
                                <a:lnTo>
                                  <a:pt x="880" y="1269"/>
                                </a:lnTo>
                                <a:cubicBezTo>
                                  <a:pt x="881" y="1274"/>
                                  <a:pt x="883" y="1279"/>
                                  <a:pt x="884" y="1284"/>
                                </a:cubicBezTo>
                                <a:cubicBezTo>
                                  <a:pt x="914" y="1394"/>
                                  <a:pt x="940" y="1489"/>
                                  <a:pt x="958" y="1528"/>
                                </a:cubicBezTo>
                                <a:cubicBezTo>
                                  <a:pt x="988" y="1591"/>
                                  <a:pt x="1040" y="1653"/>
                                  <a:pt x="1110" y="1683"/>
                                </a:cubicBezTo>
                                <a:lnTo>
                                  <a:pt x="912" y="1683"/>
                                </a:lnTo>
                                <a:lnTo>
                                  <a:pt x="912" y="1717"/>
                                </a:lnTo>
                                <a:lnTo>
                                  <a:pt x="1623" y="1717"/>
                                </a:lnTo>
                                <a:lnTo>
                                  <a:pt x="1623" y="1683"/>
                                </a:lnTo>
                                <a:lnTo>
                                  <a:pt x="1306" y="1683"/>
                                </a:lnTo>
                                <a:cubicBezTo>
                                  <a:pt x="1308" y="1683"/>
                                  <a:pt x="1309" y="1682"/>
                                  <a:pt x="1310" y="1682"/>
                                </a:cubicBezTo>
                                <a:cubicBezTo>
                                  <a:pt x="1462" y="1623"/>
                                  <a:pt x="1619" y="1562"/>
                                  <a:pt x="1709" y="1269"/>
                                </a:cubicBezTo>
                                <a:lnTo>
                                  <a:pt x="2155" y="1269"/>
                                </a:lnTo>
                                <a:lnTo>
                                  <a:pt x="2155" y="1499"/>
                                </a:lnTo>
                                <a:lnTo>
                                  <a:pt x="2188" y="1499"/>
                                </a:lnTo>
                                <a:lnTo>
                                  <a:pt x="2188" y="1269"/>
                                </a:lnTo>
                                <a:lnTo>
                                  <a:pt x="2649" y="1269"/>
                                </a:lnTo>
                                <a:cubicBezTo>
                                  <a:pt x="2707" y="1421"/>
                                  <a:pt x="2803" y="1587"/>
                                  <a:pt x="2951" y="1627"/>
                                </a:cubicBezTo>
                                <a:lnTo>
                                  <a:pt x="2782" y="1627"/>
                                </a:lnTo>
                                <a:lnTo>
                                  <a:pt x="2782" y="1661"/>
                                </a:lnTo>
                                <a:lnTo>
                                  <a:pt x="3409" y="1661"/>
                                </a:lnTo>
                                <a:lnTo>
                                  <a:pt x="3409" y="1627"/>
                                </a:lnTo>
                                <a:lnTo>
                                  <a:pt x="3094" y="1627"/>
                                </a:lnTo>
                                <a:cubicBezTo>
                                  <a:pt x="3259" y="1591"/>
                                  <a:pt x="3388" y="1467"/>
                                  <a:pt x="3472" y="1269"/>
                                </a:cubicBezTo>
                                <a:lnTo>
                                  <a:pt x="4135" y="1269"/>
                                </a:lnTo>
                                <a:lnTo>
                                  <a:pt x="4135" y="1485"/>
                                </a:lnTo>
                                <a:lnTo>
                                  <a:pt x="4169" y="1485"/>
                                </a:lnTo>
                                <a:lnTo>
                                  <a:pt x="4169" y="1269"/>
                                </a:lnTo>
                                <a:lnTo>
                                  <a:pt x="4657" y="1269"/>
                                </a:lnTo>
                                <a:cubicBezTo>
                                  <a:pt x="4670" y="1559"/>
                                  <a:pt x="4758" y="1892"/>
                                  <a:pt x="5317" y="2063"/>
                                </a:cubicBezTo>
                                <a:lnTo>
                                  <a:pt x="5327" y="2031"/>
                                </a:lnTo>
                                <a:cubicBezTo>
                                  <a:pt x="4787" y="1866"/>
                                  <a:pt x="4703" y="1556"/>
                                  <a:pt x="4691" y="1269"/>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475" name="Google Shape;2475;p48"/>
                          <p:cNvSpPr/>
                          <p:nvPr/>
                        </p:nvSpPr>
                        <p:spPr>
                          <a:xfrm>
                            <a:off x="-5794765" y="2721805"/>
                            <a:ext cx="79560" cy="134280"/>
                          </a:xfrm>
                          <a:custGeom>
                            <a:avLst/>
                            <a:gdLst/>
                            <a:ahLst/>
                            <a:cxnLst/>
                            <a:rect l="l" t="t" r="r" b="b"/>
                            <a:pathLst>
                              <a:path w="221" h="373" extrusionOk="0">
                                <a:moveTo>
                                  <a:pt x="145" y="107"/>
                                </a:moveTo>
                                <a:cubicBezTo>
                                  <a:pt x="166" y="70"/>
                                  <a:pt x="180" y="52"/>
                                  <a:pt x="187" y="43"/>
                                </a:cubicBezTo>
                                <a:cubicBezTo>
                                  <a:pt x="188" y="48"/>
                                  <a:pt x="187" y="54"/>
                                  <a:pt x="187" y="63"/>
                                </a:cubicBezTo>
                                <a:cubicBezTo>
                                  <a:pt x="185" y="84"/>
                                  <a:pt x="161" y="111"/>
                                  <a:pt x="129" y="138"/>
                                </a:cubicBezTo>
                                <a:cubicBezTo>
                                  <a:pt x="134" y="127"/>
                                  <a:pt x="139" y="116"/>
                                  <a:pt x="145" y="107"/>
                                </a:cubicBezTo>
                                <a:moveTo>
                                  <a:pt x="118" y="372"/>
                                </a:moveTo>
                                <a:cubicBezTo>
                                  <a:pt x="199" y="353"/>
                                  <a:pt x="219" y="285"/>
                                  <a:pt x="220" y="282"/>
                                </a:cubicBezTo>
                                <a:lnTo>
                                  <a:pt x="187" y="273"/>
                                </a:lnTo>
                                <a:cubicBezTo>
                                  <a:pt x="187" y="275"/>
                                  <a:pt x="172" y="325"/>
                                  <a:pt x="110" y="339"/>
                                </a:cubicBezTo>
                                <a:cubicBezTo>
                                  <a:pt x="101" y="341"/>
                                  <a:pt x="99" y="339"/>
                                  <a:pt x="97" y="336"/>
                                </a:cubicBezTo>
                                <a:cubicBezTo>
                                  <a:pt x="82" y="316"/>
                                  <a:pt x="89" y="257"/>
                                  <a:pt x="107" y="197"/>
                                </a:cubicBezTo>
                                <a:cubicBezTo>
                                  <a:pt x="160" y="160"/>
                                  <a:pt x="217" y="110"/>
                                  <a:pt x="220" y="66"/>
                                </a:cubicBezTo>
                                <a:cubicBezTo>
                                  <a:pt x="222" y="38"/>
                                  <a:pt x="223" y="8"/>
                                  <a:pt x="201" y="1"/>
                                </a:cubicBezTo>
                                <a:cubicBezTo>
                                  <a:pt x="180" y="-5"/>
                                  <a:pt x="159" y="16"/>
                                  <a:pt x="116" y="90"/>
                                </a:cubicBezTo>
                                <a:cubicBezTo>
                                  <a:pt x="102" y="113"/>
                                  <a:pt x="89" y="143"/>
                                  <a:pt x="78" y="176"/>
                                </a:cubicBezTo>
                                <a:cubicBezTo>
                                  <a:pt x="51" y="194"/>
                                  <a:pt x="23" y="211"/>
                                  <a:pt x="0" y="223"/>
                                </a:cubicBezTo>
                                <a:lnTo>
                                  <a:pt x="15" y="253"/>
                                </a:lnTo>
                                <a:cubicBezTo>
                                  <a:pt x="21" y="250"/>
                                  <a:pt x="40" y="239"/>
                                  <a:pt x="65" y="225"/>
                                </a:cubicBezTo>
                                <a:cubicBezTo>
                                  <a:pt x="52" y="278"/>
                                  <a:pt x="51" y="329"/>
                                  <a:pt x="70" y="356"/>
                                </a:cubicBezTo>
                                <a:cubicBezTo>
                                  <a:pt x="78" y="367"/>
                                  <a:pt x="90" y="373"/>
                                  <a:pt x="105" y="373"/>
                                </a:cubicBezTo>
                                <a:cubicBezTo>
                                  <a:pt x="109" y="373"/>
                                  <a:pt x="113" y="373"/>
                                  <a:pt x="118" y="372"/>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476" name="Google Shape;2476;p48"/>
                          <p:cNvSpPr/>
                          <p:nvPr/>
                        </p:nvSpPr>
                        <p:spPr>
                          <a:xfrm>
                            <a:off x="-5702245" y="2795245"/>
                            <a:ext cx="42120" cy="56880"/>
                          </a:xfrm>
                          <a:custGeom>
                            <a:avLst/>
                            <a:gdLst/>
                            <a:ahLst/>
                            <a:cxnLst/>
                            <a:rect l="l" t="t" r="r" b="b"/>
                            <a:pathLst>
                              <a:path w="117" h="158" extrusionOk="0">
                                <a:moveTo>
                                  <a:pt x="9" y="152"/>
                                </a:moveTo>
                                <a:cubicBezTo>
                                  <a:pt x="11" y="154"/>
                                  <a:pt x="17" y="158"/>
                                  <a:pt x="25" y="158"/>
                                </a:cubicBezTo>
                                <a:cubicBezTo>
                                  <a:pt x="28" y="158"/>
                                  <a:pt x="33" y="158"/>
                                  <a:pt x="37" y="156"/>
                                </a:cubicBezTo>
                                <a:cubicBezTo>
                                  <a:pt x="80" y="137"/>
                                  <a:pt x="116" y="85"/>
                                  <a:pt x="117" y="83"/>
                                </a:cubicBezTo>
                                <a:lnTo>
                                  <a:pt x="89" y="64"/>
                                </a:lnTo>
                                <a:cubicBezTo>
                                  <a:pt x="89" y="64"/>
                                  <a:pt x="64" y="102"/>
                                  <a:pt x="33" y="120"/>
                                </a:cubicBezTo>
                                <a:cubicBezTo>
                                  <a:pt x="35" y="99"/>
                                  <a:pt x="47" y="55"/>
                                  <a:pt x="63" y="12"/>
                                </a:cubicBezTo>
                                <a:lnTo>
                                  <a:pt x="31" y="0"/>
                                </a:lnTo>
                                <a:cubicBezTo>
                                  <a:pt x="-16" y="128"/>
                                  <a:pt x="3" y="146"/>
                                  <a:pt x="9" y="152"/>
                                </a:cubicBezTo>
                                <a:close/>
                              </a:path>
                            </a:pathLst>
                          </a:custGeom>
                          <a:solidFill>
                            <a:schemeClr val="dk1"/>
                          </a:solidFill>
                          <a:ln>
                            <a:noFill/>
                          </a:ln>
                        </p:spPr>
                        <p:txBody>
                          <a:bodyPr spcFirstLastPara="1" wrap="square" lIns="90000" tIns="11875" rIns="90000" bIns="1187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477" name="Google Shape;2477;p48"/>
                          <p:cNvSpPr/>
                          <p:nvPr/>
                        </p:nvSpPr>
                        <p:spPr>
                          <a:xfrm>
                            <a:off x="-5661205" y="2781205"/>
                            <a:ext cx="103680" cy="68760"/>
                          </a:xfrm>
                          <a:custGeom>
                            <a:avLst/>
                            <a:gdLst/>
                            <a:ahLst/>
                            <a:cxnLst/>
                            <a:rect l="l" t="t" r="r" b="b"/>
                            <a:pathLst>
                              <a:path w="288" h="191" extrusionOk="0">
                                <a:moveTo>
                                  <a:pt x="34" y="35"/>
                                </a:moveTo>
                                <a:lnTo>
                                  <a:pt x="1" y="170"/>
                                </a:lnTo>
                                <a:cubicBezTo>
                                  <a:pt x="-1" y="178"/>
                                  <a:pt x="3" y="187"/>
                                  <a:pt x="12" y="190"/>
                                </a:cubicBezTo>
                                <a:cubicBezTo>
                                  <a:pt x="13" y="190"/>
                                  <a:pt x="15" y="191"/>
                                  <a:pt x="17" y="191"/>
                                </a:cubicBezTo>
                                <a:cubicBezTo>
                                  <a:pt x="24" y="191"/>
                                  <a:pt x="30" y="187"/>
                                  <a:pt x="32" y="181"/>
                                </a:cubicBezTo>
                                <a:cubicBezTo>
                                  <a:pt x="65" y="110"/>
                                  <a:pt x="108" y="45"/>
                                  <a:pt x="123" y="44"/>
                                </a:cubicBezTo>
                                <a:cubicBezTo>
                                  <a:pt x="123" y="44"/>
                                  <a:pt x="124" y="45"/>
                                  <a:pt x="126" y="47"/>
                                </a:cubicBezTo>
                                <a:cubicBezTo>
                                  <a:pt x="155" y="102"/>
                                  <a:pt x="136" y="162"/>
                                  <a:pt x="136" y="163"/>
                                </a:cubicBezTo>
                                <a:cubicBezTo>
                                  <a:pt x="133" y="171"/>
                                  <a:pt x="137" y="180"/>
                                  <a:pt x="145" y="184"/>
                                </a:cubicBezTo>
                                <a:cubicBezTo>
                                  <a:pt x="153" y="187"/>
                                  <a:pt x="162" y="184"/>
                                  <a:pt x="166" y="176"/>
                                </a:cubicBezTo>
                                <a:cubicBezTo>
                                  <a:pt x="193" y="126"/>
                                  <a:pt x="226" y="70"/>
                                  <a:pt x="246" y="45"/>
                                </a:cubicBezTo>
                                <a:cubicBezTo>
                                  <a:pt x="246" y="62"/>
                                  <a:pt x="245" y="78"/>
                                  <a:pt x="243" y="93"/>
                                </a:cubicBezTo>
                                <a:cubicBezTo>
                                  <a:pt x="240" y="129"/>
                                  <a:pt x="238" y="155"/>
                                  <a:pt x="254" y="170"/>
                                </a:cubicBezTo>
                                <a:cubicBezTo>
                                  <a:pt x="262" y="178"/>
                                  <a:pt x="273" y="181"/>
                                  <a:pt x="288" y="179"/>
                                </a:cubicBezTo>
                                <a:lnTo>
                                  <a:pt x="284" y="146"/>
                                </a:lnTo>
                                <a:cubicBezTo>
                                  <a:pt x="282" y="146"/>
                                  <a:pt x="281" y="146"/>
                                  <a:pt x="280" y="146"/>
                                </a:cubicBezTo>
                                <a:cubicBezTo>
                                  <a:pt x="278" y="146"/>
                                  <a:pt x="277" y="146"/>
                                  <a:pt x="277" y="146"/>
                                </a:cubicBezTo>
                                <a:cubicBezTo>
                                  <a:pt x="273" y="141"/>
                                  <a:pt x="275" y="115"/>
                                  <a:pt x="277" y="96"/>
                                </a:cubicBezTo>
                                <a:cubicBezTo>
                                  <a:pt x="278" y="77"/>
                                  <a:pt x="280" y="57"/>
                                  <a:pt x="280" y="34"/>
                                </a:cubicBezTo>
                                <a:cubicBezTo>
                                  <a:pt x="280" y="15"/>
                                  <a:pt x="274" y="3"/>
                                  <a:pt x="261" y="0"/>
                                </a:cubicBezTo>
                                <a:cubicBezTo>
                                  <a:pt x="252" y="-2"/>
                                  <a:pt x="233" y="-7"/>
                                  <a:pt x="174" y="93"/>
                                </a:cubicBezTo>
                                <a:cubicBezTo>
                                  <a:pt x="172" y="73"/>
                                  <a:pt x="166" y="52"/>
                                  <a:pt x="155" y="31"/>
                                </a:cubicBezTo>
                                <a:cubicBezTo>
                                  <a:pt x="145" y="13"/>
                                  <a:pt x="131" y="11"/>
                                  <a:pt x="123" y="11"/>
                                </a:cubicBezTo>
                                <a:cubicBezTo>
                                  <a:pt x="104" y="11"/>
                                  <a:pt x="83" y="31"/>
                                  <a:pt x="64" y="57"/>
                                </a:cubicBezTo>
                                <a:lnTo>
                                  <a:pt x="67" y="44"/>
                                </a:lnTo>
                                <a:lnTo>
                                  <a:pt x="34" y="35"/>
                                </a:lnTo>
                                <a:close/>
                              </a:path>
                            </a:pathLst>
                          </a:custGeom>
                          <a:solidFill>
                            <a:schemeClr val="dk1"/>
                          </a:solidFill>
                          <a:ln>
                            <a:noFill/>
                          </a:ln>
                        </p:spPr>
                        <p:txBody>
                          <a:bodyPr spcFirstLastPara="1" wrap="square" lIns="90000" tIns="23750" rIns="90000" bIns="2375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478" name="Google Shape;2478;p48"/>
                          <p:cNvSpPr/>
                          <p:nvPr/>
                        </p:nvSpPr>
                        <p:spPr>
                          <a:xfrm>
                            <a:off x="-5683165" y="2756005"/>
                            <a:ext cx="14040" cy="12240"/>
                          </a:xfrm>
                          <a:custGeom>
                            <a:avLst/>
                            <a:gdLst/>
                            <a:ahLst/>
                            <a:cxnLst/>
                            <a:rect l="l" t="t" r="r" b="b"/>
                            <a:pathLst>
                              <a:path w="39" h="34" extrusionOk="0">
                                <a:moveTo>
                                  <a:pt x="39" y="6"/>
                                </a:moveTo>
                                <a:lnTo>
                                  <a:pt x="6" y="0"/>
                                </a:lnTo>
                                <a:lnTo>
                                  <a:pt x="0" y="28"/>
                                </a:lnTo>
                                <a:lnTo>
                                  <a:pt x="33" y="34"/>
                                </a:lnTo>
                                <a:lnTo>
                                  <a:pt x="39" y="6"/>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479" name="Google Shape;2479;p48"/>
                          <p:cNvSpPr/>
                          <p:nvPr/>
                        </p:nvSpPr>
                        <p:spPr>
                          <a:xfrm>
                            <a:off x="-5765965" y="2895685"/>
                            <a:ext cx="287640" cy="81000"/>
                          </a:xfrm>
                          <a:custGeom>
                            <a:avLst/>
                            <a:gdLst/>
                            <a:ahLst/>
                            <a:cxnLst/>
                            <a:rect l="l" t="t" r="r" b="b"/>
                            <a:pathLst>
                              <a:path w="799" h="225" extrusionOk="0">
                                <a:moveTo>
                                  <a:pt x="682" y="192"/>
                                </a:moveTo>
                                <a:cubicBezTo>
                                  <a:pt x="673" y="192"/>
                                  <a:pt x="670" y="190"/>
                                  <a:pt x="669" y="189"/>
                                </a:cubicBezTo>
                                <a:cubicBezTo>
                                  <a:pt x="660" y="180"/>
                                  <a:pt x="660" y="151"/>
                                  <a:pt x="660" y="127"/>
                                </a:cubicBezTo>
                                <a:cubicBezTo>
                                  <a:pt x="660" y="96"/>
                                  <a:pt x="661" y="65"/>
                                  <a:pt x="647" y="43"/>
                                </a:cubicBezTo>
                                <a:cubicBezTo>
                                  <a:pt x="641" y="33"/>
                                  <a:pt x="632" y="27"/>
                                  <a:pt x="621" y="28"/>
                                </a:cubicBezTo>
                                <a:cubicBezTo>
                                  <a:pt x="601" y="29"/>
                                  <a:pt x="576" y="55"/>
                                  <a:pt x="552" y="88"/>
                                </a:cubicBezTo>
                                <a:cubicBezTo>
                                  <a:pt x="551" y="85"/>
                                  <a:pt x="548" y="83"/>
                                  <a:pt x="545" y="82"/>
                                </a:cubicBezTo>
                                <a:cubicBezTo>
                                  <a:pt x="538" y="78"/>
                                  <a:pt x="529" y="80"/>
                                  <a:pt x="524" y="87"/>
                                </a:cubicBezTo>
                                <a:cubicBezTo>
                                  <a:pt x="504" y="114"/>
                                  <a:pt x="438" y="191"/>
                                  <a:pt x="398" y="176"/>
                                </a:cubicBezTo>
                                <a:cubicBezTo>
                                  <a:pt x="360" y="162"/>
                                  <a:pt x="377" y="75"/>
                                  <a:pt x="386" y="45"/>
                                </a:cubicBezTo>
                                <a:cubicBezTo>
                                  <a:pt x="388" y="37"/>
                                  <a:pt x="384" y="28"/>
                                  <a:pt x="376" y="25"/>
                                </a:cubicBezTo>
                                <a:cubicBezTo>
                                  <a:pt x="368" y="22"/>
                                  <a:pt x="359" y="25"/>
                                  <a:pt x="355" y="33"/>
                                </a:cubicBezTo>
                                <a:cubicBezTo>
                                  <a:pt x="331" y="81"/>
                                  <a:pt x="283" y="152"/>
                                  <a:pt x="254" y="158"/>
                                </a:cubicBezTo>
                                <a:cubicBezTo>
                                  <a:pt x="251" y="159"/>
                                  <a:pt x="249" y="159"/>
                                  <a:pt x="248" y="160"/>
                                </a:cubicBezTo>
                                <a:cubicBezTo>
                                  <a:pt x="245" y="151"/>
                                  <a:pt x="252" y="121"/>
                                  <a:pt x="257" y="98"/>
                                </a:cubicBezTo>
                                <a:cubicBezTo>
                                  <a:pt x="261" y="80"/>
                                  <a:pt x="266" y="59"/>
                                  <a:pt x="269" y="37"/>
                                </a:cubicBezTo>
                                <a:cubicBezTo>
                                  <a:pt x="270" y="30"/>
                                  <a:pt x="273" y="8"/>
                                  <a:pt x="255" y="2"/>
                                </a:cubicBezTo>
                                <a:cubicBezTo>
                                  <a:pt x="245" y="-2"/>
                                  <a:pt x="229" y="-8"/>
                                  <a:pt x="162" y="96"/>
                                </a:cubicBezTo>
                                <a:cubicBezTo>
                                  <a:pt x="163" y="82"/>
                                  <a:pt x="165" y="67"/>
                                  <a:pt x="168" y="48"/>
                                </a:cubicBezTo>
                                <a:cubicBezTo>
                                  <a:pt x="171" y="30"/>
                                  <a:pt x="166" y="18"/>
                                  <a:pt x="154" y="13"/>
                                </a:cubicBezTo>
                                <a:cubicBezTo>
                                  <a:pt x="147" y="10"/>
                                  <a:pt x="133" y="4"/>
                                  <a:pt x="87" y="54"/>
                                </a:cubicBezTo>
                                <a:lnTo>
                                  <a:pt x="105" y="14"/>
                                </a:lnTo>
                                <a:lnTo>
                                  <a:pt x="75" y="0"/>
                                </a:lnTo>
                                <a:lnTo>
                                  <a:pt x="2" y="162"/>
                                </a:lnTo>
                                <a:cubicBezTo>
                                  <a:pt x="-2" y="170"/>
                                  <a:pt x="1" y="179"/>
                                  <a:pt x="9" y="184"/>
                                </a:cubicBezTo>
                                <a:cubicBezTo>
                                  <a:pt x="16" y="188"/>
                                  <a:pt x="26" y="186"/>
                                  <a:pt x="31" y="179"/>
                                </a:cubicBezTo>
                                <a:cubicBezTo>
                                  <a:pt x="66" y="131"/>
                                  <a:pt x="109" y="77"/>
                                  <a:pt x="133" y="55"/>
                                </a:cubicBezTo>
                                <a:cubicBezTo>
                                  <a:pt x="124" y="126"/>
                                  <a:pt x="123" y="162"/>
                                  <a:pt x="123" y="164"/>
                                </a:cubicBezTo>
                                <a:cubicBezTo>
                                  <a:pt x="123" y="171"/>
                                  <a:pt x="128" y="178"/>
                                  <a:pt x="136" y="180"/>
                                </a:cubicBezTo>
                                <a:cubicBezTo>
                                  <a:pt x="143" y="182"/>
                                  <a:pt x="151" y="179"/>
                                  <a:pt x="155" y="172"/>
                                </a:cubicBezTo>
                                <a:cubicBezTo>
                                  <a:pt x="180" y="130"/>
                                  <a:pt x="211" y="83"/>
                                  <a:pt x="232" y="56"/>
                                </a:cubicBezTo>
                                <a:cubicBezTo>
                                  <a:pt x="229" y="68"/>
                                  <a:pt x="227" y="80"/>
                                  <a:pt x="224" y="91"/>
                                </a:cubicBezTo>
                                <a:cubicBezTo>
                                  <a:pt x="214" y="135"/>
                                  <a:pt x="207" y="166"/>
                                  <a:pt x="224" y="184"/>
                                </a:cubicBezTo>
                                <a:cubicBezTo>
                                  <a:pt x="233" y="192"/>
                                  <a:pt x="245" y="195"/>
                                  <a:pt x="261" y="191"/>
                                </a:cubicBezTo>
                                <a:cubicBezTo>
                                  <a:pt x="289" y="185"/>
                                  <a:pt x="318" y="154"/>
                                  <a:pt x="340" y="122"/>
                                </a:cubicBezTo>
                                <a:cubicBezTo>
                                  <a:pt x="341" y="158"/>
                                  <a:pt x="351" y="194"/>
                                  <a:pt x="386" y="207"/>
                                </a:cubicBezTo>
                                <a:cubicBezTo>
                                  <a:pt x="423" y="221"/>
                                  <a:pt x="463" y="197"/>
                                  <a:pt x="494" y="170"/>
                                </a:cubicBezTo>
                                <a:lnTo>
                                  <a:pt x="483" y="203"/>
                                </a:lnTo>
                                <a:cubicBezTo>
                                  <a:pt x="480" y="211"/>
                                  <a:pt x="484" y="220"/>
                                  <a:pt x="492" y="224"/>
                                </a:cubicBezTo>
                                <a:cubicBezTo>
                                  <a:pt x="500" y="227"/>
                                  <a:pt x="509" y="224"/>
                                  <a:pt x="513" y="216"/>
                                </a:cubicBezTo>
                                <a:cubicBezTo>
                                  <a:pt x="553" y="141"/>
                                  <a:pt x="601" y="72"/>
                                  <a:pt x="620" y="63"/>
                                </a:cubicBezTo>
                                <a:cubicBezTo>
                                  <a:pt x="627" y="77"/>
                                  <a:pt x="627" y="103"/>
                                  <a:pt x="627" y="126"/>
                                </a:cubicBezTo>
                                <a:cubicBezTo>
                                  <a:pt x="626" y="162"/>
                                  <a:pt x="626" y="195"/>
                                  <a:pt x="646" y="213"/>
                                </a:cubicBezTo>
                                <a:cubicBezTo>
                                  <a:pt x="654" y="221"/>
                                  <a:pt x="665" y="225"/>
                                  <a:pt x="679" y="225"/>
                                </a:cubicBezTo>
                                <a:cubicBezTo>
                                  <a:pt x="681" y="225"/>
                                  <a:pt x="683" y="225"/>
                                  <a:pt x="685" y="225"/>
                                </a:cubicBezTo>
                                <a:cubicBezTo>
                                  <a:pt x="756" y="219"/>
                                  <a:pt x="798" y="190"/>
                                  <a:pt x="799" y="189"/>
                                </a:cubicBezTo>
                                <a:lnTo>
                                  <a:pt x="780" y="161"/>
                                </a:lnTo>
                                <a:cubicBezTo>
                                  <a:pt x="779" y="161"/>
                                  <a:pt x="743" y="187"/>
                                  <a:pt x="682" y="192"/>
                                </a:cubicBezTo>
                                <a:close/>
                              </a:path>
                            </a:pathLst>
                          </a:custGeom>
                          <a:solidFill>
                            <a:schemeClr val="dk1"/>
                          </a:solidFill>
                          <a:ln>
                            <a:noFill/>
                          </a:ln>
                        </p:spPr>
                        <p:txBody>
                          <a:bodyPr spcFirstLastPara="1" wrap="square" lIns="90000" tIns="36000" rIns="90000" bIns="36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480" name="Google Shape;2480;p48"/>
                          <p:cNvSpPr/>
                          <p:nvPr/>
                        </p:nvSpPr>
                        <p:spPr>
                          <a:xfrm>
                            <a:off x="-5624845" y="2874085"/>
                            <a:ext cx="12240" cy="16200"/>
                          </a:xfrm>
                          <a:custGeom>
                            <a:avLst/>
                            <a:gdLst/>
                            <a:ahLst/>
                            <a:cxnLst/>
                            <a:rect l="l" t="t" r="r" b="b"/>
                            <a:pathLst>
                              <a:path w="34" h="45" extrusionOk="0">
                                <a:moveTo>
                                  <a:pt x="0" y="45"/>
                                </a:moveTo>
                                <a:lnTo>
                                  <a:pt x="34" y="45"/>
                                </a:lnTo>
                                <a:lnTo>
                                  <a:pt x="34" y="0"/>
                                </a:lnTo>
                                <a:lnTo>
                                  <a:pt x="0" y="0"/>
                                </a:lnTo>
                                <a:lnTo>
                                  <a:pt x="0" y="45"/>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481" name="Google Shape;2481;p48"/>
                          <p:cNvSpPr/>
                          <p:nvPr/>
                        </p:nvSpPr>
                        <p:spPr>
                          <a:xfrm>
                            <a:off x="-5151445" y="2711365"/>
                            <a:ext cx="62640" cy="119880"/>
                          </a:xfrm>
                          <a:custGeom>
                            <a:avLst/>
                            <a:gdLst/>
                            <a:ahLst/>
                            <a:cxnLst/>
                            <a:rect l="l" t="t" r="r" b="b"/>
                            <a:pathLst>
                              <a:path w="174" h="333" extrusionOk="0">
                                <a:moveTo>
                                  <a:pt x="128" y="71"/>
                                </a:moveTo>
                                <a:cubicBezTo>
                                  <a:pt x="133" y="59"/>
                                  <a:pt x="136" y="51"/>
                                  <a:pt x="139" y="45"/>
                                </a:cubicBezTo>
                                <a:cubicBezTo>
                                  <a:pt x="140" y="50"/>
                                  <a:pt x="141" y="57"/>
                                  <a:pt x="141" y="65"/>
                                </a:cubicBezTo>
                                <a:cubicBezTo>
                                  <a:pt x="141" y="77"/>
                                  <a:pt x="129" y="94"/>
                                  <a:pt x="112" y="112"/>
                                </a:cubicBezTo>
                                <a:cubicBezTo>
                                  <a:pt x="118" y="97"/>
                                  <a:pt x="124" y="83"/>
                                  <a:pt x="128" y="71"/>
                                </a:cubicBezTo>
                                <a:moveTo>
                                  <a:pt x="32" y="303"/>
                                </a:moveTo>
                                <a:cubicBezTo>
                                  <a:pt x="38" y="316"/>
                                  <a:pt x="49" y="324"/>
                                  <a:pt x="64" y="328"/>
                                </a:cubicBezTo>
                                <a:cubicBezTo>
                                  <a:pt x="78" y="332"/>
                                  <a:pt x="91" y="333"/>
                                  <a:pt x="102" y="333"/>
                                </a:cubicBezTo>
                                <a:cubicBezTo>
                                  <a:pt x="151" y="333"/>
                                  <a:pt x="166" y="304"/>
                                  <a:pt x="167" y="302"/>
                                </a:cubicBezTo>
                                <a:lnTo>
                                  <a:pt x="137" y="287"/>
                                </a:lnTo>
                                <a:cubicBezTo>
                                  <a:pt x="136" y="288"/>
                                  <a:pt x="123" y="308"/>
                                  <a:pt x="72" y="296"/>
                                </a:cubicBezTo>
                                <a:cubicBezTo>
                                  <a:pt x="66" y="294"/>
                                  <a:pt x="63" y="291"/>
                                  <a:pt x="62" y="288"/>
                                </a:cubicBezTo>
                                <a:cubicBezTo>
                                  <a:pt x="53" y="270"/>
                                  <a:pt x="66" y="226"/>
                                  <a:pt x="83" y="183"/>
                                </a:cubicBezTo>
                                <a:cubicBezTo>
                                  <a:pt x="128" y="148"/>
                                  <a:pt x="174" y="101"/>
                                  <a:pt x="174" y="65"/>
                                </a:cubicBezTo>
                                <a:cubicBezTo>
                                  <a:pt x="174" y="25"/>
                                  <a:pt x="165" y="3"/>
                                  <a:pt x="147" y="0"/>
                                </a:cubicBezTo>
                                <a:cubicBezTo>
                                  <a:pt x="123" y="-4"/>
                                  <a:pt x="108" y="28"/>
                                  <a:pt x="97" y="60"/>
                                </a:cubicBezTo>
                                <a:cubicBezTo>
                                  <a:pt x="91" y="76"/>
                                  <a:pt x="83" y="95"/>
                                  <a:pt x="74" y="116"/>
                                </a:cubicBezTo>
                                <a:cubicBezTo>
                                  <a:pt x="68" y="131"/>
                                  <a:pt x="61" y="146"/>
                                  <a:pt x="55" y="161"/>
                                </a:cubicBezTo>
                                <a:cubicBezTo>
                                  <a:pt x="31" y="179"/>
                                  <a:pt x="8" y="193"/>
                                  <a:pt x="0" y="194"/>
                                </a:cubicBezTo>
                                <a:lnTo>
                                  <a:pt x="1" y="228"/>
                                </a:lnTo>
                                <a:cubicBezTo>
                                  <a:pt x="8" y="228"/>
                                  <a:pt x="20" y="223"/>
                                  <a:pt x="36" y="214"/>
                                </a:cubicBezTo>
                                <a:cubicBezTo>
                                  <a:pt x="25" y="250"/>
                                  <a:pt x="21" y="281"/>
                                  <a:pt x="32" y="303"/>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482" name="Google Shape;2482;p48"/>
                          <p:cNvSpPr/>
                          <p:nvPr/>
                        </p:nvSpPr>
                        <p:spPr>
                          <a:xfrm>
                            <a:off x="-5086285" y="2753485"/>
                            <a:ext cx="51840" cy="60120"/>
                          </a:xfrm>
                          <a:custGeom>
                            <a:avLst/>
                            <a:gdLst/>
                            <a:ahLst/>
                            <a:cxnLst/>
                            <a:rect l="l" t="t" r="r" b="b"/>
                            <a:pathLst>
                              <a:path w="144" h="167" extrusionOk="0">
                                <a:moveTo>
                                  <a:pt x="75" y="122"/>
                                </a:moveTo>
                                <a:cubicBezTo>
                                  <a:pt x="67" y="132"/>
                                  <a:pt x="53" y="136"/>
                                  <a:pt x="44" y="132"/>
                                </a:cubicBezTo>
                                <a:cubicBezTo>
                                  <a:pt x="35" y="126"/>
                                  <a:pt x="29" y="106"/>
                                  <a:pt x="43" y="66"/>
                                </a:cubicBezTo>
                                <a:cubicBezTo>
                                  <a:pt x="47" y="55"/>
                                  <a:pt x="55" y="36"/>
                                  <a:pt x="67" y="34"/>
                                </a:cubicBezTo>
                                <a:cubicBezTo>
                                  <a:pt x="68" y="33"/>
                                  <a:pt x="69" y="33"/>
                                  <a:pt x="70" y="33"/>
                                </a:cubicBezTo>
                                <a:cubicBezTo>
                                  <a:pt x="82" y="33"/>
                                  <a:pt x="99" y="48"/>
                                  <a:pt x="109" y="59"/>
                                </a:cubicBezTo>
                                <a:cubicBezTo>
                                  <a:pt x="104" y="72"/>
                                  <a:pt x="94" y="100"/>
                                  <a:pt x="75" y="122"/>
                                </a:cubicBezTo>
                                <a:moveTo>
                                  <a:pt x="62" y="0"/>
                                </a:moveTo>
                                <a:cubicBezTo>
                                  <a:pt x="40" y="4"/>
                                  <a:pt x="22" y="22"/>
                                  <a:pt x="11" y="55"/>
                                </a:cubicBezTo>
                                <a:cubicBezTo>
                                  <a:pt x="-15" y="127"/>
                                  <a:pt x="14" y="153"/>
                                  <a:pt x="28" y="161"/>
                                </a:cubicBezTo>
                                <a:cubicBezTo>
                                  <a:pt x="35" y="165"/>
                                  <a:pt x="44" y="167"/>
                                  <a:pt x="53" y="167"/>
                                </a:cubicBezTo>
                                <a:cubicBezTo>
                                  <a:pt x="71" y="167"/>
                                  <a:pt x="89" y="159"/>
                                  <a:pt x="101" y="144"/>
                                </a:cubicBezTo>
                                <a:cubicBezTo>
                                  <a:pt x="131" y="108"/>
                                  <a:pt x="143" y="61"/>
                                  <a:pt x="144" y="59"/>
                                </a:cubicBezTo>
                                <a:cubicBezTo>
                                  <a:pt x="145" y="54"/>
                                  <a:pt x="144" y="49"/>
                                  <a:pt x="141" y="45"/>
                                </a:cubicBezTo>
                                <a:cubicBezTo>
                                  <a:pt x="137" y="40"/>
                                  <a:pt x="102" y="-6"/>
                                  <a:pt x="62" y="0"/>
                                </a:cubicBezTo>
                                <a:close/>
                              </a:path>
                            </a:pathLst>
                          </a:custGeom>
                          <a:solidFill>
                            <a:schemeClr val="dk1"/>
                          </a:solidFill>
                          <a:ln>
                            <a:noFill/>
                          </a:ln>
                        </p:spPr>
                        <p:txBody>
                          <a:bodyPr spcFirstLastPara="1" wrap="square" lIns="90000" tIns="15100" rIns="90000" bIns="151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483" name="Google Shape;2483;p48"/>
                          <p:cNvSpPr/>
                          <p:nvPr/>
                        </p:nvSpPr>
                        <p:spPr>
                          <a:xfrm>
                            <a:off x="-4999885" y="2713165"/>
                            <a:ext cx="63000" cy="96120"/>
                          </a:xfrm>
                          <a:custGeom>
                            <a:avLst/>
                            <a:gdLst/>
                            <a:ahLst/>
                            <a:cxnLst/>
                            <a:rect l="l" t="t" r="r" b="b"/>
                            <a:pathLst>
                              <a:path w="175" h="267" extrusionOk="0">
                                <a:moveTo>
                                  <a:pt x="32" y="267"/>
                                </a:moveTo>
                                <a:lnTo>
                                  <a:pt x="54" y="189"/>
                                </a:lnTo>
                                <a:lnTo>
                                  <a:pt x="110" y="256"/>
                                </a:lnTo>
                                <a:lnTo>
                                  <a:pt x="136" y="235"/>
                                </a:lnTo>
                                <a:lnTo>
                                  <a:pt x="70" y="155"/>
                                </a:lnTo>
                                <a:lnTo>
                                  <a:pt x="175" y="98"/>
                                </a:lnTo>
                                <a:lnTo>
                                  <a:pt x="159" y="68"/>
                                </a:lnTo>
                                <a:lnTo>
                                  <a:pt x="76" y="114"/>
                                </a:lnTo>
                                <a:lnTo>
                                  <a:pt x="105" y="9"/>
                                </a:lnTo>
                                <a:lnTo>
                                  <a:pt x="73" y="0"/>
                                </a:lnTo>
                                <a:lnTo>
                                  <a:pt x="34" y="137"/>
                                </a:lnTo>
                                <a:cubicBezTo>
                                  <a:pt x="31" y="140"/>
                                  <a:pt x="28" y="143"/>
                                  <a:pt x="28" y="147"/>
                                </a:cubicBezTo>
                                <a:cubicBezTo>
                                  <a:pt x="27" y="150"/>
                                  <a:pt x="28" y="153"/>
                                  <a:pt x="29" y="156"/>
                                </a:cubicBezTo>
                                <a:lnTo>
                                  <a:pt x="0" y="257"/>
                                </a:lnTo>
                                <a:lnTo>
                                  <a:pt x="32" y="267"/>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484" name="Google Shape;2484;p48"/>
                          <p:cNvSpPr/>
                          <p:nvPr/>
                        </p:nvSpPr>
                        <p:spPr>
                          <a:xfrm>
                            <a:off x="-4931485" y="2801365"/>
                            <a:ext cx="18720" cy="20160"/>
                          </a:xfrm>
                          <a:custGeom>
                            <a:avLst/>
                            <a:gdLst/>
                            <a:ahLst/>
                            <a:cxnLst/>
                            <a:rect l="l" t="t" r="r" b="b"/>
                            <a:pathLst>
                              <a:path w="52" h="56" extrusionOk="0">
                                <a:moveTo>
                                  <a:pt x="52" y="28"/>
                                </a:moveTo>
                                <a:cubicBezTo>
                                  <a:pt x="52" y="13"/>
                                  <a:pt x="40" y="0"/>
                                  <a:pt x="26" y="0"/>
                                </a:cubicBezTo>
                                <a:cubicBezTo>
                                  <a:pt x="11" y="0"/>
                                  <a:pt x="0" y="13"/>
                                  <a:pt x="0" y="28"/>
                                </a:cubicBezTo>
                                <a:cubicBezTo>
                                  <a:pt x="0" y="44"/>
                                  <a:pt x="11" y="56"/>
                                  <a:pt x="26" y="56"/>
                                </a:cubicBezTo>
                                <a:cubicBezTo>
                                  <a:pt x="40" y="56"/>
                                  <a:pt x="52" y="44"/>
                                  <a:pt x="52" y="28"/>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485" name="Google Shape;2485;p48"/>
                          <p:cNvSpPr/>
                          <p:nvPr/>
                        </p:nvSpPr>
                        <p:spPr>
                          <a:xfrm>
                            <a:off x="-5149285" y="2876965"/>
                            <a:ext cx="101880" cy="76320"/>
                          </a:xfrm>
                          <a:custGeom>
                            <a:avLst/>
                            <a:gdLst/>
                            <a:ahLst/>
                            <a:cxnLst/>
                            <a:rect l="l" t="t" r="r" b="b"/>
                            <a:pathLst>
                              <a:path w="283" h="212" extrusionOk="0">
                                <a:moveTo>
                                  <a:pt x="36" y="171"/>
                                </a:moveTo>
                                <a:cubicBezTo>
                                  <a:pt x="39" y="162"/>
                                  <a:pt x="44" y="150"/>
                                  <a:pt x="52" y="137"/>
                                </a:cubicBezTo>
                                <a:cubicBezTo>
                                  <a:pt x="48" y="151"/>
                                  <a:pt x="43" y="163"/>
                                  <a:pt x="36" y="171"/>
                                </a:cubicBezTo>
                                <a:moveTo>
                                  <a:pt x="232" y="3"/>
                                </a:moveTo>
                                <a:cubicBezTo>
                                  <a:pt x="196" y="-1"/>
                                  <a:pt x="172" y="44"/>
                                  <a:pt x="157" y="94"/>
                                </a:cubicBezTo>
                                <a:cubicBezTo>
                                  <a:pt x="152" y="76"/>
                                  <a:pt x="146" y="58"/>
                                  <a:pt x="138" y="44"/>
                                </a:cubicBezTo>
                                <a:cubicBezTo>
                                  <a:pt x="130" y="33"/>
                                  <a:pt x="115" y="24"/>
                                  <a:pt x="94" y="35"/>
                                </a:cubicBezTo>
                                <a:cubicBezTo>
                                  <a:pt x="92" y="36"/>
                                  <a:pt x="91" y="37"/>
                                  <a:pt x="89" y="38"/>
                                </a:cubicBezTo>
                                <a:cubicBezTo>
                                  <a:pt x="87" y="21"/>
                                  <a:pt x="85" y="7"/>
                                  <a:pt x="84" y="0"/>
                                </a:cubicBezTo>
                                <a:lnTo>
                                  <a:pt x="51" y="6"/>
                                </a:lnTo>
                                <a:cubicBezTo>
                                  <a:pt x="54" y="25"/>
                                  <a:pt x="56" y="48"/>
                                  <a:pt x="57" y="70"/>
                                </a:cubicBezTo>
                                <a:cubicBezTo>
                                  <a:pt x="24" y="110"/>
                                  <a:pt x="-9" y="172"/>
                                  <a:pt x="3" y="197"/>
                                </a:cubicBezTo>
                                <a:cubicBezTo>
                                  <a:pt x="6" y="205"/>
                                  <a:pt x="14" y="212"/>
                                  <a:pt x="26" y="212"/>
                                </a:cubicBezTo>
                                <a:cubicBezTo>
                                  <a:pt x="30" y="212"/>
                                  <a:pt x="34" y="211"/>
                                  <a:pt x="40" y="209"/>
                                </a:cubicBezTo>
                                <a:cubicBezTo>
                                  <a:pt x="82" y="194"/>
                                  <a:pt x="91" y="134"/>
                                  <a:pt x="91" y="81"/>
                                </a:cubicBezTo>
                                <a:cubicBezTo>
                                  <a:pt x="100" y="71"/>
                                  <a:pt x="107" y="66"/>
                                  <a:pt x="110" y="65"/>
                                </a:cubicBezTo>
                                <a:cubicBezTo>
                                  <a:pt x="130" y="99"/>
                                  <a:pt x="135" y="169"/>
                                  <a:pt x="135" y="193"/>
                                </a:cubicBezTo>
                                <a:cubicBezTo>
                                  <a:pt x="135" y="202"/>
                                  <a:pt x="141" y="209"/>
                                  <a:pt x="150" y="210"/>
                                </a:cubicBezTo>
                                <a:cubicBezTo>
                                  <a:pt x="159" y="211"/>
                                  <a:pt x="167" y="205"/>
                                  <a:pt x="168" y="196"/>
                                </a:cubicBezTo>
                                <a:cubicBezTo>
                                  <a:pt x="181" y="112"/>
                                  <a:pt x="209" y="34"/>
                                  <a:pt x="228" y="36"/>
                                </a:cubicBezTo>
                                <a:cubicBezTo>
                                  <a:pt x="245" y="38"/>
                                  <a:pt x="254" y="111"/>
                                  <a:pt x="247" y="186"/>
                                </a:cubicBezTo>
                                <a:lnTo>
                                  <a:pt x="280" y="189"/>
                                </a:lnTo>
                                <a:cubicBezTo>
                                  <a:pt x="284" y="147"/>
                                  <a:pt x="294" y="10"/>
                                  <a:pt x="232" y="3"/>
                                </a:cubicBezTo>
                                <a:close/>
                              </a:path>
                            </a:pathLst>
                          </a:custGeom>
                          <a:solidFill>
                            <a:schemeClr val="dk1"/>
                          </a:solidFill>
                          <a:ln>
                            <a:noFill/>
                          </a:ln>
                        </p:spPr>
                        <p:txBody>
                          <a:bodyPr spcFirstLastPara="1" wrap="square" lIns="90000" tIns="31300" rIns="90000" bIns="313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486" name="Google Shape;2486;p48"/>
                          <p:cNvSpPr/>
                          <p:nvPr/>
                        </p:nvSpPr>
                        <p:spPr>
                          <a:xfrm>
                            <a:off x="-5034445" y="2882725"/>
                            <a:ext cx="51840" cy="70200"/>
                          </a:xfrm>
                          <a:custGeom>
                            <a:avLst/>
                            <a:gdLst/>
                            <a:ahLst/>
                            <a:cxnLst/>
                            <a:rect l="l" t="t" r="r" b="b"/>
                            <a:pathLst>
                              <a:path w="144" h="195" extrusionOk="0">
                                <a:moveTo>
                                  <a:pt x="67" y="161"/>
                                </a:moveTo>
                                <a:cubicBezTo>
                                  <a:pt x="62" y="162"/>
                                  <a:pt x="55" y="162"/>
                                  <a:pt x="45" y="153"/>
                                </a:cubicBezTo>
                                <a:cubicBezTo>
                                  <a:pt x="13" y="125"/>
                                  <a:pt x="58" y="45"/>
                                  <a:pt x="76" y="19"/>
                                </a:cubicBezTo>
                                <a:lnTo>
                                  <a:pt x="48" y="0"/>
                                </a:lnTo>
                                <a:cubicBezTo>
                                  <a:pt x="39" y="12"/>
                                  <a:pt x="-37" y="125"/>
                                  <a:pt x="23" y="179"/>
                                </a:cubicBezTo>
                                <a:cubicBezTo>
                                  <a:pt x="37" y="192"/>
                                  <a:pt x="52" y="195"/>
                                  <a:pt x="63" y="195"/>
                                </a:cubicBezTo>
                                <a:cubicBezTo>
                                  <a:pt x="67" y="195"/>
                                  <a:pt x="70" y="195"/>
                                  <a:pt x="73" y="194"/>
                                </a:cubicBezTo>
                                <a:cubicBezTo>
                                  <a:pt x="114" y="187"/>
                                  <a:pt x="141" y="135"/>
                                  <a:pt x="144" y="129"/>
                                </a:cubicBezTo>
                                <a:lnTo>
                                  <a:pt x="114" y="114"/>
                                </a:lnTo>
                                <a:cubicBezTo>
                                  <a:pt x="108" y="125"/>
                                  <a:pt x="88" y="157"/>
                                  <a:pt x="67" y="161"/>
                                </a:cubicBezTo>
                                <a:close/>
                              </a:path>
                            </a:pathLst>
                          </a:custGeom>
                          <a:solidFill>
                            <a:schemeClr val="dk1"/>
                          </a:solidFill>
                          <a:ln>
                            <a:noFill/>
                          </a:ln>
                        </p:spPr>
                        <p:txBody>
                          <a:bodyPr spcFirstLastPara="1" wrap="square" lIns="90000" tIns="25200" rIns="90000" bIns="252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487" name="Google Shape;2487;p48"/>
                          <p:cNvSpPr/>
                          <p:nvPr/>
                        </p:nvSpPr>
                        <p:spPr>
                          <a:xfrm>
                            <a:off x="-5011045" y="2848165"/>
                            <a:ext cx="19800" cy="21240"/>
                          </a:xfrm>
                          <a:custGeom>
                            <a:avLst/>
                            <a:gdLst/>
                            <a:ahLst/>
                            <a:cxnLst/>
                            <a:rect l="l" t="t" r="r" b="b"/>
                            <a:pathLst>
                              <a:path w="55" h="59" extrusionOk="0">
                                <a:moveTo>
                                  <a:pt x="0" y="40"/>
                                </a:moveTo>
                                <a:lnTo>
                                  <a:pt x="27" y="59"/>
                                </a:lnTo>
                                <a:lnTo>
                                  <a:pt x="55" y="20"/>
                                </a:lnTo>
                                <a:lnTo>
                                  <a:pt x="28" y="0"/>
                                </a:lnTo>
                                <a:lnTo>
                                  <a:pt x="0" y="40"/>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488" name="Google Shape;2488;p48"/>
                          <p:cNvSpPr/>
                          <p:nvPr/>
                        </p:nvSpPr>
                        <p:spPr>
                          <a:xfrm>
                            <a:off x="-4976125" y="2871925"/>
                            <a:ext cx="95760" cy="74520"/>
                          </a:xfrm>
                          <a:custGeom>
                            <a:avLst/>
                            <a:gdLst/>
                            <a:ahLst/>
                            <a:cxnLst/>
                            <a:rect l="l" t="t" r="r" b="b"/>
                            <a:pathLst>
                              <a:path w="266" h="207" extrusionOk="0">
                                <a:moveTo>
                                  <a:pt x="187" y="151"/>
                                </a:moveTo>
                                <a:cubicBezTo>
                                  <a:pt x="177" y="150"/>
                                  <a:pt x="174" y="119"/>
                                  <a:pt x="172" y="99"/>
                                </a:cubicBezTo>
                                <a:cubicBezTo>
                                  <a:pt x="168" y="65"/>
                                  <a:pt x="163" y="27"/>
                                  <a:pt x="132" y="23"/>
                                </a:cubicBezTo>
                                <a:cubicBezTo>
                                  <a:pt x="108" y="19"/>
                                  <a:pt x="82" y="46"/>
                                  <a:pt x="60" y="82"/>
                                </a:cubicBezTo>
                                <a:cubicBezTo>
                                  <a:pt x="61" y="69"/>
                                  <a:pt x="62" y="56"/>
                                  <a:pt x="62" y="45"/>
                                </a:cubicBezTo>
                                <a:cubicBezTo>
                                  <a:pt x="62" y="36"/>
                                  <a:pt x="62" y="11"/>
                                  <a:pt x="42" y="2"/>
                                </a:cubicBezTo>
                                <a:cubicBezTo>
                                  <a:pt x="23" y="-6"/>
                                  <a:pt x="4" y="13"/>
                                  <a:pt x="0" y="16"/>
                                </a:cubicBezTo>
                                <a:lnTo>
                                  <a:pt x="24" y="40"/>
                                </a:lnTo>
                                <a:cubicBezTo>
                                  <a:pt x="25" y="39"/>
                                  <a:pt x="26" y="38"/>
                                  <a:pt x="28" y="36"/>
                                </a:cubicBezTo>
                                <a:cubicBezTo>
                                  <a:pt x="28" y="38"/>
                                  <a:pt x="29" y="41"/>
                                  <a:pt x="29" y="45"/>
                                </a:cubicBezTo>
                                <a:cubicBezTo>
                                  <a:pt x="29" y="93"/>
                                  <a:pt x="7" y="186"/>
                                  <a:pt x="7" y="187"/>
                                </a:cubicBezTo>
                                <a:cubicBezTo>
                                  <a:pt x="5" y="195"/>
                                  <a:pt x="9" y="204"/>
                                  <a:pt x="18" y="206"/>
                                </a:cubicBezTo>
                                <a:cubicBezTo>
                                  <a:pt x="19" y="207"/>
                                  <a:pt x="21" y="207"/>
                                  <a:pt x="23" y="207"/>
                                </a:cubicBezTo>
                                <a:cubicBezTo>
                                  <a:pt x="30" y="207"/>
                                  <a:pt x="36" y="203"/>
                                  <a:pt x="38" y="197"/>
                                </a:cubicBezTo>
                                <a:cubicBezTo>
                                  <a:pt x="69" y="125"/>
                                  <a:pt x="112" y="57"/>
                                  <a:pt x="127" y="56"/>
                                </a:cubicBezTo>
                                <a:cubicBezTo>
                                  <a:pt x="133" y="57"/>
                                  <a:pt x="137" y="90"/>
                                  <a:pt x="138" y="102"/>
                                </a:cubicBezTo>
                                <a:cubicBezTo>
                                  <a:pt x="142" y="137"/>
                                  <a:pt x="147" y="180"/>
                                  <a:pt x="183" y="185"/>
                                </a:cubicBezTo>
                                <a:cubicBezTo>
                                  <a:pt x="237" y="191"/>
                                  <a:pt x="264" y="158"/>
                                  <a:pt x="266" y="156"/>
                                </a:cubicBezTo>
                                <a:lnTo>
                                  <a:pt x="239" y="135"/>
                                </a:lnTo>
                                <a:cubicBezTo>
                                  <a:pt x="239" y="135"/>
                                  <a:pt x="222" y="156"/>
                                  <a:pt x="187" y="151"/>
                                </a:cubicBezTo>
                                <a:close/>
                              </a:path>
                            </a:pathLst>
                          </a:custGeom>
                          <a:solidFill>
                            <a:schemeClr val="dk1"/>
                          </a:solidFill>
                          <a:ln>
                            <a:noFill/>
                          </a:ln>
                        </p:spPr>
                        <p:txBody>
                          <a:bodyPr spcFirstLastPara="1" wrap="square" lIns="90000" tIns="29500" rIns="90000" bIns="295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489" name="Google Shape;2489;p48"/>
                          <p:cNvSpPr/>
                          <p:nvPr/>
                        </p:nvSpPr>
                        <p:spPr>
                          <a:xfrm>
                            <a:off x="-5594245" y="77245"/>
                            <a:ext cx="103680" cy="316800"/>
                          </a:xfrm>
                          <a:custGeom>
                            <a:avLst/>
                            <a:gdLst/>
                            <a:ahLst/>
                            <a:cxnLst/>
                            <a:rect l="l" t="t" r="r" b="b"/>
                            <a:pathLst>
                              <a:path w="288" h="880" extrusionOk="0">
                                <a:moveTo>
                                  <a:pt x="271" y="0"/>
                                </a:moveTo>
                                <a:cubicBezTo>
                                  <a:pt x="263" y="0"/>
                                  <a:pt x="194" y="-3"/>
                                  <a:pt x="167" y="36"/>
                                </a:cubicBezTo>
                                <a:cubicBezTo>
                                  <a:pt x="158" y="49"/>
                                  <a:pt x="150" y="72"/>
                                  <a:pt x="164" y="107"/>
                                </a:cubicBezTo>
                                <a:cubicBezTo>
                                  <a:pt x="180" y="144"/>
                                  <a:pt x="225" y="268"/>
                                  <a:pt x="164" y="306"/>
                                </a:cubicBezTo>
                                <a:cubicBezTo>
                                  <a:pt x="105" y="343"/>
                                  <a:pt x="9" y="402"/>
                                  <a:pt x="9" y="402"/>
                                </a:cubicBezTo>
                                <a:cubicBezTo>
                                  <a:pt x="3" y="406"/>
                                  <a:pt x="0" y="412"/>
                                  <a:pt x="0" y="419"/>
                                </a:cubicBezTo>
                                <a:cubicBezTo>
                                  <a:pt x="1" y="426"/>
                                  <a:pt x="5" y="432"/>
                                  <a:pt x="11" y="435"/>
                                </a:cubicBezTo>
                                <a:cubicBezTo>
                                  <a:pt x="12" y="435"/>
                                  <a:pt x="121" y="484"/>
                                  <a:pt x="141" y="591"/>
                                </a:cubicBezTo>
                                <a:cubicBezTo>
                                  <a:pt x="162" y="701"/>
                                  <a:pt x="85" y="844"/>
                                  <a:pt x="84" y="845"/>
                                </a:cubicBezTo>
                                <a:cubicBezTo>
                                  <a:pt x="81" y="851"/>
                                  <a:pt x="81" y="857"/>
                                  <a:pt x="84" y="863"/>
                                </a:cubicBezTo>
                                <a:cubicBezTo>
                                  <a:pt x="87" y="868"/>
                                  <a:pt x="93" y="872"/>
                                  <a:pt x="99" y="872"/>
                                </a:cubicBezTo>
                                <a:lnTo>
                                  <a:pt x="247" y="880"/>
                                </a:lnTo>
                                <a:lnTo>
                                  <a:pt x="248" y="880"/>
                                </a:lnTo>
                                <a:cubicBezTo>
                                  <a:pt x="258" y="880"/>
                                  <a:pt x="266" y="872"/>
                                  <a:pt x="266" y="862"/>
                                </a:cubicBezTo>
                                <a:cubicBezTo>
                                  <a:pt x="267" y="852"/>
                                  <a:pt x="259" y="844"/>
                                  <a:pt x="249" y="843"/>
                                </a:cubicBezTo>
                                <a:lnTo>
                                  <a:pt x="129" y="837"/>
                                </a:lnTo>
                                <a:cubicBezTo>
                                  <a:pt x="152" y="788"/>
                                  <a:pt x="195" y="679"/>
                                  <a:pt x="177" y="584"/>
                                </a:cubicBezTo>
                                <a:cubicBezTo>
                                  <a:pt x="160" y="495"/>
                                  <a:pt x="94" y="441"/>
                                  <a:pt x="55" y="417"/>
                                </a:cubicBezTo>
                                <a:cubicBezTo>
                                  <a:pt x="88" y="397"/>
                                  <a:pt x="144" y="362"/>
                                  <a:pt x="184" y="337"/>
                                </a:cubicBezTo>
                                <a:cubicBezTo>
                                  <a:pt x="242" y="301"/>
                                  <a:pt x="248" y="212"/>
                                  <a:pt x="198" y="93"/>
                                </a:cubicBezTo>
                                <a:cubicBezTo>
                                  <a:pt x="192" y="77"/>
                                  <a:pt x="191" y="65"/>
                                  <a:pt x="197" y="57"/>
                                </a:cubicBezTo>
                                <a:cubicBezTo>
                                  <a:pt x="210" y="38"/>
                                  <a:pt x="255" y="36"/>
                                  <a:pt x="269" y="37"/>
                                </a:cubicBezTo>
                                <a:cubicBezTo>
                                  <a:pt x="279" y="37"/>
                                  <a:pt x="288" y="30"/>
                                  <a:pt x="288" y="20"/>
                                </a:cubicBezTo>
                                <a:cubicBezTo>
                                  <a:pt x="289" y="10"/>
                                  <a:pt x="281" y="1"/>
                                  <a:pt x="271" y="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490" name="Google Shape;2490;p48"/>
                          <p:cNvSpPr/>
                          <p:nvPr/>
                        </p:nvSpPr>
                        <p:spPr>
                          <a:xfrm>
                            <a:off x="-5272045" y="90925"/>
                            <a:ext cx="75960" cy="296640"/>
                          </a:xfrm>
                          <a:custGeom>
                            <a:avLst/>
                            <a:gdLst/>
                            <a:ahLst/>
                            <a:cxnLst/>
                            <a:rect l="l" t="t" r="r" b="b"/>
                            <a:pathLst>
                              <a:path w="211" h="824" extrusionOk="0">
                                <a:moveTo>
                                  <a:pt x="190" y="342"/>
                                </a:moveTo>
                                <a:cubicBezTo>
                                  <a:pt x="186" y="339"/>
                                  <a:pt x="180" y="338"/>
                                  <a:pt x="175" y="340"/>
                                </a:cubicBezTo>
                                <a:cubicBezTo>
                                  <a:pt x="174" y="340"/>
                                  <a:pt x="118" y="359"/>
                                  <a:pt x="67" y="314"/>
                                </a:cubicBezTo>
                                <a:cubicBezTo>
                                  <a:pt x="47" y="297"/>
                                  <a:pt x="90" y="241"/>
                                  <a:pt x="124" y="195"/>
                                </a:cubicBezTo>
                                <a:cubicBezTo>
                                  <a:pt x="163" y="145"/>
                                  <a:pt x="199" y="97"/>
                                  <a:pt x="199" y="55"/>
                                </a:cubicBezTo>
                                <a:cubicBezTo>
                                  <a:pt x="199" y="29"/>
                                  <a:pt x="186" y="16"/>
                                  <a:pt x="176" y="9"/>
                                </a:cubicBezTo>
                                <a:cubicBezTo>
                                  <a:pt x="130" y="-19"/>
                                  <a:pt x="30" y="28"/>
                                  <a:pt x="10" y="38"/>
                                </a:cubicBezTo>
                                <a:cubicBezTo>
                                  <a:pt x="1" y="43"/>
                                  <a:pt x="-3" y="54"/>
                                  <a:pt x="2" y="63"/>
                                </a:cubicBezTo>
                                <a:cubicBezTo>
                                  <a:pt x="6" y="72"/>
                                  <a:pt x="17" y="75"/>
                                  <a:pt x="26" y="71"/>
                                </a:cubicBezTo>
                                <a:cubicBezTo>
                                  <a:pt x="66" y="51"/>
                                  <a:pt x="136" y="27"/>
                                  <a:pt x="157" y="40"/>
                                </a:cubicBezTo>
                                <a:cubicBezTo>
                                  <a:pt x="158" y="41"/>
                                  <a:pt x="162" y="44"/>
                                  <a:pt x="162" y="55"/>
                                </a:cubicBezTo>
                                <a:cubicBezTo>
                                  <a:pt x="162" y="84"/>
                                  <a:pt x="127" y="132"/>
                                  <a:pt x="95" y="173"/>
                                </a:cubicBezTo>
                                <a:cubicBezTo>
                                  <a:pt x="47" y="236"/>
                                  <a:pt x="-3" y="302"/>
                                  <a:pt x="43" y="342"/>
                                </a:cubicBezTo>
                                <a:cubicBezTo>
                                  <a:pt x="88" y="382"/>
                                  <a:pt x="137" y="383"/>
                                  <a:pt x="165" y="380"/>
                                </a:cubicBezTo>
                                <a:cubicBezTo>
                                  <a:pt x="180" y="516"/>
                                  <a:pt x="184" y="724"/>
                                  <a:pt x="134" y="756"/>
                                </a:cubicBezTo>
                                <a:cubicBezTo>
                                  <a:pt x="66" y="799"/>
                                  <a:pt x="35" y="785"/>
                                  <a:pt x="35" y="785"/>
                                </a:cubicBezTo>
                                <a:cubicBezTo>
                                  <a:pt x="26" y="780"/>
                                  <a:pt x="15" y="783"/>
                                  <a:pt x="10" y="792"/>
                                </a:cubicBezTo>
                                <a:cubicBezTo>
                                  <a:pt x="5" y="800"/>
                                  <a:pt x="7" y="812"/>
                                  <a:pt x="16" y="817"/>
                                </a:cubicBezTo>
                                <a:cubicBezTo>
                                  <a:pt x="18" y="818"/>
                                  <a:pt x="29" y="824"/>
                                  <a:pt x="50" y="824"/>
                                </a:cubicBezTo>
                                <a:cubicBezTo>
                                  <a:pt x="73" y="824"/>
                                  <a:pt x="107" y="817"/>
                                  <a:pt x="154" y="787"/>
                                </a:cubicBezTo>
                                <a:cubicBezTo>
                                  <a:pt x="240" y="732"/>
                                  <a:pt x="206" y="418"/>
                                  <a:pt x="199" y="355"/>
                                </a:cubicBezTo>
                                <a:cubicBezTo>
                                  <a:pt x="198" y="350"/>
                                  <a:pt x="195" y="345"/>
                                  <a:pt x="190" y="342"/>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491" name="Google Shape;2491;p48"/>
                          <p:cNvSpPr/>
                          <p:nvPr/>
                        </p:nvSpPr>
                        <p:spPr>
                          <a:xfrm>
                            <a:off x="-5479765" y="183805"/>
                            <a:ext cx="119520" cy="129960"/>
                          </a:xfrm>
                          <a:custGeom>
                            <a:avLst/>
                            <a:gdLst/>
                            <a:ahLst/>
                            <a:cxnLst/>
                            <a:rect l="l" t="t" r="r" b="b"/>
                            <a:pathLst>
                              <a:path w="332" h="361" extrusionOk="0">
                                <a:moveTo>
                                  <a:pt x="300" y="303"/>
                                </a:moveTo>
                                <a:cubicBezTo>
                                  <a:pt x="295" y="309"/>
                                  <a:pt x="280" y="324"/>
                                  <a:pt x="267" y="324"/>
                                </a:cubicBezTo>
                                <a:cubicBezTo>
                                  <a:pt x="261" y="324"/>
                                  <a:pt x="254" y="320"/>
                                  <a:pt x="248" y="311"/>
                                </a:cubicBezTo>
                                <a:cubicBezTo>
                                  <a:pt x="235" y="292"/>
                                  <a:pt x="215" y="251"/>
                                  <a:pt x="196" y="205"/>
                                </a:cubicBezTo>
                                <a:cubicBezTo>
                                  <a:pt x="234" y="131"/>
                                  <a:pt x="269" y="51"/>
                                  <a:pt x="279" y="25"/>
                                </a:cubicBezTo>
                                <a:cubicBezTo>
                                  <a:pt x="283" y="16"/>
                                  <a:pt x="279" y="5"/>
                                  <a:pt x="270" y="1"/>
                                </a:cubicBezTo>
                                <a:cubicBezTo>
                                  <a:pt x="260" y="-2"/>
                                  <a:pt x="250" y="2"/>
                                  <a:pt x="246" y="11"/>
                                </a:cubicBezTo>
                                <a:cubicBezTo>
                                  <a:pt x="227" y="57"/>
                                  <a:pt x="202" y="110"/>
                                  <a:pt x="178" y="160"/>
                                </a:cubicBezTo>
                                <a:cubicBezTo>
                                  <a:pt x="153" y="99"/>
                                  <a:pt x="132" y="43"/>
                                  <a:pt x="132" y="42"/>
                                </a:cubicBezTo>
                                <a:cubicBezTo>
                                  <a:pt x="128" y="32"/>
                                  <a:pt x="118" y="27"/>
                                  <a:pt x="108" y="31"/>
                                </a:cubicBezTo>
                                <a:cubicBezTo>
                                  <a:pt x="99" y="34"/>
                                  <a:pt x="94" y="45"/>
                                  <a:pt x="97" y="54"/>
                                </a:cubicBezTo>
                                <a:cubicBezTo>
                                  <a:pt x="99" y="59"/>
                                  <a:pt x="126" y="132"/>
                                  <a:pt x="156" y="203"/>
                                </a:cubicBezTo>
                                <a:cubicBezTo>
                                  <a:pt x="126" y="260"/>
                                  <a:pt x="99" y="304"/>
                                  <a:pt x="83" y="313"/>
                                </a:cubicBezTo>
                                <a:cubicBezTo>
                                  <a:pt x="74" y="318"/>
                                  <a:pt x="68" y="317"/>
                                  <a:pt x="65" y="316"/>
                                </a:cubicBezTo>
                                <a:cubicBezTo>
                                  <a:pt x="50" y="309"/>
                                  <a:pt x="39" y="281"/>
                                  <a:pt x="36" y="272"/>
                                </a:cubicBezTo>
                                <a:cubicBezTo>
                                  <a:pt x="33" y="262"/>
                                  <a:pt x="23" y="257"/>
                                  <a:pt x="14" y="259"/>
                                </a:cubicBezTo>
                                <a:cubicBezTo>
                                  <a:pt x="4" y="262"/>
                                  <a:pt x="-2" y="272"/>
                                  <a:pt x="1" y="282"/>
                                </a:cubicBezTo>
                                <a:cubicBezTo>
                                  <a:pt x="2" y="287"/>
                                  <a:pt x="16" y="335"/>
                                  <a:pt x="51" y="350"/>
                                </a:cubicBezTo>
                                <a:cubicBezTo>
                                  <a:pt x="56" y="352"/>
                                  <a:pt x="63" y="354"/>
                                  <a:pt x="71" y="354"/>
                                </a:cubicBezTo>
                                <a:cubicBezTo>
                                  <a:pt x="80" y="354"/>
                                  <a:pt x="90" y="351"/>
                                  <a:pt x="102" y="345"/>
                                </a:cubicBezTo>
                                <a:cubicBezTo>
                                  <a:pt x="121" y="333"/>
                                  <a:pt x="148" y="294"/>
                                  <a:pt x="174" y="246"/>
                                </a:cubicBezTo>
                                <a:cubicBezTo>
                                  <a:pt x="190" y="283"/>
                                  <a:pt x="206" y="316"/>
                                  <a:pt x="218" y="332"/>
                                </a:cubicBezTo>
                                <a:cubicBezTo>
                                  <a:pt x="235" y="356"/>
                                  <a:pt x="254" y="361"/>
                                  <a:pt x="267" y="361"/>
                                </a:cubicBezTo>
                                <a:lnTo>
                                  <a:pt x="267" y="361"/>
                                </a:lnTo>
                                <a:cubicBezTo>
                                  <a:pt x="301" y="361"/>
                                  <a:pt x="326" y="329"/>
                                  <a:pt x="329" y="325"/>
                                </a:cubicBezTo>
                                <a:cubicBezTo>
                                  <a:pt x="335" y="317"/>
                                  <a:pt x="333" y="305"/>
                                  <a:pt x="325" y="299"/>
                                </a:cubicBezTo>
                                <a:cubicBezTo>
                                  <a:pt x="317" y="293"/>
                                  <a:pt x="306" y="295"/>
                                  <a:pt x="300" y="303"/>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492" name="Google Shape;2492;p48"/>
                          <p:cNvSpPr/>
                          <p:nvPr/>
                        </p:nvSpPr>
                        <p:spPr>
                          <a:xfrm>
                            <a:off x="-5338645" y="297925"/>
                            <a:ext cx="67320" cy="109440"/>
                          </a:xfrm>
                          <a:custGeom>
                            <a:avLst/>
                            <a:gdLst/>
                            <a:ahLst/>
                            <a:cxnLst/>
                            <a:rect l="l" t="t" r="r" b="b"/>
                            <a:pathLst>
                              <a:path w="187" h="304" extrusionOk="0">
                                <a:moveTo>
                                  <a:pt x="159" y="0"/>
                                </a:moveTo>
                                <a:cubicBezTo>
                                  <a:pt x="147" y="-1"/>
                                  <a:pt x="120" y="-4"/>
                                  <a:pt x="40" y="174"/>
                                </a:cubicBezTo>
                                <a:lnTo>
                                  <a:pt x="44" y="27"/>
                                </a:lnTo>
                                <a:cubicBezTo>
                                  <a:pt x="44" y="17"/>
                                  <a:pt x="36" y="9"/>
                                  <a:pt x="26" y="8"/>
                                </a:cubicBezTo>
                                <a:cubicBezTo>
                                  <a:pt x="17" y="8"/>
                                  <a:pt x="8" y="16"/>
                                  <a:pt x="7" y="26"/>
                                </a:cubicBezTo>
                                <a:lnTo>
                                  <a:pt x="0" y="270"/>
                                </a:lnTo>
                                <a:cubicBezTo>
                                  <a:pt x="0" y="279"/>
                                  <a:pt x="6" y="287"/>
                                  <a:pt x="14" y="288"/>
                                </a:cubicBezTo>
                                <a:cubicBezTo>
                                  <a:pt x="23" y="290"/>
                                  <a:pt x="32" y="286"/>
                                  <a:pt x="35" y="277"/>
                                </a:cubicBezTo>
                                <a:cubicBezTo>
                                  <a:pt x="73" y="184"/>
                                  <a:pt x="123" y="80"/>
                                  <a:pt x="149" y="46"/>
                                </a:cubicBezTo>
                                <a:cubicBezTo>
                                  <a:pt x="160" y="132"/>
                                  <a:pt x="126" y="280"/>
                                  <a:pt x="126" y="281"/>
                                </a:cubicBezTo>
                                <a:cubicBezTo>
                                  <a:pt x="124" y="291"/>
                                  <a:pt x="130" y="301"/>
                                  <a:pt x="140" y="303"/>
                                </a:cubicBezTo>
                                <a:cubicBezTo>
                                  <a:pt x="141" y="303"/>
                                  <a:pt x="143" y="304"/>
                                  <a:pt x="144" y="304"/>
                                </a:cubicBezTo>
                                <a:cubicBezTo>
                                  <a:pt x="152" y="304"/>
                                  <a:pt x="160" y="298"/>
                                  <a:pt x="162" y="289"/>
                                </a:cubicBezTo>
                                <a:cubicBezTo>
                                  <a:pt x="163" y="283"/>
                                  <a:pt x="199" y="122"/>
                                  <a:pt x="184" y="31"/>
                                </a:cubicBezTo>
                                <a:cubicBezTo>
                                  <a:pt x="180" y="6"/>
                                  <a:pt x="167" y="1"/>
                                  <a:pt x="159" y="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493" name="Google Shape;2493;p48"/>
                          <p:cNvSpPr/>
                          <p:nvPr/>
                        </p:nvSpPr>
                        <p:spPr>
                          <a:xfrm>
                            <a:off x="-5165485" y="202525"/>
                            <a:ext cx="74160" cy="69120"/>
                          </a:xfrm>
                          <a:custGeom>
                            <a:avLst/>
                            <a:gdLst/>
                            <a:ahLst/>
                            <a:cxnLst/>
                            <a:rect l="l" t="t" r="r" b="b"/>
                            <a:pathLst>
                              <a:path w="206" h="192" extrusionOk="0">
                                <a:moveTo>
                                  <a:pt x="189" y="74"/>
                                </a:moveTo>
                                <a:lnTo>
                                  <a:pt x="132" y="69"/>
                                </a:lnTo>
                                <a:lnTo>
                                  <a:pt x="139" y="21"/>
                                </a:lnTo>
                                <a:cubicBezTo>
                                  <a:pt x="141" y="11"/>
                                  <a:pt x="134" y="1"/>
                                  <a:pt x="124" y="0"/>
                                </a:cubicBezTo>
                                <a:cubicBezTo>
                                  <a:pt x="114" y="-1"/>
                                  <a:pt x="105" y="5"/>
                                  <a:pt x="103" y="15"/>
                                </a:cubicBezTo>
                                <a:lnTo>
                                  <a:pt x="96" y="66"/>
                                </a:lnTo>
                                <a:lnTo>
                                  <a:pt x="19" y="59"/>
                                </a:lnTo>
                                <a:cubicBezTo>
                                  <a:pt x="10" y="58"/>
                                  <a:pt x="0" y="66"/>
                                  <a:pt x="0" y="76"/>
                                </a:cubicBezTo>
                                <a:cubicBezTo>
                                  <a:pt x="-1" y="86"/>
                                  <a:pt x="6" y="95"/>
                                  <a:pt x="16" y="95"/>
                                </a:cubicBezTo>
                                <a:lnTo>
                                  <a:pt x="91" y="102"/>
                                </a:lnTo>
                                <a:lnTo>
                                  <a:pt x="81" y="171"/>
                                </a:lnTo>
                                <a:cubicBezTo>
                                  <a:pt x="79" y="181"/>
                                  <a:pt x="86" y="190"/>
                                  <a:pt x="96" y="191"/>
                                </a:cubicBezTo>
                                <a:cubicBezTo>
                                  <a:pt x="97" y="192"/>
                                  <a:pt x="98" y="192"/>
                                  <a:pt x="99" y="192"/>
                                </a:cubicBezTo>
                                <a:cubicBezTo>
                                  <a:pt x="108" y="192"/>
                                  <a:pt x="116" y="185"/>
                                  <a:pt x="117" y="176"/>
                                </a:cubicBezTo>
                                <a:lnTo>
                                  <a:pt x="127" y="105"/>
                                </a:lnTo>
                                <a:lnTo>
                                  <a:pt x="186" y="110"/>
                                </a:lnTo>
                                <a:cubicBezTo>
                                  <a:pt x="187" y="110"/>
                                  <a:pt x="187" y="110"/>
                                  <a:pt x="188" y="110"/>
                                </a:cubicBezTo>
                                <a:cubicBezTo>
                                  <a:pt x="197" y="110"/>
                                  <a:pt x="205" y="103"/>
                                  <a:pt x="206" y="94"/>
                                </a:cubicBezTo>
                                <a:cubicBezTo>
                                  <a:pt x="207" y="83"/>
                                  <a:pt x="199" y="75"/>
                                  <a:pt x="189" y="74"/>
                                </a:cubicBezTo>
                                <a:close/>
                              </a:path>
                            </a:pathLst>
                          </a:custGeom>
                          <a:solidFill>
                            <a:schemeClr val="dk1"/>
                          </a:solidFill>
                          <a:ln>
                            <a:noFill/>
                          </a:ln>
                        </p:spPr>
                        <p:txBody>
                          <a:bodyPr spcFirstLastPara="1" wrap="square" lIns="90000" tIns="24100" rIns="90000" bIns="241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494" name="Google Shape;2494;p48"/>
                          <p:cNvSpPr/>
                          <p:nvPr/>
                        </p:nvSpPr>
                        <p:spPr>
                          <a:xfrm>
                            <a:off x="-5080525" y="95245"/>
                            <a:ext cx="68760" cy="320040"/>
                          </a:xfrm>
                          <a:custGeom>
                            <a:avLst/>
                            <a:gdLst/>
                            <a:ahLst/>
                            <a:cxnLst/>
                            <a:rect l="l" t="t" r="r" b="b"/>
                            <a:pathLst>
                              <a:path w="191" h="889" extrusionOk="0">
                                <a:moveTo>
                                  <a:pt x="183" y="27"/>
                                </a:moveTo>
                                <a:cubicBezTo>
                                  <a:pt x="171" y="20"/>
                                  <a:pt x="110" y="-15"/>
                                  <a:pt x="74" y="8"/>
                                </a:cubicBezTo>
                                <a:cubicBezTo>
                                  <a:pt x="62" y="15"/>
                                  <a:pt x="49" y="31"/>
                                  <a:pt x="52" y="66"/>
                                </a:cubicBezTo>
                                <a:cubicBezTo>
                                  <a:pt x="55" y="101"/>
                                  <a:pt x="65" y="131"/>
                                  <a:pt x="74" y="157"/>
                                </a:cubicBezTo>
                                <a:cubicBezTo>
                                  <a:pt x="89" y="199"/>
                                  <a:pt x="100" y="230"/>
                                  <a:pt x="77" y="270"/>
                                </a:cubicBezTo>
                                <a:cubicBezTo>
                                  <a:pt x="41" y="329"/>
                                  <a:pt x="17" y="335"/>
                                  <a:pt x="18" y="335"/>
                                </a:cubicBezTo>
                                <a:cubicBezTo>
                                  <a:pt x="11" y="335"/>
                                  <a:pt x="5" y="339"/>
                                  <a:pt x="2" y="346"/>
                                </a:cubicBezTo>
                                <a:cubicBezTo>
                                  <a:pt x="-1" y="352"/>
                                  <a:pt x="0" y="360"/>
                                  <a:pt x="5" y="365"/>
                                </a:cubicBezTo>
                                <a:cubicBezTo>
                                  <a:pt x="5" y="366"/>
                                  <a:pt x="65" y="434"/>
                                  <a:pt x="52" y="520"/>
                                </a:cubicBezTo>
                                <a:cubicBezTo>
                                  <a:pt x="43" y="581"/>
                                  <a:pt x="22" y="830"/>
                                  <a:pt x="66" y="863"/>
                                </a:cubicBezTo>
                                <a:cubicBezTo>
                                  <a:pt x="100" y="888"/>
                                  <a:pt x="159" y="889"/>
                                  <a:pt x="166" y="889"/>
                                </a:cubicBezTo>
                                <a:cubicBezTo>
                                  <a:pt x="176" y="889"/>
                                  <a:pt x="184" y="881"/>
                                  <a:pt x="184" y="870"/>
                                </a:cubicBezTo>
                                <a:cubicBezTo>
                                  <a:pt x="184" y="860"/>
                                  <a:pt x="176" y="852"/>
                                  <a:pt x="166" y="852"/>
                                </a:cubicBezTo>
                                <a:cubicBezTo>
                                  <a:pt x="151" y="852"/>
                                  <a:pt x="109" y="849"/>
                                  <a:pt x="89" y="834"/>
                                </a:cubicBezTo>
                                <a:cubicBezTo>
                                  <a:pt x="71" y="814"/>
                                  <a:pt x="71" y="638"/>
                                  <a:pt x="88" y="526"/>
                                </a:cubicBezTo>
                                <a:cubicBezTo>
                                  <a:pt x="100" y="452"/>
                                  <a:pt x="67" y="390"/>
                                  <a:pt x="47" y="360"/>
                                </a:cubicBezTo>
                                <a:cubicBezTo>
                                  <a:pt x="63" y="350"/>
                                  <a:pt x="84" y="329"/>
                                  <a:pt x="108" y="289"/>
                                </a:cubicBezTo>
                                <a:cubicBezTo>
                                  <a:pt x="140" y="234"/>
                                  <a:pt x="124" y="189"/>
                                  <a:pt x="109" y="144"/>
                                </a:cubicBezTo>
                                <a:cubicBezTo>
                                  <a:pt x="100" y="119"/>
                                  <a:pt x="91" y="94"/>
                                  <a:pt x="88" y="63"/>
                                </a:cubicBezTo>
                                <a:cubicBezTo>
                                  <a:pt x="88" y="57"/>
                                  <a:pt x="87" y="43"/>
                                  <a:pt x="93" y="39"/>
                                </a:cubicBezTo>
                                <a:cubicBezTo>
                                  <a:pt x="106" y="31"/>
                                  <a:pt x="142" y="45"/>
                                  <a:pt x="164" y="58"/>
                                </a:cubicBezTo>
                                <a:cubicBezTo>
                                  <a:pt x="173" y="63"/>
                                  <a:pt x="184" y="61"/>
                                  <a:pt x="189" y="52"/>
                                </a:cubicBezTo>
                                <a:cubicBezTo>
                                  <a:pt x="194" y="43"/>
                                  <a:pt x="192" y="32"/>
                                  <a:pt x="183" y="27"/>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495" name="Google Shape;2495;p48"/>
                          <p:cNvSpPr/>
                          <p:nvPr/>
                        </p:nvSpPr>
                        <p:spPr>
                          <a:xfrm>
                            <a:off x="-4998445" y="167605"/>
                            <a:ext cx="109080" cy="213120"/>
                          </a:xfrm>
                          <a:custGeom>
                            <a:avLst/>
                            <a:gdLst/>
                            <a:ahLst/>
                            <a:cxnLst/>
                            <a:rect l="l" t="t" r="r" b="b"/>
                            <a:pathLst>
                              <a:path w="303" h="592" extrusionOk="0">
                                <a:moveTo>
                                  <a:pt x="188" y="448"/>
                                </a:moveTo>
                                <a:cubicBezTo>
                                  <a:pt x="185" y="534"/>
                                  <a:pt x="182" y="551"/>
                                  <a:pt x="122" y="555"/>
                                </a:cubicBezTo>
                                <a:cubicBezTo>
                                  <a:pt x="81" y="558"/>
                                  <a:pt x="50" y="547"/>
                                  <a:pt x="40" y="525"/>
                                </a:cubicBezTo>
                                <a:cubicBezTo>
                                  <a:pt x="32" y="507"/>
                                  <a:pt x="40" y="483"/>
                                  <a:pt x="62" y="461"/>
                                </a:cubicBezTo>
                                <a:cubicBezTo>
                                  <a:pt x="90" y="432"/>
                                  <a:pt x="145" y="400"/>
                                  <a:pt x="192" y="375"/>
                                </a:cubicBezTo>
                                <a:cubicBezTo>
                                  <a:pt x="190" y="402"/>
                                  <a:pt x="189" y="426"/>
                                  <a:pt x="188" y="448"/>
                                </a:cubicBezTo>
                                <a:moveTo>
                                  <a:pt x="293" y="2"/>
                                </a:moveTo>
                                <a:cubicBezTo>
                                  <a:pt x="284" y="-2"/>
                                  <a:pt x="274" y="2"/>
                                  <a:pt x="269" y="10"/>
                                </a:cubicBezTo>
                                <a:cubicBezTo>
                                  <a:pt x="216" y="107"/>
                                  <a:pt x="137" y="204"/>
                                  <a:pt x="107" y="194"/>
                                </a:cubicBezTo>
                                <a:cubicBezTo>
                                  <a:pt x="100" y="192"/>
                                  <a:pt x="95" y="187"/>
                                  <a:pt x="92" y="180"/>
                                </a:cubicBezTo>
                                <a:cubicBezTo>
                                  <a:pt x="79" y="152"/>
                                  <a:pt x="96" y="89"/>
                                  <a:pt x="110" y="56"/>
                                </a:cubicBezTo>
                                <a:cubicBezTo>
                                  <a:pt x="114" y="46"/>
                                  <a:pt x="110" y="36"/>
                                  <a:pt x="100" y="32"/>
                                </a:cubicBezTo>
                                <a:cubicBezTo>
                                  <a:pt x="91" y="28"/>
                                  <a:pt x="80" y="32"/>
                                  <a:pt x="76" y="41"/>
                                </a:cubicBezTo>
                                <a:cubicBezTo>
                                  <a:pt x="72" y="52"/>
                                  <a:pt x="35" y="143"/>
                                  <a:pt x="59" y="196"/>
                                </a:cubicBezTo>
                                <a:cubicBezTo>
                                  <a:pt x="66" y="212"/>
                                  <a:pt x="78" y="223"/>
                                  <a:pt x="95" y="229"/>
                                </a:cubicBezTo>
                                <a:cubicBezTo>
                                  <a:pt x="139" y="243"/>
                                  <a:pt x="193" y="189"/>
                                  <a:pt x="236" y="132"/>
                                </a:cubicBezTo>
                                <a:cubicBezTo>
                                  <a:pt x="221" y="190"/>
                                  <a:pt x="205" y="263"/>
                                  <a:pt x="196" y="331"/>
                                </a:cubicBezTo>
                                <a:cubicBezTo>
                                  <a:pt x="143" y="358"/>
                                  <a:pt x="72" y="399"/>
                                  <a:pt x="36" y="435"/>
                                </a:cubicBezTo>
                                <a:cubicBezTo>
                                  <a:pt x="3" y="468"/>
                                  <a:pt x="-8" y="508"/>
                                  <a:pt x="7" y="541"/>
                                </a:cubicBezTo>
                                <a:cubicBezTo>
                                  <a:pt x="22" y="573"/>
                                  <a:pt x="60" y="592"/>
                                  <a:pt x="109" y="592"/>
                                </a:cubicBezTo>
                                <a:cubicBezTo>
                                  <a:pt x="114" y="592"/>
                                  <a:pt x="119" y="592"/>
                                  <a:pt x="124" y="592"/>
                                </a:cubicBezTo>
                                <a:cubicBezTo>
                                  <a:pt x="220" y="585"/>
                                  <a:pt x="222" y="531"/>
                                  <a:pt x="225" y="449"/>
                                </a:cubicBezTo>
                                <a:cubicBezTo>
                                  <a:pt x="225" y="424"/>
                                  <a:pt x="226" y="395"/>
                                  <a:pt x="230" y="361"/>
                                </a:cubicBezTo>
                                <a:cubicBezTo>
                                  <a:pt x="230" y="359"/>
                                  <a:pt x="230" y="357"/>
                                  <a:pt x="230" y="354"/>
                                </a:cubicBezTo>
                                <a:cubicBezTo>
                                  <a:pt x="258" y="341"/>
                                  <a:pt x="278" y="332"/>
                                  <a:pt x="278" y="331"/>
                                </a:cubicBezTo>
                                <a:cubicBezTo>
                                  <a:pt x="288" y="327"/>
                                  <a:pt x="292" y="316"/>
                                  <a:pt x="287" y="307"/>
                                </a:cubicBezTo>
                                <a:cubicBezTo>
                                  <a:pt x="283" y="298"/>
                                  <a:pt x="272" y="294"/>
                                  <a:pt x="263" y="298"/>
                                </a:cubicBezTo>
                                <a:cubicBezTo>
                                  <a:pt x="262" y="299"/>
                                  <a:pt x="251" y="303"/>
                                  <a:pt x="236" y="311"/>
                                </a:cubicBezTo>
                                <a:cubicBezTo>
                                  <a:pt x="257" y="176"/>
                                  <a:pt x="302" y="26"/>
                                  <a:pt x="303" y="24"/>
                                </a:cubicBezTo>
                                <a:cubicBezTo>
                                  <a:pt x="306" y="15"/>
                                  <a:pt x="301" y="6"/>
                                  <a:pt x="293" y="2"/>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496" name="Google Shape;2496;p48"/>
                          <p:cNvSpPr/>
                          <p:nvPr/>
                        </p:nvSpPr>
                        <p:spPr>
                          <a:xfrm>
                            <a:off x="-4878565" y="254005"/>
                            <a:ext cx="82440" cy="76680"/>
                          </a:xfrm>
                          <a:custGeom>
                            <a:avLst/>
                            <a:gdLst/>
                            <a:ahLst/>
                            <a:cxnLst/>
                            <a:rect l="l" t="t" r="r" b="b"/>
                            <a:pathLst>
                              <a:path w="229" h="213" extrusionOk="0">
                                <a:moveTo>
                                  <a:pt x="196" y="146"/>
                                </a:moveTo>
                                <a:cubicBezTo>
                                  <a:pt x="196" y="146"/>
                                  <a:pt x="186" y="160"/>
                                  <a:pt x="162" y="172"/>
                                </a:cubicBezTo>
                                <a:cubicBezTo>
                                  <a:pt x="162" y="163"/>
                                  <a:pt x="163" y="152"/>
                                  <a:pt x="164" y="143"/>
                                </a:cubicBezTo>
                                <a:cubicBezTo>
                                  <a:pt x="167" y="108"/>
                                  <a:pt x="171" y="60"/>
                                  <a:pt x="154" y="23"/>
                                </a:cubicBezTo>
                                <a:cubicBezTo>
                                  <a:pt x="145" y="2"/>
                                  <a:pt x="130" y="0"/>
                                  <a:pt x="122" y="0"/>
                                </a:cubicBezTo>
                                <a:cubicBezTo>
                                  <a:pt x="103" y="0"/>
                                  <a:pt x="81" y="24"/>
                                  <a:pt x="61" y="56"/>
                                </a:cubicBezTo>
                                <a:lnTo>
                                  <a:pt x="67" y="26"/>
                                </a:lnTo>
                                <a:cubicBezTo>
                                  <a:pt x="68" y="16"/>
                                  <a:pt x="62" y="7"/>
                                  <a:pt x="52" y="5"/>
                                </a:cubicBezTo>
                                <a:cubicBezTo>
                                  <a:pt x="42" y="3"/>
                                  <a:pt x="32" y="10"/>
                                  <a:pt x="31" y="20"/>
                                </a:cubicBezTo>
                                <a:lnTo>
                                  <a:pt x="1" y="182"/>
                                </a:lnTo>
                                <a:cubicBezTo>
                                  <a:pt x="-1" y="191"/>
                                  <a:pt x="5" y="201"/>
                                  <a:pt x="14" y="203"/>
                                </a:cubicBezTo>
                                <a:cubicBezTo>
                                  <a:pt x="23" y="206"/>
                                  <a:pt x="33" y="201"/>
                                  <a:pt x="36" y="192"/>
                                </a:cubicBezTo>
                                <a:cubicBezTo>
                                  <a:pt x="65" y="119"/>
                                  <a:pt x="103" y="51"/>
                                  <a:pt x="121" y="38"/>
                                </a:cubicBezTo>
                                <a:cubicBezTo>
                                  <a:pt x="133" y="67"/>
                                  <a:pt x="130" y="107"/>
                                  <a:pt x="127" y="140"/>
                                </a:cubicBezTo>
                                <a:cubicBezTo>
                                  <a:pt x="125" y="174"/>
                                  <a:pt x="123" y="196"/>
                                  <a:pt x="138" y="208"/>
                                </a:cubicBezTo>
                                <a:cubicBezTo>
                                  <a:pt x="141" y="210"/>
                                  <a:pt x="146" y="213"/>
                                  <a:pt x="154" y="213"/>
                                </a:cubicBezTo>
                                <a:cubicBezTo>
                                  <a:pt x="157" y="213"/>
                                  <a:pt x="162" y="212"/>
                                  <a:pt x="166" y="210"/>
                                </a:cubicBezTo>
                                <a:cubicBezTo>
                                  <a:pt x="207" y="193"/>
                                  <a:pt x="225" y="169"/>
                                  <a:pt x="226" y="166"/>
                                </a:cubicBezTo>
                                <a:cubicBezTo>
                                  <a:pt x="232" y="158"/>
                                  <a:pt x="230" y="147"/>
                                  <a:pt x="221" y="141"/>
                                </a:cubicBezTo>
                                <a:cubicBezTo>
                                  <a:pt x="213" y="135"/>
                                  <a:pt x="202" y="137"/>
                                  <a:pt x="196" y="146"/>
                                </a:cubicBezTo>
                                <a:close/>
                              </a:path>
                            </a:pathLst>
                          </a:custGeom>
                          <a:solidFill>
                            <a:schemeClr val="dk1"/>
                          </a:solidFill>
                          <a:ln>
                            <a:noFill/>
                          </a:ln>
                        </p:spPr>
                        <p:txBody>
                          <a:bodyPr spcFirstLastPara="1" wrap="square" lIns="90000" tIns="31675" rIns="90000" bIns="3167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497" name="Google Shape;2497;p48"/>
                          <p:cNvSpPr/>
                          <p:nvPr/>
                        </p:nvSpPr>
                        <p:spPr>
                          <a:xfrm>
                            <a:off x="-4779925" y="98485"/>
                            <a:ext cx="74520" cy="269640"/>
                          </a:xfrm>
                          <a:custGeom>
                            <a:avLst/>
                            <a:gdLst/>
                            <a:ahLst/>
                            <a:cxnLst/>
                            <a:rect l="l" t="t" r="r" b="b"/>
                            <a:pathLst>
                              <a:path w="207" h="749" extrusionOk="0">
                                <a:moveTo>
                                  <a:pt x="195" y="290"/>
                                </a:moveTo>
                                <a:cubicBezTo>
                                  <a:pt x="188" y="287"/>
                                  <a:pt x="180" y="289"/>
                                  <a:pt x="174" y="295"/>
                                </a:cubicBezTo>
                                <a:cubicBezTo>
                                  <a:pt x="172" y="298"/>
                                  <a:pt x="148" y="325"/>
                                  <a:pt x="119" y="300"/>
                                </a:cubicBezTo>
                                <a:cubicBezTo>
                                  <a:pt x="102" y="286"/>
                                  <a:pt x="122" y="231"/>
                                  <a:pt x="141" y="183"/>
                                </a:cubicBezTo>
                                <a:cubicBezTo>
                                  <a:pt x="156" y="145"/>
                                  <a:pt x="171" y="104"/>
                                  <a:pt x="177" y="66"/>
                                </a:cubicBezTo>
                                <a:cubicBezTo>
                                  <a:pt x="182" y="35"/>
                                  <a:pt x="176" y="14"/>
                                  <a:pt x="159" y="5"/>
                                </a:cubicBezTo>
                                <a:cubicBezTo>
                                  <a:pt x="128" y="-13"/>
                                  <a:pt x="78" y="25"/>
                                  <a:pt x="58" y="42"/>
                                </a:cubicBezTo>
                                <a:cubicBezTo>
                                  <a:pt x="51" y="48"/>
                                  <a:pt x="50" y="60"/>
                                  <a:pt x="56" y="68"/>
                                </a:cubicBezTo>
                                <a:cubicBezTo>
                                  <a:pt x="63" y="75"/>
                                  <a:pt x="74" y="76"/>
                                  <a:pt x="82" y="70"/>
                                </a:cubicBezTo>
                                <a:cubicBezTo>
                                  <a:pt x="105" y="50"/>
                                  <a:pt x="134" y="34"/>
                                  <a:pt x="141" y="36"/>
                                </a:cubicBezTo>
                                <a:cubicBezTo>
                                  <a:pt x="141" y="36"/>
                                  <a:pt x="144" y="41"/>
                                  <a:pt x="141" y="60"/>
                                </a:cubicBezTo>
                                <a:cubicBezTo>
                                  <a:pt x="136" y="95"/>
                                  <a:pt x="121" y="133"/>
                                  <a:pt x="107" y="170"/>
                                </a:cubicBezTo>
                                <a:cubicBezTo>
                                  <a:pt x="81" y="238"/>
                                  <a:pt x="58" y="297"/>
                                  <a:pt x="96" y="329"/>
                                </a:cubicBezTo>
                                <a:cubicBezTo>
                                  <a:pt x="121" y="350"/>
                                  <a:pt x="147" y="351"/>
                                  <a:pt x="168" y="343"/>
                                </a:cubicBezTo>
                                <a:cubicBezTo>
                                  <a:pt x="162" y="413"/>
                                  <a:pt x="148" y="566"/>
                                  <a:pt x="127" y="642"/>
                                </a:cubicBezTo>
                                <a:cubicBezTo>
                                  <a:pt x="103" y="726"/>
                                  <a:pt x="31" y="712"/>
                                  <a:pt x="23" y="711"/>
                                </a:cubicBezTo>
                                <a:cubicBezTo>
                                  <a:pt x="13" y="708"/>
                                  <a:pt x="3" y="714"/>
                                  <a:pt x="1" y="724"/>
                                </a:cubicBezTo>
                                <a:cubicBezTo>
                                  <a:pt x="-2" y="734"/>
                                  <a:pt x="5" y="744"/>
                                  <a:pt x="14" y="746"/>
                                </a:cubicBezTo>
                                <a:cubicBezTo>
                                  <a:pt x="22" y="748"/>
                                  <a:pt x="31" y="749"/>
                                  <a:pt x="41" y="749"/>
                                </a:cubicBezTo>
                                <a:cubicBezTo>
                                  <a:pt x="82" y="749"/>
                                  <a:pt x="140" y="729"/>
                                  <a:pt x="162" y="652"/>
                                </a:cubicBezTo>
                                <a:cubicBezTo>
                                  <a:pt x="192" y="548"/>
                                  <a:pt x="206" y="318"/>
                                  <a:pt x="207" y="308"/>
                                </a:cubicBezTo>
                                <a:cubicBezTo>
                                  <a:pt x="207" y="300"/>
                                  <a:pt x="203" y="293"/>
                                  <a:pt x="195" y="29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498" name="Google Shape;2498;p48"/>
                          <p:cNvSpPr/>
                          <p:nvPr/>
                        </p:nvSpPr>
                        <p:spPr>
                          <a:xfrm>
                            <a:off x="-5690725" y="766645"/>
                            <a:ext cx="1377720" cy="623160"/>
                          </a:xfrm>
                          <a:custGeom>
                            <a:avLst/>
                            <a:gdLst/>
                            <a:ahLst/>
                            <a:cxnLst/>
                            <a:rect l="l" t="t" r="r" b="b"/>
                            <a:pathLst>
                              <a:path w="3827" h="1731" extrusionOk="0">
                                <a:moveTo>
                                  <a:pt x="3826" y="883"/>
                                </a:moveTo>
                                <a:cubicBezTo>
                                  <a:pt x="3819" y="699"/>
                                  <a:pt x="3748" y="157"/>
                                  <a:pt x="3587" y="32"/>
                                </a:cubicBezTo>
                                <a:cubicBezTo>
                                  <a:pt x="3437" y="-86"/>
                                  <a:pt x="740" y="157"/>
                                  <a:pt x="433" y="185"/>
                                </a:cubicBezTo>
                                <a:lnTo>
                                  <a:pt x="436" y="222"/>
                                </a:lnTo>
                                <a:cubicBezTo>
                                  <a:pt x="1637" y="112"/>
                                  <a:pt x="3459" y="-21"/>
                                  <a:pt x="3565" y="60"/>
                                </a:cubicBezTo>
                                <a:cubicBezTo>
                                  <a:pt x="3705" y="170"/>
                                  <a:pt x="3781" y="687"/>
                                  <a:pt x="3790" y="884"/>
                                </a:cubicBezTo>
                                <a:cubicBezTo>
                                  <a:pt x="3798" y="1088"/>
                                  <a:pt x="3702" y="1369"/>
                                  <a:pt x="3570" y="1413"/>
                                </a:cubicBezTo>
                                <a:cubicBezTo>
                                  <a:pt x="3437" y="1458"/>
                                  <a:pt x="515" y="1694"/>
                                  <a:pt x="327" y="1694"/>
                                </a:cubicBezTo>
                                <a:cubicBezTo>
                                  <a:pt x="172" y="1694"/>
                                  <a:pt x="65" y="1551"/>
                                  <a:pt x="37" y="1482"/>
                                </a:cubicBezTo>
                                <a:cubicBezTo>
                                  <a:pt x="15" y="1424"/>
                                  <a:pt x="209" y="767"/>
                                  <a:pt x="336" y="367"/>
                                </a:cubicBezTo>
                                <a:lnTo>
                                  <a:pt x="301" y="355"/>
                                </a:lnTo>
                                <a:cubicBezTo>
                                  <a:pt x="246" y="531"/>
                                  <a:pt x="-31" y="1411"/>
                                  <a:pt x="3" y="1495"/>
                                </a:cubicBezTo>
                                <a:cubicBezTo>
                                  <a:pt x="42" y="1593"/>
                                  <a:pt x="169" y="1731"/>
                                  <a:pt x="327" y="1731"/>
                                </a:cubicBezTo>
                                <a:cubicBezTo>
                                  <a:pt x="483" y="1731"/>
                                  <a:pt x="3426" y="1500"/>
                                  <a:pt x="3582" y="1448"/>
                                </a:cubicBezTo>
                                <a:cubicBezTo>
                                  <a:pt x="3746" y="1393"/>
                                  <a:pt x="3835" y="1082"/>
                                  <a:pt x="3826" y="883"/>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499" name="Google Shape;2499;p48"/>
                          <p:cNvSpPr/>
                          <p:nvPr/>
                        </p:nvSpPr>
                        <p:spPr>
                          <a:xfrm>
                            <a:off x="-5475805" y="881845"/>
                            <a:ext cx="346320" cy="189360"/>
                          </a:xfrm>
                          <a:custGeom>
                            <a:avLst/>
                            <a:gdLst/>
                            <a:ahLst/>
                            <a:cxnLst/>
                            <a:rect l="l" t="t" r="r" b="b"/>
                            <a:pathLst>
                              <a:path w="962" h="526" extrusionOk="0">
                                <a:moveTo>
                                  <a:pt x="141" y="158"/>
                                </a:moveTo>
                                <a:lnTo>
                                  <a:pt x="146" y="127"/>
                                </a:lnTo>
                                <a:cubicBezTo>
                                  <a:pt x="157" y="56"/>
                                  <a:pt x="175" y="38"/>
                                  <a:pt x="179" y="37"/>
                                </a:cubicBezTo>
                                <a:cubicBezTo>
                                  <a:pt x="184" y="39"/>
                                  <a:pt x="196" y="63"/>
                                  <a:pt x="193" y="106"/>
                                </a:cubicBezTo>
                                <a:cubicBezTo>
                                  <a:pt x="190" y="138"/>
                                  <a:pt x="164" y="179"/>
                                  <a:pt x="131" y="219"/>
                                </a:cubicBezTo>
                                <a:cubicBezTo>
                                  <a:pt x="135" y="197"/>
                                  <a:pt x="138" y="176"/>
                                  <a:pt x="141" y="158"/>
                                </a:cubicBezTo>
                                <a:moveTo>
                                  <a:pt x="229" y="109"/>
                                </a:moveTo>
                                <a:cubicBezTo>
                                  <a:pt x="234" y="49"/>
                                  <a:pt x="215" y="5"/>
                                  <a:pt x="183" y="1"/>
                                </a:cubicBezTo>
                                <a:cubicBezTo>
                                  <a:pt x="163" y="-2"/>
                                  <a:pt x="127" y="11"/>
                                  <a:pt x="110" y="121"/>
                                </a:cubicBezTo>
                                <a:lnTo>
                                  <a:pt x="105" y="153"/>
                                </a:lnTo>
                                <a:cubicBezTo>
                                  <a:pt x="98" y="193"/>
                                  <a:pt x="92" y="232"/>
                                  <a:pt x="87" y="268"/>
                                </a:cubicBezTo>
                                <a:cubicBezTo>
                                  <a:pt x="54" y="303"/>
                                  <a:pt x="21" y="333"/>
                                  <a:pt x="0" y="350"/>
                                </a:cubicBezTo>
                                <a:lnTo>
                                  <a:pt x="24" y="378"/>
                                </a:lnTo>
                                <a:cubicBezTo>
                                  <a:pt x="26" y="376"/>
                                  <a:pt x="50" y="356"/>
                                  <a:pt x="81" y="327"/>
                                </a:cubicBezTo>
                                <a:cubicBezTo>
                                  <a:pt x="72" y="424"/>
                                  <a:pt x="76" y="496"/>
                                  <a:pt x="113" y="519"/>
                                </a:cubicBezTo>
                                <a:cubicBezTo>
                                  <a:pt x="121" y="524"/>
                                  <a:pt x="130" y="526"/>
                                  <a:pt x="139" y="526"/>
                                </a:cubicBezTo>
                                <a:cubicBezTo>
                                  <a:pt x="156" y="526"/>
                                  <a:pt x="175" y="519"/>
                                  <a:pt x="197" y="504"/>
                                </a:cubicBezTo>
                                <a:cubicBezTo>
                                  <a:pt x="278" y="446"/>
                                  <a:pt x="332" y="376"/>
                                  <a:pt x="364" y="325"/>
                                </a:cubicBezTo>
                                <a:cubicBezTo>
                                  <a:pt x="365" y="384"/>
                                  <a:pt x="371" y="457"/>
                                  <a:pt x="396" y="485"/>
                                </a:cubicBezTo>
                                <a:cubicBezTo>
                                  <a:pt x="405" y="494"/>
                                  <a:pt x="415" y="499"/>
                                  <a:pt x="426" y="499"/>
                                </a:cubicBezTo>
                                <a:cubicBezTo>
                                  <a:pt x="493" y="499"/>
                                  <a:pt x="529" y="424"/>
                                  <a:pt x="534" y="415"/>
                                </a:cubicBezTo>
                                <a:cubicBezTo>
                                  <a:pt x="577" y="345"/>
                                  <a:pt x="632" y="269"/>
                                  <a:pt x="658" y="245"/>
                                </a:cubicBezTo>
                                <a:cubicBezTo>
                                  <a:pt x="664" y="310"/>
                                  <a:pt x="657" y="412"/>
                                  <a:pt x="657" y="413"/>
                                </a:cubicBezTo>
                                <a:cubicBezTo>
                                  <a:pt x="656" y="422"/>
                                  <a:pt x="662" y="430"/>
                                  <a:pt x="671" y="432"/>
                                </a:cubicBezTo>
                                <a:cubicBezTo>
                                  <a:pt x="680" y="434"/>
                                  <a:pt x="689" y="429"/>
                                  <a:pt x="692" y="420"/>
                                </a:cubicBezTo>
                                <a:cubicBezTo>
                                  <a:pt x="738" y="297"/>
                                  <a:pt x="794" y="187"/>
                                  <a:pt x="817" y="172"/>
                                </a:cubicBezTo>
                                <a:cubicBezTo>
                                  <a:pt x="819" y="175"/>
                                  <a:pt x="821" y="181"/>
                                  <a:pt x="823" y="193"/>
                                </a:cubicBezTo>
                                <a:cubicBezTo>
                                  <a:pt x="830" y="235"/>
                                  <a:pt x="831" y="280"/>
                                  <a:pt x="833" y="319"/>
                                </a:cubicBezTo>
                                <a:cubicBezTo>
                                  <a:pt x="836" y="395"/>
                                  <a:pt x="838" y="449"/>
                                  <a:pt x="872" y="463"/>
                                </a:cubicBezTo>
                                <a:cubicBezTo>
                                  <a:pt x="877" y="464"/>
                                  <a:pt x="881" y="465"/>
                                  <a:pt x="886" y="465"/>
                                </a:cubicBezTo>
                                <a:cubicBezTo>
                                  <a:pt x="906" y="465"/>
                                  <a:pt x="930" y="451"/>
                                  <a:pt x="962" y="419"/>
                                </a:cubicBezTo>
                                <a:lnTo>
                                  <a:pt x="936" y="393"/>
                                </a:lnTo>
                                <a:cubicBezTo>
                                  <a:pt x="897" y="432"/>
                                  <a:pt x="885" y="429"/>
                                  <a:pt x="885" y="429"/>
                                </a:cubicBezTo>
                                <a:cubicBezTo>
                                  <a:pt x="874" y="424"/>
                                  <a:pt x="871" y="358"/>
                                  <a:pt x="870" y="318"/>
                                </a:cubicBezTo>
                                <a:cubicBezTo>
                                  <a:pt x="868" y="277"/>
                                  <a:pt x="866" y="232"/>
                                  <a:pt x="859" y="187"/>
                                </a:cubicBezTo>
                                <a:cubicBezTo>
                                  <a:pt x="857" y="175"/>
                                  <a:pt x="851" y="137"/>
                                  <a:pt x="822" y="134"/>
                                </a:cubicBezTo>
                                <a:cubicBezTo>
                                  <a:pt x="785" y="130"/>
                                  <a:pt x="738" y="213"/>
                                  <a:pt x="697" y="309"/>
                                </a:cubicBezTo>
                                <a:cubicBezTo>
                                  <a:pt x="697" y="281"/>
                                  <a:pt x="696" y="252"/>
                                  <a:pt x="693" y="229"/>
                                </a:cubicBezTo>
                                <a:cubicBezTo>
                                  <a:pt x="691" y="209"/>
                                  <a:pt x="678" y="204"/>
                                  <a:pt x="672" y="202"/>
                                </a:cubicBezTo>
                                <a:cubicBezTo>
                                  <a:pt x="662" y="200"/>
                                  <a:pt x="635" y="195"/>
                                  <a:pt x="539" y="339"/>
                                </a:cubicBezTo>
                                <a:lnTo>
                                  <a:pt x="544" y="208"/>
                                </a:lnTo>
                                <a:lnTo>
                                  <a:pt x="508" y="206"/>
                                </a:lnTo>
                                <a:lnTo>
                                  <a:pt x="500" y="401"/>
                                </a:lnTo>
                                <a:cubicBezTo>
                                  <a:pt x="493" y="414"/>
                                  <a:pt x="466" y="462"/>
                                  <a:pt x="426" y="462"/>
                                </a:cubicBezTo>
                                <a:cubicBezTo>
                                  <a:pt x="426" y="462"/>
                                  <a:pt x="425" y="462"/>
                                  <a:pt x="423" y="460"/>
                                </a:cubicBezTo>
                                <a:cubicBezTo>
                                  <a:pt x="401" y="436"/>
                                  <a:pt x="398" y="322"/>
                                  <a:pt x="403" y="250"/>
                                </a:cubicBezTo>
                                <a:cubicBezTo>
                                  <a:pt x="404" y="241"/>
                                  <a:pt x="398" y="233"/>
                                  <a:pt x="389" y="230"/>
                                </a:cubicBezTo>
                                <a:cubicBezTo>
                                  <a:pt x="380" y="228"/>
                                  <a:pt x="372" y="233"/>
                                  <a:pt x="368" y="241"/>
                                </a:cubicBezTo>
                                <a:cubicBezTo>
                                  <a:pt x="368" y="243"/>
                                  <a:pt x="310" y="379"/>
                                  <a:pt x="175" y="474"/>
                                </a:cubicBezTo>
                                <a:cubicBezTo>
                                  <a:pt x="156" y="488"/>
                                  <a:pt x="140" y="493"/>
                                  <a:pt x="132" y="488"/>
                                </a:cubicBezTo>
                                <a:cubicBezTo>
                                  <a:pt x="106" y="471"/>
                                  <a:pt x="111" y="376"/>
                                  <a:pt x="122" y="285"/>
                                </a:cubicBezTo>
                                <a:cubicBezTo>
                                  <a:pt x="173" y="231"/>
                                  <a:pt x="225" y="163"/>
                                  <a:pt x="229" y="109"/>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500" name="Google Shape;2500;p48"/>
                          <p:cNvSpPr/>
                          <p:nvPr/>
                        </p:nvSpPr>
                        <p:spPr>
                          <a:xfrm>
                            <a:off x="-5111125" y="848725"/>
                            <a:ext cx="69840" cy="104760"/>
                          </a:xfrm>
                          <a:custGeom>
                            <a:avLst/>
                            <a:gdLst/>
                            <a:ahLst/>
                            <a:cxnLst/>
                            <a:rect l="l" t="t" r="r" b="b"/>
                            <a:pathLst>
                              <a:path w="194" h="291" extrusionOk="0">
                                <a:moveTo>
                                  <a:pt x="9" y="41"/>
                                </a:moveTo>
                                <a:lnTo>
                                  <a:pt x="0" y="223"/>
                                </a:lnTo>
                                <a:cubicBezTo>
                                  <a:pt x="0" y="232"/>
                                  <a:pt x="6" y="240"/>
                                  <a:pt x="15" y="242"/>
                                </a:cubicBezTo>
                                <a:cubicBezTo>
                                  <a:pt x="24" y="244"/>
                                  <a:pt x="32" y="239"/>
                                  <a:pt x="36" y="231"/>
                                </a:cubicBezTo>
                                <a:cubicBezTo>
                                  <a:pt x="72" y="139"/>
                                  <a:pt x="117" y="55"/>
                                  <a:pt x="137" y="39"/>
                                </a:cubicBezTo>
                                <a:cubicBezTo>
                                  <a:pt x="138" y="42"/>
                                  <a:pt x="140" y="49"/>
                                  <a:pt x="141" y="60"/>
                                </a:cubicBezTo>
                                <a:cubicBezTo>
                                  <a:pt x="158" y="207"/>
                                  <a:pt x="158" y="290"/>
                                  <a:pt x="158" y="291"/>
                                </a:cubicBezTo>
                                <a:lnTo>
                                  <a:pt x="194" y="291"/>
                                </a:lnTo>
                                <a:cubicBezTo>
                                  <a:pt x="194" y="287"/>
                                  <a:pt x="194" y="205"/>
                                  <a:pt x="178" y="56"/>
                                </a:cubicBezTo>
                                <a:cubicBezTo>
                                  <a:pt x="176" y="42"/>
                                  <a:pt x="172" y="4"/>
                                  <a:pt x="144" y="0"/>
                                </a:cubicBezTo>
                                <a:cubicBezTo>
                                  <a:pt x="116" y="-3"/>
                                  <a:pt x="82" y="38"/>
                                  <a:pt x="41" y="124"/>
                                </a:cubicBezTo>
                                <a:lnTo>
                                  <a:pt x="45" y="43"/>
                                </a:lnTo>
                                <a:lnTo>
                                  <a:pt x="9" y="41"/>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501" name="Google Shape;2501;p48"/>
                          <p:cNvSpPr/>
                          <p:nvPr/>
                        </p:nvSpPr>
                        <p:spPr>
                          <a:xfrm>
                            <a:off x="-5477965" y="1111525"/>
                            <a:ext cx="93960" cy="102240"/>
                          </a:xfrm>
                          <a:custGeom>
                            <a:avLst/>
                            <a:gdLst/>
                            <a:ahLst/>
                            <a:cxnLst/>
                            <a:rect l="l" t="t" r="r" b="b"/>
                            <a:pathLst>
                              <a:path w="261" h="284" extrusionOk="0">
                                <a:moveTo>
                                  <a:pt x="0" y="257"/>
                                </a:moveTo>
                                <a:cubicBezTo>
                                  <a:pt x="0" y="266"/>
                                  <a:pt x="6" y="274"/>
                                  <a:pt x="15" y="275"/>
                                </a:cubicBezTo>
                                <a:cubicBezTo>
                                  <a:pt x="25" y="276"/>
                                  <a:pt x="33" y="271"/>
                                  <a:pt x="36" y="262"/>
                                </a:cubicBezTo>
                                <a:cubicBezTo>
                                  <a:pt x="56" y="188"/>
                                  <a:pt x="84" y="105"/>
                                  <a:pt x="102" y="68"/>
                                </a:cubicBezTo>
                                <a:cubicBezTo>
                                  <a:pt x="103" y="73"/>
                                  <a:pt x="104" y="79"/>
                                  <a:pt x="105" y="85"/>
                                </a:cubicBezTo>
                                <a:cubicBezTo>
                                  <a:pt x="118" y="162"/>
                                  <a:pt x="133" y="259"/>
                                  <a:pt x="186" y="280"/>
                                </a:cubicBezTo>
                                <a:cubicBezTo>
                                  <a:pt x="193" y="283"/>
                                  <a:pt x="200" y="284"/>
                                  <a:pt x="208" y="284"/>
                                </a:cubicBezTo>
                                <a:cubicBezTo>
                                  <a:pt x="224" y="284"/>
                                  <a:pt x="242" y="277"/>
                                  <a:pt x="261" y="263"/>
                                </a:cubicBezTo>
                                <a:lnTo>
                                  <a:pt x="239" y="234"/>
                                </a:lnTo>
                                <a:cubicBezTo>
                                  <a:pt x="223" y="246"/>
                                  <a:pt x="210" y="250"/>
                                  <a:pt x="200" y="246"/>
                                </a:cubicBezTo>
                                <a:cubicBezTo>
                                  <a:pt x="166" y="233"/>
                                  <a:pt x="150" y="136"/>
                                  <a:pt x="141" y="79"/>
                                </a:cubicBezTo>
                                <a:cubicBezTo>
                                  <a:pt x="139" y="67"/>
                                  <a:pt x="137" y="56"/>
                                  <a:pt x="135" y="46"/>
                                </a:cubicBezTo>
                                <a:cubicBezTo>
                                  <a:pt x="132" y="26"/>
                                  <a:pt x="123" y="15"/>
                                  <a:pt x="109" y="14"/>
                                </a:cubicBezTo>
                                <a:cubicBezTo>
                                  <a:pt x="98" y="14"/>
                                  <a:pt x="78" y="13"/>
                                  <a:pt x="36" y="134"/>
                                </a:cubicBezTo>
                                <a:lnTo>
                                  <a:pt x="36" y="0"/>
                                </a:lnTo>
                                <a:lnTo>
                                  <a:pt x="0" y="0"/>
                                </a:lnTo>
                                <a:lnTo>
                                  <a:pt x="0" y="257"/>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502" name="Google Shape;2502;p48"/>
                          <p:cNvSpPr/>
                          <p:nvPr/>
                        </p:nvSpPr>
                        <p:spPr>
                          <a:xfrm>
                            <a:off x="-5370685" y="1129165"/>
                            <a:ext cx="168480" cy="66240"/>
                          </a:xfrm>
                          <a:custGeom>
                            <a:avLst/>
                            <a:gdLst/>
                            <a:ahLst/>
                            <a:cxnLst/>
                            <a:rect l="l" t="t" r="r" b="b"/>
                            <a:pathLst>
                              <a:path w="468" h="184" extrusionOk="0">
                                <a:moveTo>
                                  <a:pt x="384" y="93"/>
                                </a:moveTo>
                                <a:lnTo>
                                  <a:pt x="393" y="97"/>
                                </a:lnTo>
                                <a:lnTo>
                                  <a:pt x="383" y="99"/>
                                </a:lnTo>
                                <a:lnTo>
                                  <a:pt x="384" y="93"/>
                                </a:lnTo>
                                <a:moveTo>
                                  <a:pt x="214" y="184"/>
                                </a:moveTo>
                                <a:lnTo>
                                  <a:pt x="454" y="118"/>
                                </a:lnTo>
                                <a:cubicBezTo>
                                  <a:pt x="462" y="116"/>
                                  <a:pt x="467" y="109"/>
                                  <a:pt x="468" y="101"/>
                                </a:cubicBezTo>
                                <a:cubicBezTo>
                                  <a:pt x="468" y="93"/>
                                  <a:pt x="464" y="86"/>
                                  <a:pt x="457" y="83"/>
                                </a:cubicBezTo>
                                <a:lnTo>
                                  <a:pt x="258" y="0"/>
                                </a:lnTo>
                                <a:lnTo>
                                  <a:pt x="243" y="34"/>
                                </a:lnTo>
                                <a:lnTo>
                                  <a:pt x="349" y="78"/>
                                </a:lnTo>
                                <a:lnTo>
                                  <a:pt x="4" y="41"/>
                                </a:lnTo>
                                <a:lnTo>
                                  <a:pt x="0" y="77"/>
                                </a:lnTo>
                                <a:lnTo>
                                  <a:pt x="333" y="113"/>
                                </a:lnTo>
                                <a:lnTo>
                                  <a:pt x="204" y="149"/>
                                </a:lnTo>
                                <a:lnTo>
                                  <a:pt x="214" y="184"/>
                                </a:lnTo>
                                <a:close/>
                              </a:path>
                            </a:pathLst>
                          </a:custGeom>
                          <a:solidFill>
                            <a:schemeClr val="dk1"/>
                          </a:solidFill>
                          <a:ln>
                            <a:noFill/>
                          </a:ln>
                        </p:spPr>
                        <p:txBody>
                          <a:bodyPr spcFirstLastPara="1" wrap="square" lIns="90000" tIns="21225" rIns="90000" bIns="2122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503" name="Google Shape;2503;p48"/>
                          <p:cNvSpPr/>
                          <p:nvPr/>
                        </p:nvSpPr>
                        <p:spPr>
                          <a:xfrm>
                            <a:off x="-5195725" y="1137805"/>
                            <a:ext cx="127080" cy="65880"/>
                          </a:xfrm>
                          <a:custGeom>
                            <a:avLst/>
                            <a:gdLst/>
                            <a:ahLst/>
                            <a:cxnLst/>
                            <a:rect l="l" t="t" r="r" b="b"/>
                            <a:pathLst>
                              <a:path w="353" h="183" extrusionOk="0">
                                <a:moveTo>
                                  <a:pt x="60" y="125"/>
                                </a:moveTo>
                                <a:cubicBezTo>
                                  <a:pt x="59" y="125"/>
                                  <a:pt x="53" y="121"/>
                                  <a:pt x="47" y="104"/>
                                </a:cubicBezTo>
                                <a:cubicBezTo>
                                  <a:pt x="46" y="101"/>
                                  <a:pt x="45" y="98"/>
                                  <a:pt x="44" y="94"/>
                                </a:cubicBezTo>
                                <a:cubicBezTo>
                                  <a:pt x="53" y="100"/>
                                  <a:pt x="64" y="107"/>
                                  <a:pt x="77" y="115"/>
                                </a:cubicBezTo>
                                <a:cubicBezTo>
                                  <a:pt x="69" y="123"/>
                                  <a:pt x="63" y="126"/>
                                  <a:pt x="60" y="125"/>
                                </a:cubicBezTo>
                                <a:moveTo>
                                  <a:pt x="132" y="104"/>
                                </a:moveTo>
                                <a:cubicBezTo>
                                  <a:pt x="136" y="99"/>
                                  <a:pt x="140" y="93"/>
                                  <a:pt x="144" y="87"/>
                                </a:cubicBezTo>
                                <a:cubicBezTo>
                                  <a:pt x="150" y="76"/>
                                  <a:pt x="154" y="68"/>
                                  <a:pt x="154" y="68"/>
                                </a:cubicBezTo>
                                <a:lnTo>
                                  <a:pt x="121" y="51"/>
                                </a:lnTo>
                                <a:cubicBezTo>
                                  <a:pt x="121" y="52"/>
                                  <a:pt x="118" y="58"/>
                                  <a:pt x="112" y="68"/>
                                </a:cubicBezTo>
                                <a:cubicBezTo>
                                  <a:pt x="108" y="75"/>
                                  <a:pt x="104" y="81"/>
                                  <a:pt x="101" y="86"/>
                                </a:cubicBezTo>
                                <a:cubicBezTo>
                                  <a:pt x="85" y="77"/>
                                  <a:pt x="73" y="69"/>
                                  <a:pt x="63" y="63"/>
                                </a:cubicBezTo>
                                <a:cubicBezTo>
                                  <a:pt x="36" y="45"/>
                                  <a:pt x="22" y="36"/>
                                  <a:pt x="8" y="47"/>
                                </a:cubicBezTo>
                                <a:cubicBezTo>
                                  <a:pt x="-6" y="59"/>
                                  <a:pt x="0" y="78"/>
                                  <a:pt x="12" y="115"/>
                                </a:cubicBezTo>
                                <a:cubicBezTo>
                                  <a:pt x="22" y="144"/>
                                  <a:pt x="37" y="160"/>
                                  <a:pt x="57" y="162"/>
                                </a:cubicBezTo>
                                <a:cubicBezTo>
                                  <a:pt x="74" y="163"/>
                                  <a:pt x="91" y="154"/>
                                  <a:pt x="110" y="134"/>
                                </a:cubicBezTo>
                                <a:cubicBezTo>
                                  <a:pt x="130" y="145"/>
                                  <a:pt x="153" y="156"/>
                                  <a:pt x="180" y="168"/>
                                </a:cubicBezTo>
                                <a:cubicBezTo>
                                  <a:pt x="208" y="179"/>
                                  <a:pt x="231" y="183"/>
                                  <a:pt x="250" y="183"/>
                                </a:cubicBezTo>
                                <a:cubicBezTo>
                                  <a:pt x="284" y="183"/>
                                  <a:pt x="306" y="170"/>
                                  <a:pt x="318" y="160"/>
                                </a:cubicBezTo>
                                <a:cubicBezTo>
                                  <a:pt x="347" y="135"/>
                                  <a:pt x="360" y="93"/>
                                  <a:pt x="351" y="55"/>
                                </a:cubicBezTo>
                                <a:cubicBezTo>
                                  <a:pt x="344" y="26"/>
                                  <a:pt x="325" y="6"/>
                                  <a:pt x="299" y="0"/>
                                </a:cubicBezTo>
                                <a:lnTo>
                                  <a:pt x="291" y="36"/>
                                </a:lnTo>
                                <a:cubicBezTo>
                                  <a:pt x="307" y="39"/>
                                  <a:pt x="313" y="55"/>
                                  <a:pt x="315" y="64"/>
                                </a:cubicBezTo>
                                <a:cubicBezTo>
                                  <a:pt x="320" y="84"/>
                                  <a:pt x="316" y="114"/>
                                  <a:pt x="294" y="132"/>
                                </a:cubicBezTo>
                                <a:cubicBezTo>
                                  <a:pt x="272" y="151"/>
                                  <a:pt x="237" y="152"/>
                                  <a:pt x="194" y="134"/>
                                </a:cubicBezTo>
                                <a:cubicBezTo>
                                  <a:pt x="171" y="124"/>
                                  <a:pt x="151" y="114"/>
                                  <a:pt x="132" y="104"/>
                                </a:cubicBezTo>
                                <a:close/>
                              </a:path>
                            </a:pathLst>
                          </a:custGeom>
                          <a:solidFill>
                            <a:schemeClr val="dk1"/>
                          </a:solidFill>
                          <a:ln>
                            <a:noFill/>
                          </a:ln>
                        </p:spPr>
                        <p:txBody>
                          <a:bodyPr spcFirstLastPara="1" wrap="square" lIns="90000" tIns="20875" rIns="90000" bIns="2087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504" name="Google Shape;2504;p48"/>
                          <p:cNvSpPr/>
                          <p:nvPr/>
                        </p:nvSpPr>
                        <p:spPr>
                          <a:xfrm>
                            <a:off x="-5098165" y="837565"/>
                            <a:ext cx="388440" cy="286560"/>
                          </a:xfrm>
                          <a:custGeom>
                            <a:avLst/>
                            <a:gdLst/>
                            <a:ahLst/>
                            <a:cxnLst/>
                            <a:rect l="l" t="t" r="r" b="b"/>
                            <a:pathLst>
                              <a:path w="1079" h="796" extrusionOk="0">
                                <a:moveTo>
                                  <a:pt x="1061" y="21"/>
                                </a:moveTo>
                                <a:cubicBezTo>
                                  <a:pt x="992" y="17"/>
                                  <a:pt x="383" y="-19"/>
                                  <a:pt x="314" y="15"/>
                                </a:cubicBezTo>
                                <a:cubicBezTo>
                                  <a:pt x="251" y="47"/>
                                  <a:pt x="176" y="515"/>
                                  <a:pt x="146" y="724"/>
                                </a:cubicBezTo>
                                <a:lnTo>
                                  <a:pt x="31" y="536"/>
                                </a:lnTo>
                                <a:lnTo>
                                  <a:pt x="0" y="555"/>
                                </a:lnTo>
                                <a:lnTo>
                                  <a:pt x="141" y="787"/>
                                </a:lnTo>
                                <a:cubicBezTo>
                                  <a:pt x="144" y="793"/>
                                  <a:pt x="150" y="796"/>
                                  <a:pt x="157" y="796"/>
                                </a:cubicBezTo>
                                <a:cubicBezTo>
                                  <a:pt x="158" y="796"/>
                                  <a:pt x="159" y="796"/>
                                  <a:pt x="160" y="795"/>
                                </a:cubicBezTo>
                                <a:cubicBezTo>
                                  <a:pt x="168" y="794"/>
                                  <a:pt x="174" y="788"/>
                                  <a:pt x="175" y="780"/>
                                </a:cubicBezTo>
                                <a:cubicBezTo>
                                  <a:pt x="222" y="440"/>
                                  <a:pt x="294" y="73"/>
                                  <a:pt x="331" y="48"/>
                                </a:cubicBezTo>
                                <a:cubicBezTo>
                                  <a:pt x="375" y="26"/>
                                  <a:pt x="782" y="41"/>
                                  <a:pt x="1041" y="57"/>
                                </a:cubicBezTo>
                                <a:lnTo>
                                  <a:pt x="1034" y="180"/>
                                </a:lnTo>
                                <a:lnTo>
                                  <a:pt x="1070" y="182"/>
                                </a:lnTo>
                                <a:lnTo>
                                  <a:pt x="1079" y="41"/>
                                </a:lnTo>
                                <a:cubicBezTo>
                                  <a:pt x="1079" y="31"/>
                                  <a:pt x="1072" y="22"/>
                                  <a:pt x="1061" y="21"/>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505" name="Google Shape;2505;p48"/>
                          <p:cNvSpPr/>
                          <p:nvPr/>
                        </p:nvSpPr>
                        <p:spPr>
                          <a:xfrm>
                            <a:off x="-4972165" y="912805"/>
                            <a:ext cx="150480" cy="175320"/>
                          </a:xfrm>
                          <a:custGeom>
                            <a:avLst/>
                            <a:gdLst/>
                            <a:ahLst/>
                            <a:cxnLst/>
                            <a:rect l="l" t="t" r="r" b="b"/>
                            <a:pathLst>
                              <a:path w="418" h="487" extrusionOk="0">
                                <a:moveTo>
                                  <a:pt x="372" y="456"/>
                                </a:moveTo>
                                <a:cubicBezTo>
                                  <a:pt x="383" y="394"/>
                                  <a:pt x="438" y="82"/>
                                  <a:pt x="412" y="30"/>
                                </a:cubicBezTo>
                                <a:cubicBezTo>
                                  <a:pt x="402" y="11"/>
                                  <a:pt x="386" y="1"/>
                                  <a:pt x="366" y="0"/>
                                </a:cubicBezTo>
                                <a:cubicBezTo>
                                  <a:pt x="322" y="-3"/>
                                  <a:pt x="263" y="44"/>
                                  <a:pt x="222" y="111"/>
                                </a:cubicBezTo>
                                <a:cubicBezTo>
                                  <a:pt x="181" y="180"/>
                                  <a:pt x="86" y="367"/>
                                  <a:pt x="52" y="436"/>
                                </a:cubicBezTo>
                                <a:lnTo>
                                  <a:pt x="28" y="408"/>
                                </a:lnTo>
                                <a:lnTo>
                                  <a:pt x="0" y="431"/>
                                </a:lnTo>
                                <a:lnTo>
                                  <a:pt x="41" y="481"/>
                                </a:lnTo>
                                <a:cubicBezTo>
                                  <a:pt x="45" y="485"/>
                                  <a:pt x="50" y="487"/>
                                  <a:pt x="55" y="487"/>
                                </a:cubicBezTo>
                                <a:cubicBezTo>
                                  <a:pt x="56" y="487"/>
                                  <a:pt x="57" y="487"/>
                                  <a:pt x="58" y="487"/>
                                </a:cubicBezTo>
                                <a:cubicBezTo>
                                  <a:pt x="64" y="486"/>
                                  <a:pt x="69" y="483"/>
                                  <a:pt x="72" y="477"/>
                                </a:cubicBezTo>
                                <a:cubicBezTo>
                                  <a:pt x="73" y="475"/>
                                  <a:pt x="205" y="212"/>
                                  <a:pt x="254" y="130"/>
                                </a:cubicBezTo>
                                <a:cubicBezTo>
                                  <a:pt x="289" y="71"/>
                                  <a:pt x="339" y="36"/>
                                  <a:pt x="365" y="36"/>
                                </a:cubicBezTo>
                                <a:cubicBezTo>
                                  <a:pt x="371" y="37"/>
                                  <a:pt x="376" y="40"/>
                                  <a:pt x="379" y="46"/>
                                </a:cubicBezTo>
                                <a:cubicBezTo>
                                  <a:pt x="388" y="64"/>
                                  <a:pt x="380" y="157"/>
                                  <a:pt x="365" y="268"/>
                                </a:cubicBezTo>
                                <a:cubicBezTo>
                                  <a:pt x="330" y="260"/>
                                  <a:pt x="249" y="243"/>
                                  <a:pt x="223" y="264"/>
                                </a:cubicBezTo>
                                <a:cubicBezTo>
                                  <a:pt x="215" y="269"/>
                                  <a:pt x="211" y="278"/>
                                  <a:pt x="211" y="287"/>
                                </a:cubicBezTo>
                                <a:lnTo>
                                  <a:pt x="248" y="287"/>
                                </a:lnTo>
                                <a:cubicBezTo>
                                  <a:pt x="248" y="290"/>
                                  <a:pt x="246" y="292"/>
                                  <a:pt x="245" y="293"/>
                                </a:cubicBezTo>
                                <a:cubicBezTo>
                                  <a:pt x="255" y="286"/>
                                  <a:pt x="308" y="292"/>
                                  <a:pt x="358" y="304"/>
                                </a:cubicBezTo>
                                <a:lnTo>
                                  <a:pt x="363" y="285"/>
                                </a:lnTo>
                                <a:cubicBezTo>
                                  <a:pt x="355" y="338"/>
                                  <a:pt x="346" y="395"/>
                                  <a:pt x="336" y="449"/>
                                </a:cubicBezTo>
                                <a:lnTo>
                                  <a:pt x="372" y="456"/>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506" name="Google Shape;2506;p48"/>
                          <p:cNvSpPr/>
                          <p:nvPr/>
                        </p:nvSpPr>
                        <p:spPr>
                          <a:xfrm>
                            <a:off x="-6039925" y="1231405"/>
                            <a:ext cx="100080" cy="101520"/>
                          </a:xfrm>
                          <a:custGeom>
                            <a:avLst/>
                            <a:gdLst/>
                            <a:ahLst/>
                            <a:cxnLst/>
                            <a:rect l="l" t="t" r="r" b="b"/>
                            <a:pathLst>
                              <a:path w="278" h="282" extrusionOk="0">
                                <a:moveTo>
                                  <a:pt x="244" y="0"/>
                                </a:moveTo>
                                <a:cubicBezTo>
                                  <a:pt x="224" y="49"/>
                                  <a:pt x="190" y="117"/>
                                  <a:pt x="154" y="166"/>
                                </a:cubicBezTo>
                                <a:cubicBezTo>
                                  <a:pt x="146" y="123"/>
                                  <a:pt x="144" y="67"/>
                                  <a:pt x="146" y="24"/>
                                </a:cubicBezTo>
                                <a:lnTo>
                                  <a:pt x="110" y="22"/>
                                </a:lnTo>
                                <a:cubicBezTo>
                                  <a:pt x="109" y="46"/>
                                  <a:pt x="106" y="136"/>
                                  <a:pt x="125" y="202"/>
                                </a:cubicBezTo>
                                <a:cubicBezTo>
                                  <a:pt x="110" y="216"/>
                                  <a:pt x="96" y="227"/>
                                  <a:pt x="83" y="229"/>
                                </a:cubicBezTo>
                                <a:lnTo>
                                  <a:pt x="0" y="246"/>
                                </a:lnTo>
                                <a:lnTo>
                                  <a:pt x="7" y="282"/>
                                </a:lnTo>
                                <a:lnTo>
                                  <a:pt x="90" y="265"/>
                                </a:lnTo>
                                <a:cubicBezTo>
                                  <a:pt x="107" y="262"/>
                                  <a:pt x="124" y="252"/>
                                  <a:pt x="140" y="238"/>
                                </a:cubicBezTo>
                                <a:cubicBezTo>
                                  <a:pt x="148" y="252"/>
                                  <a:pt x="158" y="263"/>
                                  <a:pt x="170" y="269"/>
                                </a:cubicBezTo>
                                <a:cubicBezTo>
                                  <a:pt x="177" y="272"/>
                                  <a:pt x="185" y="274"/>
                                  <a:pt x="193" y="274"/>
                                </a:cubicBezTo>
                                <a:cubicBezTo>
                                  <a:pt x="213" y="274"/>
                                  <a:pt x="234" y="264"/>
                                  <a:pt x="256" y="244"/>
                                </a:cubicBezTo>
                                <a:lnTo>
                                  <a:pt x="232" y="217"/>
                                </a:lnTo>
                                <a:cubicBezTo>
                                  <a:pt x="218" y="229"/>
                                  <a:pt x="199" y="242"/>
                                  <a:pt x="186" y="236"/>
                                </a:cubicBezTo>
                                <a:cubicBezTo>
                                  <a:pt x="178" y="232"/>
                                  <a:pt x="172" y="223"/>
                                  <a:pt x="166" y="210"/>
                                </a:cubicBezTo>
                                <a:cubicBezTo>
                                  <a:pt x="225" y="141"/>
                                  <a:pt x="271" y="31"/>
                                  <a:pt x="278" y="14"/>
                                </a:cubicBezTo>
                                <a:lnTo>
                                  <a:pt x="244" y="0"/>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507" name="Google Shape;2507;p48"/>
                          <p:cNvSpPr/>
                          <p:nvPr/>
                        </p:nvSpPr>
                        <p:spPr>
                          <a:xfrm>
                            <a:off x="-5881525" y="1224925"/>
                            <a:ext cx="145080" cy="268200"/>
                          </a:xfrm>
                          <a:custGeom>
                            <a:avLst/>
                            <a:gdLst/>
                            <a:ahLst/>
                            <a:cxnLst/>
                            <a:rect l="l" t="t" r="r" b="b"/>
                            <a:pathLst>
                              <a:path w="403" h="745" extrusionOk="0">
                                <a:moveTo>
                                  <a:pt x="320" y="1"/>
                                </a:moveTo>
                                <a:cubicBezTo>
                                  <a:pt x="258" y="-5"/>
                                  <a:pt x="184" y="41"/>
                                  <a:pt x="168" y="129"/>
                                </a:cubicBezTo>
                                <a:cubicBezTo>
                                  <a:pt x="164" y="149"/>
                                  <a:pt x="161" y="173"/>
                                  <a:pt x="159" y="205"/>
                                </a:cubicBezTo>
                                <a:cubicBezTo>
                                  <a:pt x="156" y="248"/>
                                  <a:pt x="155" y="297"/>
                                  <a:pt x="153" y="349"/>
                                </a:cubicBezTo>
                                <a:cubicBezTo>
                                  <a:pt x="149" y="483"/>
                                  <a:pt x="145" y="634"/>
                                  <a:pt x="112" y="687"/>
                                </a:cubicBezTo>
                                <a:cubicBezTo>
                                  <a:pt x="101" y="704"/>
                                  <a:pt x="91" y="711"/>
                                  <a:pt x="82" y="707"/>
                                </a:cubicBezTo>
                                <a:cubicBezTo>
                                  <a:pt x="58" y="698"/>
                                  <a:pt x="35" y="641"/>
                                  <a:pt x="37" y="627"/>
                                </a:cubicBezTo>
                                <a:lnTo>
                                  <a:pt x="20" y="622"/>
                                </a:lnTo>
                                <a:lnTo>
                                  <a:pt x="2" y="616"/>
                                </a:lnTo>
                                <a:cubicBezTo>
                                  <a:pt x="-7" y="644"/>
                                  <a:pt x="23" y="720"/>
                                  <a:pt x="65" y="740"/>
                                </a:cubicBezTo>
                                <a:cubicBezTo>
                                  <a:pt x="70" y="743"/>
                                  <a:pt x="78" y="745"/>
                                  <a:pt x="87" y="745"/>
                                </a:cubicBezTo>
                                <a:cubicBezTo>
                                  <a:pt x="103" y="745"/>
                                  <a:pt x="124" y="737"/>
                                  <a:pt x="143" y="706"/>
                                </a:cubicBezTo>
                                <a:cubicBezTo>
                                  <a:pt x="182" y="646"/>
                                  <a:pt x="186" y="496"/>
                                  <a:pt x="190" y="350"/>
                                </a:cubicBezTo>
                                <a:cubicBezTo>
                                  <a:pt x="191" y="299"/>
                                  <a:pt x="193" y="249"/>
                                  <a:pt x="195" y="207"/>
                                </a:cubicBezTo>
                                <a:cubicBezTo>
                                  <a:pt x="198" y="177"/>
                                  <a:pt x="200" y="154"/>
                                  <a:pt x="204" y="136"/>
                                </a:cubicBezTo>
                                <a:cubicBezTo>
                                  <a:pt x="216" y="70"/>
                                  <a:pt x="272" y="33"/>
                                  <a:pt x="317" y="37"/>
                                </a:cubicBezTo>
                                <a:cubicBezTo>
                                  <a:pt x="348" y="40"/>
                                  <a:pt x="366" y="63"/>
                                  <a:pt x="366" y="99"/>
                                </a:cubicBezTo>
                                <a:cubicBezTo>
                                  <a:pt x="366" y="212"/>
                                  <a:pt x="347" y="273"/>
                                  <a:pt x="327" y="285"/>
                                </a:cubicBezTo>
                                <a:cubicBezTo>
                                  <a:pt x="325" y="286"/>
                                  <a:pt x="321" y="288"/>
                                  <a:pt x="311" y="283"/>
                                </a:cubicBezTo>
                                <a:cubicBezTo>
                                  <a:pt x="303" y="278"/>
                                  <a:pt x="294" y="280"/>
                                  <a:pt x="288" y="286"/>
                                </a:cubicBezTo>
                                <a:cubicBezTo>
                                  <a:pt x="286" y="288"/>
                                  <a:pt x="280" y="294"/>
                                  <a:pt x="275" y="293"/>
                                </a:cubicBezTo>
                                <a:cubicBezTo>
                                  <a:pt x="274" y="292"/>
                                  <a:pt x="257" y="286"/>
                                  <a:pt x="245" y="220"/>
                                </a:cubicBezTo>
                                <a:lnTo>
                                  <a:pt x="209" y="227"/>
                                </a:lnTo>
                                <a:cubicBezTo>
                                  <a:pt x="220" y="288"/>
                                  <a:pt x="239" y="321"/>
                                  <a:pt x="266" y="328"/>
                                </a:cubicBezTo>
                                <a:cubicBezTo>
                                  <a:pt x="281" y="332"/>
                                  <a:pt x="295" y="327"/>
                                  <a:pt x="305" y="320"/>
                                </a:cubicBezTo>
                                <a:cubicBezTo>
                                  <a:pt x="322" y="326"/>
                                  <a:pt x="336" y="322"/>
                                  <a:pt x="346" y="316"/>
                                </a:cubicBezTo>
                                <a:cubicBezTo>
                                  <a:pt x="395" y="287"/>
                                  <a:pt x="403" y="168"/>
                                  <a:pt x="403" y="99"/>
                                </a:cubicBezTo>
                                <a:cubicBezTo>
                                  <a:pt x="403" y="32"/>
                                  <a:pt x="360" y="4"/>
                                  <a:pt x="320" y="1"/>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508" name="Google Shape;2508;p48"/>
                          <p:cNvSpPr/>
                          <p:nvPr/>
                        </p:nvSpPr>
                        <p:spPr>
                          <a:xfrm>
                            <a:off x="-5877565" y="1248685"/>
                            <a:ext cx="24120" cy="24120"/>
                          </a:xfrm>
                          <a:custGeom>
                            <a:avLst/>
                            <a:gdLst/>
                            <a:ahLst/>
                            <a:cxnLst/>
                            <a:rect l="l" t="t" r="r" b="b"/>
                            <a:pathLst>
                              <a:path w="67" h="67" extrusionOk="0">
                                <a:moveTo>
                                  <a:pt x="34" y="67"/>
                                </a:moveTo>
                                <a:cubicBezTo>
                                  <a:pt x="52" y="67"/>
                                  <a:pt x="67" y="52"/>
                                  <a:pt x="67" y="33"/>
                                </a:cubicBezTo>
                                <a:cubicBezTo>
                                  <a:pt x="67" y="15"/>
                                  <a:pt x="52" y="0"/>
                                  <a:pt x="34" y="0"/>
                                </a:cubicBezTo>
                                <a:cubicBezTo>
                                  <a:pt x="15" y="0"/>
                                  <a:pt x="0" y="15"/>
                                  <a:pt x="0" y="33"/>
                                </a:cubicBezTo>
                                <a:cubicBezTo>
                                  <a:pt x="0" y="52"/>
                                  <a:pt x="15" y="67"/>
                                  <a:pt x="34" y="67"/>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509" name="Google Shape;2509;p48"/>
                          <p:cNvSpPr/>
                          <p:nvPr/>
                        </p:nvSpPr>
                        <p:spPr>
                          <a:xfrm>
                            <a:off x="-5886205" y="1299445"/>
                            <a:ext cx="23760" cy="24120"/>
                          </a:xfrm>
                          <a:custGeom>
                            <a:avLst/>
                            <a:gdLst/>
                            <a:ahLst/>
                            <a:cxnLst/>
                            <a:rect l="l" t="t" r="r" b="b"/>
                            <a:pathLst>
                              <a:path w="66" h="67" extrusionOk="0">
                                <a:moveTo>
                                  <a:pt x="66" y="33"/>
                                </a:moveTo>
                                <a:cubicBezTo>
                                  <a:pt x="66" y="15"/>
                                  <a:pt x="51" y="0"/>
                                  <a:pt x="33" y="0"/>
                                </a:cubicBezTo>
                                <a:cubicBezTo>
                                  <a:pt x="14" y="0"/>
                                  <a:pt x="0" y="15"/>
                                  <a:pt x="0" y="33"/>
                                </a:cubicBezTo>
                                <a:cubicBezTo>
                                  <a:pt x="0" y="52"/>
                                  <a:pt x="14" y="67"/>
                                  <a:pt x="33" y="67"/>
                                </a:cubicBezTo>
                                <a:cubicBezTo>
                                  <a:pt x="51" y="67"/>
                                  <a:pt x="66" y="52"/>
                                  <a:pt x="66" y="33"/>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510" name="Google Shape;2510;p48"/>
                          <p:cNvSpPr/>
                          <p:nvPr/>
                        </p:nvSpPr>
                        <p:spPr>
                          <a:xfrm>
                            <a:off x="-5949925" y="3519925"/>
                            <a:ext cx="982080" cy="287280"/>
                          </a:xfrm>
                          <a:custGeom>
                            <a:avLst/>
                            <a:gdLst/>
                            <a:ahLst/>
                            <a:cxnLst/>
                            <a:rect l="l" t="t" r="r" b="b"/>
                            <a:pathLst>
                              <a:path w="2728" h="798" extrusionOk="0">
                                <a:moveTo>
                                  <a:pt x="2710" y="109"/>
                                </a:moveTo>
                                <a:lnTo>
                                  <a:pt x="2636" y="109"/>
                                </a:lnTo>
                                <a:cubicBezTo>
                                  <a:pt x="2631" y="109"/>
                                  <a:pt x="2619" y="110"/>
                                  <a:pt x="2599" y="111"/>
                                </a:cubicBezTo>
                                <a:cubicBezTo>
                                  <a:pt x="2130" y="137"/>
                                  <a:pt x="1656" y="123"/>
                                  <a:pt x="1188" y="67"/>
                                </a:cubicBezTo>
                                <a:cubicBezTo>
                                  <a:pt x="435" y="-22"/>
                                  <a:pt x="422" y="-11"/>
                                  <a:pt x="374" y="32"/>
                                </a:cubicBezTo>
                                <a:cubicBezTo>
                                  <a:pt x="371" y="34"/>
                                  <a:pt x="368" y="37"/>
                                  <a:pt x="365" y="40"/>
                                </a:cubicBezTo>
                                <a:cubicBezTo>
                                  <a:pt x="315" y="79"/>
                                  <a:pt x="199" y="557"/>
                                  <a:pt x="158" y="731"/>
                                </a:cubicBezTo>
                                <a:lnTo>
                                  <a:pt x="34" y="528"/>
                                </a:lnTo>
                                <a:cubicBezTo>
                                  <a:pt x="29" y="519"/>
                                  <a:pt x="18" y="517"/>
                                  <a:pt x="9" y="522"/>
                                </a:cubicBezTo>
                                <a:cubicBezTo>
                                  <a:pt x="1" y="527"/>
                                  <a:pt x="-2" y="538"/>
                                  <a:pt x="3" y="547"/>
                                </a:cubicBezTo>
                                <a:lnTo>
                                  <a:pt x="150" y="789"/>
                                </a:lnTo>
                                <a:cubicBezTo>
                                  <a:pt x="154" y="794"/>
                                  <a:pt x="160" y="798"/>
                                  <a:pt x="166" y="798"/>
                                </a:cubicBezTo>
                                <a:cubicBezTo>
                                  <a:pt x="167" y="798"/>
                                  <a:pt x="168" y="797"/>
                                  <a:pt x="169" y="797"/>
                                </a:cubicBezTo>
                                <a:cubicBezTo>
                                  <a:pt x="176" y="796"/>
                                  <a:pt x="182" y="791"/>
                                  <a:pt x="184" y="783"/>
                                </a:cubicBezTo>
                                <a:cubicBezTo>
                                  <a:pt x="248" y="504"/>
                                  <a:pt x="354" y="98"/>
                                  <a:pt x="388" y="68"/>
                                </a:cubicBezTo>
                                <a:cubicBezTo>
                                  <a:pt x="391" y="65"/>
                                  <a:pt x="395" y="62"/>
                                  <a:pt x="398" y="59"/>
                                </a:cubicBezTo>
                                <a:cubicBezTo>
                                  <a:pt x="432" y="29"/>
                                  <a:pt x="447" y="16"/>
                                  <a:pt x="1183" y="104"/>
                                </a:cubicBezTo>
                                <a:cubicBezTo>
                                  <a:pt x="1654" y="159"/>
                                  <a:pt x="2130" y="174"/>
                                  <a:pt x="2601" y="148"/>
                                </a:cubicBezTo>
                                <a:cubicBezTo>
                                  <a:pt x="2620" y="147"/>
                                  <a:pt x="2632" y="146"/>
                                  <a:pt x="2636" y="146"/>
                                </a:cubicBezTo>
                                <a:lnTo>
                                  <a:pt x="2692" y="146"/>
                                </a:lnTo>
                                <a:lnTo>
                                  <a:pt x="2692" y="254"/>
                                </a:lnTo>
                                <a:cubicBezTo>
                                  <a:pt x="2692" y="264"/>
                                  <a:pt x="2700" y="272"/>
                                  <a:pt x="2710" y="272"/>
                                </a:cubicBezTo>
                                <a:cubicBezTo>
                                  <a:pt x="2720" y="272"/>
                                  <a:pt x="2728" y="264"/>
                                  <a:pt x="2728" y="254"/>
                                </a:cubicBezTo>
                                <a:lnTo>
                                  <a:pt x="2728" y="127"/>
                                </a:lnTo>
                                <a:cubicBezTo>
                                  <a:pt x="2728" y="117"/>
                                  <a:pt x="2720" y="109"/>
                                  <a:pt x="2710" y="109"/>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511" name="Google Shape;2511;p48"/>
                          <p:cNvSpPr/>
                          <p:nvPr/>
                        </p:nvSpPr>
                        <p:spPr>
                          <a:xfrm>
                            <a:off x="-5821045" y="3600925"/>
                            <a:ext cx="32040" cy="206280"/>
                          </a:xfrm>
                          <a:custGeom>
                            <a:avLst/>
                            <a:gdLst/>
                            <a:ahLst/>
                            <a:cxnLst/>
                            <a:rect l="l" t="t" r="r" b="b"/>
                            <a:pathLst>
                              <a:path w="89" h="573" extrusionOk="0">
                                <a:moveTo>
                                  <a:pt x="18" y="573"/>
                                </a:moveTo>
                                <a:cubicBezTo>
                                  <a:pt x="27" y="573"/>
                                  <a:pt x="35" y="566"/>
                                  <a:pt x="36" y="556"/>
                                </a:cubicBezTo>
                                <a:lnTo>
                                  <a:pt x="89" y="20"/>
                                </a:lnTo>
                                <a:cubicBezTo>
                                  <a:pt x="90" y="10"/>
                                  <a:pt x="83" y="1"/>
                                  <a:pt x="72" y="0"/>
                                </a:cubicBezTo>
                                <a:cubicBezTo>
                                  <a:pt x="62" y="-1"/>
                                  <a:pt x="53" y="6"/>
                                  <a:pt x="52" y="16"/>
                                </a:cubicBezTo>
                                <a:lnTo>
                                  <a:pt x="0" y="552"/>
                                </a:lnTo>
                                <a:cubicBezTo>
                                  <a:pt x="-1" y="563"/>
                                  <a:pt x="6" y="571"/>
                                  <a:pt x="16" y="572"/>
                                </a:cubicBezTo>
                                <a:cubicBezTo>
                                  <a:pt x="17" y="573"/>
                                  <a:pt x="18" y="573"/>
                                  <a:pt x="18" y="573"/>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512" name="Google Shape;2512;p48"/>
                          <p:cNvSpPr/>
                          <p:nvPr/>
                        </p:nvSpPr>
                        <p:spPr>
                          <a:xfrm>
                            <a:off x="-5779645" y="3620005"/>
                            <a:ext cx="73800" cy="126360"/>
                          </a:xfrm>
                          <a:custGeom>
                            <a:avLst/>
                            <a:gdLst/>
                            <a:ahLst/>
                            <a:cxnLst/>
                            <a:rect l="l" t="t" r="r" b="b"/>
                            <a:pathLst>
                              <a:path w="205" h="351" extrusionOk="0">
                                <a:moveTo>
                                  <a:pt x="191" y="63"/>
                                </a:moveTo>
                                <a:cubicBezTo>
                                  <a:pt x="182" y="60"/>
                                  <a:pt x="172" y="67"/>
                                  <a:pt x="169" y="76"/>
                                </a:cubicBezTo>
                                <a:lnTo>
                                  <a:pt x="148" y="163"/>
                                </a:lnTo>
                                <a:cubicBezTo>
                                  <a:pt x="145" y="160"/>
                                  <a:pt x="141" y="158"/>
                                  <a:pt x="136" y="157"/>
                                </a:cubicBezTo>
                                <a:lnTo>
                                  <a:pt x="51" y="149"/>
                                </a:lnTo>
                                <a:lnTo>
                                  <a:pt x="129" y="28"/>
                                </a:lnTo>
                                <a:cubicBezTo>
                                  <a:pt x="134" y="19"/>
                                  <a:pt x="132" y="8"/>
                                  <a:pt x="123" y="2"/>
                                </a:cubicBezTo>
                                <a:cubicBezTo>
                                  <a:pt x="115" y="-3"/>
                                  <a:pt x="103" y="-1"/>
                                  <a:pt x="98" y="8"/>
                                </a:cubicBezTo>
                                <a:lnTo>
                                  <a:pt x="3" y="155"/>
                                </a:lnTo>
                                <a:cubicBezTo>
                                  <a:pt x="0" y="160"/>
                                  <a:pt x="0" y="167"/>
                                  <a:pt x="2" y="173"/>
                                </a:cubicBezTo>
                                <a:cubicBezTo>
                                  <a:pt x="5" y="179"/>
                                  <a:pt x="11" y="182"/>
                                  <a:pt x="17" y="183"/>
                                </a:cubicBezTo>
                                <a:lnTo>
                                  <a:pt x="133" y="194"/>
                                </a:lnTo>
                                <a:lnTo>
                                  <a:pt x="134" y="194"/>
                                </a:lnTo>
                                <a:cubicBezTo>
                                  <a:pt x="136" y="194"/>
                                  <a:pt x="138" y="193"/>
                                  <a:pt x="140" y="193"/>
                                </a:cubicBezTo>
                                <a:lnTo>
                                  <a:pt x="106" y="329"/>
                                </a:lnTo>
                                <a:cubicBezTo>
                                  <a:pt x="104" y="338"/>
                                  <a:pt x="110" y="348"/>
                                  <a:pt x="119" y="351"/>
                                </a:cubicBezTo>
                                <a:cubicBezTo>
                                  <a:pt x="121" y="351"/>
                                  <a:pt x="122" y="351"/>
                                  <a:pt x="124" y="351"/>
                                </a:cubicBezTo>
                                <a:cubicBezTo>
                                  <a:pt x="132" y="351"/>
                                  <a:pt x="140" y="346"/>
                                  <a:pt x="142" y="338"/>
                                </a:cubicBezTo>
                                <a:lnTo>
                                  <a:pt x="205" y="85"/>
                                </a:lnTo>
                                <a:cubicBezTo>
                                  <a:pt x="207" y="75"/>
                                  <a:pt x="201" y="65"/>
                                  <a:pt x="191" y="63"/>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513" name="Google Shape;2513;p48"/>
                          <p:cNvSpPr/>
                          <p:nvPr/>
                        </p:nvSpPr>
                        <p:spPr>
                          <a:xfrm>
                            <a:off x="-5928325" y="3584365"/>
                            <a:ext cx="66600" cy="63720"/>
                          </a:xfrm>
                          <a:custGeom>
                            <a:avLst/>
                            <a:gdLst/>
                            <a:ahLst/>
                            <a:cxnLst/>
                            <a:rect l="l" t="t" r="r" b="b"/>
                            <a:pathLst>
                              <a:path w="185" h="177" extrusionOk="0">
                                <a:moveTo>
                                  <a:pt x="25" y="158"/>
                                </a:moveTo>
                                <a:cubicBezTo>
                                  <a:pt x="31" y="161"/>
                                  <a:pt x="38" y="159"/>
                                  <a:pt x="43" y="155"/>
                                </a:cubicBezTo>
                                <a:lnTo>
                                  <a:pt x="142" y="66"/>
                                </a:lnTo>
                                <a:lnTo>
                                  <a:pt x="149" y="160"/>
                                </a:lnTo>
                                <a:cubicBezTo>
                                  <a:pt x="149" y="170"/>
                                  <a:pt x="157" y="177"/>
                                  <a:pt x="167" y="177"/>
                                </a:cubicBezTo>
                                <a:lnTo>
                                  <a:pt x="168" y="177"/>
                                </a:lnTo>
                                <a:cubicBezTo>
                                  <a:pt x="178" y="176"/>
                                  <a:pt x="186" y="168"/>
                                  <a:pt x="185" y="158"/>
                                </a:cubicBezTo>
                                <a:lnTo>
                                  <a:pt x="176" y="26"/>
                                </a:lnTo>
                                <a:cubicBezTo>
                                  <a:pt x="176" y="19"/>
                                  <a:pt x="172" y="13"/>
                                  <a:pt x="165" y="11"/>
                                </a:cubicBezTo>
                                <a:cubicBezTo>
                                  <a:pt x="159" y="8"/>
                                  <a:pt x="151" y="9"/>
                                  <a:pt x="146" y="14"/>
                                </a:cubicBezTo>
                                <a:lnTo>
                                  <a:pt x="46" y="104"/>
                                </a:lnTo>
                                <a:lnTo>
                                  <a:pt x="36" y="17"/>
                                </a:lnTo>
                                <a:cubicBezTo>
                                  <a:pt x="35" y="7"/>
                                  <a:pt x="26" y="0"/>
                                  <a:pt x="16" y="0"/>
                                </a:cubicBezTo>
                                <a:cubicBezTo>
                                  <a:pt x="6" y="2"/>
                                  <a:pt x="-1" y="11"/>
                                  <a:pt x="0" y="21"/>
                                </a:cubicBezTo>
                                <a:lnTo>
                                  <a:pt x="13" y="143"/>
                                </a:lnTo>
                                <a:cubicBezTo>
                                  <a:pt x="14" y="150"/>
                                  <a:pt x="18" y="156"/>
                                  <a:pt x="25" y="158"/>
                                </a:cubicBezTo>
                                <a:close/>
                              </a:path>
                            </a:pathLst>
                          </a:custGeom>
                          <a:solidFill>
                            <a:schemeClr val="dk1"/>
                          </a:solidFill>
                          <a:ln>
                            <a:noFill/>
                          </a:ln>
                        </p:spPr>
                        <p:txBody>
                          <a:bodyPr spcFirstLastPara="1" wrap="square" lIns="90000" tIns="18700" rIns="90000" bIns="187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514" name="Google Shape;2514;p48"/>
                          <p:cNvSpPr/>
                          <p:nvPr/>
                        </p:nvSpPr>
                        <p:spPr>
                          <a:xfrm>
                            <a:off x="-5647885" y="3565645"/>
                            <a:ext cx="60480" cy="91800"/>
                          </a:xfrm>
                          <a:custGeom>
                            <a:avLst/>
                            <a:gdLst/>
                            <a:ahLst/>
                            <a:cxnLst/>
                            <a:rect l="l" t="t" r="r" b="b"/>
                            <a:pathLst>
                              <a:path w="168" h="255" extrusionOk="0">
                                <a:moveTo>
                                  <a:pt x="165" y="247"/>
                                </a:moveTo>
                                <a:cubicBezTo>
                                  <a:pt x="171" y="238"/>
                                  <a:pt x="168" y="227"/>
                                  <a:pt x="159" y="222"/>
                                </a:cubicBezTo>
                                <a:cubicBezTo>
                                  <a:pt x="152" y="217"/>
                                  <a:pt x="157" y="180"/>
                                  <a:pt x="160" y="159"/>
                                </a:cubicBezTo>
                                <a:cubicBezTo>
                                  <a:pt x="165" y="119"/>
                                  <a:pt x="171" y="74"/>
                                  <a:pt x="153" y="40"/>
                                </a:cubicBezTo>
                                <a:cubicBezTo>
                                  <a:pt x="143" y="22"/>
                                  <a:pt x="129" y="20"/>
                                  <a:pt x="121" y="20"/>
                                </a:cubicBezTo>
                                <a:cubicBezTo>
                                  <a:pt x="94" y="21"/>
                                  <a:pt x="62" y="64"/>
                                  <a:pt x="37" y="110"/>
                                </a:cubicBezTo>
                                <a:lnTo>
                                  <a:pt x="37" y="18"/>
                                </a:lnTo>
                                <a:cubicBezTo>
                                  <a:pt x="37" y="8"/>
                                  <a:pt x="28" y="0"/>
                                  <a:pt x="18" y="0"/>
                                </a:cubicBezTo>
                                <a:cubicBezTo>
                                  <a:pt x="8" y="0"/>
                                  <a:pt x="0" y="8"/>
                                  <a:pt x="0" y="18"/>
                                </a:cubicBezTo>
                                <a:lnTo>
                                  <a:pt x="0" y="189"/>
                                </a:lnTo>
                                <a:cubicBezTo>
                                  <a:pt x="0" y="198"/>
                                  <a:pt x="6" y="205"/>
                                  <a:pt x="15" y="207"/>
                                </a:cubicBezTo>
                                <a:cubicBezTo>
                                  <a:pt x="23" y="209"/>
                                  <a:pt x="32" y="204"/>
                                  <a:pt x="35" y="196"/>
                                </a:cubicBezTo>
                                <a:cubicBezTo>
                                  <a:pt x="65" y="129"/>
                                  <a:pt x="104" y="67"/>
                                  <a:pt x="121" y="58"/>
                                </a:cubicBezTo>
                                <a:cubicBezTo>
                                  <a:pt x="133" y="81"/>
                                  <a:pt x="128" y="120"/>
                                  <a:pt x="123" y="154"/>
                                </a:cubicBezTo>
                                <a:cubicBezTo>
                                  <a:pt x="118" y="196"/>
                                  <a:pt x="112" y="235"/>
                                  <a:pt x="140" y="253"/>
                                </a:cubicBezTo>
                                <a:cubicBezTo>
                                  <a:pt x="143" y="254"/>
                                  <a:pt x="146" y="255"/>
                                  <a:pt x="150" y="255"/>
                                </a:cubicBezTo>
                                <a:cubicBezTo>
                                  <a:pt x="156" y="255"/>
                                  <a:pt x="162" y="252"/>
                                  <a:pt x="165" y="247"/>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515" name="Google Shape;2515;p48"/>
                          <p:cNvSpPr/>
                          <p:nvPr/>
                        </p:nvSpPr>
                        <p:spPr>
                          <a:xfrm>
                            <a:off x="-5597485" y="3669685"/>
                            <a:ext cx="63720" cy="55800"/>
                          </a:xfrm>
                          <a:custGeom>
                            <a:avLst/>
                            <a:gdLst/>
                            <a:ahLst/>
                            <a:cxnLst/>
                            <a:rect l="l" t="t" r="r" b="b"/>
                            <a:pathLst>
                              <a:path w="177" h="155" extrusionOk="0">
                                <a:moveTo>
                                  <a:pt x="70" y="136"/>
                                </a:moveTo>
                                <a:cubicBezTo>
                                  <a:pt x="70" y="146"/>
                                  <a:pt x="78" y="155"/>
                                  <a:pt x="88" y="155"/>
                                </a:cubicBezTo>
                                <a:cubicBezTo>
                                  <a:pt x="99" y="155"/>
                                  <a:pt x="107" y="146"/>
                                  <a:pt x="107" y="136"/>
                                </a:cubicBezTo>
                                <a:lnTo>
                                  <a:pt x="107" y="98"/>
                                </a:lnTo>
                                <a:lnTo>
                                  <a:pt x="159" y="98"/>
                                </a:lnTo>
                                <a:cubicBezTo>
                                  <a:pt x="169" y="98"/>
                                  <a:pt x="177" y="89"/>
                                  <a:pt x="177" y="79"/>
                                </a:cubicBezTo>
                                <a:cubicBezTo>
                                  <a:pt x="177" y="69"/>
                                  <a:pt x="169" y="61"/>
                                  <a:pt x="159" y="61"/>
                                </a:cubicBezTo>
                                <a:lnTo>
                                  <a:pt x="107" y="61"/>
                                </a:lnTo>
                                <a:lnTo>
                                  <a:pt x="107" y="18"/>
                                </a:lnTo>
                                <a:cubicBezTo>
                                  <a:pt x="107" y="8"/>
                                  <a:pt x="99" y="0"/>
                                  <a:pt x="88" y="0"/>
                                </a:cubicBezTo>
                                <a:cubicBezTo>
                                  <a:pt x="78" y="0"/>
                                  <a:pt x="70" y="8"/>
                                  <a:pt x="70" y="18"/>
                                </a:cubicBezTo>
                                <a:lnTo>
                                  <a:pt x="70" y="61"/>
                                </a:lnTo>
                                <a:lnTo>
                                  <a:pt x="18" y="61"/>
                                </a:lnTo>
                                <a:cubicBezTo>
                                  <a:pt x="8" y="61"/>
                                  <a:pt x="0" y="69"/>
                                  <a:pt x="0" y="79"/>
                                </a:cubicBezTo>
                                <a:cubicBezTo>
                                  <a:pt x="0" y="89"/>
                                  <a:pt x="8" y="98"/>
                                  <a:pt x="18" y="98"/>
                                </a:cubicBezTo>
                                <a:lnTo>
                                  <a:pt x="70" y="98"/>
                                </a:lnTo>
                                <a:lnTo>
                                  <a:pt x="70" y="136"/>
                                </a:lnTo>
                                <a:close/>
                              </a:path>
                            </a:pathLst>
                          </a:custGeom>
                          <a:solidFill>
                            <a:schemeClr val="dk1"/>
                          </a:solidFill>
                          <a:ln>
                            <a:noFill/>
                          </a:ln>
                        </p:spPr>
                        <p:txBody>
                          <a:bodyPr spcFirstLastPara="1" wrap="square" lIns="90000" tIns="10800" rIns="90000" bIns="108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516" name="Google Shape;2516;p48"/>
                          <p:cNvSpPr/>
                          <p:nvPr/>
                        </p:nvSpPr>
                        <p:spPr>
                          <a:xfrm>
                            <a:off x="-5503165" y="3651325"/>
                            <a:ext cx="208800" cy="100800"/>
                          </a:xfrm>
                          <a:custGeom>
                            <a:avLst/>
                            <a:gdLst/>
                            <a:ahLst/>
                            <a:cxnLst/>
                            <a:rect l="l" t="t" r="r" b="b"/>
                            <a:pathLst>
                              <a:path w="580" h="280" extrusionOk="0">
                                <a:moveTo>
                                  <a:pt x="443" y="17"/>
                                </a:moveTo>
                                <a:cubicBezTo>
                                  <a:pt x="415" y="32"/>
                                  <a:pt x="402" y="62"/>
                                  <a:pt x="408" y="99"/>
                                </a:cubicBezTo>
                                <a:cubicBezTo>
                                  <a:pt x="415" y="136"/>
                                  <a:pt x="438" y="163"/>
                                  <a:pt x="457" y="185"/>
                                </a:cubicBezTo>
                                <a:cubicBezTo>
                                  <a:pt x="484" y="216"/>
                                  <a:pt x="486" y="223"/>
                                  <a:pt x="474" y="236"/>
                                </a:cubicBezTo>
                                <a:cubicBezTo>
                                  <a:pt x="455" y="258"/>
                                  <a:pt x="390" y="224"/>
                                  <a:pt x="344" y="190"/>
                                </a:cubicBezTo>
                                <a:cubicBezTo>
                                  <a:pt x="362" y="160"/>
                                  <a:pt x="374" y="121"/>
                                  <a:pt x="370" y="76"/>
                                </a:cubicBezTo>
                                <a:cubicBezTo>
                                  <a:pt x="367" y="36"/>
                                  <a:pt x="353" y="13"/>
                                  <a:pt x="330" y="7"/>
                                </a:cubicBezTo>
                                <a:cubicBezTo>
                                  <a:pt x="292" y="-3"/>
                                  <a:pt x="251" y="45"/>
                                  <a:pt x="245" y="55"/>
                                </a:cubicBezTo>
                                <a:lnTo>
                                  <a:pt x="275" y="75"/>
                                </a:lnTo>
                                <a:cubicBezTo>
                                  <a:pt x="282" y="65"/>
                                  <a:pt x="310" y="40"/>
                                  <a:pt x="321" y="43"/>
                                </a:cubicBezTo>
                                <a:cubicBezTo>
                                  <a:pt x="325" y="43"/>
                                  <a:pt x="331" y="52"/>
                                  <a:pt x="334" y="79"/>
                                </a:cubicBezTo>
                                <a:cubicBezTo>
                                  <a:pt x="339" y="139"/>
                                  <a:pt x="309" y="189"/>
                                  <a:pt x="277" y="213"/>
                                </a:cubicBezTo>
                                <a:cubicBezTo>
                                  <a:pt x="257" y="228"/>
                                  <a:pt x="238" y="233"/>
                                  <a:pt x="223" y="227"/>
                                </a:cubicBezTo>
                                <a:cubicBezTo>
                                  <a:pt x="191" y="215"/>
                                  <a:pt x="196" y="136"/>
                                  <a:pt x="203" y="99"/>
                                </a:cubicBezTo>
                                <a:cubicBezTo>
                                  <a:pt x="205" y="90"/>
                                  <a:pt x="200" y="81"/>
                                  <a:pt x="192" y="78"/>
                                </a:cubicBezTo>
                                <a:cubicBezTo>
                                  <a:pt x="183" y="75"/>
                                  <a:pt x="174" y="79"/>
                                  <a:pt x="169" y="87"/>
                                </a:cubicBezTo>
                                <a:cubicBezTo>
                                  <a:pt x="150" y="123"/>
                                  <a:pt x="97" y="198"/>
                                  <a:pt x="60" y="195"/>
                                </a:cubicBezTo>
                                <a:cubicBezTo>
                                  <a:pt x="54" y="195"/>
                                  <a:pt x="47" y="193"/>
                                  <a:pt x="42" y="181"/>
                                </a:cubicBezTo>
                                <a:cubicBezTo>
                                  <a:pt x="28" y="149"/>
                                  <a:pt x="42" y="78"/>
                                  <a:pt x="68" y="46"/>
                                </a:cubicBezTo>
                                <a:cubicBezTo>
                                  <a:pt x="72" y="42"/>
                                  <a:pt x="74" y="39"/>
                                  <a:pt x="76" y="38"/>
                                </a:cubicBezTo>
                                <a:cubicBezTo>
                                  <a:pt x="79" y="43"/>
                                  <a:pt x="83" y="56"/>
                                  <a:pt x="84" y="67"/>
                                </a:cubicBezTo>
                                <a:lnTo>
                                  <a:pt x="120" y="63"/>
                                </a:lnTo>
                                <a:cubicBezTo>
                                  <a:pt x="119" y="50"/>
                                  <a:pt x="113" y="9"/>
                                  <a:pt x="86" y="1"/>
                                </a:cubicBezTo>
                                <a:cubicBezTo>
                                  <a:pt x="71" y="-3"/>
                                  <a:pt x="55" y="4"/>
                                  <a:pt x="40" y="23"/>
                                </a:cubicBezTo>
                                <a:cubicBezTo>
                                  <a:pt x="9" y="61"/>
                                  <a:pt x="-12" y="147"/>
                                  <a:pt x="9" y="196"/>
                                </a:cubicBezTo>
                                <a:cubicBezTo>
                                  <a:pt x="18" y="217"/>
                                  <a:pt x="35" y="230"/>
                                  <a:pt x="57" y="232"/>
                                </a:cubicBezTo>
                                <a:cubicBezTo>
                                  <a:pt x="97" y="235"/>
                                  <a:pt x="134" y="200"/>
                                  <a:pt x="161" y="165"/>
                                </a:cubicBezTo>
                                <a:cubicBezTo>
                                  <a:pt x="162" y="205"/>
                                  <a:pt x="173" y="247"/>
                                  <a:pt x="210" y="261"/>
                                </a:cubicBezTo>
                                <a:cubicBezTo>
                                  <a:pt x="218" y="264"/>
                                  <a:pt x="227" y="266"/>
                                  <a:pt x="236" y="266"/>
                                </a:cubicBezTo>
                                <a:cubicBezTo>
                                  <a:pt x="256" y="266"/>
                                  <a:pt x="278" y="258"/>
                                  <a:pt x="299" y="243"/>
                                </a:cubicBezTo>
                                <a:cubicBezTo>
                                  <a:pt x="307" y="236"/>
                                  <a:pt x="315" y="229"/>
                                  <a:pt x="323" y="220"/>
                                </a:cubicBezTo>
                                <a:cubicBezTo>
                                  <a:pt x="353" y="242"/>
                                  <a:pt x="410" y="280"/>
                                  <a:pt x="456" y="280"/>
                                </a:cubicBezTo>
                                <a:cubicBezTo>
                                  <a:pt x="473" y="280"/>
                                  <a:pt x="489" y="274"/>
                                  <a:pt x="501" y="261"/>
                                </a:cubicBezTo>
                                <a:cubicBezTo>
                                  <a:pt x="537" y="222"/>
                                  <a:pt x="508" y="188"/>
                                  <a:pt x="484" y="161"/>
                                </a:cubicBezTo>
                                <a:cubicBezTo>
                                  <a:pt x="467" y="141"/>
                                  <a:pt x="449" y="120"/>
                                  <a:pt x="444" y="92"/>
                                </a:cubicBezTo>
                                <a:cubicBezTo>
                                  <a:pt x="441" y="71"/>
                                  <a:pt x="446" y="57"/>
                                  <a:pt x="460" y="50"/>
                                </a:cubicBezTo>
                                <a:cubicBezTo>
                                  <a:pt x="477" y="41"/>
                                  <a:pt x="502" y="44"/>
                                  <a:pt x="514" y="56"/>
                                </a:cubicBezTo>
                                <a:cubicBezTo>
                                  <a:pt x="539" y="81"/>
                                  <a:pt x="544" y="95"/>
                                  <a:pt x="544" y="95"/>
                                </a:cubicBezTo>
                                <a:lnTo>
                                  <a:pt x="544" y="95"/>
                                </a:lnTo>
                                <a:lnTo>
                                  <a:pt x="580" y="87"/>
                                </a:lnTo>
                                <a:cubicBezTo>
                                  <a:pt x="579" y="83"/>
                                  <a:pt x="572" y="62"/>
                                  <a:pt x="540" y="30"/>
                                </a:cubicBezTo>
                                <a:cubicBezTo>
                                  <a:pt x="517" y="7"/>
                                  <a:pt x="474" y="1"/>
                                  <a:pt x="443" y="17"/>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517" name="Google Shape;2517;p48"/>
                          <p:cNvSpPr/>
                          <p:nvPr/>
                        </p:nvSpPr>
                        <p:spPr>
                          <a:xfrm>
                            <a:off x="-5277445" y="3625405"/>
                            <a:ext cx="89640" cy="113040"/>
                          </a:xfrm>
                          <a:custGeom>
                            <a:avLst/>
                            <a:gdLst/>
                            <a:ahLst/>
                            <a:cxnLst/>
                            <a:rect l="l" t="t" r="r" b="b"/>
                            <a:pathLst>
                              <a:path w="249" h="314" extrusionOk="0">
                                <a:moveTo>
                                  <a:pt x="156" y="144"/>
                                </a:moveTo>
                                <a:cubicBezTo>
                                  <a:pt x="124" y="167"/>
                                  <a:pt x="93" y="184"/>
                                  <a:pt x="68" y="197"/>
                                </a:cubicBezTo>
                                <a:cubicBezTo>
                                  <a:pt x="27" y="219"/>
                                  <a:pt x="3" y="233"/>
                                  <a:pt x="1" y="255"/>
                                </a:cubicBezTo>
                                <a:cubicBezTo>
                                  <a:pt x="-1" y="266"/>
                                  <a:pt x="4" y="277"/>
                                  <a:pt x="15" y="286"/>
                                </a:cubicBezTo>
                                <a:cubicBezTo>
                                  <a:pt x="42" y="310"/>
                                  <a:pt x="113" y="314"/>
                                  <a:pt x="163" y="314"/>
                                </a:cubicBezTo>
                                <a:cubicBezTo>
                                  <a:pt x="185" y="314"/>
                                  <a:pt x="204" y="313"/>
                                  <a:pt x="212" y="313"/>
                                </a:cubicBezTo>
                                <a:lnTo>
                                  <a:pt x="210" y="276"/>
                                </a:lnTo>
                                <a:cubicBezTo>
                                  <a:pt x="153" y="279"/>
                                  <a:pt x="65" y="277"/>
                                  <a:pt x="39" y="258"/>
                                </a:cubicBezTo>
                                <a:cubicBezTo>
                                  <a:pt x="46" y="251"/>
                                  <a:pt x="68" y="239"/>
                                  <a:pt x="85" y="230"/>
                                </a:cubicBezTo>
                                <a:cubicBezTo>
                                  <a:pt x="111" y="215"/>
                                  <a:pt x="144" y="198"/>
                                  <a:pt x="178" y="174"/>
                                </a:cubicBezTo>
                                <a:cubicBezTo>
                                  <a:pt x="226" y="139"/>
                                  <a:pt x="250" y="107"/>
                                  <a:pt x="249" y="76"/>
                                </a:cubicBezTo>
                                <a:cubicBezTo>
                                  <a:pt x="249" y="43"/>
                                  <a:pt x="223" y="22"/>
                                  <a:pt x="204" y="8"/>
                                </a:cubicBezTo>
                                <a:cubicBezTo>
                                  <a:pt x="192" y="-1"/>
                                  <a:pt x="178" y="-3"/>
                                  <a:pt x="165" y="2"/>
                                </a:cubicBezTo>
                                <a:cubicBezTo>
                                  <a:pt x="124" y="15"/>
                                  <a:pt x="98" y="90"/>
                                  <a:pt x="93" y="105"/>
                                </a:cubicBezTo>
                                <a:lnTo>
                                  <a:pt x="127" y="116"/>
                                </a:lnTo>
                                <a:cubicBezTo>
                                  <a:pt x="137" y="87"/>
                                  <a:pt x="159" y="42"/>
                                  <a:pt x="176" y="36"/>
                                </a:cubicBezTo>
                                <a:cubicBezTo>
                                  <a:pt x="178" y="36"/>
                                  <a:pt x="180" y="36"/>
                                  <a:pt x="183" y="38"/>
                                </a:cubicBezTo>
                                <a:cubicBezTo>
                                  <a:pt x="203" y="52"/>
                                  <a:pt x="213" y="65"/>
                                  <a:pt x="213" y="76"/>
                                </a:cubicBezTo>
                                <a:cubicBezTo>
                                  <a:pt x="213" y="89"/>
                                  <a:pt x="203" y="110"/>
                                  <a:pt x="156" y="144"/>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518" name="Google Shape;2518;p48"/>
                          <p:cNvSpPr/>
                          <p:nvPr/>
                        </p:nvSpPr>
                        <p:spPr>
                          <a:xfrm>
                            <a:off x="-5149645" y="3659605"/>
                            <a:ext cx="90000" cy="82800"/>
                          </a:xfrm>
                          <a:custGeom>
                            <a:avLst/>
                            <a:gdLst/>
                            <a:ahLst/>
                            <a:cxnLst/>
                            <a:rect l="l" t="t" r="r" b="b"/>
                            <a:pathLst>
                              <a:path w="250" h="230" extrusionOk="0">
                                <a:moveTo>
                                  <a:pt x="223" y="183"/>
                                </a:moveTo>
                                <a:cubicBezTo>
                                  <a:pt x="217" y="189"/>
                                  <a:pt x="202" y="202"/>
                                  <a:pt x="183" y="186"/>
                                </a:cubicBezTo>
                                <a:cubicBezTo>
                                  <a:pt x="173" y="177"/>
                                  <a:pt x="177" y="159"/>
                                  <a:pt x="184" y="130"/>
                                </a:cubicBezTo>
                                <a:cubicBezTo>
                                  <a:pt x="190" y="102"/>
                                  <a:pt x="198" y="68"/>
                                  <a:pt x="189" y="33"/>
                                </a:cubicBezTo>
                                <a:cubicBezTo>
                                  <a:pt x="183" y="12"/>
                                  <a:pt x="169" y="8"/>
                                  <a:pt x="163" y="7"/>
                                </a:cubicBezTo>
                                <a:cubicBezTo>
                                  <a:pt x="134" y="3"/>
                                  <a:pt x="87" y="55"/>
                                  <a:pt x="45" y="116"/>
                                </a:cubicBezTo>
                                <a:lnTo>
                                  <a:pt x="58" y="4"/>
                                </a:lnTo>
                                <a:lnTo>
                                  <a:pt x="21" y="0"/>
                                </a:lnTo>
                                <a:lnTo>
                                  <a:pt x="0" y="188"/>
                                </a:lnTo>
                                <a:cubicBezTo>
                                  <a:pt x="-1" y="197"/>
                                  <a:pt x="4" y="205"/>
                                  <a:pt x="12" y="208"/>
                                </a:cubicBezTo>
                                <a:cubicBezTo>
                                  <a:pt x="20" y="211"/>
                                  <a:pt x="29" y="208"/>
                                  <a:pt x="33" y="200"/>
                                </a:cubicBezTo>
                                <a:cubicBezTo>
                                  <a:pt x="80" y="125"/>
                                  <a:pt x="132" y="58"/>
                                  <a:pt x="154" y="45"/>
                                </a:cubicBezTo>
                                <a:cubicBezTo>
                                  <a:pt x="160" y="71"/>
                                  <a:pt x="154" y="97"/>
                                  <a:pt x="148" y="122"/>
                                </a:cubicBezTo>
                                <a:cubicBezTo>
                                  <a:pt x="140" y="155"/>
                                  <a:pt x="132" y="190"/>
                                  <a:pt x="159" y="213"/>
                                </a:cubicBezTo>
                                <a:cubicBezTo>
                                  <a:pt x="173" y="225"/>
                                  <a:pt x="188" y="230"/>
                                  <a:pt x="201" y="230"/>
                                </a:cubicBezTo>
                                <a:cubicBezTo>
                                  <a:pt x="222" y="230"/>
                                  <a:pt x="240" y="219"/>
                                  <a:pt x="250" y="207"/>
                                </a:cubicBezTo>
                                <a:lnTo>
                                  <a:pt x="223" y="183"/>
                                </a:lnTo>
                                <a:close/>
                              </a:path>
                            </a:pathLst>
                          </a:custGeom>
                          <a:solidFill>
                            <a:schemeClr val="dk1"/>
                          </a:solidFill>
                          <a:ln>
                            <a:noFill/>
                          </a:ln>
                        </p:spPr>
                        <p:txBody>
                          <a:bodyPr spcFirstLastPara="1" wrap="square" lIns="90000" tIns="37800" rIns="90000" bIns="378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519" name="Google Shape;2519;p48"/>
                          <p:cNvSpPr/>
                          <p:nvPr/>
                        </p:nvSpPr>
                        <p:spPr>
                          <a:xfrm>
                            <a:off x="-5045605" y="3609205"/>
                            <a:ext cx="34920" cy="151560"/>
                          </a:xfrm>
                          <a:custGeom>
                            <a:avLst/>
                            <a:gdLst/>
                            <a:ahLst/>
                            <a:cxnLst/>
                            <a:rect l="l" t="t" r="r" b="b"/>
                            <a:pathLst>
                              <a:path w="97" h="421" extrusionOk="0">
                                <a:moveTo>
                                  <a:pt x="0" y="415"/>
                                </a:moveTo>
                                <a:lnTo>
                                  <a:pt x="36" y="421"/>
                                </a:lnTo>
                                <a:lnTo>
                                  <a:pt x="97" y="5"/>
                                </a:lnTo>
                                <a:lnTo>
                                  <a:pt x="61" y="0"/>
                                </a:lnTo>
                                <a:lnTo>
                                  <a:pt x="0" y="415"/>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520" name="Google Shape;2520;p48"/>
                          <p:cNvSpPr/>
                          <p:nvPr/>
                        </p:nvSpPr>
                        <p:spPr>
                          <a:xfrm>
                            <a:off x="-5871805" y="3909445"/>
                            <a:ext cx="105840" cy="131400"/>
                          </a:xfrm>
                          <a:custGeom>
                            <a:avLst/>
                            <a:gdLst/>
                            <a:ahLst/>
                            <a:cxnLst/>
                            <a:rect l="l" t="t" r="r" b="b"/>
                            <a:pathLst>
                              <a:path w="294" h="365" extrusionOk="0">
                                <a:moveTo>
                                  <a:pt x="236" y="307"/>
                                </a:moveTo>
                                <a:cubicBezTo>
                                  <a:pt x="234" y="308"/>
                                  <a:pt x="228" y="310"/>
                                  <a:pt x="216" y="304"/>
                                </a:cubicBezTo>
                                <a:cubicBezTo>
                                  <a:pt x="205" y="296"/>
                                  <a:pt x="211" y="232"/>
                                  <a:pt x="215" y="198"/>
                                </a:cubicBezTo>
                                <a:cubicBezTo>
                                  <a:pt x="222" y="119"/>
                                  <a:pt x="231" y="29"/>
                                  <a:pt x="172" y="13"/>
                                </a:cubicBezTo>
                                <a:cubicBezTo>
                                  <a:pt x="162" y="10"/>
                                  <a:pt x="145" y="10"/>
                                  <a:pt x="127" y="24"/>
                                </a:cubicBezTo>
                                <a:cubicBezTo>
                                  <a:pt x="90" y="51"/>
                                  <a:pt x="61" y="126"/>
                                  <a:pt x="39" y="197"/>
                                </a:cubicBezTo>
                                <a:cubicBezTo>
                                  <a:pt x="39" y="130"/>
                                  <a:pt x="38" y="54"/>
                                  <a:pt x="37" y="0"/>
                                </a:cubicBezTo>
                                <a:lnTo>
                                  <a:pt x="0" y="0"/>
                                </a:lnTo>
                                <a:lnTo>
                                  <a:pt x="2" y="173"/>
                                </a:lnTo>
                                <a:cubicBezTo>
                                  <a:pt x="4" y="262"/>
                                  <a:pt x="4" y="309"/>
                                  <a:pt x="6" y="335"/>
                                </a:cubicBezTo>
                                <a:cubicBezTo>
                                  <a:pt x="5" y="341"/>
                                  <a:pt x="5" y="345"/>
                                  <a:pt x="5" y="346"/>
                                </a:cubicBezTo>
                                <a:lnTo>
                                  <a:pt x="7" y="346"/>
                                </a:lnTo>
                                <a:cubicBezTo>
                                  <a:pt x="10" y="364"/>
                                  <a:pt x="14" y="365"/>
                                  <a:pt x="22" y="365"/>
                                </a:cubicBezTo>
                                <a:lnTo>
                                  <a:pt x="23" y="365"/>
                                </a:lnTo>
                                <a:cubicBezTo>
                                  <a:pt x="33" y="365"/>
                                  <a:pt x="41" y="356"/>
                                  <a:pt x="41" y="347"/>
                                </a:cubicBezTo>
                                <a:cubicBezTo>
                                  <a:pt x="43" y="325"/>
                                  <a:pt x="94" y="91"/>
                                  <a:pt x="150" y="52"/>
                                </a:cubicBezTo>
                                <a:cubicBezTo>
                                  <a:pt x="156" y="47"/>
                                  <a:pt x="160" y="48"/>
                                  <a:pt x="163" y="48"/>
                                </a:cubicBezTo>
                                <a:cubicBezTo>
                                  <a:pt x="192" y="56"/>
                                  <a:pt x="184" y="136"/>
                                  <a:pt x="178" y="195"/>
                                </a:cubicBezTo>
                                <a:cubicBezTo>
                                  <a:pt x="172" y="264"/>
                                  <a:pt x="166" y="318"/>
                                  <a:pt x="198" y="336"/>
                                </a:cubicBezTo>
                                <a:cubicBezTo>
                                  <a:pt x="220" y="348"/>
                                  <a:pt x="238" y="345"/>
                                  <a:pt x="249" y="341"/>
                                </a:cubicBezTo>
                                <a:cubicBezTo>
                                  <a:pt x="280" y="329"/>
                                  <a:pt x="293" y="295"/>
                                  <a:pt x="294" y="291"/>
                                </a:cubicBezTo>
                                <a:lnTo>
                                  <a:pt x="260" y="278"/>
                                </a:lnTo>
                                <a:cubicBezTo>
                                  <a:pt x="258" y="284"/>
                                  <a:pt x="249" y="302"/>
                                  <a:pt x="236" y="307"/>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521" name="Google Shape;2521;p48"/>
                          <p:cNvSpPr/>
                          <p:nvPr/>
                        </p:nvSpPr>
                        <p:spPr>
                          <a:xfrm>
                            <a:off x="-5715565" y="3929245"/>
                            <a:ext cx="87120" cy="82800"/>
                          </a:xfrm>
                          <a:custGeom>
                            <a:avLst/>
                            <a:gdLst/>
                            <a:ahLst/>
                            <a:cxnLst/>
                            <a:rect l="l" t="t" r="r" b="b"/>
                            <a:pathLst>
                              <a:path w="242" h="230" extrusionOk="0">
                                <a:moveTo>
                                  <a:pt x="242" y="149"/>
                                </a:moveTo>
                                <a:cubicBezTo>
                                  <a:pt x="243" y="142"/>
                                  <a:pt x="240" y="135"/>
                                  <a:pt x="234" y="131"/>
                                </a:cubicBezTo>
                                <a:lnTo>
                                  <a:pt x="42" y="0"/>
                                </a:lnTo>
                                <a:lnTo>
                                  <a:pt x="21" y="30"/>
                                </a:lnTo>
                                <a:lnTo>
                                  <a:pt x="182" y="140"/>
                                </a:lnTo>
                                <a:lnTo>
                                  <a:pt x="0" y="195"/>
                                </a:lnTo>
                                <a:lnTo>
                                  <a:pt x="10" y="230"/>
                                </a:lnTo>
                                <a:lnTo>
                                  <a:pt x="229" y="164"/>
                                </a:lnTo>
                                <a:cubicBezTo>
                                  <a:pt x="236" y="162"/>
                                  <a:pt x="241" y="156"/>
                                  <a:pt x="242" y="149"/>
                                </a:cubicBezTo>
                                <a:close/>
                              </a:path>
                            </a:pathLst>
                          </a:custGeom>
                          <a:solidFill>
                            <a:schemeClr val="dk1"/>
                          </a:solidFill>
                          <a:ln>
                            <a:noFill/>
                          </a:ln>
                        </p:spPr>
                        <p:txBody>
                          <a:bodyPr spcFirstLastPara="1" wrap="square" lIns="90000" tIns="37800" rIns="90000" bIns="378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522" name="Google Shape;2522;p48"/>
                          <p:cNvSpPr/>
                          <p:nvPr/>
                        </p:nvSpPr>
                        <p:spPr>
                          <a:xfrm>
                            <a:off x="-5693965" y="4005565"/>
                            <a:ext cx="81720" cy="41040"/>
                          </a:xfrm>
                          <a:custGeom>
                            <a:avLst/>
                            <a:gdLst/>
                            <a:ahLst/>
                            <a:cxnLst/>
                            <a:rect l="l" t="t" r="r" b="b"/>
                            <a:pathLst>
                              <a:path w="227" h="114" extrusionOk="0">
                                <a:moveTo>
                                  <a:pt x="0" y="79"/>
                                </a:moveTo>
                                <a:lnTo>
                                  <a:pt x="13" y="114"/>
                                </a:lnTo>
                                <a:lnTo>
                                  <a:pt x="227" y="35"/>
                                </a:lnTo>
                                <a:lnTo>
                                  <a:pt x="214" y="0"/>
                                </a:lnTo>
                                <a:lnTo>
                                  <a:pt x="0" y="79"/>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523" name="Google Shape;2523;p48"/>
                          <p:cNvSpPr/>
                          <p:nvPr/>
                        </p:nvSpPr>
                        <p:spPr>
                          <a:xfrm>
                            <a:off x="-5579485" y="3929245"/>
                            <a:ext cx="114480" cy="101880"/>
                          </a:xfrm>
                          <a:custGeom>
                            <a:avLst/>
                            <a:gdLst/>
                            <a:ahLst/>
                            <a:cxnLst/>
                            <a:rect l="l" t="t" r="r" b="b"/>
                            <a:pathLst>
                              <a:path w="318" h="283" extrusionOk="0">
                                <a:moveTo>
                                  <a:pt x="230" y="234"/>
                                </a:moveTo>
                                <a:cubicBezTo>
                                  <a:pt x="223" y="225"/>
                                  <a:pt x="234" y="180"/>
                                  <a:pt x="240" y="154"/>
                                </a:cubicBezTo>
                                <a:cubicBezTo>
                                  <a:pt x="250" y="112"/>
                                  <a:pt x="260" y="70"/>
                                  <a:pt x="253" y="38"/>
                                </a:cubicBezTo>
                                <a:cubicBezTo>
                                  <a:pt x="248" y="10"/>
                                  <a:pt x="231" y="2"/>
                                  <a:pt x="222" y="1"/>
                                </a:cubicBezTo>
                                <a:cubicBezTo>
                                  <a:pt x="170" y="-10"/>
                                  <a:pt x="91" y="93"/>
                                  <a:pt x="52" y="148"/>
                                </a:cubicBezTo>
                                <a:lnTo>
                                  <a:pt x="52" y="50"/>
                                </a:lnTo>
                                <a:lnTo>
                                  <a:pt x="16" y="50"/>
                                </a:lnTo>
                                <a:lnTo>
                                  <a:pt x="16" y="206"/>
                                </a:lnTo>
                                <a:cubicBezTo>
                                  <a:pt x="-1" y="238"/>
                                  <a:pt x="-4" y="258"/>
                                  <a:pt x="6" y="272"/>
                                </a:cubicBezTo>
                                <a:cubicBezTo>
                                  <a:pt x="12" y="280"/>
                                  <a:pt x="21" y="283"/>
                                  <a:pt x="30" y="283"/>
                                </a:cubicBezTo>
                                <a:cubicBezTo>
                                  <a:pt x="33" y="283"/>
                                  <a:pt x="36" y="283"/>
                                  <a:pt x="39" y="282"/>
                                </a:cubicBezTo>
                                <a:cubicBezTo>
                                  <a:pt x="47" y="280"/>
                                  <a:pt x="52" y="273"/>
                                  <a:pt x="52" y="265"/>
                                </a:cubicBezTo>
                                <a:lnTo>
                                  <a:pt x="52" y="215"/>
                                </a:lnTo>
                                <a:cubicBezTo>
                                  <a:pt x="58" y="206"/>
                                  <a:pt x="65" y="194"/>
                                  <a:pt x="76" y="179"/>
                                </a:cubicBezTo>
                                <a:cubicBezTo>
                                  <a:pt x="148" y="72"/>
                                  <a:pt x="203" y="33"/>
                                  <a:pt x="214" y="36"/>
                                </a:cubicBezTo>
                                <a:cubicBezTo>
                                  <a:pt x="214" y="36"/>
                                  <a:pt x="216" y="38"/>
                                  <a:pt x="218" y="45"/>
                                </a:cubicBezTo>
                                <a:cubicBezTo>
                                  <a:pt x="222" y="69"/>
                                  <a:pt x="213" y="110"/>
                                  <a:pt x="204" y="145"/>
                                </a:cubicBezTo>
                                <a:cubicBezTo>
                                  <a:pt x="193" y="193"/>
                                  <a:pt x="184" y="231"/>
                                  <a:pt x="199" y="254"/>
                                </a:cubicBezTo>
                                <a:cubicBezTo>
                                  <a:pt x="205" y="262"/>
                                  <a:pt x="213" y="268"/>
                                  <a:pt x="223" y="270"/>
                                </a:cubicBezTo>
                                <a:cubicBezTo>
                                  <a:pt x="285" y="281"/>
                                  <a:pt x="317" y="214"/>
                                  <a:pt x="318" y="211"/>
                                </a:cubicBezTo>
                                <a:lnTo>
                                  <a:pt x="285" y="196"/>
                                </a:lnTo>
                                <a:cubicBezTo>
                                  <a:pt x="284" y="196"/>
                                  <a:pt x="264" y="239"/>
                                  <a:pt x="230" y="234"/>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524" name="Google Shape;2524;p48"/>
                          <p:cNvSpPr/>
                          <p:nvPr/>
                        </p:nvSpPr>
                        <p:spPr>
                          <a:xfrm>
                            <a:off x="-5454925" y="3993325"/>
                            <a:ext cx="61920" cy="78120"/>
                          </a:xfrm>
                          <a:custGeom>
                            <a:avLst/>
                            <a:gdLst/>
                            <a:ahLst/>
                            <a:cxnLst/>
                            <a:rect l="l" t="t" r="r" b="b"/>
                            <a:pathLst>
                              <a:path w="172" h="217" extrusionOk="0">
                                <a:moveTo>
                                  <a:pt x="132" y="121"/>
                                </a:moveTo>
                                <a:cubicBezTo>
                                  <a:pt x="121" y="160"/>
                                  <a:pt x="91" y="186"/>
                                  <a:pt x="66" y="179"/>
                                </a:cubicBezTo>
                                <a:cubicBezTo>
                                  <a:pt x="42" y="172"/>
                                  <a:pt x="30" y="134"/>
                                  <a:pt x="41" y="96"/>
                                </a:cubicBezTo>
                                <a:cubicBezTo>
                                  <a:pt x="47" y="76"/>
                                  <a:pt x="58" y="58"/>
                                  <a:pt x="71" y="48"/>
                                </a:cubicBezTo>
                                <a:cubicBezTo>
                                  <a:pt x="77" y="43"/>
                                  <a:pt x="87" y="37"/>
                                  <a:pt x="98" y="37"/>
                                </a:cubicBezTo>
                                <a:cubicBezTo>
                                  <a:pt x="101" y="37"/>
                                  <a:pt x="104" y="37"/>
                                  <a:pt x="107" y="38"/>
                                </a:cubicBezTo>
                                <a:cubicBezTo>
                                  <a:pt x="131" y="45"/>
                                  <a:pt x="143" y="83"/>
                                  <a:pt x="132" y="121"/>
                                </a:cubicBezTo>
                                <a:moveTo>
                                  <a:pt x="117" y="2"/>
                                </a:moveTo>
                                <a:cubicBezTo>
                                  <a:pt x="94" y="-4"/>
                                  <a:pt x="70" y="2"/>
                                  <a:pt x="48" y="19"/>
                                </a:cubicBezTo>
                                <a:cubicBezTo>
                                  <a:pt x="29" y="35"/>
                                  <a:pt x="13" y="58"/>
                                  <a:pt x="6" y="86"/>
                                </a:cubicBezTo>
                                <a:cubicBezTo>
                                  <a:pt x="-11" y="145"/>
                                  <a:pt x="11" y="202"/>
                                  <a:pt x="56" y="215"/>
                                </a:cubicBezTo>
                                <a:cubicBezTo>
                                  <a:pt x="62" y="216"/>
                                  <a:pt x="69" y="217"/>
                                  <a:pt x="75" y="217"/>
                                </a:cubicBezTo>
                                <a:cubicBezTo>
                                  <a:pt x="114" y="217"/>
                                  <a:pt x="153" y="183"/>
                                  <a:pt x="167" y="132"/>
                                </a:cubicBezTo>
                                <a:cubicBezTo>
                                  <a:pt x="184" y="72"/>
                                  <a:pt x="162" y="15"/>
                                  <a:pt x="117" y="2"/>
                                </a:cubicBezTo>
                                <a:close/>
                              </a:path>
                            </a:pathLst>
                          </a:custGeom>
                          <a:solidFill>
                            <a:schemeClr val="dk1"/>
                          </a:solidFill>
                          <a:ln>
                            <a:noFill/>
                          </a:ln>
                        </p:spPr>
                        <p:txBody>
                          <a:bodyPr spcFirstLastPara="1" wrap="square" lIns="90000" tIns="33100" rIns="90000" bIns="331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525" name="Google Shape;2525;p48"/>
                          <p:cNvSpPr/>
                          <p:nvPr/>
                        </p:nvSpPr>
                        <p:spPr>
                          <a:xfrm>
                            <a:off x="-5353045" y="3942565"/>
                            <a:ext cx="22320" cy="29880"/>
                          </a:xfrm>
                          <a:custGeom>
                            <a:avLst/>
                            <a:gdLst/>
                            <a:ahLst/>
                            <a:cxnLst/>
                            <a:rect l="l" t="t" r="r" b="b"/>
                            <a:pathLst>
                              <a:path w="62" h="83" extrusionOk="0">
                                <a:moveTo>
                                  <a:pt x="31" y="83"/>
                                </a:moveTo>
                                <a:cubicBezTo>
                                  <a:pt x="48" y="83"/>
                                  <a:pt x="62" y="65"/>
                                  <a:pt x="62" y="42"/>
                                </a:cubicBezTo>
                                <a:cubicBezTo>
                                  <a:pt x="62" y="19"/>
                                  <a:pt x="48" y="0"/>
                                  <a:pt x="31" y="0"/>
                                </a:cubicBezTo>
                                <a:cubicBezTo>
                                  <a:pt x="14" y="0"/>
                                  <a:pt x="0" y="19"/>
                                  <a:pt x="0" y="42"/>
                                </a:cubicBezTo>
                                <a:cubicBezTo>
                                  <a:pt x="0" y="65"/>
                                  <a:pt x="14" y="83"/>
                                  <a:pt x="31" y="83"/>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526" name="Google Shape;2526;p48"/>
                          <p:cNvSpPr/>
                          <p:nvPr/>
                        </p:nvSpPr>
                        <p:spPr>
                          <a:xfrm>
                            <a:off x="-5351245" y="3981805"/>
                            <a:ext cx="21960" cy="30240"/>
                          </a:xfrm>
                          <a:custGeom>
                            <a:avLst/>
                            <a:gdLst/>
                            <a:ahLst/>
                            <a:cxnLst/>
                            <a:rect l="l" t="t" r="r" b="b"/>
                            <a:pathLst>
                              <a:path w="61" h="84" extrusionOk="0">
                                <a:moveTo>
                                  <a:pt x="31" y="0"/>
                                </a:moveTo>
                                <a:cubicBezTo>
                                  <a:pt x="14" y="0"/>
                                  <a:pt x="0" y="19"/>
                                  <a:pt x="0" y="42"/>
                                </a:cubicBezTo>
                                <a:cubicBezTo>
                                  <a:pt x="0" y="65"/>
                                  <a:pt x="14" y="84"/>
                                  <a:pt x="31" y="84"/>
                                </a:cubicBezTo>
                                <a:cubicBezTo>
                                  <a:pt x="47" y="84"/>
                                  <a:pt x="61" y="65"/>
                                  <a:pt x="61" y="42"/>
                                </a:cubicBezTo>
                                <a:cubicBezTo>
                                  <a:pt x="61" y="19"/>
                                  <a:pt x="47" y="0"/>
                                  <a:pt x="31" y="0"/>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527" name="Google Shape;2527;p48"/>
                          <p:cNvSpPr/>
                          <p:nvPr/>
                        </p:nvSpPr>
                        <p:spPr>
                          <a:xfrm>
                            <a:off x="-5285365" y="3849325"/>
                            <a:ext cx="73800" cy="274320"/>
                          </a:xfrm>
                          <a:custGeom>
                            <a:avLst/>
                            <a:gdLst/>
                            <a:ahLst/>
                            <a:cxnLst/>
                            <a:rect l="l" t="t" r="r" b="b"/>
                            <a:pathLst>
                              <a:path w="205" h="762" extrusionOk="0">
                                <a:moveTo>
                                  <a:pt x="205" y="28"/>
                                </a:moveTo>
                                <a:lnTo>
                                  <a:pt x="181" y="0"/>
                                </a:lnTo>
                                <a:cubicBezTo>
                                  <a:pt x="178" y="3"/>
                                  <a:pt x="-146" y="290"/>
                                  <a:pt x="81" y="762"/>
                                </a:cubicBezTo>
                                <a:lnTo>
                                  <a:pt x="114" y="746"/>
                                </a:lnTo>
                                <a:cubicBezTo>
                                  <a:pt x="-101" y="300"/>
                                  <a:pt x="193" y="39"/>
                                  <a:pt x="205" y="28"/>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528" name="Google Shape;2528;p48"/>
                          <p:cNvSpPr/>
                          <p:nvPr/>
                        </p:nvSpPr>
                        <p:spPr>
                          <a:xfrm>
                            <a:off x="-5070085" y="3850045"/>
                            <a:ext cx="52920" cy="275760"/>
                          </a:xfrm>
                          <a:custGeom>
                            <a:avLst/>
                            <a:gdLst/>
                            <a:ahLst/>
                            <a:cxnLst/>
                            <a:rect l="l" t="t" r="r" b="b"/>
                            <a:pathLst>
                              <a:path w="147" h="766" extrusionOk="0">
                                <a:moveTo>
                                  <a:pt x="2" y="23"/>
                                </a:moveTo>
                                <a:cubicBezTo>
                                  <a:pt x="4" y="26"/>
                                  <a:pt x="249" y="333"/>
                                  <a:pt x="0" y="747"/>
                                </a:cubicBezTo>
                                <a:lnTo>
                                  <a:pt x="31" y="766"/>
                                </a:lnTo>
                                <a:cubicBezTo>
                                  <a:pt x="293" y="330"/>
                                  <a:pt x="32" y="3"/>
                                  <a:pt x="30" y="0"/>
                                </a:cubicBezTo>
                                <a:lnTo>
                                  <a:pt x="2" y="23"/>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529" name="Google Shape;2529;p48"/>
                          <p:cNvSpPr/>
                          <p:nvPr/>
                        </p:nvSpPr>
                        <p:spPr>
                          <a:xfrm>
                            <a:off x="-5265565" y="3932485"/>
                            <a:ext cx="120960" cy="108000"/>
                          </a:xfrm>
                          <a:custGeom>
                            <a:avLst/>
                            <a:gdLst/>
                            <a:ahLst/>
                            <a:cxnLst/>
                            <a:rect l="l" t="t" r="r" b="b"/>
                            <a:pathLst>
                              <a:path w="336" h="300" extrusionOk="0">
                                <a:moveTo>
                                  <a:pt x="224" y="116"/>
                                </a:moveTo>
                                <a:cubicBezTo>
                                  <a:pt x="234" y="95"/>
                                  <a:pt x="244" y="73"/>
                                  <a:pt x="255" y="55"/>
                                </a:cubicBezTo>
                                <a:cubicBezTo>
                                  <a:pt x="262" y="42"/>
                                  <a:pt x="267" y="38"/>
                                  <a:pt x="267" y="38"/>
                                </a:cubicBezTo>
                                <a:cubicBezTo>
                                  <a:pt x="278" y="43"/>
                                  <a:pt x="293" y="90"/>
                                  <a:pt x="300" y="136"/>
                                </a:cubicBezTo>
                                <a:lnTo>
                                  <a:pt x="336" y="130"/>
                                </a:lnTo>
                                <a:cubicBezTo>
                                  <a:pt x="331" y="94"/>
                                  <a:pt x="314" y="9"/>
                                  <a:pt x="274" y="2"/>
                                </a:cubicBezTo>
                                <a:cubicBezTo>
                                  <a:pt x="256" y="-2"/>
                                  <a:pt x="238" y="10"/>
                                  <a:pt x="223" y="36"/>
                                </a:cubicBezTo>
                                <a:cubicBezTo>
                                  <a:pt x="221" y="40"/>
                                  <a:pt x="219" y="44"/>
                                  <a:pt x="217" y="48"/>
                                </a:cubicBezTo>
                                <a:cubicBezTo>
                                  <a:pt x="212" y="34"/>
                                  <a:pt x="205" y="23"/>
                                  <a:pt x="193" y="14"/>
                                </a:cubicBezTo>
                                <a:cubicBezTo>
                                  <a:pt x="173" y="-3"/>
                                  <a:pt x="154" y="-1"/>
                                  <a:pt x="143" y="3"/>
                                </a:cubicBezTo>
                                <a:cubicBezTo>
                                  <a:pt x="95" y="20"/>
                                  <a:pt x="72" y="111"/>
                                  <a:pt x="68" y="129"/>
                                </a:cubicBezTo>
                                <a:lnTo>
                                  <a:pt x="104" y="137"/>
                                </a:lnTo>
                                <a:cubicBezTo>
                                  <a:pt x="112" y="101"/>
                                  <a:pt x="134" y="45"/>
                                  <a:pt x="155" y="38"/>
                                </a:cubicBezTo>
                                <a:cubicBezTo>
                                  <a:pt x="157" y="37"/>
                                  <a:pt x="162" y="35"/>
                                  <a:pt x="171" y="42"/>
                                </a:cubicBezTo>
                                <a:cubicBezTo>
                                  <a:pt x="186" y="54"/>
                                  <a:pt x="189" y="79"/>
                                  <a:pt x="188" y="107"/>
                                </a:cubicBezTo>
                                <a:cubicBezTo>
                                  <a:pt x="186" y="110"/>
                                  <a:pt x="185" y="113"/>
                                  <a:pt x="183" y="116"/>
                                </a:cubicBezTo>
                                <a:cubicBezTo>
                                  <a:pt x="151" y="185"/>
                                  <a:pt x="114" y="263"/>
                                  <a:pt x="76" y="255"/>
                                </a:cubicBezTo>
                                <a:cubicBezTo>
                                  <a:pt x="57" y="252"/>
                                  <a:pt x="45" y="245"/>
                                  <a:pt x="40" y="236"/>
                                </a:cubicBezTo>
                                <a:cubicBezTo>
                                  <a:pt x="34" y="228"/>
                                  <a:pt x="37" y="218"/>
                                  <a:pt x="37" y="218"/>
                                </a:cubicBezTo>
                                <a:lnTo>
                                  <a:pt x="3" y="206"/>
                                </a:lnTo>
                                <a:cubicBezTo>
                                  <a:pt x="2" y="208"/>
                                  <a:pt x="-6" y="231"/>
                                  <a:pt x="8" y="254"/>
                                </a:cubicBezTo>
                                <a:cubicBezTo>
                                  <a:pt x="18" y="273"/>
                                  <a:pt x="39" y="285"/>
                                  <a:pt x="69" y="291"/>
                                </a:cubicBezTo>
                                <a:cubicBezTo>
                                  <a:pt x="74" y="292"/>
                                  <a:pt x="78" y="292"/>
                                  <a:pt x="82" y="292"/>
                                </a:cubicBezTo>
                                <a:cubicBezTo>
                                  <a:pt x="119" y="292"/>
                                  <a:pt x="148" y="260"/>
                                  <a:pt x="173" y="217"/>
                                </a:cubicBezTo>
                                <a:cubicBezTo>
                                  <a:pt x="170" y="246"/>
                                  <a:pt x="172" y="269"/>
                                  <a:pt x="188" y="283"/>
                                </a:cubicBezTo>
                                <a:cubicBezTo>
                                  <a:pt x="201" y="294"/>
                                  <a:pt x="217" y="300"/>
                                  <a:pt x="236" y="300"/>
                                </a:cubicBezTo>
                                <a:cubicBezTo>
                                  <a:pt x="243" y="300"/>
                                  <a:pt x="251" y="299"/>
                                  <a:pt x="259" y="297"/>
                                </a:cubicBezTo>
                                <a:cubicBezTo>
                                  <a:pt x="291" y="290"/>
                                  <a:pt x="320" y="269"/>
                                  <a:pt x="330" y="245"/>
                                </a:cubicBezTo>
                                <a:lnTo>
                                  <a:pt x="297" y="231"/>
                                </a:lnTo>
                                <a:cubicBezTo>
                                  <a:pt x="292" y="242"/>
                                  <a:pt x="273" y="256"/>
                                  <a:pt x="251" y="261"/>
                                </a:cubicBezTo>
                                <a:cubicBezTo>
                                  <a:pt x="241" y="264"/>
                                  <a:pt x="224" y="266"/>
                                  <a:pt x="212" y="255"/>
                                </a:cubicBezTo>
                                <a:cubicBezTo>
                                  <a:pt x="204" y="248"/>
                                  <a:pt x="212" y="203"/>
                                  <a:pt x="216" y="178"/>
                                </a:cubicBezTo>
                                <a:cubicBezTo>
                                  <a:pt x="219" y="158"/>
                                  <a:pt x="222" y="137"/>
                                  <a:pt x="224" y="116"/>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530" name="Google Shape;2530;p48"/>
                          <p:cNvSpPr/>
                          <p:nvPr/>
                        </p:nvSpPr>
                        <p:spPr>
                          <a:xfrm>
                            <a:off x="-5133085" y="4016725"/>
                            <a:ext cx="54720" cy="63360"/>
                          </a:xfrm>
                          <a:custGeom>
                            <a:avLst/>
                            <a:gdLst/>
                            <a:ahLst/>
                            <a:cxnLst/>
                            <a:rect l="l" t="t" r="r" b="b"/>
                            <a:pathLst>
                              <a:path w="152" h="176" extrusionOk="0">
                                <a:moveTo>
                                  <a:pt x="133" y="22"/>
                                </a:moveTo>
                                <a:cubicBezTo>
                                  <a:pt x="129" y="21"/>
                                  <a:pt x="116" y="18"/>
                                  <a:pt x="106" y="33"/>
                                </a:cubicBezTo>
                                <a:cubicBezTo>
                                  <a:pt x="99" y="43"/>
                                  <a:pt x="80" y="61"/>
                                  <a:pt x="61" y="79"/>
                                </a:cubicBezTo>
                                <a:cubicBezTo>
                                  <a:pt x="58" y="81"/>
                                  <a:pt x="56" y="84"/>
                                  <a:pt x="53" y="86"/>
                                </a:cubicBezTo>
                                <a:cubicBezTo>
                                  <a:pt x="50" y="56"/>
                                  <a:pt x="43" y="24"/>
                                  <a:pt x="38" y="0"/>
                                </a:cubicBezTo>
                                <a:lnTo>
                                  <a:pt x="2" y="8"/>
                                </a:lnTo>
                                <a:cubicBezTo>
                                  <a:pt x="12" y="51"/>
                                  <a:pt x="18" y="95"/>
                                  <a:pt x="19" y="121"/>
                                </a:cubicBezTo>
                                <a:cubicBezTo>
                                  <a:pt x="2" y="139"/>
                                  <a:pt x="-3" y="150"/>
                                  <a:pt x="2" y="162"/>
                                </a:cubicBezTo>
                                <a:cubicBezTo>
                                  <a:pt x="3" y="165"/>
                                  <a:pt x="9" y="176"/>
                                  <a:pt x="24" y="176"/>
                                </a:cubicBezTo>
                                <a:cubicBezTo>
                                  <a:pt x="33" y="176"/>
                                  <a:pt x="40" y="172"/>
                                  <a:pt x="45" y="165"/>
                                </a:cubicBezTo>
                                <a:cubicBezTo>
                                  <a:pt x="50" y="159"/>
                                  <a:pt x="53" y="149"/>
                                  <a:pt x="54" y="136"/>
                                </a:cubicBezTo>
                                <a:cubicBezTo>
                                  <a:pt x="64" y="126"/>
                                  <a:pt x="77" y="114"/>
                                  <a:pt x="86" y="105"/>
                                </a:cubicBezTo>
                                <a:cubicBezTo>
                                  <a:pt x="97" y="95"/>
                                  <a:pt x="106" y="86"/>
                                  <a:pt x="115" y="77"/>
                                </a:cubicBezTo>
                                <a:cubicBezTo>
                                  <a:pt x="115" y="101"/>
                                  <a:pt x="114" y="135"/>
                                  <a:pt x="111" y="165"/>
                                </a:cubicBezTo>
                                <a:lnTo>
                                  <a:pt x="148" y="168"/>
                                </a:lnTo>
                                <a:cubicBezTo>
                                  <a:pt x="159" y="32"/>
                                  <a:pt x="145" y="27"/>
                                  <a:pt x="133" y="22"/>
                                </a:cubicBezTo>
                                <a:close/>
                              </a:path>
                            </a:pathLst>
                          </a:custGeom>
                          <a:solidFill>
                            <a:schemeClr val="dk1"/>
                          </a:solidFill>
                          <a:ln>
                            <a:noFill/>
                          </a:ln>
                        </p:spPr>
                        <p:txBody>
                          <a:bodyPr spcFirstLastPara="1" wrap="square" lIns="90000" tIns="18350" rIns="90000" bIns="1835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531" name="Google Shape;2531;p48"/>
                          <p:cNvSpPr/>
                          <p:nvPr/>
                        </p:nvSpPr>
                        <p:spPr>
                          <a:xfrm>
                            <a:off x="-4931125" y="3546925"/>
                            <a:ext cx="100800" cy="540720"/>
                          </a:xfrm>
                          <a:custGeom>
                            <a:avLst/>
                            <a:gdLst/>
                            <a:ahLst/>
                            <a:cxnLst/>
                            <a:rect l="l" t="t" r="r" b="b"/>
                            <a:pathLst>
                              <a:path w="280" h="1502" extrusionOk="0">
                                <a:moveTo>
                                  <a:pt x="38" y="837"/>
                                </a:moveTo>
                                <a:cubicBezTo>
                                  <a:pt x="50" y="418"/>
                                  <a:pt x="278" y="22"/>
                                  <a:pt x="280" y="18"/>
                                </a:cubicBezTo>
                                <a:lnTo>
                                  <a:pt x="249" y="0"/>
                                </a:lnTo>
                                <a:cubicBezTo>
                                  <a:pt x="246" y="4"/>
                                  <a:pt x="14" y="407"/>
                                  <a:pt x="1" y="836"/>
                                </a:cubicBezTo>
                                <a:cubicBezTo>
                                  <a:pt x="-12" y="1268"/>
                                  <a:pt x="237" y="1493"/>
                                  <a:pt x="248" y="1502"/>
                                </a:cubicBezTo>
                                <a:lnTo>
                                  <a:pt x="272" y="1475"/>
                                </a:lnTo>
                                <a:cubicBezTo>
                                  <a:pt x="270" y="1473"/>
                                  <a:pt x="25" y="1252"/>
                                  <a:pt x="38" y="837"/>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532" name="Google Shape;2532;p48"/>
                          <p:cNvSpPr/>
                          <p:nvPr/>
                        </p:nvSpPr>
                        <p:spPr>
                          <a:xfrm>
                            <a:off x="-4829965" y="3847525"/>
                            <a:ext cx="63000" cy="98640"/>
                          </a:xfrm>
                          <a:custGeom>
                            <a:avLst/>
                            <a:gdLst/>
                            <a:ahLst/>
                            <a:cxnLst/>
                            <a:rect l="l" t="t" r="r" b="b"/>
                            <a:pathLst>
                              <a:path w="175" h="274" extrusionOk="0">
                                <a:moveTo>
                                  <a:pt x="119" y="1"/>
                                </a:moveTo>
                                <a:cubicBezTo>
                                  <a:pt x="92" y="8"/>
                                  <a:pt x="67" y="51"/>
                                  <a:pt x="47" y="101"/>
                                </a:cubicBezTo>
                                <a:lnTo>
                                  <a:pt x="50" y="51"/>
                                </a:lnTo>
                                <a:lnTo>
                                  <a:pt x="13" y="48"/>
                                </a:lnTo>
                                <a:lnTo>
                                  <a:pt x="0" y="254"/>
                                </a:lnTo>
                                <a:cubicBezTo>
                                  <a:pt x="0" y="264"/>
                                  <a:pt x="6" y="272"/>
                                  <a:pt x="16" y="273"/>
                                </a:cubicBezTo>
                                <a:cubicBezTo>
                                  <a:pt x="17" y="273"/>
                                  <a:pt x="18" y="274"/>
                                  <a:pt x="19" y="274"/>
                                </a:cubicBezTo>
                                <a:cubicBezTo>
                                  <a:pt x="27" y="274"/>
                                  <a:pt x="34" y="268"/>
                                  <a:pt x="36" y="259"/>
                                </a:cubicBezTo>
                                <a:cubicBezTo>
                                  <a:pt x="60" y="160"/>
                                  <a:pt x="101" y="49"/>
                                  <a:pt x="126" y="37"/>
                                </a:cubicBezTo>
                                <a:cubicBezTo>
                                  <a:pt x="139" y="56"/>
                                  <a:pt x="142" y="160"/>
                                  <a:pt x="132" y="267"/>
                                </a:cubicBezTo>
                                <a:lnTo>
                                  <a:pt x="168" y="270"/>
                                </a:lnTo>
                                <a:cubicBezTo>
                                  <a:pt x="175" y="202"/>
                                  <a:pt x="186" y="41"/>
                                  <a:pt x="148" y="8"/>
                                </a:cubicBezTo>
                                <a:cubicBezTo>
                                  <a:pt x="140" y="1"/>
                                  <a:pt x="130" y="-2"/>
                                  <a:pt x="119" y="1"/>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533" name="Google Shape;2533;p48"/>
                          <p:cNvSpPr/>
                          <p:nvPr/>
                        </p:nvSpPr>
                        <p:spPr>
                          <a:xfrm>
                            <a:off x="-4806205" y="3597325"/>
                            <a:ext cx="82440" cy="115200"/>
                          </a:xfrm>
                          <a:custGeom>
                            <a:avLst/>
                            <a:gdLst/>
                            <a:ahLst/>
                            <a:cxnLst/>
                            <a:rect l="l" t="t" r="r" b="b"/>
                            <a:pathLst>
                              <a:path w="229" h="320" extrusionOk="0">
                                <a:moveTo>
                                  <a:pt x="17" y="277"/>
                                </a:moveTo>
                                <a:cubicBezTo>
                                  <a:pt x="26" y="278"/>
                                  <a:pt x="35" y="270"/>
                                  <a:pt x="36" y="261"/>
                                </a:cubicBezTo>
                                <a:cubicBezTo>
                                  <a:pt x="43" y="208"/>
                                  <a:pt x="75" y="70"/>
                                  <a:pt x="142" y="67"/>
                                </a:cubicBezTo>
                                <a:cubicBezTo>
                                  <a:pt x="151" y="66"/>
                                  <a:pt x="158" y="69"/>
                                  <a:pt x="164" y="76"/>
                                </a:cubicBezTo>
                                <a:cubicBezTo>
                                  <a:pt x="201" y="113"/>
                                  <a:pt x="193" y="245"/>
                                  <a:pt x="189" y="295"/>
                                </a:cubicBezTo>
                                <a:cubicBezTo>
                                  <a:pt x="189" y="306"/>
                                  <a:pt x="188" y="315"/>
                                  <a:pt x="188" y="320"/>
                                </a:cubicBezTo>
                                <a:lnTo>
                                  <a:pt x="225" y="320"/>
                                </a:lnTo>
                                <a:cubicBezTo>
                                  <a:pt x="225" y="315"/>
                                  <a:pt x="225" y="307"/>
                                  <a:pt x="226" y="297"/>
                                </a:cubicBezTo>
                                <a:cubicBezTo>
                                  <a:pt x="230" y="233"/>
                                  <a:pt x="239" y="99"/>
                                  <a:pt x="190" y="50"/>
                                </a:cubicBezTo>
                                <a:cubicBezTo>
                                  <a:pt x="177" y="36"/>
                                  <a:pt x="160" y="29"/>
                                  <a:pt x="140" y="30"/>
                                </a:cubicBezTo>
                                <a:cubicBezTo>
                                  <a:pt x="92" y="32"/>
                                  <a:pt x="60" y="71"/>
                                  <a:pt x="39" y="117"/>
                                </a:cubicBezTo>
                                <a:lnTo>
                                  <a:pt x="41" y="1"/>
                                </a:lnTo>
                                <a:lnTo>
                                  <a:pt x="4" y="0"/>
                                </a:lnTo>
                                <a:lnTo>
                                  <a:pt x="0" y="258"/>
                                </a:lnTo>
                                <a:cubicBezTo>
                                  <a:pt x="0" y="268"/>
                                  <a:pt x="7" y="276"/>
                                  <a:pt x="17" y="277"/>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534" name="Google Shape;2534;p48"/>
                          <p:cNvSpPr/>
                          <p:nvPr/>
                        </p:nvSpPr>
                        <p:spPr>
                          <a:xfrm>
                            <a:off x="-4840765" y="3749965"/>
                            <a:ext cx="554760" cy="13320"/>
                          </a:xfrm>
                          <a:custGeom>
                            <a:avLst/>
                            <a:gdLst/>
                            <a:ahLst/>
                            <a:cxnLst/>
                            <a:rect l="l" t="t" r="r" b="b"/>
                            <a:pathLst>
                              <a:path w="1541" h="37" extrusionOk="0">
                                <a:moveTo>
                                  <a:pt x="0" y="37"/>
                                </a:moveTo>
                                <a:lnTo>
                                  <a:pt x="1541" y="37"/>
                                </a:lnTo>
                                <a:lnTo>
                                  <a:pt x="1541" y="0"/>
                                </a:lnTo>
                                <a:lnTo>
                                  <a:pt x="0" y="0"/>
                                </a:lnTo>
                                <a:lnTo>
                                  <a:pt x="0" y="37"/>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grpSp>
                <p:sp>
                  <p:nvSpPr>
                    <p:cNvPr id="2535" name="Google Shape;2535;p48"/>
                    <p:cNvSpPr/>
                    <p:nvPr/>
                  </p:nvSpPr>
                  <p:spPr>
                    <a:xfrm>
                      <a:off x="-2058325" y="2581765"/>
                      <a:ext cx="1827360" cy="1605960"/>
                    </a:xfrm>
                    <a:custGeom>
                      <a:avLst/>
                      <a:gdLst/>
                      <a:ahLst/>
                      <a:cxnLst/>
                      <a:rect l="l" t="t" r="r" b="b"/>
                      <a:pathLst>
                        <a:path w="5076" h="4461" extrusionOk="0">
                          <a:moveTo>
                            <a:pt x="1334" y="2878"/>
                          </a:moveTo>
                          <a:lnTo>
                            <a:pt x="1372" y="2756"/>
                          </a:lnTo>
                          <a:cubicBezTo>
                            <a:pt x="1374" y="2746"/>
                            <a:pt x="1369" y="2736"/>
                            <a:pt x="1359" y="2733"/>
                          </a:cubicBezTo>
                          <a:cubicBezTo>
                            <a:pt x="1350" y="2730"/>
                            <a:pt x="1339" y="2736"/>
                            <a:pt x="1337" y="2745"/>
                          </a:cubicBezTo>
                          <a:lnTo>
                            <a:pt x="1299" y="2868"/>
                          </a:lnTo>
                          <a:lnTo>
                            <a:pt x="1299" y="2868"/>
                          </a:lnTo>
                          <a:lnTo>
                            <a:pt x="242" y="2573"/>
                          </a:lnTo>
                          <a:lnTo>
                            <a:pt x="360" y="2538"/>
                          </a:lnTo>
                          <a:cubicBezTo>
                            <a:pt x="370" y="2535"/>
                            <a:pt x="375" y="2525"/>
                            <a:pt x="373" y="2515"/>
                          </a:cubicBezTo>
                          <a:cubicBezTo>
                            <a:pt x="370" y="2505"/>
                            <a:pt x="360" y="2500"/>
                            <a:pt x="350" y="2502"/>
                          </a:cubicBezTo>
                          <a:lnTo>
                            <a:pt x="292" y="2520"/>
                          </a:lnTo>
                          <a:lnTo>
                            <a:pt x="1116" y="1748"/>
                          </a:lnTo>
                          <a:lnTo>
                            <a:pt x="1186" y="1822"/>
                          </a:lnTo>
                          <a:cubicBezTo>
                            <a:pt x="1190" y="1825"/>
                            <a:pt x="1194" y="1827"/>
                            <a:pt x="1199" y="1827"/>
                          </a:cubicBezTo>
                          <a:cubicBezTo>
                            <a:pt x="1204" y="1827"/>
                            <a:pt x="1208" y="1826"/>
                            <a:pt x="1212" y="1822"/>
                          </a:cubicBezTo>
                          <a:cubicBezTo>
                            <a:pt x="1219" y="1815"/>
                            <a:pt x="1219" y="1804"/>
                            <a:pt x="1212" y="1796"/>
                          </a:cubicBezTo>
                          <a:lnTo>
                            <a:pt x="1143" y="1723"/>
                          </a:lnTo>
                          <a:lnTo>
                            <a:pt x="1847" y="1064"/>
                          </a:lnTo>
                          <a:lnTo>
                            <a:pt x="1833" y="1112"/>
                          </a:lnTo>
                          <a:cubicBezTo>
                            <a:pt x="1830" y="1122"/>
                            <a:pt x="1835" y="1132"/>
                            <a:pt x="1845" y="1135"/>
                          </a:cubicBezTo>
                          <a:cubicBezTo>
                            <a:pt x="1847" y="1136"/>
                            <a:pt x="1848" y="1136"/>
                            <a:pt x="1850" y="1136"/>
                          </a:cubicBezTo>
                          <a:cubicBezTo>
                            <a:pt x="1858" y="1136"/>
                            <a:pt x="1865" y="1131"/>
                            <a:pt x="1868" y="1123"/>
                          </a:cubicBezTo>
                          <a:lnTo>
                            <a:pt x="1901" y="1014"/>
                          </a:lnTo>
                          <a:lnTo>
                            <a:pt x="1902" y="1013"/>
                          </a:lnTo>
                          <a:lnTo>
                            <a:pt x="2193" y="1960"/>
                          </a:lnTo>
                          <a:cubicBezTo>
                            <a:pt x="2192" y="1960"/>
                            <a:pt x="2192" y="1960"/>
                            <a:pt x="2191" y="1960"/>
                          </a:cubicBezTo>
                          <a:lnTo>
                            <a:pt x="2068" y="1996"/>
                          </a:lnTo>
                          <a:cubicBezTo>
                            <a:pt x="2059" y="1999"/>
                            <a:pt x="2053" y="2009"/>
                            <a:pt x="2056" y="2019"/>
                          </a:cubicBezTo>
                          <a:cubicBezTo>
                            <a:pt x="2058" y="2027"/>
                            <a:pt x="2066" y="2032"/>
                            <a:pt x="2074" y="2032"/>
                          </a:cubicBezTo>
                          <a:cubicBezTo>
                            <a:pt x="2075" y="2032"/>
                            <a:pt x="2077" y="2032"/>
                            <a:pt x="2079" y="2031"/>
                          </a:cubicBezTo>
                          <a:lnTo>
                            <a:pt x="2202" y="1995"/>
                          </a:lnTo>
                          <a:cubicBezTo>
                            <a:pt x="2202" y="1995"/>
                            <a:pt x="2203" y="1995"/>
                            <a:pt x="2203" y="1994"/>
                          </a:cubicBezTo>
                          <a:lnTo>
                            <a:pt x="2581" y="3227"/>
                          </a:lnTo>
                          <a:lnTo>
                            <a:pt x="2575" y="3225"/>
                          </a:lnTo>
                          <a:lnTo>
                            <a:pt x="2502" y="3148"/>
                          </a:lnTo>
                          <a:cubicBezTo>
                            <a:pt x="2495" y="3141"/>
                            <a:pt x="2483" y="3141"/>
                            <a:pt x="2476" y="3148"/>
                          </a:cubicBezTo>
                          <a:cubicBezTo>
                            <a:pt x="2468" y="3155"/>
                            <a:pt x="2468" y="3166"/>
                            <a:pt x="2475" y="3174"/>
                          </a:cubicBezTo>
                          <a:lnTo>
                            <a:pt x="2506" y="3206"/>
                          </a:lnTo>
                          <a:lnTo>
                            <a:pt x="1334" y="2878"/>
                          </a:lnTo>
                          <a:moveTo>
                            <a:pt x="4071" y="1702"/>
                          </a:moveTo>
                          <a:lnTo>
                            <a:pt x="3902" y="1883"/>
                          </a:lnTo>
                          <a:cubicBezTo>
                            <a:pt x="3895" y="1890"/>
                            <a:pt x="3895" y="1902"/>
                            <a:pt x="3903" y="1908"/>
                          </a:cubicBezTo>
                          <a:cubicBezTo>
                            <a:pt x="3906" y="1912"/>
                            <a:pt x="3911" y="1913"/>
                            <a:pt x="3915" y="1913"/>
                          </a:cubicBezTo>
                          <a:cubicBezTo>
                            <a:pt x="3920" y="1913"/>
                            <a:pt x="3925" y="1912"/>
                            <a:pt x="3928" y="1908"/>
                          </a:cubicBezTo>
                          <a:lnTo>
                            <a:pt x="4098" y="1727"/>
                          </a:lnTo>
                          <a:lnTo>
                            <a:pt x="4935" y="2516"/>
                          </a:lnTo>
                          <a:lnTo>
                            <a:pt x="2673" y="3245"/>
                          </a:lnTo>
                          <a:lnTo>
                            <a:pt x="2701" y="3216"/>
                          </a:lnTo>
                          <a:cubicBezTo>
                            <a:pt x="2708" y="3208"/>
                            <a:pt x="2708" y="3197"/>
                            <a:pt x="2700" y="3190"/>
                          </a:cubicBezTo>
                          <a:cubicBezTo>
                            <a:pt x="2693" y="3183"/>
                            <a:pt x="2681" y="3183"/>
                            <a:pt x="2674" y="3191"/>
                          </a:cubicBezTo>
                          <a:lnTo>
                            <a:pt x="2648" y="3218"/>
                          </a:lnTo>
                          <a:lnTo>
                            <a:pt x="3029" y="1989"/>
                          </a:lnTo>
                          <a:lnTo>
                            <a:pt x="3270" y="2058"/>
                          </a:lnTo>
                          <a:cubicBezTo>
                            <a:pt x="3272" y="2058"/>
                            <a:pt x="3273" y="2058"/>
                            <a:pt x="3275" y="2058"/>
                          </a:cubicBezTo>
                          <a:cubicBezTo>
                            <a:pt x="3283" y="2058"/>
                            <a:pt x="3290" y="2053"/>
                            <a:pt x="3293" y="2045"/>
                          </a:cubicBezTo>
                          <a:cubicBezTo>
                            <a:pt x="3295" y="2035"/>
                            <a:pt x="3290" y="2025"/>
                            <a:pt x="3280" y="2022"/>
                          </a:cubicBezTo>
                          <a:lnTo>
                            <a:pt x="3039" y="1954"/>
                          </a:lnTo>
                          <a:lnTo>
                            <a:pt x="3314" y="1064"/>
                          </a:lnTo>
                          <a:lnTo>
                            <a:pt x="3380" y="1277"/>
                          </a:lnTo>
                          <a:cubicBezTo>
                            <a:pt x="3382" y="1285"/>
                            <a:pt x="3390" y="1290"/>
                            <a:pt x="3397" y="1290"/>
                          </a:cubicBezTo>
                          <a:cubicBezTo>
                            <a:pt x="3399" y="1290"/>
                            <a:pt x="3401" y="1290"/>
                            <a:pt x="3403" y="1289"/>
                          </a:cubicBezTo>
                          <a:cubicBezTo>
                            <a:pt x="3412" y="1286"/>
                            <a:pt x="3418" y="1276"/>
                            <a:pt x="3415" y="1266"/>
                          </a:cubicBezTo>
                          <a:lnTo>
                            <a:pt x="3339" y="1021"/>
                          </a:lnTo>
                          <a:cubicBezTo>
                            <a:pt x="3338" y="1017"/>
                            <a:pt x="3335" y="1013"/>
                            <a:pt x="3331" y="1011"/>
                          </a:cubicBezTo>
                          <a:lnTo>
                            <a:pt x="3332" y="1007"/>
                          </a:lnTo>
                          <a:lnTo>
                            <a:pt x="4071" y="1702"/>
                          </a:lnTo>
                          <a:moveTo>
                            <a:pt x="5057" y="3370"/>
                          </a:moveTo>
                          <a:lnTo>
                            <a:pt x="2622" y="3370"/>
                          </a:lnTo>
                          <a:lnTo>
                            <a:pt x="2622" y="3300"/>
                          </a:lnTo>
                          <a:lnTo>
                            <a:pt x="4976" y="2541"/>
                          </a:lnTo>
                          <a:cubicBezTo>
                            <a:pt x="4982" y="2539"/>
                            <a:pt x="4987" y="2534"/>
                            <a:pt x="4988" y="2528"/>
                          </a:cubicBezTo>
                          <a:cubicBezTo>
                            <a:pt x="4989" y="2522"/>
                            <a:pt x="4987" y="2515"/>
                            <a:pt x="4983" y="2511"/>
                          </a:cubicBezTo>
                          <a:lnTo>
                            <a:pt x="3336" y="960"/>
                          </a:lnTo>
                          <a:cubicBezTo>
                            <a:pt x="3331" y="955"/>
                            <a:pt x="3325" y="954"/>
                            <a:pt x="3319" y="955"/>
                          </a:cubicBezTo>
                          <a:cubicBezTo>
                            <a:pt x="3313" y="957"/>
                            <a:pt x="3308" y="962"/>
                            <a:pt x="3306" y="968"/>
                          </a:cubicBezTo>
                          <a:lnTo>
                            <a:pt x="2622" y="3179"/>
                          </a:lnTo>
                          <a:lnTo>
                            <a:pt x="2622" y="18"/>
                          </a:lnTo>
                          <a:cubicBezTo>
                            <a:pt x="2622" y="8"/>
                            <a:pt x="2614" y="0"/>
                            <a:pt x="2604" y="0"/>
                          </a:cubicBezTo>
                          <a:cubicBezTo>
                            <a:pt x="2594" y="0"/>
                            <a:pt x="2586" y="8"/>
                            <a:pt x="2586" y="18"/>
                          </a:cubicBezTo>
                          <a:lnTo>
                            <a:pt x="2586" y="3116"/>
                          </a:lnTo>
                          <a:lnTo>
                            <a:pt x="1929" y="974"/>
                          </a:lnTo>
                          <a:cubicBezTo>
                            <a:pt x="1927" y="968"/>
                            <a:pt x="1922" y="963"/>
                            <a:pt x="1916" y="961"/>
                          </a:cubicBezTo>
                          <a:cubicBezTo>
                            <a:pt x="1910" y="960"/>
                            <a:pt x="1903" y="961"/>
                            <a:pt x="1899" y="966"/>
                          </a:cubicBezTo>
                          <a:lnTo>
                            <a:pt x="1887" y="977"/>
                          </a:lnTo>
                          <a:cubicBezTo>
                            <a:pt x="1879" y="977"/>
                            <a:pt x="1872" y="982"/>
                            <a:pt x="1870" y="990"/>
                          </a:cubicBezTo>
                          <a:lnTo>
                            <a:pt x="1869" y="994"/>
                          </a:lnTo>
                          <a:lnTo>
                            <a:pt x="1115" y="1699"/>
                          </a:lnTo>
                          <a:cubicBezTo>
                            <a:pt x="1109" y="1697"/>
                            <a:pt x="1103" y="1699"/>
                            <a:pt x="1098" y="1703"/>
                          </a:cubicBezTo>
                          <a:cubicBezTo>
                            <a:pt x="1094" y="1707"/>
                            <a:pt x="1092" y="1713"/>
                            <a:pt x="1093" y="1719"/>
                          </a:cubicBezTo>
                          <a:lnTo>
                            <a:pt x="188" y="2567"/>
                          </a:lnTo>
                          <a:cubicBezTo>
                            <a:pt x="183" y="2571"/>
                            <a:pt x="181" y="2578"/>
                            <a:pt x="183" y="2584"/>
                          </a:cubicBezTo>
                          <a:cubicBezTo>
                            <a:pt x="184" y="2591"/>
                            <a:pt x="189" y="2596"/>
                            <a:pt x="195" y="2598"/>
                          </a:cubicBezTo>
                          <a:lnTo>
                            <a:pt x="2556" y="3258"/>
                          </a:lnTo>
                          <a:lnTo>
                            <a:pt x="2564" y="3266"/>
                          </a:lnTo>
                          <a:cubicBezTo>
                            <a:pt x="2567" y="3270"/>
                            <a:pt x="2572" y="3272"/>
                            <a:pt x="2577" y="3272"/>
                          </a:cubicBezTo>
                          <a:cubicBezTo>
                            <a:pt x="2580" y="3272"/>
                            <a:pt x="2583" y="3271"/>
                            <a:pt x="2586" y="3269"/>
                          </a:cubicBezTo>
                          <a:lnTo>
                            <a:pt x="2586" y="3370"/>
                          </a:lnTo>
                          <a:lnTo>
                            <a:pt x="18" y="3370"/>
                          </a:lnTo>
                          <a:cubicBezTo>
                            <a:pt x="8" y="3370"/>
                            <a:pt x="0" y="3378"/>
                            <a:pt x="0" y="3388"/>
                          </a:cubicBezTo>
                          <a:cubicBezTo>
                            <a:pt x="0" y="3398"/>
                            <a:pt x="8" y="3407"/>
                            <a:pt x="18" y="3407"/>
                          </a:cubicBezTo>
                          <a:lnTo>
                            <a:pt x="2586" y="3407"/>
                          </a:lnTo>
                          <a:lnTo>
                            <a:pt x="2586" y="4443"/>
                          </a:lnTo>
                          <a:cubicBezTo>
                            <a:pt x="2586" y="4453"/>
                            <a:pt x="2594" y="4461"/>
                            <a:pt x="2604" y="4461"/>
                          </a:cubicBezTo>
                          <a:cubicBezTo>
                            <a:pt x="2614" y="4461"/>
                            <a:pt x="2622" y="4453"/>
                            <a:pt x="2622" y="4443"/>
                          </a:cubicBezTo>
                          <a:lnTo>
                            <a:pt x="2622" y="3407"/>
                          </a:lnTo>
                          <a:lnTo>
                            <a:pt x="5057" y="3407"/>
                          </a:lnTo>
                          <a:cubicBezTo>
                            <a:pt x="5067" y="3407"/>
                            <a:pt x="5076" y="3398"/>
                            <a:pt x="5076" y="3388"/>
                          </a:cubicBezTo>
                          <a:cubicBezTo>
                            <a:pt x="5076" y="3378"/>
                            <a:pt x="5067" y="3370"/>
                            <a:pt x="5057" y="337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536" name="Google Shape;2536;p48"/>
                    <p:cNvSpPr/>
                    <p:nvPr/>
                  </p:nvSpPr>
                  <p:spPr>
                    <a:xfrm>
                      <a:off x="-1449565" y="3061645"/>
                      <a:ext cx="38520" cy="96840"/>
                    </a:xfrm>
                    <a:custGeom>
                      <a:avLst/>
                      <a:gdLst/>
                      <a:ahLst/>
                      <a:cxnLst/>
                      <a:rect l="l" t="t" r="r" b="b"/>
                      <a:pathLst>
                        <a:path w="107" h="269" extrusionOk="0">
                          <a:moveTo>
                            <a:pt x="12" y="269"/>
                          </a:moveTo>
                          <a:cubicBezTo>
                            <a:pt x="14" y="269"/>
                            <a:pt x="16" y="269"/>
                            <a:pt x="17" y="269"/>
                          </a:cubicBezTo>
                          <a:cubicBezTo>
                            <a:pt x="25" y="269"/>
                            <a:pt x="33" y="264"/>
                            <a:pt x="35" y="256"/>
                          </a:cubicBezTo>
                          <a:lnTo>
                            <a:pt x="106" y="23"/>
                          </a:lnTo>
                          <a:cubicBezTo>
                            <a:pt x="109" y="14"/>
                            <a:pt x="103" y="3"/>
                            <a:pt x="94" y="0"/>
                          </a:cubicBezTo>
                          <a:cubicBezTo>
                            <a:pt x="84" y="-3"/>
                            <a:pt x="74" y="3"/>
                            <a:pt x="71" y="13"/>
                          </a:cubicBezTo>
                          <a:lnTo>
                            <a:pt x="0" y="246"/>
                          </a:lnTo>
                          <a:cubicBezTo>
                            <a:pt x="-3" y="256"/>
                            <a:pt x="2" y="266"/>
                            <a:pt x="12" y="269"/>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537" name="Google Shape;2537;p48"/>
                    <p:cNvSpPr/>
                    <p:nvPr/>
                  </p:nvSpPr>
                  <p:spPr>
                    <a:xfrm>
                      <a:off x="-1551805" y="3397525"/>
                      <a:ext cx="38520" cy="97200"/>
                    </a:xfrm>
                    <a:custGeom>
                      <a:avLst/>
                      <a:gdLst/>
                      <a:ahLst/>
                      <a:cxnLst/>
                      <a:rect l="l" t="t" r="r" b="b"/>
                      <a:pathLst>
                        <a:path w="107" h="270" extrusionOk="0">
                          <a:moveTo>
                            <a:pt x="94" y="1"/>
                          </a:moveTo>
                          <a:cubicBezTo>
                            <a:pt x="84" y="-2"/>
                            <a:pt x="74" y="3"/>
                            <a:pt x="71" y="13"/>
                          </a:cubicBezTo>
                          <a:lnTo>
                            <a:pt x="0" y="246"/>
                          </a:lnTo>
                          <a:cubicBezTo>
                            <a:pt x="-3" y="256"/>
                            <a:pt x="3" y="266"/>
                            <a:pt x="13" y="269"/>
                          </a:cubicBezTo>
                          <a:cubicBezTo>
                            <a:pt x="14" y="269"/>
                            <a:pt x="16" y="270"/>
                            <a:pt x="18" y="270"/>
                          </a:cubicBezTo>
                          <a:cubicBezTo>
                            <a:pt x="26" y="270"/>
                            <a:pt x="33" y="265"/>
                            <a:pt x="35" y="257"/>
                          </a:cubicBezTo>
                          <a:lnTo>
                            <a:pt x="106" y="23"/>
                          </a:lnTo>
                          <a:cubicBezTo>
                            <a:pt x="109" y="14"/>
                            <a:pt x="104" y="3"/>
                            <a:pt x="94" y="1"/>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538" name="Google Shape;2538;p48"/>
                    <p:cNvSpPr/>
                    <p:nvPr/>
                  </p:nvSpPr>
                  <p:spPr>
                    <a:xfrm>
                      <a:off x="-1500685" y="3229765"/>
                      <a:ext cx="38520" cy="96840"/>
                    </a:xfrm>
                    <a:custGeom>
                      <a:avLst/>
                      <a:gdLst/>
                      <a:ahLst/>
                      <a:cxnLst/>
                      <a:rect l="l" t="t" r="r" b="b"/>
                      <a:pathLst>
                        <a:path w="107" h="269" extrusionOk="0">
                          <a:moveTo>
                            <a:pt x="12" y="268"/>
                          </a:moveTo>
                          <a:cubicBezTo>
                            <a:pt x="14" y="269"/>
                            <a:pt x="16" y="269"/>
                            <a:pt x="18" y="269"/>
                          </a:cubicBezTo>
                          <a:cubicBezTo>
                            <a:pt x="25" y="269"/>
                            <a:pt x="33" y="264"/>
                            <a:pt x="35" y="256"/>
                          </a:cubicBezTo>
                          <a:lnTo>
                            <a:pt x="106" y="23"/>
                          </a:lnTo>
                          <a:cubicBezTo>
                            <a:pt x="109" y="13"/>
                            <a:pt x="103" y="3"/>
                            <a:pt x="94" y="0"/>
                          </a:cubicBezTo>
                          <a:cubicBezTo>
                            <a:pt x="84" y="-3"/>
                            <a:pt x="74" y="3"/>
                            <a:pt x="71" y="12"/>
                          </a:cubicBezTo>
                          <a:lnTo>
                            <a:pt x="0" y="245"/>
                          </a:lnTo>
                          <a:cubicBezTo>
                            <a:pt x="-3" y="255"/>
                            <a:pt x="3" y="265"/>
                            <a:pt x="12" y="268"/>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539" name="Google Shape;2539;p48"/>
                    <p:cNvSpPr/>
                    <p:nvPr/>
                  </p:nvSpPr>
                  <p:spPr>
                    <a:xfrm>
                      <a:off x="-1848805" y="3430285"/>
                      <a:ext cx="101520" cy="39240"/>
                    </a:xfrm>
                    <a:custGeom>
                      <a:avLst/>
                      <a:gdLst/>
                      <a:ahLst/>
                      <a:cxnLst/>
                      <a:rect l="l" t="t" r="r" b="b"/>
                      <a:pathLst>
                        <a:path w="282" h="109" extrusionOk="0">
                          <a:moveTo>
                            <a:pt x="259" y="1"/>
                          </a:moveTo>
                          <a:lnTo>
                            <a:pt x="13" y="73"/>
                          </a:lnTo>
                          <a:cubicBezTo>
                            <a:pt x="4" y="76"/>
                            <a:pt x="-2" y="86"/>
                            <a:pt x="1" y="96"/>
                          </a:cubicBezTo>
                          <a:cubicBezTo>
                            <a:pt x="3" y="104"/>
                            <a:pt x="11" y="109"/>
                            <a:pt x="19" y="109"/>
                          </a:cubicBezTo>
                          <a:cubicBezTo>
                            <a:pt x="20" y="109"/>
                            <a:pt x="22" y="109"/>
                            <a:pt x="24" y="108"/>
                          </a:cubicBezTo>
                          <a:lnTo>
                            <a:pt x="269" y="36"/>
                          </a:lnTo>
                          <a:cubicBezTo>
                            <a:pt x="279" y="33"/>
                            <a:pt x="285" y="23"/>
                            <a:pt x="282" y="13"/>
                          </a:cubicBezTo>
                          <a:cubicBezTo>
                            <a:pt x="279" y="3"/>
                            <a:pt x="269" y="-2"/>
                            <a:pt x="259" y="1"/>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540" name="Google Shape;2540;p48"/>
                    <p:cNvSpPr/>
                    <p:nvPr/>
                  </p:nvSpPr>
                  <p:spPr>
                    <a:xfrm>
                      <a:off x="-1672045" y="3378085"/>
                      <a:ext cx="101520" cy="39240"/>
                    </a:xfrm>
                    <a:custGeom>
                      <a:avLst/>
                      <a:gdLst/>
                      <a:ahLst/>
                      <a:cxnLst/>
                      <a:rect l="l" t="t" r="r" b="b"/>
                      <a:pathLst>
                        <a:path w="282" h="109" extrusionOk="0">
                          <a:moveTo>
                            <a:pt x="258" y="1"/>
                          </a:moveTo>
                          <a:lnTo>
                            <a:pt x="13" y="74"/>
                          </a:lnTo>
                          <a:cubicBezTo>
                            <a:pt x="3" y="76"/>
                            <a:pt x="-2" y="87"/>
                            <a:pt x="0" y="96"/>
                          </a:cubicBezTo>
                          <a:cubicBezTo>
                            <a:pt x="3" y="104"/>
                            <a:pt x="10" y="109"/>
                            <a:pt x="18" y="109"/>
                          </a:cubicBezTo>
                          <a:cubicBezTo>
                            <a:pt x="20" y="109"/>
                            <a:pt x="21" y="109"/>
                            <a:pt x="23" y="109"/>
                          </a:cubicBezTo>
                          <a:lnTo>
                            <a:pt x="269" y="36"/>
                          </a:lnTo>
                          <a:cubicBezTo>
                            <a:pt x="278" y="33"/>
                            <a:pt x="284" y="23"/>
                            <a:pt x="281" y="14"/>
                          </a:cubicBezTo>
                          <a:cubicBezTo>
                            <a:pt x="278" y="4"/>
                            <a:pt x="268" y="-2"/>
                            <a:pt x="258" y="1"/>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541" name="Google Shape;2541;p48"/>
                    <p:cNvSpPr/>
                    <p:nvPr/>
                  </p:nvSpPr>
                  <p:spPr>
                    <a:xfrm>
                      <a:off x="-1566925" y="3296005"/>
                      <a:ext cx="173160" cy="82440"/>
                    </a:xfrm>
                    <a:custGeom>
                      <a:avLst/>
                      <a:gdLst/>
                      <a:ahLst/>
                      <a:cxnLst/>
                      <a:rect l="l" t="t" r="r" b="b"/>
                      <a:pathLst>
                        <a:path w="481" h="229" extrusionOk="0">
                          <a:moveTo>
                            <a:pt x="222" y="192"/>
                          </a:moveTo>
                          <a:lnTo>
                            <a:pt x="468" y="120"/>
                          </a:lnTo>
                          <a:cubicBezTo>
                            <a:pt x="478" y="117"/>
                            <a:pt x="483" y="107"/>
                            <a:pt x="480" y="97"/>
                          </a:cubicBezTo>
                          <a:cubicBezTo>
                            <a:pt x="478" y="87"/>
                            <a:pt x="468" y="82"/>
                            <a:pt x="458" y="85"/>
                          </a:cubicBezTo>
                          <a:lnTo>
                            <a:pt x="212" y="157"/>
                          </a:lnTo>
                          <a:cubicBezTo>
                            <a:pt x="202" y="160"/>
                            <a:pt x="197" y="170"/>
                            <a:pt x="200" y="180"/>
                          </a:cubicBezTo>
                          <a:cubicBezTo>
                            <a:pt x="201" y="183"/>
                            <a:pt x="203" y="185"/>
                            <a:pt x="205" y="187"/>
                          </a:cubicBezTo>
                          <a:lnTo>
                            <a:pt x="32" y="5"/>
                          </a:lnTo>
                          <a:cubicBezTo>
                            <a:pt x="25" y="-2"/>
                            <a:pt x="13" y="-2"/>
                            <a:pt x="6" y="5"/>
                          </a:cubicBezTo>
                          <a:cubicBezTo>
                            <a:pt x="-2" y="12"/>
                            <a:pt x="-2" y="23"/>
                            <a:pt x="5" y="31"/>
                          </a:cubicBezTo>
                          <a:lnTo>
                            <a:pt x="189" y="224"/>
                          </a:lnTo>
                          <a:cubicBezTo>
                            <a:pt x="193" y="228"/>
                            <a:pt x="198" y="229"/>
                            <a:pt x="203" y="229"/>
                          </a:cubicBezTo>
                          <a:cubicBezTo>
                            <a:pt x="207" y="229"/>
                            <a:pt x="212" y="228"/>
                            <a:pt x="215" y="224"/>
                          </a:cubicBezTo>
                          <a:cubicBezTo>
                            <a:pt x="222" y="217"/>
                            <a:pt x="223" y="206"/>
                            <a:pt x="216" y="199"/>
                          </a:cubicBezTo>
                          <a:lnTo>
                            <a:pt x="207" y="189"/>
                          </a:lnTo>
                          <a:cubicBezTo>
                            <a:pt x="210" y="191"/>
                            <a:pt x="214" y="193"/>
                            <a:pt x="217" y="193"/>
                          </a:cubicBezTo>
                          <a:cubicBezTo>
                            <a:pt x="219" y="193"/>
                            <a:pt x="221" y="193"/>
                            <a:pt x="222" y="192"/>
                          </a:cubicBezTo>
                          <a:close/>
                        </a:path>
                      </a:pathLst>
                    </a:custGeom>
                    <a:solidFill>
                      <a:schemeClr val="dk1"/>
                    </a:solidFill>
                    <a:ln>
                      <a:noFill/>
                    </a:ln>
                  </p:spPr>
                  <p:txBody>
                    <a:bodyPr spcFirstLastPara="1" wrap="square" lIns="90000" tIns="37425" rIns="90000" bIns="3742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542" name="Google Shape;2542;p48"/>
                    <p:cNvSpPr/>
                    <p:nvPr/>
                  </p:nvSpPr>
                  <p:spPr>
                    <a:xfrm>
                      <a:off x="-1301605" y="3573925"/>
                      <a:ext cx="79560" cy="82800"/>
                    </a:xfrm>
                    <a:custGeom>
                      <a:avLst/>
                      <a:gdLst/>
                      <a:ahLst/>
                      <a:cxnLst/>
                      <a:rect l="l" t="t" r="r" b="b"/>
                      <a:pathLst>
                        <a:path w="221" h="230" extrusionOk="0">
                          <a:moveTo>
                            <a:pt x="31" y="6"/>
                          </a:moveTo>
                          <a:cubicBezTo>
                            <a:pt x="24" y="-1"/>
                            <a:pt x="13" y="-2"/>
                            <a:pt x="5" y="5"/>
                          </a:cubicBezTo>
                          <a:cubicBezTo>
                            <a:pt x="-2" y="12"/>
                            <a:pt x="-2" y="24"/>
                            <a:pt x="5" y="31"/>
                          </a:cubicBezTo>
                          <a:lnTo>
                            <a:pt x="189" y="224"/>
                          </a:lnTo>
                          <a:cubicBezTo>
                            <a:pt x="193" y="228"/>
                            <a:pt x="197" y="230"/>
                            <a:pt x="202" y="230"/>
                          </a:cubicBezTo>
                          <a:cubicBezTo>
                            <a:pt x="207" y="230"/>
                            <a:pt x="211" y="228"/>
                            <a:pt x="215" y="225"/>
                          </a:cubicBezTo>
                          <a:cubicBezTo>
                            <a:pt x="222" y="218"/>
                            <a:pt x="222" y="206"/>
                            <a:pt x="215" y="199"/>
                          </a:cubicBezTo>
                          <a:lnTo>
                            <a:pt x="31" y="6"/>
                          </a:lnTo>
                          <a:close/>
                        </a:path>
                      </a:pathLst>
                    </a:custGeom>
                    <a:solidFill>
                      <a:schemeClr val="dk1"/>
                    </a:solidFill>
                    <a:ln>
                      <a:noFill/>
                    </a:ln>
                  </p:spPr>
                  <p:txBody>
                    <a:bodyPr spcFirstLastPara="1" wrap="square" lIns="90000" tIns="37800" rIns="90000" bIns="378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543" name="Google Shape;2543;p48"/>
                    <p:cNvSpPr/>
                    <p:nvPr/>
                  </p:nvSpPr>
                  <p:spPr>
                    <a:xfrm>
                      <a:off x="-1434085" y="3434965"/>
                      <a:ext cx="79560" cy="82800"/>
                    </a:xfrm>
                    <a:custGeom>
                      <a:avLst/>
                      <a:gdLst/>
                      <a:ahLst/>
                      <a:cxnLst/>
                      <a:rect l="l" t="t" r="r" b="b"/>
                      <a:pathLst>
                        <a:path w="221" h="230" extrusionOk="0">
                          <a:moveTo>
                            <a:pt x="31" y="6"/>
                          </a:moveTo>
                          <a:cubicBezTo>
                            <a:pt x="24" y="-2"/>
                            <a:pt x="12" y="-2"/>
                            <a:pt x="5" y="5"/>
                          </a:cubicBezTo>
                          <a:cubicBezTo>
                            <a:pt x="-2" y="12"/>
                            <a:pt x="-3" y="24"/>
                            <a:pt x="4" y="31"/>
                          </a:cubicBezTo>
                          <a:lnTo>
                            <a:pt x="189" y="224"/>
                          </a:lnTo>
                          <a:cubicBezTo>
                            <a:pt x="192" y="228"/>
                            <a:pt x="197" y="230"/>
                            <a:pt x="202" y="230"/>
                          </a:cubicBezTo>
                          <a:cubicBezTo>
                            <a:pt x="206" y="230"/>
                            <a:pt x="211" y="228"/>
                            <a:pt x="214" y="225"/>
                          </a:cubicBezTo>
                          <a:cubicBezTo>
                            <a:pt x="222" y="218"/>
                            <a:pt x="222" y="206"/>
                            <a:pt x="215" y="199"/>
                          </a:cubicBezTo>
                          <a:lnTo>
                            <a:pt x="31" y="6"/>
                          </a:lnTo>
                          <a:close/>
                        </a:path>
                      </a:pathLst>
                    </a:custGeom>
                    <a:solidFill>
                      <a:schemeClr val="dk1"/>
                    </a:solidFill>
                    <a:ln>
                      <a:noFill/>
                    </a:ln>
                  </p:spPr>
                  <p:txBody>
                    <a:bodyPr spcFirstLastPara="1" wrap="square" lIns="90000" tIns="37800" rIns="90000" bIns="378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544" name="Google Shape;2544;p48"/>
                    <p:cNvSpPr/>
                    <p:nvPr/>
                  </p:nvSpPr>
                  <p:spPr>
                    <a:xfrm>
                      <a:off x="-814525" y="3121045"/>
                      <a:ext cx="40320" cy="101520"/>
                    </a:xfrm>
                    <a:custGeom>
                      <a:avLst/>
                      <a:gdLst/>
                      <a:ahLst/>
                      <a:cxnLst/>
                      <a:rect l="l" t="t" r="r" b="b"/>
                      <a:pathLst>
                        <a:path w="112" h="282" extrusionOk="0">
                          <a:moveTo>
                            <a:pt x="76" y="269"/>
                          </a:moveTo>
                          <a:cubicBezTo>
                            <a:pt x="79" y="276"/>
                            <a:pt x="86" y="282"/>
                            <a:pt x="94" y="282"/>
                          </a:cubicBezTo>
                          <a:cubicBezTo>
                            <a:pt x="96" y="282"/>
                            <a:pt x="97" y="281"/>
                            <a:pt x="99" y="281"/>
                          </a:cubicBezTo>
                          <a:cubicBezTo>
                            <a:pt x="109" y="278"/>
                            <a:pt x="114" y="267"/>
                            <a:pt x="111" y="258"/>
                          </a:cubicBezTo>
                          <a:lnTo>
                            <a:pt x="36" y="13"/>
                          </a:lnTo>
                          <a:cubicBezTo>
                            <a:pt x="33" y="3"/>
                            <a:pt x="22" y="-2"/>
                            <a:pt x="13" y="1"/>
                          </a:cubicBezTo>
                          <a:cubicBezTo>
                            <a:pt x="3" y="4"/>
                            <a:pt x="-2" y="14"/>
                            <a:pt x="1" y="24"/>
                          </a:cubicBezTo>
                          <a:lnTo>
                            <a:pt x="76" y="269"/>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545" name="Google Shape;2545;p48"/>
                    <p:cNvSpPr/>
                    <p:nvPr/>
                  </p:nvSpPr>
                  <p:spPr>
                    <a:xfrm>
                      <a:off x="-705805" y="3473485"/>
                      <a:ext cx="40680" cy="101520"/>
                    </a:xfrm>
                    <a:custGeom>
                      <a:avLst/>
                      <a:gdLst/>
                      <a:ahLst/>
                      <a:cxnLst/>
                      <a:rect l="l" t="t" r="r" b="b"/>
                      <a:pathLst>
                        <a:path w="113" h="282" extrusionOk="0">
                          <a:moveTo>
                            <a:pt x="13" y="1"/>
                          </a:moveTo>
                          <a:cubicBezTo>
                            <a:pt x="4" y="4"/>
                            <a:pt x="-2" y="14"/>
                            <a:pt x="1" y="24"/>
                          </a:cubicBezTo>
                          <a:lnTo>
                            <a:pt x="77" y="269"/>
                          </a:lnTo>
                          <a:cubicBezTo>
                            <a:pt x="79" y="277"/>
                            <a:pt x="87" y="282"/>
                            <a:pt x="94" y="282"/>
                          </a:cubicBezTo>
                          <a:cubicBezTo>
                            <a:pt x="96" y="282"/>
                            <a:pt x="98" y="282"/>
                            <a:pt x="100" y="281"/>
                          </a:cubicBezTo>
                          <a:cubicBezTo>
                            <a:pt x="109" y="278"/>
                            <a:pt x="115" y="268"/>
                            <a:pt x="112" y="258"/>
                          </a:cubicBezTo>
                          <a:lnTo>
                            <a:pt x="36" y="13"/>
                          </a:lnTo>
                          <a:cubicBezTo>
                            <a:pt x="33" y="4"/>
                            <a:pt x="23" y="-2"/>
                            <a:pt x="13" y="1"/>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546" name="Google Shape;2546;p48"/>
                    <p:cNvSpPr/>
                    <p:nvPr/>
                  </p:nvSpPr>
                  <p:spPr>
                    <a:xfrm>
                      <a:off x="-797245" y="3297445"/>
                      <a:ext cx="101880" cy="107640"/>
                    </a:xfrm>
                    <a:custGeom>
                      <a:avLst/>
                      <a:gdLst/>
                      <a:ahLst/>
                      <a:cxnLst/>
                      <a:rect l="l" t="t" r="r" b="b"/>
                      <a:pathLst>
                        <a:path w="283" h="299" extrusionOk="0">
                          <a:moveTo>
                            <a:pt x="139" y="138"/>
                          </a:moveTo>
                          <a:lnTo>
                            <a:pt x="23" y="105"/>
                          </a:lnTo>
                          <a:cubicBezTo>
                            <a:pt x="14" y="102"/>
                            <a:pt x="4" y="108"/>
                            <a:pt x="1" y="117"/>
                          </a:cubicBezTo>
                          <a:cubicBezTo>
                            <a:pt x="-2" y="127"/>
                            <a:pt x="4" y="137"/>
                            <a:pt x="13" y="140"/>
                          </a:cubicBezTo>
                          <a:lnTo>
                            <a:pt x="136" y="175"/>
                          </a:lnTo>
                          <a:lnTo>
                            <a:pt x="48" y="268"/>
                          </a:lnTo>
                          <a:cubicBezTo>
                            <a:pt x="41" y="276"/>
                            <a:pt x="41" y="287"/>
                            <a:pt x="49" y="294"/>
                          </a:cubicBezTo>
                          <a:cubicBezTo>
                            <a:pt x="52" y="298"/>
                            <a:pt x="57" y="299"/>
                            <a:pt x="61" y="299"/>
                          </a:cubicBezTo>
                          <a:cubicBezTo>
                            <a:pt x="66" y="299"/>
                            <a:pt x="71" y="297"/>
                            <a:pt x="75" y="293"/>
                          </a:cubicBezTo>
                          <a:lnTo>
                            <a:pt x="159" y="203"/>
                          </a:lnTo>
                          <a:lnTo>
                            <a:pt x="180" y="268"/>
                          </a:lnTo>
                          <a:cubicBezTo>
                            <a:pt x="182" y="276"/>
                            <a:pt x="189" y="281"/>
                            <a:pt x="197" y="281"/>
                          </a:cubicBezTo>
                          <a:cubicBezTo>
                            <a:pt x="199" y="281"/>
                            <a:pt x="201" y="281"/>
                            <a:pt x="202" y="280"/>
                          </a:cubicBezTo>
                          <a:cubicBezTo>
                            <a:pt x="212" y="277"/>
                            <a:pt x="218" y="267"/>
                            <a:pt x="215" y="258"/>
                          </a:cubicBezTo>
                          <a:lnTo>
                            <a:pt x="194" y="192"/>
                          </a:lnTo>
                          <a:lnTo>
                            <a:pt x="260" y="210"/>
                          </a:lnTo>
                          <a:cubicBezTo>
                            <a:pt x="261" y="211"/>
                            <a:pt x="263" y="211"/>
                            <a:pt x="265" y="211"/>
                          </a:cubicBezTo>
                          <a:cubicBezTo>
                            <a:pt x="273" y="211"/>
                            <a:pt x="280" y="206"/>
                            <a:pt x="282" y="198"/>
                          </a:cubicBezTo>
                          <a:cubicBezTo>
                            <a:pt x="285" y="188"/>
                            <a:pt x="280" y="178"/>
                            <a:pt x="270" y="175"/>
                          </a:cubicBezTo>
                          <a:lnTo>
                            <a:pt x="203" y="156"/>
                          </a:lnTo>
                          <a:lnTo>
                            <a:pt x="250" y="107"/>
                          </a:lnTo>
                          <a:cubicBezTo>
                            <a:pt x="257" y="99"/>
                            <a:pt x="257" y="88"/>
                            <a:pt x="249" y="81"/>
                          </a:cubicBezTo>
                          <a:cubicBezTo>
                            <a:pt x="242" y="74"/>
                            <a:pt x="230" y="74"/>
                            <a:pt x="223" y="82"/>
                          </a:cubicBezTo>
                          <a:lnTo>
                            <a:pt x="176" y="132"/>
                          </a:lnTo>
                          <a:lnTo>
                            <a:pt x="139" y="13"/>
                          </a:lnTo>
                          <a:cubicBezTo>
                            <a:pt x="136" y="3"/>
                            <a:pt x="126" y="-2"/>
                            <a:pt x="116" y="1"/>
                          </a:cubicBezTo>
                          <a:cubicBezTo>
                            <a:pt x="106" y="4"/>
                            <a:pt x="101" y="14"/>
                            <a:pt x="104" y="23"/>
                          </a:cubicBezTo>
                          <a:lnTo>
                            <a:pt x="139" y="138"/>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547" name="Google Shape;2547;p48"/>
                    <p:cNvSpPr/>
                    <p:nvPr/>
                  </p:nvSpPr>
                  <p:spPr>
                    <a:xfrm>
                      <a:off x="-1034125" y="3593725"/>
                      <a:ext cx="76320" cy="80640"/>
                    </a:xfrm>
                    <a:custGeom>
                      <a:avLst/>
                      <a:gdLst/>
                      <a:ahLst/>
                      <a:cxnLst/>
                      <a:rect l="l" t="t" r="r" b="b"/>
                      <a:pathLst>
                        <a:path w="212" h="224" extrusionOk="0">
                          <a:moveTo>
                            <a:pt x="180" y="6"/>
                          </a:moveTo>
                          <a:lnTo>
                            <a:pt x="5" y="193"/>
                          </a:lnTo>
                          <a:cubicBezTo>
                            <a:pt x="-2" y="200"/>
                            <a:pt x="-2" y="212"/>
                            <a:pt x="5" y="219"/>
                          </a:cubicBezTo>
                          <a:cubicBezTo>
                            <a:pt x="9" y="222"/>
                            <a:pt x="13" y="224"/>
                            <a:pt x="18" y="224"/>
                          </a:cubicBezTo>
                          <a:cubicBezTo>
                            <a:pt x="23" y="224"/>
                            <a:pt x="28" y="222"/>
                            <a:pt x="31" y="218"/>
                          </a:cubicBezTo>
                          <a:lnTo>
                            <a:pt x="207" y="31"/>
                          </a:lnTo>
                          <a:cubicBezTo>
                            <a:pt x="214" y="24"/>
                            <a:pt x="213" y="12"/>
                            <a:pt x="206" y="5"/>
                          </a:cubicBezTo>
                          <a:cubicBezTo>
                            <a:pt x="199" y="-2"/>
                            <a:pt x="187" y="-2"/>
                            <a:pt x="180" y="6"/>
                          </a:cubicBezTo>
                          <a:close/>
                        </a:path>
                      </a:pathLst>
                    </a:custGeom>
                    <a:solidFill>
                      <a:schemeClr val="dk1"/>
                    </a:solidFill>
                    <a:ln>
                      <a:noFill/>
                    </a:ln>
                  </p:spPr>
                  <p:txBody>
                    <a:bodyPr spcFirstLastPara="1" wrap="square" lIns="90000" tIns="35625" rIns="90000" bIns="3562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548" name="Google Shape;2548;p48"/>
                    <p:cNvSpPr/>
                    <p:nvPr/>
                  </p:nvSpPr>
                  <p:spPr>
                    <a:xfrm>
                      <a:off x="-908125" y="3459085"/>
                      <a:ext cx="76320" cy="80640"/>
                    </a:xfrm>
                    <a:custGeom>
                      <a:avLst/>
                      <a:gdLst/>
                      <a:ahLst/>
                      <a:cxnLst/>
                      <a:rect l="l" t="t" r="r" b="b"/>
                      <a:pathLst>
                        <a:path w="212" h="224" extrusionOk="0">
                          <a:moveTo>
                            <a:pt x="181" y="6"/>
                          </a:moveTo>
                          <a:lnTo>
                            <a:pt x="5" y="193"/>
                          </a:lnTo>
                          <a:cubicBezTo>
                            <a:pt x="-2" y="200"/>
                            <a:pt x="-1" y="212"/>
                            <a:pt x="6" y="219"/>
                          </a:cubicBezTo>
                          <a:cubicBezTo>
                            <a:pt x="10" y="222"/>
                            <a:pt x="14" y="224"/>
                            <a:pt x="19" y="224"/>
                          </a:cubicBezTo>
                          <a:cubicBezTo>
                            <a:pt x="24" y="224"/>
                            <a:pt x="28" y="222"/>
                            <a:pt x="32" y="218"/>
                          </a:cubicBezTo>
                          <a:lnTo>
                            <a:pt x="207" y="31"/>
                          </a:lnTo>
                          <a:cubicBezTo>
                            <a:pt x="214" y="24"/>
                            <a:pt x="214" y="12"/>
                            <a:pt x="207" y="5"/>
                          </a:cubicBezTo>
                          <a:cubicBezTo>
                            <a:pt x="199" y="-2"/>
                            <a:pt x="188" y="-1"/>
                            <a:pt x="181" y="6"/>
                          </a:cubicBezTo>
                          <a:close/>
                        </a:path>
                      </a:pathLst>
                    </a:custGeom>
                    <a:solidFill>
                      <a:schemeClr val="dk1"/>
                    </a:solidFill>
                    <a:ln>
                      <a:noFill/>
                    </a:ln>
                  </p:spPr>
                  <p:txBody>
                    <a:bodyPr spcFirstLastPara="1" wrap="square" lIns="90000" tIns="35625" rIns="90000" bIns="3562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549" name="Google Shape;2549;p48"/>
                    <p:cNvSpPr/>
                    <p:nvPr/>
                  </p:nvSpPr>
                  <p:spPr>
                    <a:xfrm>
                      <a:off x="-442285" y="3436045"/>
                      <a:ext cx="101880" cy="38520"/>
                    </a:xfrm>
                    <a:custGeom>
                      <a:avLst/>
                      <a:gdLst/>
                      <a:ahLst/>
                      <a:cxnLst/>
                      <a:rect l="l" t="t" r="r" b="b"/>
                      <a:pathLst>
                        <a:path w="283" h="107" extrusionOk="0">
                          <a:moveTo>
                            <a:pt x="13" y="36"/>
                          </a:moveTo>
                          <a:lnTo>
                            <a:pt x="259" y="107"/>
                          </a:lnTo>
                          <a:cubicBezTo>
                            <a:pt x="261" y="107"/>
                            <a:pt x="263" y="107"/>
                            <a:pt x="264" y="107"/>
                          </a:cubicBezTo>
                          <a:cubicBezTo>
                            <a:pt x="272" y="107"/>
                            <a:pt x="280" y="102"/>
                            <a:pt x="282" y="94"/>
                          </a:cubicBezTo>
                          <a:cubicBezTo>
                            <a:pt x="285" y="84"/>
                            <a:pt x="279" y="74"/>
                            <a:pt x="270" y="71"/>
                          </a:cubicBezTo>
                          <a:lnTo>
                            <a:pt x="23" y="1"/>
                          </a:lnTo>
                          <a:cubicBezTo>
                            <a:pt x="13" y="-2"/>
                            <a:pt x="3" y="4"/>
                            <a:pt x="0" y="14"/>
                          </a:cubicBezTo>
                          <a:cubicBezTo>
                            <a:pt x="-2" y="23"/>
                            <a:pt x="3" y="34"/>
                            <a:pt x="13" y="36"/>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550" name="Google Shape;2550;p48"/>
                    <p:cNvSpPr/>
                    <p:nvPr/>
                  </p:nvSpPr>
                  <p:spPr>
                    <a:xfrm>
                      <a:off x="-619765" y="3385645"/>
                      <a:ext cx="101880" cy="38520"/>
                    </a:xfrm>
                    <a:custGeom>
                      <a:avLst/>
                      <a:gdLst/>
                      <a:ahLst/>
                      <a:cxnLst/>
                      <a:rect l="l" t="t" r="r" b="b"/>
                      <a:pathLst>
                        <a:path w="283" h="107" extrusionOk="0">
                          <a:moveTo>
                            <a:pt x="13" y="36"/>
                          </a:moveTo>
                          <a:lnTo>
                            <a:pt x="260" y="106"/>
                          </a:lnTo>
                          <a:cubicBezTo>
                            <a:pt x="261" y="106"/>
                            <a:pt x="263" y="107"/>
                            <a:pt x="265" y="107"/>
                          </a:cubicBezTo>
                          <a:cubicBezTo>
                            <a:pt x="273" y="107"/>
                            <a:pt x="280" y="101"/>
                            <a:pt x="282" y="93"/>
                          </a:cubicBezTo>
                          <a:cubicBezTo>
                            <a:pt x="285" y="84"/>
                            <a:pt x="279" y="74"/>
                            <a:pt x="270" y="71"/>
                          </a:cubicBezTo>
                          <a:lnTo>
                            <a:pt x="23" y="1"/>
                          </a:lnTo>
                          <a:cubicBezTo>
                            <a:pt x="14" y="-2"/>
                            <a:pt x="3" y="3"/>
                            <a:pt x="1" y="13"/>
                          </a:cubicBezTo>
                          <a:cubicBezTo>
                            <a:pt x="-2" y="23"/>
                            <a:pt x="3" y="33"/>
                            <a:pt x="13" y="36"/>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551" name="Google Shape;2551;p48"/>
                    <p:cNvSpPr/>
                    <p:nvPr/>
                  </p:nvSpPr>
                  <p:spPr>
                    <a:xfrm>
                      <a:off x="-1289725" y="3826285"/>
                      <a:ext cx="76320" cy="82440"/>
                    </a:xfrm>
                    <a:custGeom>
                      <a:avLst/>
                      <a:gdLst/>
                      <a:ahLst/>
                      <a:cxnLst/>
                      <a:rect l="l" t="t" r="r" b="b"/>
                      <a:pathLst>
                        <a:path w="212" h="229" extrusionOk="0">
                          <a:moveTo>
                            <a:pt x="157" y="0"/>
                          </a:moveTo>
                          <a:cubicBezTo>
                            <a:pt x="92" y="0"/>
                            <a:pt x="20" y="71"/>
                            <a:pt x="4" y="130"/>
                          </a:cubicBezTo>
                          <a:cubicBezTo>
                            <a:pt x="-6" y="164"/>
                            <a:pt x="3" y="193"/>
                            <a:pt x="28" y="208"/>
                          </a:cubicBezTo>
                          <a:cubicBezTo>
                            <a:pt x="52" y="223"/>
                            <a:pt x="74" y="229"/>
                            <a:pt x="93" y="229"/>
                          </a:cubicBezTo>
                          <a:cubicBezTo>
                            <a:pt x="121" y="229"/>
                            <a:pt x="143" y="216"/>
                            <a:pt x="154" y="206"/>
                          </a:cubicBezTo>
                          <a:cubicBezTo>
                            <a:pt x="161" y="199"/>
                            <a:pt x="161" y="187"/>
                            <a:pt x="154" y="180"/>
                          </a:cubicBezTo>
                          <a:cubicBezTo>
                            <a:pt x="147" y="173"/>
                            <a:pt x="135" y="173"/>
                            <a:pt x="128" y="180"/>
                          </a:cubicBezTo>
                          <a:cubicBezTo>
                            <a:pt x="125" y="183"/>
                            <a:pt x="96" y="208"/>
                            <a:pt x="47" y="177"/>
                          </a:cubicBezTo>
                          <a:cubicBezTo>
                            <a:pt x="43" y="175"/>
                            <a:pt x="31" y="167"/>
                            <a:pt x="39" y="140"/>
                          </a:cubicBezTo>
                          <a:cubicBezTo>
                            <a:pt x="52" y="95"/>
                            <a:pt x="111" y="37"/>
                            <a:pt x="157" y="37"/>
                          </a:cubicBezTo>
                          <a:cubicBezTo>
                            <a:pt x="170" y="37"/>
                            <a:pt x="175" y="40"/>
                            <a:pt x="175" y="41"/>
                          </a:cubicBezTo>
                          <a:cubicBezTo>
                            <a:pt x="179" y="48"/>
                            <a:pt x="167" y="74"/>
                            <a:pt x="150" y="94"/>
                          </a:cubicBezTo>
                          <a:cubicBezTo>
                            <a:pt x="144" y="102"/>
                            <a:pt x="145" y="113"/>
                            <a:pt x="153" y="120"/>
                          </a:cubicBezTo>
                          <a:cubicBezTo>
                            <a:pt x="161" y="126"/>
                            <a:pt x="172" y="125"/>
                            <a:pt x="179" y="117"/>
                          </a:cubicBezTo>
                          <a:cubicBezTo>
                            <a:pt x="186" y="108"/>
                            <a:pt x="224" y="59"/>
                            <a:pt x="208" y="25"/>
                          </a:cubicBezTo>
                          <a:cubicBezTo>
                            <a:pt x="203" y="14"/>
                            <a:pt x="189" y="0"/>
                            <a:pt x="157" y="0"/>
                          </a:cubicBezTo>
                          <a:close/>
                        </a:path>
                      </a:pathLst>
                    </a:custGeom>
                    <a:solidFill>
                      <a:schemeClr val="dk1"/>
                    </a:solidFill>
                    <a:ln>
                      <a:noFill/>
                    </a:ln>
                  </p:spPr>
                  <p:txBody>
                    <a:bodyPr spcFirstLastPara="1" wrap="square" lIns="90000" tIns="37425" rIns="90000" bIns="3742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552" name="Google Shape;2552;p48"/>
                    <p:cNvSpPr/>
                    <p:nvPr/>
                  </p:nvSpPr>
                  <p:spPr>
                    <a:xfrm>
                      <a:off x="-1212685" y="3852205"/>
                      <a:ext cx="48240" cy="104400"/>
                    </a:xfrm>
                    <a:custGeom>
                      <a:avLst/>
                      <a:gdLst/>
                      <a:ahLst/>
                      <a:cxnLst/>
                      <a:rect l="l" t="t" r="r" b="b"/>
                      <a:pathLst>
                        <a:path w="134" h="290" extrusionOk="0">
                          <a:moveTo>
                            <a:pt x="110" y="0"/>
                          </a:moveTo>
                          <a:cubicBezTo>
                            <a:pt x="101" y="0"/>
                            <a:pt x="93" y="5"/>
                            <a:pt x="91" y="14"/>
                          </a:cubicBezTo>
                          <a:cubicBezTo>
                            <a:pt x="81" y="61"/>
                            <a:pt x="58" y="115"/>
                            <a:pt x="45" y="120"/>
                          </a:cubicBezTo>
                          <a:cubicBezTo>
                            <a:pt x="37" y="112"/>
                            <a:pt x="34" y="65"/>
                            <a:pt x="40" y="20"/>
                          </a:cubicBezTo>
                          <a:cubicBezTo>
                            <a:pt x="41" y="10"/>
                            <a:pt x="34" y="1"/>
                            <a:pt x="24" y="0"/>
                          </a:cubicBezTo>
                          <a:cubicBezTo>
                            <a:pt x="14" y="-2"/>
                            <a:pt x="5" y="6"/>
                            <a:pt x="4" y="16"/>
                          </a:cubicBezTo>
                          <a:cubicBezTo>
                            <a:pt x="0" y="47"/>
                            <a:pt x="-7" y="122"/>
                            <a:pt x="20" y="146"/>
                          </a:cubicBezTo>
                          <a:cubicBezTo>
                            <a:pt x="28" y="154"/>
                            <a:pt x="38" y="157"/>
                            <a:pt x="49" y="155"/>
                          </a:cubicBezTo>
                          <a:cubicBezTo>
                            <a:pt x="69" y="151"/>
                            <a:pt x="85" y="132"/>
                            <a:pt x="97" y="110"/>
                          </a:cubicBezTo>
                          <a:cubicBezTo>
                            <a:pt x="96" y="177"/>
                            <a:pt x="84" y="244"/>
                            <a:pt x="49" y="254"/>
                          </a:cubicBezTo>
                          <a:cubicBezTo>
                            <a:pt x="39" y="256"/>
                            <a:pt x="33" y="266"/>
                            <a:pt x="36" y="276"/>
                          </a:cubicBezTo>
                          <a:cubicBezTo>
                            <a:pt x="38" y="284"/>
                            <a:pt x="45" y="290"/>
                            <a:pt x="54" y="290"/>
                          </a:cubicBezTo>
                          <a:cubicBezTo>
                            <a:pt x="55" y="290"/>
                            <a:pt x="57" y="290"/>
                            <a:pt x="58" y="289"/>
                          </a:cubicBezTo>
                          <a:cubicBezTo>
                            <a:pt x="158" y="262"/>
                            <a:pt x="131" y="40"/>
                            <a:pt x="127" y="15"/>
                          </a:cubicBezTo>
                          <a:cubicBezTo>
                            <a:pt x="126" y="7"/>
                            <a:pt x="119" y="0"/>
                            <a:pt x="110" y="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553" name="Google Shape;2553;p48"/>
                    <p:cNvSpPr/>
                    <p:nvPr/>
                  </p:nvSpPr>
                  <p:spPr>
                    <a:xfrm>
                      <a:off x="-1099285" y="3820525"/>
                      <a:ext cx="52920" cy="43920"/>
                    </a:xfrm>
                    <a:custGeom>
                      <a:avLst/>
                      <a:gdLst/>
                      <a:ahLst/>
                      <a:cxnLst/>
                      <a:rect l="l" t="t" r="r" b="b"/>
                      <a:pathLst>
                        <a:path w="147" h="122" extrusionOk="0">
                          <a:moveTo>
                            <a:pt x="98" y="83"/>
                          </a:moveTo>
                          <a:cubicBezTo>
                            <a:pt x="90" y="88"/>
                            <a:pt x="72" y="82"/>
                            <a:pt x="50" y="67"/>
                          </a:cubicBezTo>
                          <a:cubicBezTo>
                            <a:pt x="41" y="61"/>
                            <a:pt x="38" y="57"/>
                            <a:pt x="37" y="56"/>
                          </a:cubicBezTo>
                          <a:cubicBezTo>
                            <a:pt x="44" y="49"/>
                            <a:pt x="76" y="42"/>
                            <a:pt x="110" y="38"/>
                          </a:cubicBezTo>
                          <a:cubicBezTo>
                            <a:pt x="111" y="63"/>
                            <a:pt x="106" y="79"/>
                            <a:pt x="98" y="83"/>
                          </a:cubicBezTo>
                          <a:moveTo>
                            <a:pt x="126" y="0"/>
                          </a:moveTo>
                          <a:cubicBezTo>
                            <a:pt x="84" y="2"/>
                            <a:pt x="11" y="11"/>
                            <a:pt x="1" y="46"/>
                          </a:cubicBezTo>
                          <a:cubicBezTo>
                            <a:pt x="-4" y="63"/>
                            <a:pt x="6" y="81"/>
                            <a:pt x="29" y="97"/>
                          </a:cubicBezTo>
                          <a:cubicBezTo>
                            <a:pt x="53" y="114"/>
                            <a:pt x="74" y="122"/>
                            <a:pt x="91" y="122"/>
                          </a:cubicBezTo>
                          <a:cubicBezTo>
                            <a:pt x="101" y="122"/>
                            <a:pt x="110" y="119"/>
                            <a:pt x="118" y="115"/>
                          </a:cubicBezTo>
                          <a:cubicBezTo>
                            <a:pt x="152" y="94"/>
                            <a:pt x="148" y="39"/>
                            <a:pt x="145" y="16"/>
                          </a:cubicBezTo>
                          <a:cubicBezTo>
                            <a:pt x="144" y="7"/>
                            <a:pt x="135" y="-1"/>
                            <a:pt x="126" y="0"/>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554" name="Google Shape;2554;p48"/>
                    <p:cNvSpPr/>
                    <p:nvPr/>
                  </p:nvSpPr>
                  <p:spPr>
                    <a:xfrm>
                      <a:off x="-1019005" y="3814405"/>
                      <a:ext cx="66240" cy="90000"/>
                    </a:xfrm>
                    <a:custGeom>
                      <a:avLst/>
                      <a:gdLst/>
                      <a:ahLst/>
                      <a:cxnLst/>
                      <a:rect l="l" t="t" r="r" b="b"/>
                      <a:pathLst>
                        <a:path w="184" h="250" extrusionOk="0">
                          <a:moveTo>
                            <a:pt x="179" y="198"/>
                          </a:moveTo>
                          <a:cubicBezTo>
                            <a:pt x="186" y="191"/>
                            <a:pt x="185" y="179"/>
                            <a:pt x="177" y="172"/>
                          </a:cubicBezTo>
                          <a:cubicBezTo>
                            <a:pt x="170" y="166"/>
                            <a:pt x="158" y="167"/>
                            <a:pt x="152" y="174"/>
                          </a:cubicBezTo>
                          <a:cubicBezTo>
                            <a:pt x="140" y="188"/>
                            <a:pt x="99" y="224"/>
                            <a:pt x="70" y="209"/>
                          </a:cubicBezTo>
                          <a:cubicBezTo>
                            <a:pt x="54" y="201"/>
                            <a:pt x="36" y="169"/>
                            <a:pt x="37" y="133"/>
                          </a:cubicBezTo>
                          <a:cubicBezTo>
                            <a:pt x="38" y="110"/>
                            <a:pt x="47" y="68"/>
                            <a:pt x="101" y="45"/>
                          </a:cubicBezTo>
                          <a:cubicBezTo>
                            <a:pt x="125" y="34"/>
                            <a:pt x="136" y="36"/>
                            <a:pt x="138" y="38"/>
                          </a:cubicBezTo>
                          <a:cubicBezTo>
                            <a:pt x="146" y="45"/>
                            <a:pt x="139" y="83"/>
                            <a:pt x="125" y="115"/>
                          </a:cubicBezTo>
                          <a:cubicBezTo>
                            <a:pt x="121" y="125"/>
                            <a:pt x="125" y="135"/>
                            <a:pt x="134" y="140"/>
                          </a:cubicBezTo>
                          <a:cubicBezTo>
                            <a:pt x="143" y="144"/>
                            <a:pt x="154" y="139"/>
                            <a:pt x="158" y="130"/>
                          </a:cubicBezTo>
                          <a:cubicBezTo>
                            <a:pt x="167" y="110"/>
                            <a:pt x="194" y="42"/>
                            <a:pt x="164" y="12"/>
                          </a:cubicBezTo>
                          <a:cubicBezTo>
                            <a:pt x="148" y="-4"/>
                            <a:pt x="122" y="-4"/>
                            <a:pt x="87" y="11"/>
                          </a:cubicBezTo>
                          <a:cubicBezTo>
                            <a:pt x="34" y="34"/>
                            <a:pt x="2" y="78"/>
                            <a:pt x="0" y="132"/>
                          </a:cubicBezTo>
                          <a:cubicBezTo>
                            <a:pt x="-1" y="179"/>
                            <a:pt x="22" y="226"/>
                            <a:pt x="54" y="242"/>
                          </a:cubicBezTo>
                          <a:cubicBezTo>
                            <a:pt x="64" y="247"/>
                            <a:pt x="75" y="250"/>
                            <a:pt x="85" y="250"/>
                          </a:cubicBezTo>
                          <a:cubicBezTo>
                            <a:pt x="134" y="250"/>
                            <a:pt x="177" y="201"/>
                            <a:pt x="179" y="198"/>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555" name="Google Shape;2555;p48"/>
                    <p:cNvSpPr/>
                    <p:nvPr/>
                  </p:nvSpPr>
                  <p:spPr>
                    <a:xfrm>
                      <a:off x="-943045" y="3829165"/>
                      <a:ext cx="81720" cy="77760"/>
                    </a:xfrm>
                    <a:custGeom>
                      <a:avLst/>
                      <a:gdLst/>
                      <a:ahLst/>
                      <a:cxnLst/>
                      <a:rect l="l" t="t" r="r" b="b"/>
                      <a:pathLst>
                        <a:path w="227" h="216" extrusionOk="0">
                          <a:moveTo>
                            <a:pt x="22" y="175"/>
                          </a:moveTo>
                          <a:cubicBezTo>
                            <a:pt x="12" y="173"/>
                            <a:pt x="2" y="179"/>
                            <a:pt x="0" y="188"/>
                          </a:cubicBezTo>
                          <a:cubicBezTo>
                            <a:pt x="-2" y="198"/>
                            <a:pt x="3" y="208"/>
                            <a:pt x="13" y="211"/>
                          </a:cubicBezTo>
                          <a:cubicBezTo>
                            <a:pt x="20" y="212"/>
                            <a:pt x="27" y="213"/>
                            <a:pt x="34" y="213"/>
                          </a:cubicBezTo>
                          <a:cubicBezTo>
                            <a:pt x="59" y="213"/>
                            <a:pt x="82" y="202"/>
                            <a:pt x="103" y="185"/>
                          </a:cubicBezTo>
                          <a:cubicBezTo>
                            <a:pt x="105" y="188"/>
                            <a:pt x="108" y="191"/>
                            <a:pt x="110" y="193"/>
                          </a:cubicBezTo>
                          <a:cubicBezTo>
                            <a:pt x="127" y="208"/>
                            <a:pt x="148" y="216"/>
                            <a:pt x="173" y="216"/>
                          </a:cubicBezTo>
                          <a:cubicBezTo>
                            <a:pt x="185" y="216"/>
                            <a:pt x="199" y="214"/>
                            <a:pt x="213" y="210"/>
                          </a:cubicBezTo>
                          <a:cubicBezTo>
                            <a:pt x="222" y="208"/>
                            <a:pt x="228" y="198"/>
                            <a:pt x="226" y="188"/>
                          </a:cubicBezTo>
                          <a:cubicBezTo>
                            <a:pt x="223" y="178"/>
                            <a:pt x="213" y="172"/>
                            <a:pt x="203" y="175"/>
                          </a:cubicBezTo>
                          <a:cubicBezTo>
                            <a:pt x="173" y="183"/>
                            <a:pt x="151" y="180"/>
                            <a:pt x="135" y="166"/>
                          </a:cubicBezTo>
                          <a:cubicBezTo>
                            <a:pt x="133" y="164"/>
                            <a:pt x="131" y="161"/>
                            <a:pt x="129" y="159"/>
                          </a:cubicBezTo>
                          <a:cubicBezTo>
                            <a:pt x="173" y="107"/>
                            <a:pt x="199" y="38"/>
                            <a:pt x="201" y="33"/>
                          </a:cubicBezTo>
                          <a:cubicBezTo>
                            <a:pt x="205" y="23"/>
                            <a:pt x="200" y="13"/>
                            <a:pt x="191" y="9"/>
                          </a:cubicBezTo>
                          <a:cubicBezTo>
                            <a:pt x="181" y="6"/>
                            <a:pt x="171" y="10"/>
                            <a:pt x="167" y="20"/>
                          </a:cubicBezTo>
                          <a:cubicBezTo>
                            <a:pt x="158" y="44"/>
                            <a:pt x="138" y="87"/>
                            <a:pt x="112" y="122"/>
                          </a:cubicBezTo>
                          <a:cubicBezTo>
                            <a:pt x="102" y="86"/>
                            <a:pt x="104" y="41"/>
                            <a:pt x="107" y="21"/>
                          </a:cubicBezTo>
                          <a:cubicBezTo>
                            <a:pt x="109" y="11"/>
                            <a:pt x="102" y="2"/>
                            <a:pt x="92" y="0"/>
                          </a:cubicBezTo>
                          <a:cubicBezTo>
                            <a:pt x="82" y="-1"/>
                            <a:pt x="72" y="6"/>
                            <a:pt x="71" y="16"/>
                          </a:cubicBezTo>
                          <a:cubicBezTo>
                            <a:pt x="70" y="20"/>
                            <a:pt x="60" y="96"/>
                            <a:pt x="84" y="153"/>
                          </a:cubicBezTo>
                          <a:cubicBezTo>
                            <a:pt x="64" y="171"/>
                            <a:pt x="43" y="180"/>
                            <a:pt x="22" y="175"/>
                          </a:cubicBezTo>
                          <a:close/>
                        </a:path>
                      </a:pathLst>
                    </a:custGeom>
                    <a:solidFill>
                      <a:schemeClr val="dk1"/>
                    </a:solidFill>
                    <a:ln>
                      <a:noFill/>
                    </a:ln>
                  </p:spPr>
                  <p:txBody>
                    <a:bodyPr spcFirstLastPara="1" wrap="square" lIns="90000" tIns="32750" rIns="90000" bIns="3275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556" name="Google Shape;2556;p48"/>
                    <p:cNvSpPr/>
                    <p:nvPr/>
                  </p:nvSpPr>
                  <p:spPr>
                    <a:xfrm>
                      <a:off x="-860605" y="2702365"/>
                      <a:ext cx="82440" cy="142560"/>
                    </a:xfrm>
                    <a:custGeom>
                      <a:avLst/>
                      <a:gdLst/>
                      <a:ahLst/>
                      <a:cxnLst/>
                      <a:rect l="l" t="t" r="r" b="b"/>
                      <a:pathLst>
                        <a:path w="229" h="396" extrusionOk="0">
                          <a:moveTo>
                            <a:pt x="16" y="361"/>
                          </a:moveTo>
                          <a:cubicBezTo>
                            <a:pt x="17" y="361"/>
                            <a:pt x="18" y="361"/>
                            <a:pt x="19" y="361"/>
                          </a:cubicBezTo>
                          <a:cubicBezTo>
                            <a:pt x="28" y="361"/>
                            <a:pt x="35" y="355"/>
                            <a:pt x="37" y="346"/>
                          </a:cubicBezTo>
                          <a:lnTo>
                            <a:pt x="69" y="123"/>
                          </a:lnTo>
                          <a:cubicBezTo>
                            <a:pt x="71" y="123"/>
                            <a:pt x="73" y="122"/>
                            <a:pt x="75" y="121"/>
                          </a:cubicBezTo>
                          <a:cubicBezTo>
                            <a:pt x="110" y="101"/>
                            <a:pt x="153" y="86"/>
                            <a:pt x="161" y="91"/>
                          </a:cubicBezTo>
                          <a:cubicBezTo>
                            <a:pt x="161" y="91"/>
                            <a:pt x="163" y="95"/>
                            <a:pt x="159" y="108"/>
                          </a:cubicBezTo>
                          <a:cubicBezTo>
                            <a:pt x="143" y="167"/>
                            <a:pt x="124" y="190"/>
                            <a:pt x="117" y="197"/>
                          </a:cubicBezTo>
                          <a:cubicBezTo>
                            <a:pt x="114" y="199"/>
                            <a:pt x="112" y="200"/>
                            <a:pt x="110" y="202"/>
                          </a:cubicBezTo>
                          <a:cubicBezTo>
                            <a:pt x="103" y="207"/>
                            <a:pt x="101" y="218"/>
                            <a:pt x="106" y="226"/>
                          </a:cubicBezTo>
                          <a:cubicBezTo>
                            <a:pt x="111" y="234"/>
                            <a:pt x="121" y="237"/>
                            <a:pt x="130" y="233"/>
                          </a:cubicBezTo>
                          <a:cubicBezTo>
                            <a:pt x="131" y="232"/>
                            <a:pt x="135" y="230"/>
                            <a:pt x="140" y="226"/>
                          </a:cubicBezTo>
                          <a:cubicBezTo>
                            <a:pt x="161" y="211"/>
                            <a:pt x="185" y="199"/>
                            <a:pt x="191" y="201"/>
                          </a:cubicBezTo>
                          <a:cubicBezTo>
                            <a:pt x="191" y="201"/>
                            <a:pt x="194" y="205"/>
                            <a:pt x="191" y="221"/>
                          </a:cubicBezTo>
                          <a:cubicBezTo>
                            <a:pt x="177" y="296"/>
                            <a:pt x="154" y="346"/>
                            <a:pt x="126" y="357"/>
                          </a:cubicBezTo>
                          <a:cubicBezTo>
                            <a:pt x="112" y="363"/>
                            <a:pt x="96" y="358"/>
                            <a:pt x="77" y="344"/>
                          </a:cubicBezTo>
                          <a:cubicBezTo>
                            <a:pt x="69" y="338"/>
                            <a:pt x="57" y="340"/>
                            <a:pt x="51" y="348"/>
                          </a:cubicBezTo>
                          <a:cubicBezTo>
                            <a:pt x="45" y="356"/>
                            <a:pt x="47" y="368"/>
                            <a:pt x="55" y="374"/>
                          </a:cubicBezTo>
                          <a:cubicBezTo>
                            <a:pt x="76" y="388"/>
                            <a:pt x="95" y="396"/>
                            <a:pt x="114" y="396"/>
                          </a:cubicBezTo>
                          <a:cubicBezTo>
                            <a:pt x="123" y="396"/>
                            <a:pt x="131" y="394"/>
                            <a:pt x="140" y="391"/>
                          </a:cubicBezTo>
                          <a:cubicBezTo>
                            <a:pt x="191" y="371"/>
                            <a:pt x="215" y="291"/>
                            <a:pt x="227" y="227"/>
                          </a:cubicBezTo>
                          <a:cubicBezTo>
                            <a:pt x="232" y="199"/>
                            <a:pt x="227" y="180"/>
                            <a:pt x="211" y="170"/>
                          </a:cubicBezTo>
                          <a:cubicBezTo>
                            <a:pt x="202" y="164"/>
                            <a:pt x="190" y="164"/>
                            <a:pt x="178" y="166"/>
                          </a:cubicBezTo>
                          <a:cubicBezTo>
                            <a:pt x="184" y="153"/>
                            <a:pt x="190" y="137"/>
                            <a:pt x="195" y="118"/>
                          </a:cubicBezTo>
                          <a:cubicBezTo>
                            <a:pt x="202" y="92"/>
                            <a:pt x="198" y="73"/>
                            <a:pt x="184" y="62"/>
                          </a:cubicBezTo>
                          <a:cubicBezTo>
                            <a:pt x="158" y="43"/>
                            <a:pt x="108" y="62"/>
                            <a:pt x="76" y="79"/>
                          </a:cubicBezTo>
                          <a:lnTo>
                            <a:pt x="84" y="21"/>
                          </a:lnTo>
                          <a:cubicBezTo>
                            <a:pt x="86" y="11"/>
                            <a:pt x="79" y="1"/>
                            <a:pt x="69" y="0"/>
                          </a:cubicBezTo>
                          <a:cubicBezTo>
                            <a:pt x="59" y="-1"/>
                            <a:pt x="49" y="5"/>
                            <a:pt x="48" y="15"/>
                          </a:cubicBezTo>
                          <a:lnTo>
                            <a:pt x="0" y="340"/>
                          </a:lnTo>
                          <a:cubicBezTo>
                            <a:pt x="-1" y="350"/>
                            <a:pt x="6" y="360"/>
                            <a:pt x="16" y="361"/>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557" name="Google Shape;2557;p48"/>
                    <p:cNvSpPr/>
                    <p:nvPr/>
                  </p:nvSpPr>
                  <p:spPr>
                    <a:xfrm>
                      <a:off x="-791845" y="2799565"/>
                      <a:ext cx="92880" cy="80280"/>
                    </a:xfrm>
                    <a:custGeom>
                      <a:avLst/>
                      <a:gdLst/>
                      <a:ahLst/>
                      <a:cxnLst/>
                      <a:rect l="l" t="t" r="r" b="b"/>
                      <a:pathLst>
                        <a:path w="258" h="223" extrusionOk="0">
                          <a:moveTo>
                            <a:pt x="24" y="135"/>
                          </a:moveTo>
                          <a:cubicBezTo>
                            <a:pt x="14" y="132"/>
                            <a:pt x="4" y="137"/>
                            <a:pt x="1" y="146"/>
                          </a:cubicBezTo>
                          <a:cubicBezTo>
                            <a:pt x="-3" y="156"/>
                            <a:pt x="2" y="166"/>
                            <a:pt x="12" y="170"/>
                          </a:cubicBezTo>
                          <a:cubicBezTo>
                            <a:pt x="25" y="174"/>
                            <a:pt x="37" y="176"/>
                            <a:pt x="50" y="176"/>
                          </a:cubicBezTo>
                          <a:cubicBezTo>
                            <a:pt x="66" y="176"/>
                            <a:pt x="82" y="172"/>
                            <a:pt x="96" y="164"/>
                          </a:cubicBezTo>
                          <a:cubicBezTo>
                            <a:pt x="99" y="163"/>
                            <a:pt x="102" y="161"/>
                            <a:pt x="105" y="159"/>
                          </a:cubicBezTo>
                          <a:cubicBezTo>
                            <a:pt x="119" y="188"/>
                            <a:pt x="137" y="213"/>
                            <a:pt x="162" y="221"/>
                          </a:cubicBezTo>
                          <a:cubicBezTo>
                            <a:pt x="168" y="223"/>
                            <a:pt x="174" y="223"/>
                            <a:pt x="180" y="223"/>
                          </a:cubicBezTo>
                          <a:cubicBezTo>
                            <a:pt x="203" y="223"/>
                            <a:pt x="228" y="209"/>
                            <a:pt x="253" y="180"/>
                          </a:cubicBezTo>
                          <a:cubicBezTo>
                            <a:pt x="260" y="173"/>
                            <a:pt x="259" y="161"/>
                            <a:pt x="252" y="154"/>
                          </a:cubicBezTo>
                          <a:cubicBezTo>
                            <a:pt x="244" y="148"/>
                            <a:pt x="233" y="148"/>
                            <a:pt x="226" y="156"/>
                          </a:cubicBezTo>
                          <a:cubicBezTo>
                            <a:pt x="211" y="173"/>
                            <a:pt x="191" y="191"/>
                            <a:pt x="173" y="186"/>
                          </a:cubicBezTo>
                          <a:cubicBezTo>
                            <a:pt x="158" y="181"/>
                            <a:pt x="145" y="160"/>
                            <a:pt x="134" y="132"/>
                          </a:cubicBezTo>
                          <a:cubicBezTo>
                            <a:pt x="171" y="88"/>
                            <a:pt x="185" y="25"/>
                            <a:pt x="186" y="22"/>
                          </a:cubicBezTo>
                          <a:cubicBezTo>
                            <a:pt x="188" y="12"/>
                            <a:pt x="182" y="2"/>
                            <a:pt x="172" y="0"/>
                          </a:cubicBezTo>
                          <a:cubicBezTo>
                            <a:pt x="162" y="-3"/>
                            <a:pt x="153" y="4"/>
                            <a:pt x="150" y="13"/>
                          </a:cubicBezTo>
                          <a:cubicBezTo>
                            <a:pt x="150" y="14"/>
                            <a:pt x="141" y="54"/>
                            <a:pt x="120" y="89"/>
                          </a:cubicBezTo>
                          <a:cubicBezTo>
                            <a:pt x="114" y="66"/>
                            <a:pt x="110" y="43"/>
                            <a:pt x="107" y="23"/>
                          </a:cubicBezTo>
                          <a:cubicBezTo>
                            <a:pt x="106" y="13"/>
                            <a:pt x="96" y="6"/>
                            <a:pt x="87" y="7"/>
                          </a:cubicBezTo>
                          <a:cubicBezTo>
                            <a:pt x="77" y="8"/>
                            <a:pt x="70" y="18"/>
                            <a:pt x="71" y="28"/>
                          </a:cubicBezTo>
                          <a:cubicBezTo>
                            <a:pt x="72" y="36"/>
                            <a:pt x="77" y="80"/>
                            <a:pt x="91" y="123"/>
                          </a:cubicBezTo>
                          <a:cubicBezTo>
                            <a:pt x="87" y="127"/>
                            <a:pt x="83" y="130"/>
                            <a:pt x="79" y="132"/>
                          </a:cubicBezTo>
                          <a:cubicBezTo>
                            <a:pt x="62" y="141"/>
                            <a:pt x="44" y="142"/>
                            <a:pt x="24" y="135"/>
                          </a:cubicBezTo>
                          <a:close/>
                        </a:path>
                      </a:pathLst>
                    </a:custGeom>
                    <a:solidFill>
                      <a:schemeClr val="dk1"/>
                    </a:solidFill>
                    <a:ln>
                      <a:noFill/>
                    </a:ln>
                  </p:spPr>
                  <p:txBody>
                    <a:bodyPr spcFirstLastPara="1" wrap="square" lIns="90000" tIns="35275" rIns="90000" bIns="3527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558" name="Google Shape;2558;p48"/>
                    <p:cNvSpPr/>
                    <p:nvPr/>
                  </p:nvSpPr>
                  <p:spPr>
                    <a:xfrm>
                      <a:off x="-1376845" y="2750965"/>
                      <a:ext cx="87840" cy="114840"/>
                    </a:xfrm>
                    <a:custGeom>
                      <a:avLst/>
                      <a:gdLst/>
                      <a:ahLst/>
                      <a:cxnLst/>
                      <a:rect l="l" t="t" r="r" b="b"/>
                      <a:pathLst>
                        <a:path w="244" h="319" extrusionOk="0">
                          <a:moveTo>
                            <a:pt x="14" y="297"/>
                          </a:moveTo>
                          <a:cubicBezTo>
                            <a:pt x="16" y="297"/>
                            <a:pt x="17" y="298"/>
                            <a:pt x="18" y="298"/>
                          </a:cubicBezTo>
                          <a:cubicBezTo>
                            <a:pt x="27" y="298"/>
                            <a:pt x="34" y="292"/>
                            <a:pt x="36" y="283"/>
                          </a:cubicBezTo>
                          <a:lnTo>
                            <a:pt x="75" y="100"/>
                          </a:lnTo>
                          <a:cubicBezTo>
                            <a:pt x="105" y="83"/>
                            <a:pt x="138" y="70"/>
                            <a:pt x="150" y="70"/>
                          </a:cubicBezTo>
                          <a:lnTo>
                            <a:pt x="151" y="70"/>
                          </a:lnTo>
                          <a:lnTo>
                            <a:pt x="151" y="71"/>
                          </a:lnTo>
                          <a:cubicBezTo>
                            <a:pt x="144" y="118"/>
                            <a:pt x="110" y="146"/>
                            <a:pt x="110" y="146"/>
                          </a:cubicBezTo>
                          <a:cubicBezTo>
                            <a:pt x="103" y="152"/>
                            <a:pt x="101" y="162"/>
                            <a:pt x="105" y="170"/>
                          </a:cubicBezTo>
                          <a:cubicBezTo>
                            <a:pt x="110" y="177"/>
                            <a:pt x="119" y="181"/>
                            <a:pt x="128" y="177"/>
                          </a:cubicBezTo>
                          <a:cubicBezTo>
                            <a:pt x="150" y="169"/>
                            <a:pt x="190" y="160"/>
                            <a:pt x="202" y="171"/>
                          </a:cubicBezTo>
                          <a:cubicBezTo>
                            <a:pt x="209" y="176"/>
                            <a:pt x="208" y="188"/>
                            <a:pt x="206" y="197"/>
                          </a:cubicBezTo>
                          <a:cubicBezTo>
                            <a:pt x="197" y="245"/>
                            <a:pt x="164" y="278"/>
                            <a:pt x="137" y="282"/>
                          </a:cubicBezTo>
                          <a:cubicBezTo>
                            <a:pt x="123" y="284"/>
                            <a:pt x="113" y="278"/>
                            <a:pt x="106" y="263"/>
                          </a:cubicBezTo>
                          <a:cubicBezTo>
                            <a:pt x="101" y="254"/>
                            <a:pt x="90" y="250"/>
                            <a:pt x="81" y="255"/>
                          </a:cubicBezTo>
                          <a:cubicBezTo>
                            <a:pt x="72" y="260"/>
                            <a:pt x="69" y="271"/>
                            <a:pt x="73" y="280"/>
                          </a:cubicBezTo>
                          <a:cubicBezTo>
                            <a:pt x="86" y="305"/>
                            <a:pt x="107" y="319"/>
                            <a:pt x="132" y="319"/>
                          </a:cubicBezTo>
                          <a:cubicBezTo>
                            <a:pt x="136" y="319"/>
                            <a:pt x="139" y="319"/>
                            <a:pt x="143" y="318"/>
                          </a:cubicBezTo>
                          <a:cubicBezTo>
                            <a:pt x="189" y="312"/>
                            <a:pt x="232" y="262"/>
                            <a:pt x="242" y="203"/>
                          </a:cubicBezTo>
                          <a:cubicBezTo>
                            <a:pt x="248" y="169"/>
                            <a:pt x="237" y="151"/>
                            <a:pt x="226" y="142"/>
                          </a:cubicBezTo>
                          <a:cubicBezTo>
                            <a:pt x="210" y="130"/>
                            <a:pt x="189" y="128"/>
                            <a:pt x="169" y="130"/>
                          </a:cubicBezTo>
                          <a:cubicBezTo>
                            <a:pt x="177" y="115"/>
                            <a:pt x="184" y="97"/>
                            <a:pt x="187" y="76"/>
                          </a:cubicBezTo>
                          <a:cubicBezTo>
                            <a:pt x="190" y="54"/>
                            <a:pt x="180" y="44"/>
                            <a:pt x="173" y="40"/>
                          </a:cubicBezTo>
                          <a:cubicBezTo>
                            <a:pt x="153" y="27"/>
                            <a:pt x="117" y="39"/>
                            <a:pt x="85" y="54"/>
                          </a:cubicBezTo>
                          <a:lnTo>
                            <a:pt x="92" y="22"/>
                          </a:lnTo>
                          <a:cubicBezTo>
                            <a:pt x="94" y="12"/>
                            <a:pt x="87" y="2"/>
                            <a:pt x="77" y="0"/>
                          </a:cubicBezTo>
                          <a:cubicBezTo>
                            <a:pt x="68" y="-2"/>
                            <a:pt x="58" y="4"/>
                            <a:pt x="56" y="14"/>
                          </a:cubicBezTo>
                          <a:lnTo>
                            <a:pt x="41" y="82"/>
                          </a:lnTo>
                          <a:cubicBezTo>
                            <a:pt x="40" y="84"/>
                            <a:pt x="40" y="87"/>
                            <a:pt x="40" y="89"/>
                          </a:cubicBezTo>
                          <a:lnTo>
                            <a:pt x="0" y="276"/>
                          </a:lnTo>
                          <a:cubicBezTo>
                            <a:pt x="-2" y="285"/>
                            <a:pt x="4" y="295"/>
                            <a:pt x="14" y="297"/>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559" name="Google Shape;2559;p48"/>
                    <p:cNvSpPr/>
                    <p:nvPr/>
                  </p:nvSpPr>
                  <p:spPr>
                    <a:xfrm>
                      <a:off x="-1308445" y="2825125"/>
                      <a:ext cx="81720" cy="92880"/>
                    </a:xfrm>
                    <a:custGeom>
                      <a:avLst/>
                      <a:gdLst/>
                      <a:ahLst/>
                      <a:cxnLst/>
                      <a:rect l="l" t="t" r="r" b="b"/>
                      <a:pathLst>
                        <a:path w="227" h="258" extrusionOk="0">
                          <a:moveTo>
                            <a:pt x="113" y="221"/>
                          </a:moveTo>
                          <a:cubicBezTo>
                            <a:pt x="57" y="221"/>
                            <a:pt x="36" y="165"/>
                            <a:pt x="36" y="163"/>
                          </a:cubicBezTo>
                          <a:cubicBezTo>
                            <a:pt x="33" y="153"/>
                            <a:pt x="22" y="148"/>
                            <a:pt x="13" y="151"/>
                          </a:cubicBezTo>
                          <a:cubicBezTo>
                            <a:pt x="3" y="154"/>
                            <a:pt x="-2" y="165"/>
                            <a:pt x="1" y="174"/>
                          </a:cubicBezTo>
                          <a:cubicBezTo>
                            <a:pt x="2" y="178"/>
                            <a:pt x="30" y="258"/>
                            <a:pt x="113" y="258"/>
                          </a:cubicBezTo>
                          <a:cubicBezTo>
                            <a:pt x="197" y="258"/>
                            <a:pt x="222" y="93"/>
                            <a:pt x="227" y="60"/>
                          </a:cubicBezTo>
                          <a:cubicBezTo>
                            <a:pt x="228" y="50"/>
                            <a:pt x="222" y="42"/>
                            <a:pt x="212" y="40"/>
                          </a:cubicBezTo>
                          <a:cubicBezTo>
                            <a:pt x="203" y="38"/>
                            <a:pt x="194" y="43"/>
                            <a:pt x="191" y="52"/>
                          </a:cubicBezTo>
                          <a:cubicBezTo>
                            <a:pt x="188" y="62"/>
                            <a:pt x="175" y="94"/>
                            <a:pt x="158" y="102"/>
                          </a:cubicBezTo>
                          <a:cubicBezTo>
                            <a:pt x="153" y="105"/>
                            <a:pt x="148" y="105"/>
                            <a:pt x="143" y="104"/>
                          </a:cubicBezTo>
                          <a:cubicBezTo>
                            <a:pt x="138" y="102"/>
                            <a:pt x="135" y="99"/>
                            <a:pt x="133" y="95"/>
                          </a:cubicBezTo>
                          <a:cubicBezTo>
                            <a:pt x="125" y="78"/>
                            <a:pt x="132" y="42"/>
                            <a:pt x="139" y="24"/>
                          </a:cubicBezTo>
                          <a:cubicBezTo>
                            <a:pt x="142" y="15"/>
                            <a:pt x="137" y="4"/>
                            <a:pt x="128" y="1"/>
                          </a:cubicBezTo>
                          <a:cubicBezTo>
                            <a:pt x="118" y="-3"/>
                            <a:pt x="108" y="2"/>
                            <a:pt x="104" y="12"/>
                          </a:cubicBezTo>
                          <a:cubicBezTo>
                            <a:pt x="102" y="18"/>
                            <a:pt x="82" y="74"/>
                            <a:pt x="100" y="111"/>
                          </a:cubicBezTo>
                          <a:cubicBezTo>
                            <a:pt x="107" y="124"/>
                            <a:pt x="117" y="134"/>
                            <a:pt x="131" y="138"/>
                          </a:cubicBezTo>
                          <a:cubicBezTo>
                            <a:pt x="145" y="143"/>
                            <a:pt x="160" y="142"/>
                            <a:pt x="173" y="136"/>
                          </a:cubicBezTo>
                          <a:cubicBezTo>
                            <a:pt x="159" y="181"/>
                            <a:pt x="139" y="221"/>
                            <a:pt x="113" y="221"/>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560" name="Google Shape;2560;p48"/>
                    <p:cNvSpPr/>
                    <p:nvPr/>
                  </p:nvSpPr>
                  <p:spPr>
                    <a:xfrm>
                      <a:off x="-1875805" y="3893965"/>
                      <a:ext cx="105480" cy="132480"/>
                    </a:xfrm>
                    <a:custGeom>
                      <a:avLst/>
                      <a:gdLst/>
                      <a:ahLst/>
                      <a:cxnLst/>
                      <a:rect l="l" t="t" r="r" b="b"/>
                      <a:pathLst>
                        <a:path w="293" h="368" extrusionOk="0">
                          <a:moveTo>
                            <a:pt x="256" y="89"/>
                          </a:moveTo>
                          <a:cubicBezTo>
                            <a:pt x="261" y="90"/>
                            <a:pt x="267" y="92"/>
                            <a:pt x="275" y="92"/>
                          </a:cubicBezTo>
                          <a:cubicBezTo>
                            <a:pt x="285" y="92"/>
                            <a:pt x="293" y="83"/>
                            <a:pt x="293" y="73"/>
                          </a:cubicBezTo>
                          <a:cubicBezTo>
                            <a:pt x="293" y="63"/>
                            <a:pt x="285" y="55"/>
                            <a:pt x="275" y="55"/>
                          </a:cubicBezTo>
                          <a:cubicBezTo>
                            <a:pt x="272" y="55"/>
                            <a:pt x="269" y="54"/>
                            <a:pt x="265" y="53"/>
                          </a:cubicBezTo>
                          <a:cubicBezTo>
                            <a:pt x="227" y="43"/>
                            <a:pt x="201" y="56"/>
                            <a:pt x="157" y="158"/>
                          </a:cubicBezTo>
                          <a:cubicBezTo>
                            <a:pt x="155" y="163"/>
                            <a:pt x="152" y="169"/>
                            <a:pt x="150" y="174"/>
                          </a:cubicBezTo>
                          <a:cubicBezTo>
                            <a:pt x="136" y="125"/>
                            <a:pt x="121" y="68"/>
                            <a:pt x="110" y="15"/>
                          </a:cubicBezTo>
                          <a:cubicBezTo>
                            <a:pt x="108" y="5"/>
                            <a:pt x="98" y="-2"/>
                            <a:pt x="88" y="1"/>
                          </a:cubicBezTo>
                          <a:cubicBezTo>
                            <a:pt x="78" y="3"/>
                            <a:pt x="72" y="12"/>
                            <a:pt x="74" y="22"/>
                          </a:cubicBezTo>
                          <a:cubicBezTo>
                            <a:pt x="94" y="115"/>
                            <a:pt x="112" y="180"/>
                            <a:pt x="127" y="225"/>
                          </a:cubicBezTo>
                          <a:cubicBezTo>
                            <a:pt x="81" y="320"/>
                            <a:pt x="61" y="333"/>
                            <a:pt x="55" y="331"/>
                          </a:cubicBezTo>
                          <a:cubicBezTo>
                            <a:pt x="55" y="331"/>
                            <a:pt x="46" y="329"/>
                            <a:pt x="36" y="297"/>
                          </a:cubicBezTo>
                          <a:cubicBezTo>
                            <a:pt x="33" y="287"/>
                            <a:pt x="23" y="282"/>
                            <a:pt x="13" y="285"/>
                          </a:cubicBezTo>
                          <a:cubicBezTo>
                            <a:pt x="4" y="288"/>
                            <a:pt x="-2" y="298"/>
                            <a:pt x="1" y="308"/>
                          </a:cubicBezTo>
                          <a:cubicBezTo>
                            <a:pt x="6" y="322"/>
                            <a:pt x="19" y="366"/>
                            <a:pt x="53" y="368"/>
                          </a:cubicBezTo>
                          <a:cubicBezTo>
                            <a:pt x="54" y="368"/>
                            <a:pt x="54" y="368"/>
                            <a:pt x="55" y="368"/>
                          </a:cubicBezTo>
                          <a:cubicBezTo>
                            <a:pt x="85" y="368"/>
                            <a:pt x="113" y="333"/>
                            <a:pt x="144" y="272"/>
                          </a:cubicBezTo>
                          <a:cubicBezTo>
                            <a:pt x="169" y="329"/>
                            <a:pt x="184" y="330"/>
                            <a:pt x="192" y="330"/>
                          </a:cubicBezTo>
                          <a:cubicBezTo>
                            <a:pt x="235" y="330"/>
                            <a:pt x="283" y="284"/>
                            <a:pt x="288" y="278"/>
                          </a:cubicBezTo>
                          <a:cubicBezTo>
                            <a:pt x="295" y="271"/>
                            <a:pt x="295" y="260"/>
                            <a:pt x="288" y="253"/>
                          </a:cubicBezTo>
                          <a:cubicBezTo>
                            <a:pt x="281" y="245"/>
                            <a:pt x="269" y="245"/>
                            <a:pt x="262" y="253"/>
                          </a:cubicBezTo>
                          <a:cubicBezTo>
                            <a:pt x="247" y="267"/>
                            <a:pt x="217" y="290"/>
                            <a:pt x="196" y="293"/>
                          </a:cubicBezTo>
                          <a:cubicBezTo>
                            <a:pt x="188" y="285"/>
                            <a:pt x="178" y="261"/>
                            <a:pt x="167" y="227"/>
                          </a:cubicBezTo>
                          <a:cubicBezTo>
                            <a:pt x="174" y="210"/>
                            <a:pt x="182" y="192"/>
                            <a:pt x="191" y="172"/>
                          </a:cubicBezTo>
                          <a:cubicBezTo>
                            <a:pt x="230" y="82"/>
                            <a:pt x="244" y="86"/>
                            <a:pt x="256" y="89"/>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561" name="Google Shape;2561;p48"/>
                    <p:cNvSpPr/>
                    <p:nvPr/>
                  </p:nvSpPr>
                  <p:spPr>
                    <a:xfrm>
                      <a:off x="-1763845" y="4002685"/>
                      <a:ext cx="85680" cy="87120"/>
                    </a:xfrm>
                    <a:custGeom>
                      <a:avLst/>
                      <a:gdLst/>
                      <a:ahLst/>
                      <a:cxnLst/>
                      <a:rect l="l" t="t" r="r" b="b"/>
                      <a:pathLst>
                        <a:path w="238" h="242" extrusionOk="0">
                          <a:moveTo>
                            <a:pt x="204" y="182"/>
                          </a:moveTo>
                          <a:cubicBezTo>
                            <a:pt x="195" y="195"/>
                            <a:pt x="189" y="201"/>
                            <a:pt x="185" y="203"/>
                          </a:cubicBezTo>
                          <a:cubicBezTo>
                            <a:pt x="179" y="188"/>
                            <a:pt x="178" y="144"/>
                            <a:pt x="177" y="116"/>
                          </a:cubicBezTo>
                          <a:cubicBezTo>
                            <a:pt x="176" y="93"/>
                            <a:pt x="175" y="71"/>
                            <a:pt x="173" y="53"/>
                          </a:cubicBezTo>
                          <a:cubicBezTo>
                            <a:pt x="170" y="30"/>
                            <a:pt x="158" y="25"/>
                            <a:pt x="150" y="23"/>
                          </a:cubicBezTo>
                          <a:cubicBezTo>
                            <a:pt x="142" y="21"/>
                            <a:pt x="122" y="18"/>
                            <a:pt x="63" y="108"/>
                          </a:cubicBezTo>
                          <a:lnTo>
                            <a:pt x="82" y="22"/>
                          </a:lnTo>
                          <a:cubicBezTo>
                            <a:pt x="85" y="13"/>
                            <a:pt x="78" y="3"/>
                            <a:pt x="69" y="1"/>
                          </a:cubicBezTo>
                          <a:cubicBezTo>
                            <a:pt x="59" y="-2"/>
                            <a:pt x="49" y="5"/>
                            <a:pt x="47" y="14"/>
                          </a:cubicBezTo>
                          <a:lnTo>
                            <a:pt x="1" y="216"/>
                          </a:lnTo>
                          <a:cubicBezTo>
                            <a:pt x="-1" y="225"/>
                            <a:pt x="4" y="234"/>
                            <a:pt x="12" y="237"/>
                          </a:cubicBezTo>
                          <a:cubicBezTo>
                            <a:pt x="21" y="240"/>
                            <a:pt x="31" y="237"/>
                            <a:pt x="35" y="228"/>
                          </a:cubicBezTo>
                          <a:cubicBezTo>
                            <a:pt x="70" y="164"/>
                            <a:pt x="115" y="91"/>
                            <a:pt x="138" y="67"/>
                          </a:cubicBezTo>
                          <a:cubicBezTo>
                            <a:pt x="139" y="82"/>
                            <a:pt x="140" y="99"/>
                            <a:pt x="140" y="117"/>
                          </a:cubicBezTo>
                          <a:cubicBezTo>
                            <a:pt x="142" y="181"/>
                            <a:pt x="144" y="232"/>
                            <a:pt x="174" y="241"/>
                          </a:cubicBezTo>
                          <a:cubicBezTo>
                            <a:pt x="177" y="242"/>
                            <a:pt x="180" y="242"/>
                            <a:pt x="183" y="242"/>
                          </a:cubicBezTo>
                          <a:cubicBezTo>
                            <a:pt x="203" y="242"/>
                            <a:pt x="220" y="222"/>
                            <a:pt x="234" y="203"/>
                          </a:cubicBezTo>
                          <a:cubicBezTo>
                            <a:pt x="240" y="195"/>
                            <a:pt x="238" y="183"/>
                            <a:pt x="230" y="177"/>
                          </a:cubicBezTo>
                          <a:cubicBezTo>
                            <a:pt x="222" y="172"/>
                            <a:pt x="210" y="173"/>
                            <a:pt x="204" y="182"/>
                          </a:cubicBezTo>
                          <a:close/>
                        </a:path>
                      </a:pathLst>
                    </a:custGeom>
                    <a:solidFill>
                      <a:schemeClr val="dk1"/>
                    </a:solidFill>
                    <a:ln>
                      <a:noFill/>
                    </a:ln>
                  </p:spPr>
                  <p:txBody>
                    <a:bodyPr spcFirstLastPara="1" wrap="square" lIns="90000" tIns="42100" rIns="90000" bIns="421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562" name="Google Shape;2562;p48"/>
                    <p:cNvSpPr/>
                    <p:nvPr/>
                  </p:nvSpPr>
                  <p:spPr>
                    <a:xfrm>
                      <a:off x="-1658725" y="3943645"/>
                      <a:ext cx="82440" cy="62280"/>
                    </a:xfrm>
                    <a:custGeom>
                      <a:avLst/>
                      <a:gdLst/>
                      <a:ahLst/>
                      <a:cxnLst/>
                      <a:rect l="l" t="t" r="r" b="b"/>
                      <a:pathLst>
                        <a:path w="229" h="173" extrusionOk="0">
                          <a:moveTo>
                            <a:pt x="211" y="73"/>
                          </a:moveTo>
                          <a:lnTo>
                            <a:pt x="127" y="73"/>
                          </a:lnTo>
                          <a:lnTo>
                            <a:pt x="137" y="21"/>
                          </a:lnTo>
                          <a:cubicBezTo>
                            <a:pt x="139" y="11"/>
                            <a:pt x="133" y="2"/>
                            <a:pt x="123" y="0"/>
                          </a:cubicBezTo>
                          <a:cubicBezTo>
                            <a:pt x="113" y="-2"/>
                            <a:pt x="103" y="4"/>
                            <a:pt x="101" y="14"/>
                          </a:cubicBezTo>
                          <a:lnTo>
                            <a:pt x="90" y="73"/>
                          </a:lnTo>
                          <a:lnTo>
                            <a:pt x="19" y="73"/>
                          </a:lnTo>
                          <a:cubicBezTo>
                            <a:pt x="8" y="73"/>
                            <a:pt x="0" y="81"/>
                            <a:pt x="0" y="91"/>
                          </a:cubicBezTo>
                          <a:cubicBezTo>
                            <a:pt x="0" y="101"/>
                            <a:pt x="8" y="109"/>
                            <a:pt x="19" y="109"/>
                          </a:cubicBezTo>
                          <a:lnTo>
                            <a:pt x="82" y="109"/>
                          </a:lnTo>
                          <a:lnTo>
                            <a:pt x="74" y="151"/>
                          </a:lnTo>
                          <a:cubicBezTo>
                            <a:pt x="72" y="161"/>
                            <a:pt x="78" y="171"/>
                            <a:pt x="88" y="173"/>
                          </a:cubicBezTo>
                          <a:cubicBezTo>
                            <a:pt x="89" y="173"/>
                            <a:pt x="91" y="173"/>
                            <a:pt x="92" y="173"/>
                          </a:cubicBezTo>
                          <a:cubicBezTo>
                            <a:pt x="100" y="173"/>
                            <a:pt x="108" y="167"/>
                            <a:pt x="110" y="159"/>
                          </a:cubicBezTo>
                          <a:lnTo>
                            <a:pt x="120" y="109"/>
                          </a:lnTo>
                          <a:lnTo>
                            <a:pt x="211" y="109"/>
                          </a:lnTo>
                          <a:cubicBezTo>
                            <a:pt x="221" y="109"/>
                            <a:pt x="229" y="101"/>
                            <a:pt x="229" y="91"/>
                          </a:cubicBezTo>
                          <a:cubicBezTo>
                            <a:pt x="229" y="81"/>
                            <a:pt x="221" y="73"/>
                            <a:pt x="211" y="73"/>
                          </a:cubicBezTo>
                          <a:close/>
                        </a:path>
                      </a:pathLst>
                    </a:custGeom>
                    <a:solidFill>
                      <a:schemeClr val="dk1"/>
                    </a:solidFill>
                    <a:ln>
                      <a:noFill/>
                    </a:ln>
                  </p:spPr>
                  <p:txBody>
                    <a:bodyPr spcFirstLastPara="1" wrap="square" lIns="90000" tIns="17275" rIns="90000" bIns="1727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563" name="Google Shape;2563;p48"/>
                    <p:cNvSpPr/>
                    <p:nvPr/>
                  </p:nvSpPr>
                  <p:spPr>
                    <a:xfrm>
                      <a:off x="-1572685" y="3910525"/>
                      <a:ext cx="70560" cy="147240"/>
                    </a:xfrm>
                    <a:custGeom>
                      <a:avLst/>
                      <a:gdLst/>
                      <a:ahLst/>
                      <a:cxnLst/>
                      <a:rect l="l" t="t" r="r" b="b"/>
                      <a:pathLst>
                        <a:path w="196" h="409" extrusionOk="0">
                          <a:moveTo>
                            <a:pt x="176" y="46"/>
                          </a:moveTo>
                          <a:cubicBezTo>
                            <a:pt x="168" y="44"/>
                            <a:pt x="160" y="49"/>
                            <a:pt x="157" y="56"/>
                          </a:cubicBezTo>
                          <a:cubicBezTo>
                            <a:pt x="132" y="108"/>
                            <a:pt x="84" y="179"/>
                            <a:pt x="57" y="174"/>
                          </a:cubicBezTo>
                          <a:cubicBezTo>
                            <a:pt x="56" y="174"/>
                            <a:pt x="54" y="173"/>
                            <a:pt x="51" y="169"/>
                          </a:cubicBezTo>
                          <a:cubicBezTo>
                            <a:pt x="35" y="145"/>
                            <a:pt x="44" y="66"/>
                            <a:pt x="54" y="22"/>
                          </a:cubicBezTo>
                          <a:cubicBezTo>
                            <a:pt x="56" y="12"/>
                            <a:pt x="50" y="2"/>
                            <a:pt x="40" y="0"/>
                          </a:cubicBezTo>
                          <a:cubicBezTo>
                            <a:pt x="30" y="-2"/>
                            <a:pt x="20" y="4"/>
                            <a:pt x="18" y="14"/>
                          </a:cubicBezTo>
                          <a:cubicBezTo>
                            <a:pt x="13" y="36"/>
                            <a:pt x="-9" y="145"/>
                            <a:pt x="21" y="190"/>
                          </a:cubicBezTo>
                          <a:cubicBezTo>
                            <a:pt x="28" y="201"/>
                            <a:pt x="39" y="208"/>
                            <a:pt x="51" y="210"/>
                          </a:cubicBezTo>
                          <a:cubicBezTo>
                            <a:pt x="92" y="217"/>
                            <a:pt x="132" y="171"/>
                            <a:pt x="158" y="129"/>
                          </a:cubicBezTo>
                          <a:cubicBezTo>
                            <a:pt x="160" y="191"/>
                            <a:pt x="156" y="282"/>
                            <a:pt x="130" y="330"/>
                          </a:cubicBezTo>
                          <a:cubicBezTo>
                            <a:pt x="114" y="359"/>
                            <a:pt x="95" y="374"/>
                            <a:pt x="75" y="372"/>
                          </a:cubicBezTo>
                          <a:cubicBezTo>
                            <a:pt x="59" y="370"/>
                            <a:pt x="42" y="355"/>
                            <a:pt x="35" y="333"/>
                          </a:cubicBezTo>
                          <a:cubicBezTo>
                            <a:pt x="32" y="323"/>
                            <a:pt x="21" y="318"/>
                            <a:pt x="12" y="321"/>
                          </a:cubicBezTo>
                          <a:cubicBezTo>
                            <a:pt x="2" y="324"/>
                            <a:pt x="-3" y="335"/>
                            <a:pt x="0" y="344"/>
                          </a:cubicBezTo>
                          <a:cubicBezTo>
                            <a:pt x="12" y="380"/>
                            <a:pt x="40" y="406"/>
                            <a:pt x="72" y="408"/>
                          </a:cubicBezTo>
                          <a:cubicBezTo>
                            <a:pt x="74" y="409"/>
                            <a:pt x="76" y="409"/>
                            <a:pt x="78" y="409"/>
                          </a:cubicBezTo>
                          <a:cubicBezTo>
                            <a:pt x="99" y="409"/>
                            <a:pt x="133" y="399"/>
                            <a:pt x="162" y="347"/>
                          </a:cubicBezTo>
                          <a:cubicBezTo>
                            <a:pt x="210" y="261"/>
                            <a:pt x="192" y="70"/>
                            <a:pt x="191" y="62"/>
                          </a:cubicBezTo>
                          <a:cubicBezTo>
                            <a:pt x="191" y="54"/>
                            <a:pt x="184" y="47"/>
                            <a:pt x="176" y="46"/>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564" name="Google Shape;2564;p48"/>
                    <p:cNvSpPr/>
                    <p:nvPr/>
                  </p:nvSpPr>
                  <p:spPr>
                    <a:xfrm>
                      <a:off x="-1480525" y="3997285"/>
                      <a:ext cx="85680" cy="87840"/>
                    </a:xfrm>
                    <a:custGeom>
                      <a:avLst/>
                      <a:gdLst/>
                      <a:ahLst/>
                      <a:cxnLst/>
                      <a:rect l="l" t="t" r="r" b="b"/>
                      <a:pathLst>
                        <a:path w="238" h="244" extrusionOk="0">
                          <a:moveTo>
                            <a:pt x="228" y="127"/>
                          </a:moveTo>
                          <a:cubicBezTo>
                            <a:pt x="220" y="122"/>
                            <a:pt x="208" y="125"/>
                            <a:pt x="203" y="134"/>
                          </a:cubicBezTo>
                          <a:cubicBezTo>
                            <a:pt x="185" y="166"/>
                            <a:pt x="175" y="176"/>
                            <a:pt x="171" y="179"/>
                          </a:cubicBezTo>
                          <a:cubicBezTo>
                            <a:pt x="163" y="168"/>
                            <a:pt x="156" y="130"/>
                            <a:pt x="150" y="102"/>
                          </a:cubicBezTo>
                          <a:cubicBezTo>
                            <a:pt x="146" y="82"/>
                            <a:pt x="142" y="60"/>
                            <a:pt x="136" y="38"/>
                          </a:cubicBezTo>
                          <a:cubicBezTo>
                            <a:pt x="134" y="29"/>
                            <a:pt x="127" y="0"/>
                            <a:pt x="103" y="0"/>
                          </a:cubicBezTo>
                          <a:cubicBezTo>
                            <a:pt x="94" y="0"/>
                            <a:pt x="71" y="0"/>
                            <a:pt x="36" y="98"/>
                          </a:cubicBezTo>
                          <a:lnTo>
                            <a:pt x="36" y="24"/>
                          </a:lnTo>
                          <a:cubicBezTo>
                            <a:pt x="36" y="14"/>
                            <a:pt x="28" y="6"/>
                            <a:pt x="18" y="6"/>
                          </a:cubicBezTo>
                          <a:cubicBezTo>
                            <a:pt x="8" y="6"/>
                            <a:pt x="0" y="14"/>
                            <a:pt x="0" y="24"/>
                          </a:cubicBezTo>
                          <a:lnTo>
                            <a:pt x="0" y="226"/>
                          </a:lnTo>
                          <a:cubicBezTo>
                            <a:pt x="0" y="235"/>
                            <a:pt x="6" y="243"/>
                            <a:pt x="16" y="244"/>
                          </a:cubicBezTo>
                          <a:cubicBezTo>
                            <a:pt x="16" y="244"/>
                            <a:pt x="17" y="244"/>
                            <a:pt x="18" y="244"/>
                          </a:cubicBezTo>
                          <a:cubicBezTo>
                            <a:pt x="26" y="244"/>
                            <a:pt x="34" y="238"/>
                            <a:pt x="36" y="230"/>
                          </a:cubicBezTo>
                          <a:cubicBezTo>
                            <a:pt x="54" y="155"/>
                            <a:pt x="82" y="71"/>
                            <a:pt x="100" y="43"/>
                          </a:cubicBezTo>
                          <a:cubicBezTo>
                            <a:pt x="100" y="44"/>
                            <a:pt x="100" y="46"/>
                            <a:pt x="101" y="47"/>
                          </a:cubicBezTo>
                          <a:cubicBezTo>
                            <a:pt x="106" y="68"/>
                            <a:pt x="110" y="89"/>
                            <a:pt x="114" y="109"/>
                          </a:cubicBezTo>
                          <a:cubicBezTo>
                            <a:pt x="126" y="171"/>
                            <a:pt x="135" y="212"/>
                            <a:pt x="164" y="217"/>
                          </a:cubicBezTo>
                          <a:cubicBezTo>
                            <a:pt x="186" y="220"/>
                            <a:pt x="207" y="202"/>
                            <a:pt x="235" y="152"/>
                          </a:cubicBezTo>
                          <a:cubicBezTo>
                            <a:pt x="240" y="144"/>
                            <a:pt x="237" y="132"/>
                            <a:pt x="228" y="127"/>
                          </a:cubicBezTo>
                          <a:close/>
                        </a:path>
                      </a:pathLst>
                    </a:custGeom>
                    <a:solidFill>
                      <a:schemeClr val="dk1"/>
                    </a:solidFill>
                    <a:ln>
                      <a:noFill/>
                    </a:ln>
                  </p:spPr>
                  <p:txBody>
                    <a:bodyPr spcFirstLastPara="1" wrap="square" lIns="90000" tIns="42825" rIns="90000" bIns="4282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565" name="Google Shape;2565;p48"/>
                    <p:cNvSpPr/>
                    <p:nvPr/>
                  </p:nvSpPr>
                  <p:spPr>
                    <a:xfrm>
                      <a:off x="-983005" y="3959845"/>
                      <a:ext cx="154800" cy="174600"/>
                    </a:xfrm>
                    <a:custGeom>
                      <a:avLst/>
                      <a:gdLst/>
                      <a:ahLst/>
                      <a:cxnLst/>
                      <a:rect l="l" t="t" r="r" b="b"/>
                      <a:pathLst>
                        <a:path w="430" h="485" extrusionOk="0">
                          <a:moveTo>
                            <a:pt x="417" y="1"/>
                          </a:moveTo>
                          <a:cubicBezTo>
                            <a:pt x="407" y="-2"/>
                            <a:pt x="397" y="3"/>
                            <a:pt x="394" y="13"/>
                          </a:cubicBezTo>
                          <a:cubicBezTo>
                            <a:pt x="363" y="115"/>
                            <a:pt x="270" y="338"/>
                            <a:pt x="233" y="423"/>
                          </a:cubicBezTo>
                          <a:cubicBezTo>
                            <a:pt x="229" y="405"/>
                            <a:pt x="224" y="387"/>
                            <a:pt x="216" y="375"/>
                          </a:cubicBezTo>
                          <a:cubicBezTo>
                            <a:pt x="207" y="355"/>
                            <a:pt x="201" y="192"/>
                            <a:pt x="201" y="46"/>
                          </a:cubicBezTo>
                          <a:cubicBezTo>
                            <a:pt x="201" y="37"/>
                            <a:pt x="194" y="29"/>
                            <a:pt x="185" y="28"/>
                          </a:cubicBezTo>
                          <a:cubicBezTo>
                            <a:pt x="177" y="26"/>
                            <a:pt x="168" y="32"/>
                            <a:pt x="165" y="40"/>
                          </a:cubicBezTo>
                          <a:cubicBezTo>
                            <a:pt x="165" y="40"/>
                            <a:pt x="110" y="214"/>
                            <a:pt x="83" y="306"/>
                          </a:cubicBezTo>
                          <a:cubicBezTo>
                            <a:pt x="59" y="383"/>
                            <a:pt x="17" y="393"/>
                            <a:pt x="14" y="394"/>
                          </a:cubicBezTo>
                          <a:cubicBezTo>
                            <a:pt x="5" y="396"/>
                            <a:pt x="-2" y="405"/>
                            <a:pt x="0" y="415"/>
                          </a:cubicBezTo>
                          <a:cubicBezTo>
                            <a:pt x="1" y="425"/>
                            <a:pt x="11" y="432"/>
                            <a:pt x="21" y="430"/>
                          </a:cubicBezTo>
                          <a:cubicBezTo>
                            <a:pt x="24" y="430"/>
                            <a:pt x="87" y="418"/>
                            <a:pt x="118" y="317"/>
                          </a:cubicBezTo>
                          <a:cubicBezTo>
                            <a:pt x="130" y="274"/>
                            <a:pt x="149" y="214"/>
                            <a:pt x="165" y="162"/>
                          </a:cubicBezTo>
                          <a:cubicBezTo>
                            <a:pt x="167" y="262"/>
                            <a:pt x="172" y="375"/>
                            <a:pt x="186" y="395"/>
                          </a:cubicBezTo>
                          <a:cubicBezTo>
                            <a:pt x="191" y="403"/>
                            <a:pt x="195" y="423"/>
                            <a:pt x="199" y="437"/>
                          </a:cubicBezTo>
                          <a:cubicBezTo>
                            <a:pt x="204" y="464"/>
                            <a:pt x="209" y="483"/>
                            <a:pt x="227" y="485"/>
                          </a:cubicBezTo>
                          <a:cubicBezTo>
                            <a:pt x="228" y="485"/>
                            <a:pt x="229" y="485"/>
                            <a:pt x="229" y="485"/>
                          </a:cubicBezTo>
                          <a:cubicBezTo>
                            <a:pt x="239" y="485"/>
                            <a:pt x="247" y="479"/>
                            <a:pt x="254" y="466"/>
                          </a:cubicBezTo>
                          <a:cubicBezTo>
                            <a:pt x="271" y="431"/>
                            <a:pt x="392" y="144"/>
                            <a:pt x="429" y="24"/>
                          </a:cubicBezTo>
                          <a:cubicBezTo>
                            <a:pt x="432" y="14"/>
                            <a:pt x="426" y="4"/>
                            <a:pt x="417" y="1"/>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566" name="Google Shape;2566;p48"/>
                    <p:cNvSpPr/>
                    <p:nvPr/>
                  </p:nvSpPr>
                  <p:spPr>
                    <a:xfrm>
                      <a:off x="-821725" y="4026085"/>
                      <a:ext cx="171360" cy="88560"/>
                    </a:xfrm>
                    <a:custGeom>
                      <a:avLst/>
                      <a:gdLst/>
                      <a:ahLst/>
                      <a:cxnLst/>
                      <a:rect l="l" t="t" r="r" b="b"/>
                      <a:pathLst>
                        <a:path w="476" h="246" extrusionOk="0">
                          <a:moveTo>
                            <a:pt x="465" y="92"/>
                          </a:moveTo>
                          <a:lnTo>
                            <a:pt x="264" y="1"/>
                          </a:lnTo>
                          <a:cubicBezTo>
                            <a:pt x="255" y="-3"/>
                            <a:pt x="244" y="1"/>
                            <a:pt x="240" y="10"/>
                          </a:cubicBezTo>
                          <a:cubicBezTo>
                            <a:pt x="235" y="19"/>
                            <a:pt x="239" y="30"/>
                            <a:pt x="249" y="34"/>
                          </a:cubicBezTo>
                          <a:lnTo>
                            <a:pt x="335" y="73"/>
                          </a:lnTo>
                          <a:lnTo>
                            <a:pt x="17" y="100"/>
                          </a:lnTo>
                          <a:cubicBezTo>
                            <a:pt x="7" y="101"/>
                            <a:pt x="-1" y="110"/>
                            <a:pt x="0" y="120"/>
                          </a:cubicBezTo>
                          <a:cubicBezTo>
                            <a:pt x="1" y="129"/>
                            <a:pt x="9" y="136"/>
                            <a:pt x="18" y="136"/>
                          </a:cubicBezTo>
                          <a:cubicBezTo>
                            <a:pt x="19" y="136"/>
                            <a:pt x="19" y="136"/>
                            <a:pt x="20" y="136"/>
                          </a:cubicBezTo>
                          <a:lnTo>
                            <a:pt x="349" y="109"/>
                          </a:lnTo>
                          <a:cubicBezTo>
                            <a:pt x="359" y="108"/>
                            <a:pt x="367" y="99"/>
                            <a:pt x="366" y="89"/>
                          </a:cubicBezTo>
                          <a:cubicBezTo>
                            <a:pt x="366" y="88"/>
                            <a:pt x="365" y="88"/>
                            <a:pt x="365" y="87"/>
                          </a:cubicBezTo>
                          <a:lnTo>
                            <a:pt x="414" y="109"/>
                          </a:lnTo>
                          <a:lnTo>
                            <a:pt x="203" y="212"/>
                          </a:lnTo>
                          <a:cubicBezTo>
                            <a:pt x="193" y="216"/>
                            <a:pt x="190" y="227"/>
                            <a:pt x="194" y="236"/>
                          </a:cubicBezTo>
                          <a:cubicBezTo>
                            <a:pt x="197" y="242"/>
                            <a:pt x="204" y="246"/>
                            <a:pt x="210" y="246"/>
                          </a:cubicBezTo>
                          <a:cubicBezTo>
                            <a:pt x="213" y="246"/>
                            <a:pt x="216" y="246"/>
                            <a:pt x="218" y="244"/>
                          </a:cubicBezTo>
                          <a:lnTo>
                            <a:pt x="465" y="125"/>
                          </a:lnTo>
                          <a:cubicBezTo>
                            <a:pt x="472" y="122"/>
                            <a:pt x="476" y="116"/>
                            <a:pt x="476" y="109"/>
                          </a:cubicBezTo>
                          <a:cubicBezTo>
                            <a:pt x="476" y="102"/>
                            <a:pt x="472" y="95"/>
                            <a:pt x="465" y="92"/>
                          </a:cubicBezTo>
                          <a:close/>
                        </a:path>
                      </a:pathLst>
                    </a:custGeom>
                    <a:solidFill>
                      <a:schemeClr val="dk1"/>
                    </a:solidFill>
                    <a:ln>
                      <a:noFill/>
                    </a:ln>
                  </p:spPr>
                  <p:txBody>
                    <a:bodyPr spcFirstLastPara="1" wrap="square" lIns="90000" tIns="43550" rIns="90000" bIns="4355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567" name="Google Shape;2567;p48"/>
                    <p:cNvSpPr/>
                    <p:nvPr/>
                  </p:nvSpPr>
                  <p:spPr>
                    <a:xfrm>
                      <a:off x="-650005" y="3972805"/>
                      <a:ext cx="124560" cy="162720"/>
                    </a:xfrm>
                    <a:custGeom>
                      <a:avLst/>
                      <a:gdLst/>
                      <a:ahLst/>
                      <a:cxnLst/>
                      <a:rect l="l" t="t" r="r" b="b"/>
                      <a:pathLst>
                        <a:path w="346" h="452" extrusionOk="0">
                          <a:moveTo>
                            <a:pt x="95" y="181"/>
                          </a:moveTo>
                          <a:cubicBezTo>
                            <a:pt x="131" y="92"/>
                            <a:pt x="166" y="40"/>
                            <a:pt x="176" y="36"/>
                          </a:cubicBezTo>
                          <a:cubicBezTo>
                            <a:pt x="184" y="39"/>
                            <a:pt x="189" y="52"/>
                            <a:pt x="190" y="72"/>
                          </a:cubicBezTo>
                          <a:cubicBezTo>
                            <a:pt x="192" y="123"/>
                            <a:pt x="164" y="197"/>
                            <a:pt x="129" y="213"/>
                          </a:cubicBezTo>
                          <a:lnTo>
                            <a:pt x="92" y="229"/>
                          </a:lnTo>
                          <a:cubicBezTo>
                            <a:pt x="93" y="213"/>
                            <a:pt x="94" y="197"/>
                            <a:pt x="95" y="181"/>
                          </a:cubicBezTo>
                          <a:moveTo>
                            <a:pt x="36" y="385"/>
                          </a:moveTo>
                          <a:cubicBezTo>
                            <a:pt x="38" y="373"/>
                            <a:pt x="40" y="359"/>
                            <a:pt x="44" y="342"/>
                          </a:cubicBezTo>
                          <a:cubicBezTo>
                            <a:pt x="41" y="358"/>
                            <a:pt x="39" y="373"/>
                            <a:pt x="36" y="385"/>
                          </a:cubicBezTo>
                          <a:moveTo>
                            <a:pt x="315" y="363"/>
                          </a:moveTo>
                          <a:cubicBezTo>
                            <a:pt x="313" y="365"/>
                            <a:pt x="260" y="417"/>
                            <a:pt x="191" y="378"/>
                          </a:cubicBezTo>
                          <a:cubicBezTo>
                            <a:pt x="135" y="348"/>
                            <a:pt x="107" y="293"/>
                            <a:pt x="95" y="267"/>
                          </a:cubicBezTo>
                          <a:lnTo>
                            <a:pt x="143" y="246"/>
                          </a:lnTo>
                          <a:cubicBezTo>
                            <a:pt x="199" y="223"/>
                            <a:pt x="229" y="128"/>
                            <a:pt x="227" y="71"/>
                          </a:cubicBezTo>
                          <a:cubicBezTo>
                            <a:pt x="225" y="21"/>
                            <a:pt x="201" y="6"/>
                            <a:pt x="188" y="2"/>
                          </a:cubicBezTo>
                          <a:cubicBezTo>
                            <a:pt x="163" y="-7"/>
                            <a:pt x="136" y="17"/>
                            <a:pt x="103" y="78"/>
                          </a:cubicBezTo>
                          <a:cubicBezTo>
                            <a:pt x="101" y="80"/>
                            <a:pt x="100" y="83"/>
                            <a:pt x="99" y="85"/>
                          </a:cubicBezTo>
                          <a:cubicBezTo>
                            <a:pt x="99" y="75"/>
                            <a:pt x="99" y="66"/>
                            <a:pt x="100" y="56"/>
                          </a:cubicBezTo>
                          <a:cubicBezTo>
                            <a:pt x="100" y="46"/>
                            <a:pt x="92" y="38"/>
                            <a:pt x="82" y="37"/>
                          </a:cubicBezTo>
                          <a:cubicBezTo>
                            <a:pt x="71" y="37"/>
                            <a:pt x="63" y="45"/>
                            <a:pt x="63" y="55"/>
                          </a:cubicBezTo>
                          <a:cubicBezTo>
                            <a:pt x="62" y="95"/>
                            <a:pt x="60" y="136"/>
                            <a:pt x="58" y="175"/>
                          </a:cubicBezTo>
                          <a:cubicBezTo>
                            <a:pt x="16" y="281"/>
                            <a:pt x="-22" y="416"/>
                            <a:pt x="15" y="445"/>
                          </a:cubicBezTo>
                          <a:cubicBezTo>
                            <a:pt x="20" y="449"/>
                            <a:pt x="26" y="452"/>
                            <a:pt x="32" y="452"/>
                          </a:cubicBezTo>
                          <a:cubicBezTo>
                            <a:pt x="36" y="452"/>
                            <a:pt x="39" y="451"/>
                            <a:pt x="43" y="449"/>
                          </a:cubicBezTo>
                          <a:cubicBezTo>
                            <a:pt x="62" y="440"/>
                            <a:pt x="74" y="390"/>
                            <a:pt x="83" y="322"/>
                          </a:cubicBezTo>
                          <a:cubicBezTo>
                            <a:pt x="102" y="352"/>
                            <a:pt x="130" y="387"/>
                            <a:pt x="173" y="410"/>
                          </a:cubicBezTo>
                          <a:cubicBezTo>
                            <a:pt x="248" y="452"/>
                            <a:pt x="316" y="414"/>
                            <a:pt x="341" y="389"/>
                          </a:cubicBezTo>
                          <a:cubicBezTo>
                            <a:pt x="348" y="382"/>
                            <a:pt x="348" y="370"/>
                            <a:pt x="341" y="363"/>
                          </a:cubicBezTo>
                          <a:cubicBezTo>
                            <a:pt x="334" y="356"/>
                            <a:pt x="323" y="356"/>
                            <a:pt x="315" y="363"/>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grpSp>
        </p:grpSp>
        <p:sp>
          <p:nvSpPr>
            <p:cNvPr id="2568" name="Google Shape;2568;p48"/>
            <p:cNvSpPr/>
            <p:nvPr/>
          </p:nvSpPr>
          <p:spPr>
            <a:xfrm>
              <a:off x="6532097" y="4732207"/>
              <a:ext cx="159171" cy="474573"/>
            </a:xfrm>
            <a:custGeom>
              <a:avLst/>
              <a:gdLst/>
              <a:ahLst/>
              <a:cxnLst/>
              <a:rect l="l" t="t" r="r" b="b"/>
              <a:pathLst>
                <a:path w="432" h="1288" extrusionOk="0">
                  <a:moveTo>
                    <a:pt x="0" y="0"/>
                  </a:moveTo>
                  <a:lnTo>
                    <a:pt x="431" y="376"/>
                  </a:lnTo>
                  <a:lnTo>
                    <a:pt x="432" y="1288"/>
                  </a:lnTo>
                  <a:lnTo>
                    <a:pt x="0" y="0"/>
                  </a:lnTo>
                  <a:close/>
                </a:path>
              </a:pathLst>
            </a:custGeom>
            <a:solidFill>
              <a:schemeClr val="dk1"/>
            </a:solidFill>
            <a:ln>
              <a:noFill/>
            </a:ln>
          </p:spPr>
          <p:txBody>
            <a:bodyPr spcFirstLastPara="1" wrap="square" lIns="92875" tIns="47875" rIns="92875" bIns="478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569" name="Google Shape;2569;p48"/>
            <p:cNvSpPr/>
            <p:nvPr/>
          </p:nvSpPr>
          <p:spPr>
            <a:xfrm>
              <a:off x="6149455" y="4137167"/>
              <a:ext cx="190121" cy="182386"/>
            </a:xfrm>
            <a:custGeom>
              <a:avLst/>
              <a:gdLst/>
              <a:ahLst/>
              <a:cxnLst/>
              <a:rect l="l" t="t" r="r" b="b"/>
              <a:pathLst>
                <a:path w="516" h="495" extrusionOk="0">
                  <a:moveTo>
                    <a:pt x="516" y="0"/>
                  </a:moveTo>
                  <a:cubicBezTo>
                    <a:pt x="516" y="0"/>
                    <a:pt x="290" y="441"/>
                    <a:pt x="0" y="495"/>
                  </a:cubicBezTo>
                  <a:lnTo>
                    <a:pt x="516" y="0"/>
                  </a:lnTo>
                  <a:close/>
                </a:path>
              </a:pathLst>
            </a:custGeom>
            <a:solidFill>
              <a:schemeClr val="dk1"/>
            </a:solidFill>
            <a:ln>
              <a:noFill/>
            </a:ln>
          </p:spPr>
          <p:txBody>
            <a:bodyPr spcFirstLastPara="1" wrap="square" lIns="92875" tIns="47875" rIns="92875" bIns="478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570" name="Google Shape;2570;p48"/>
            <p:cNvSpPr/>
            <p:nvPr/>
          </p:nvSpPr>
          <p:spPr>
            <a:xfrm>
              <a:off x="6947774" y="4215983"/>
              <a:ext cx="75901" cy="183492"/>
            </a:xfrm>
            <a:custGeom>
              <a:avLst/>
              <a:gdLst/>
              <a:ahLst/>
              <a:cxnLst/>
              <a:rect l="l" t="t" r="r" b="b"/>
              <a:pathLst>
                <a:path w="206" h="498" extrusionOk="0">
                  <a:moveTo>
                    <a:pt x="0" y="0"/>
                  </a:moveTo>
                  <a:cubicBezTo>
                    <a:pt x="0" y="0"/>
                    <a:pt x="34" y="273"/>
                    <a:pt x="206" y="498"/>
                  </a:cubicBezTo>
                  <a:lnTo>
                    <a:pt x="0" y="0"/>
                  </a:lnTo>
                  <a:close/>
                </a:path>
              </a:pathLst>
            </a:custGeom>
            <a:solidFill>
              <a:schemeClr val="dk1"/>
            </a:solidFill>
            <a:ln>
              <a:noFill/>
            </a:ln>
          </p:spPr>
          <p:txBody>
            <a:bodyPr spcFirstLastPara="1" wrap="square" lIns="92875" tIns="47875" rIns="92875" bIns="478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571" name="Google Shape;2571;p48"/>
            <p:cNvSpPr/>
            <p:nvPr/>
          </p:nvSpPr>
          <p:spPr>
            <a:xfrm>
              <a:off x="6852681" y="1986247"/>
              <a:ext cx="70374" cy="198967"/>
            </a:xfrm>
            <a:custGeom>
              <a:avLst/>
              <a:gdLst/>
              <a:ahLst/>
              <a:cxnLst/>
              <a:rect l="l" t="t" r="r" b="b"/>
              <a:pathLst>
                <a:path w="191" h="540" extrusionOk="0">
                  <a:moveTo>
                    <a:pt x="181" y="0"/>
                  </a:moveTo>
                  <a:lnTo>
                    <a:pt x="0" y="480"/>
                  </a:lnTo>
                  <a:lnTo>
                    <a:pt x="191" y="540"/>
                  </a:lnTo>
                  <a:lnTo>
                    <a:pt x="181" y="0"/>
                  </a:lnTo>
                  <a:close/>
                </a:path>
              </a:pathLst>
            </a:custGeom>
            <a:solidFill>
              <a:srgbClr val="A56F5F"/>
            </a:solidFill>
            <a:ln>
              <a:noFill/>
            </a:ln>
          </p:spPr>
          <p:txBody>
            <a:bodyPr spcFirstLastPara="1" wrap="square" lIns="92875" tIns="47875" rIns="92875" bIns="478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572" name="Google Shape;2572;p48"/>
            <p:cNvSpPr/>
            <p:nvPr/>
          </p:nvSpPr>
          <p:spPr>
            <a:xfrm>
              <a:off x="6860971" y="1971739"/>
              <a:ext cx="70374" cy="198967"/>
            </a:xfrm>
            <a:custGeom>
              <a:avLst/>
              <a:gdLst/>
              <a:ahLst/>
              <a:cxnLst/>
              <a:rect l="l" t="t" r="r" b="b"/>
              <a:pathLst>
                <a:path w="191" h="540" extrusionOk="0">
                  <a:moveTo>
                    <a:pt x="181" y="0"/>
                  </a:moveTo>
                  <a:lnTo>
                    <a:pt x="0" y="480"/>
                  </a:lnTo>
                  <a:lnTo>
                    <a:pt x="191" y="540"/>
                  </a:lnTo>
                  <a:lnTo>
                    <a:pt x="181" y="0"/>
                  </a:lnTo>
                  <a:close/>
                </a:path>
              </a:pathLst>
            </a:custGeom>
            <a:solidFill>
              <a:srgbClr val="A56F5F"/>
            </a:solidFill>
            <a:ln>
              <a:noFill/>
            </a:ln>
          </p:spPr>
          <p:txBody>
            <a:bodyPr spcFirstLastPara="1" wrap="square" lIns="92875" tIns="47875" rIns="92875" bIns="478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
        <p:nvSpPr>
          <p:cNvPr id="14" name="Google Shape;1612;p36">
            <a:extLst>
              <a:ext uri="{FF2B5EF4-FFF2-40B4-BE49-F238E27FC236}">
                <a16:creationId xmlns:a16="http://schemas.microsoft.com/office/drawing/2014/main" id="{B01E045F-44F9-2C96-2AEE-015966401807}"/>
              </a:ext>
            </a:extLst>
          </p:cNvPr>
          <p:cNvSpPr/>
          <p:nvPr/>
        </p:nvSpPr>
        <p:spPr>
          <a:xfrm>
            <a:off x="943100" y="776004"/>
            <a:ext cx="1138800" cy="11388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lang="vi-VN" sz="4500" dirty="0">
              <a:latin typeface="Days One" panose="020B0604020202020204" charset="0"/>
              <a:ea typeface="Abel"/>
              <a:cs typeface="Abel"/>
              <a:sym typeface="Abel"/>
            </a:endParaRPr>
          </a:p>
        </p:txBody>
      </p:sp>
      <p:sp>
        <p:nvSpPr>
          <p:cNvPr id="15" name="Google Shape;1613;p36">
            <a:extLst>
              <a:ext uri="{FF2B5EF4-FFF2-40B4-BE49-F238E27FC236}">
                <a16:creationId xmlns:a16="http://schemas.microsoft.com/office/drawing/2014/main" id="{ED0BBF76-C6F2-21ED-118D-C5B06D3078C6}"/>
              </a:ext>
            </a:extLst>
          </p:cNvPr>
          <p:cNvSpPr txBox="1">
            <a:spLocks noGrp="1"/>
          </p:cNvSpPr>
          <p:nvPr>
            <p:ph type="title"/>
          </p:nvPr>
        </p:nvSpPr>
        <p:spPr>
          <a:xfrm>
            <a:off x="-11187" y="3126373"/>
            <a:ext cx="3817380" cy="866717"/>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sz="4400">
                <a:latin typeface="Montserrat Black" panose="00000A00000000000000" pitchFamily="50" charset="0"/>
              </a:rPr>
              <a:t>Kết luận và hướng phát triển</a:t>
            </a:r>
            <a:endParaRPr sz="4400" dirty="0">
              <a:latin typeface="Montserrat Black" panose="00000A00000000000000" pitchFamily="50" charset="0"/>
            </a:endParaRPr>
          </a:p>
        </p:txBody>
      </p:sp>
      <p:sp>
        <p:nvSpPr>
          <p:cNvPr id="16" name="Google Shape;1614;p36">
            <a:extLst>
              <a:ext uri="{FF2B5EF4-FFF2-40B4-BE49-F238E27FC236}">
                <a16:creationId xmlns:a16="http://schemas.microsoft.com/office/drawing/2014/main" id="{36BB551F-974A-FF10-B140-1E2BF14DC2A7}"/>
              </a:ext>
            </a:extLst>
          </p:cNvPr>
          <p:cNvSpPr txBox="1">
            <a:spLocks/>
          </p:cNvSpPr>
          <p:nvPr/>
        </p:nvSpPr>
        <p:spPr>
          <a:xfrm>
            <a:off x="964425" y="1012350"/>
            <a:ext cx="1096200" cy="6663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endParaRPr lang="en" sz="400" dirty="0">
              <a:latin typeface="Days One" panose="020B0604020202020204" charset="0"/>
            </a:endParaRPr>
          </a:p>
        </p:txBody>
      </p:sp>
      <p:sp>
        <p:nvSpPr>
          <p:cNvPr id="17" name="Google Shape;1614;p36">
            <a:extLst>
              <a:ext uri="{FF2B5EF4-FFF2-40B4-BE49-F238E27FC236}">
                <a16:creationId xmlns:a16="http://schemas.microsoft.com/office/drawing/2014/main" id="{4190FD80-2C67-68B8-FCA9-77950731A9DA}"/>
              </a:ext>
            </a:extLst>
          </p:cNvPr>
          <p:cNvSpPr txBox="1">
            <a:spLocks/>
          </p:cNvSpPr>
          <p:nvPr/>
        </p:nvSpPr>
        <p:spPr>
          <a:xfrm>
            <a:off x="986924" y="1018826"/>
            <a:ext cx="1096200" cy="6663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vi-VN" sz="4400" dirty="0">
                <a:latin typeface="Days One" panose="020B0604020202020204" charset="0"/>
              </a:rPr>
              <a:t>04</a:t>
            </a:r>
            <a:endParaRPr lang="en" sz="4400" dirty="0">
              <a:latin typeface="Days One" panose="020B0604020202020204" charset="0"/>
            </a:endParaRPr>
          </a:p>
        </p:txBody>
      </p:sp>
      <p:sp>
        <p:nvSpPr>
          <p:cNvPr id="18" name="TextBox 17">
            <a:extLst>
              <a:ext uri="{FF2B5EF4-FFF2-40B4-BE49-F238E27FC236}">
                <a16:creationId xmlns:a16="http://schemas.microsoft.com/office/drawing/2014/main" id="{4192F9D1-2269-7A7F-48CF-71D35EF01CA3}"/>
              </a:ext>
            </a:extLst>
          </p:cNvPr>
          <p:cNvSpPr txBox="1"/>
          <p:nvPr/>
        </p:nvSpPr>
        <p:spPr>
          <a:xfrm>
            <a:off x="8469823" y="4733124"/>
            <a:ext cx="464949" cy="307777"/>
          </a:xfrm>
          <a:prstGeom prst="rect">
            <a:avLst/>
          </a:prstGeom>
          <a:noFill/>
        </p:spPr>
        <p:txBody>
          <a:bodyPr wrap="square" rtlCol="0">
            <a:spAutoFit/>
          </a:bodyPr>
          <a:lstStyle/>
          <a:p>
            <a:r>
              <a:rPr lang="vi-VN" dirty="0"/>
              <a:t>13</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4545889-79D4-24E4-8EB6-FA58BC0F65E3}"/>
              </a:ext>
            </a:extLst>
          </p:cNvPr>
          <p:cNvSpPr txBox="1"/>
          <p:nvPr/>
        </p:nvSpPr>
        <p:spPr>
          <a:xfrm>
            <a:off x="8469823" y="4733124"/>
            <a:ext cx="464949" cy="307777"/>
          </a:xfrm>
          <a:prstGeom prst="rect">
            <a:avLst/>
          </a:prstGeom>
          <a:noFill/>
        </p:spPr>
        <p:txBody>
          <a:bodyPr wrap="square" rtlCol="0">
            <a:spAutoFit/>
          </a:bodyPr>
          <a:lstStyle/>
          <a:p>
            <a:r>
              <a:rPr lang="vi-VN" dirty="0"/>
              <a:t>14</a:t>
            </a:r>
            <a:endParaRPr lang="en-US" dirty="0"/>
          </a:p>
        </p:txBody>
      </p:sp>
      <p:sp>
        <p:nvSpPr>
          <p:cNvPr id="5" name="Title 1">
            <a:extLst>
              <a:ext uri="{FF2B5EF4-FFF2-40B4-BE49-F238E27FC236}">
                <a16:creationId xmlns:a16="http://schemas.microsoft.com/office/drawing/2014/main" id="{A21AD217-5D92-9E25-2A4D-FE4D8E8C7ABE}"/>
              </a:ext>
            </a:extLst>
          </p:cNvPr>
          <p:cNvSpPr txBox="1">
            <a:spLocks/>
          </p:cNvSpPr>
          <p:nvPr/>
        </p:nvSpPr>
        <p:spPr>
          <a:xfrm>
            <a:off x="0" y="266794"/>
            <a:ext cx="9144000" cy="5727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vi-VN" sz="3200" dirty="0">
                <a:latin typeface="Montserrat Black" panose="00000A00000000000000" pitchFamily="50" charset="0"/>
                <a:ea typeface="Times New Roman" panose="02020603050405020304" pitchFamily="18" charset="0"/>
              </a:rPr>
              <a:t>Kết quả đạt được</a:t>
            </a:r>
            <a:endParaRPr lang="en-US" sz="3200" dirty="0">
              <a:latin typeface="Montserrat Black" panose="00000A00000000000000" pitchFamily="50" charset="0"/>
            </a:endParaRPr>
          </a:p>
        </p:txBody>
      </p:sp>
      <p:sp>
        <p:nvSpPr>
          <p:cNvPr id="9" name="TextBox 8">
            <a:extLst>
              <a:ext uri="{FF2B5EF4-FFF2-40B4-BE49-F238E27FC236}">
                <a16:creationId xmlns:a16="http://schemas.microsoft.com/office/drawing/2014/main" id="{FD7ADD1A-C7C3-DBBF-89FD-CCDC49D74A28}"/>
              </a:ext>
            </a:extLst>
          </p:cNvPr>
          <p:cNvSpPr txBox="1"/>
          <p:nvPr/>
        </p:nvSpPr>
        <p:spPr>
          <a:xfrm>
            <a:off x="440267" y="1657688"/>
            <a:ext cx="7882467" cy="2118529"/>
          </a:xfrm>
          <a:prstGeom prst="rect">
            <a:avLst/>
          </a:prstGeom>
          <a:noFill/>
        </p:spPr>
        <p:txBody>
          <a:bodyPr wrap="square">
            <a:spAutoFit/>
          </a:bodyPr>
          <a:lstStyle/>
          <a:p>
            <a:pPr algn="just">
              <a:lnSpc>
                <a:spcPct val="150000"/>
              </a:lnSpc>
            </a:pPr>
            <a:r>
              <a:rPr lang="vi-VN" sz="1800" dirty="0"/>
              <a:t>Sau khi nghiên cứu và thực hiện đề tài "Nghiên cứu thuật toán gợi ý theo phương pháp lọc theo nội dung và xây dựng ứng dụng minh họa". Em đã xây dựng được một trang web tìm kiếm phim đơn giản dựa trên dữ liệu đã được xử lý và mô hình đã huấn luyện. Nó có thể giúp người dùng tìm kiếm các thông tin cần thiết giúp phục vụ cho việc truy vấn dữ liệu.</a:t>
            </a:r>
            <a:endParaRPr lang="en-US" sz="1800" dirty="0"/>
          </a:p>
        </p:txBody>
      </p:sp>
    </p:spTree>
    <p:extLst>
      <p:ext uri="{BB962C8B-B14F-4D97-AF65-F5344CB8AC3E}">
        <p14:creationId xmlns:p14="http://schemas.microsoft.com/office/powerpoint/2010/main" val="1787999940"/>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EC5D913-1772-8EAE-EE02-1A5E28A9BC36}"/>
              </a:ext>
            </a:extLst>
          </p:cNvPr>
          <p:cNvSpPr txBox="1"/>
          <p:nvPr/>
        </p:nvSpPr>
        <p:spPr>
          <a:xfrm>
            <a:off x="8469823" y="4733124"/>
            <a:ext cx="464949" cy="307777"/>
          </a:xfrm>
          <a:prstGeom prst="rect">
            <a:avLst/>
          </a:prstGeom>
          <a:noFill/>
        </p:spPr>
        <p:txBody>
          <a:bodyPr wrap="square" rtlCol="0">
            <a:spAutoFit/>
          </a:bodyPr>
          <a:lstStyle/>
          <a:p>
            <a:r>
              <a:rPr lang="vi-VN" dirty="0"/>
              <a:t>15</a:t>
            </a:r>
            <a:endParaRPr lang="en-US" dirty="0"/>
          </a:p>
        </p:txBody>
      </p:sp>
      <p:sp>
        <p:nvSpPr>
          <p:cNvPr id="5" name="Title 1">
            <a:extLst>
              <a:ext uri="{FF2B5EF4-FFF2-40B4-BE49-F238E27FC236}">
                <a16:creationId xmlns:a16="http://schemas.microsoft.com/office/drawing/2014/main" id="{72929D08-22A0-4F6A-EBCF-4017A146A9EB}"/>
              </a:ext>
            </a:extLst>
          </p:cNvPr>
          <p:cNvSpPr txBox="1">
            <a:spLocks/>
          </p:cNvSpPr>
          <p:nvPr/>
        </p:nvSpPr>
        <p:spPr>
          <a:xfrm>
            <a:off x="0" y="266794"/>
            <a:ext cx="9144000" cy="5727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vi-VN" sz="3200" dirty="0">
                <a:latin typeface="Montserrat Black" panose="00000A00000000000000" pitchFamily="50" charset="0"/>
                <a:ea typeface="Times New Roman" panose="02020603050405020304" pitchFamily="18" charset="0"/>
              </a:rPr>
              <a:t>Hạn chế</a:t>
            </a:r>
            <a:endParaRPr lang="en-US" sz="3200" dirty="0">
              <a:latin typeface="Montserrat Black" panose="00000A00000000000000" pitchFamily="50" charset="0"/>
            </a:endParaRPr>
          </a:p>
        </p:txBody>
      </p:sp>
      <p:sp>
        <p:nvSpPr>
          <p:cNvPr id="11" name="TextBox 10">
            <a:extLst>
              <a:ext uri="{FF2B5EF4-FFF2-40B4-BE49-F238E27FC236}">
                <a16:creationId xmlns:a16="http://schemas.microsoft.com/office/drawing/2014/main" id="{CAA52F28-2386-865A-F915-85FE96B55B25}"/>
              </a:ext>
            </a:extLst>
          </p:cNvPr>
          <p:cNvSpPr txBox="1"/>
          <p:nvPr/>
        </p:nvSpPr>
        <p:spPr>
          <a:xfrm>
            <a:off x="0" y="1652769"/>
            <a:ext cx="9144000" cy="1703030"/>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vi-VN" sz="1800" dirty="0"/>
              <a:t>Với dữ liệu minh họa này chỉ phục vụ chính cho việc lưu trữ và truy xuất các dữ liệu đã nhập vào cơ sở dữ liệu sẳn có.</a:t>
            </a:r>
          </a:p>
          <a:p>
            <a:pPr marL="285750" indent="-285750" algn="just">
              <a:lnSpc>
                <a:spcPct val="150000"/>
              </a:lnSpc>
              <a:buFont typeface="Arial" panose="020B0604020202020204" pitchFamily="34" charset="0"/>
              <a:buChar char="•"/>
            </a:pPr>
            <a:r>
              <a:rPr lang="vi-VN" sz="1800" dirty="0"/>
              <a:t>Do giao diện chủ yếu chỉ truy xuất nội dung đã được chuẩn bị sẳn nên giao diện chưa được tối ưu hóa và chưa thân thiện với người dùng.</a:t>
            </a:r>
          </a:p>
        </p:txBody>
      </p:sp>
    </p:spTree>
    <p:extLst>
      <p:ext uri="{BB962C8B-B14F-4D97-AF65-F5344CB8AC3E}">
        <p14:creationId xmlns:p14="http://schemas.microsoft.com/office/powerpoint/2010/main" val="4087436929"/>
      </p:ext>
    </p:extLst>
  </p:cSld>
  <p:clrMapOvr>
    <a:masterClrMapping/>
  </p:clrMapOvr>
  <p:transition spd="slow">
    <p:push/>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EDEB816E-EEBB-7042-603C-E4B02DCDA96A}"/>
              </a:ext>
            </a:extLst>
          </p:cNvPr>
          <p:cNvSpPr txBox="1"/>
          <p:nvPr/>
        </p:nvSpPr>
        <p:spPr>
          <a:xfrm>
            <a:off x="8469823" y="4733124"/>
            <a:ext cx="464949" cy="307777"/>
          </a:xfrm>
          <a:prstGeom prst="rect">
            <a:avLst/>
          </a:prstGeom>
          <a:noFill/>
        </p:spPr>
        <p:txBody>
          <a:bodyPr wrap="square" rtlCol="0">
            <a:spAutoFit/>
          </a:bodyPr>
          <a:lstStyle/>
          <a:p>
            <a:r>
              <a:rPr lang="vi-VN" dirty="0"/>
              <a:t>16</a:t>
            </a:r>
            <a:endParaRPr lang="en-US" dirty="0"/>
          </a:p>
        </p:txBody>
      </p:sp>
      <p:sp>
        <p:nvSpPr>
          <p:cNvPr id="12" name="Title 1">
            <a:extLst>
              <a:ext uri="{FF2B5EF4-FFF2-40B4-BE49-F238E27FC236}">
                <a16:creationId xmlns:a16="http://schemas.microsoft.com/office/drawing/2014/main" id="{683CD80C-3B89-7726-A5E0-94BA4D680802}"/>
              </a:ext>
            </a:extLst>
          </p:cNvPr>
          <p:cNvSpPr txBox="1">
            <a:spLocks/>
          </p:cNvSpPr>
          <p:nvPr/>
        </p:nvSpPr>
        <p:spPr>
          <a:xfrm>
            <a:off x="0" y="266794"/>
            <a:ext cx="9144000" cy="5727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vi-VN" sz="3200" dirty="0">
                <a:latin typeface="Montserrat Black" panose="00000A00000000000000" pitchFamily="50" charset="0"/>
                <a:ea typeface="Times New Roman" panose="02020603050405020304" pitchFamily="18" charset="0"/>
              </a:rPr>
              <a:t>Hướng phát triển</a:t>
            </a:r>
            <a:endParaRPr lang="en-US" sz="3200" dirty="0">
              <a:latin typeface="Montserrat Black" panose="00000A00000000000000" pitchFamily="50" charset="0"/>
            </a:endParaRPr>
          </a:p>
        </p:txBody>
      </p:sp>
      <p:sp>
        <p:nvSpPr>
          <p:cNvPr id="16" name="TextBox 15">
            <a:extLst>
              <a:ext uri="{FF2B5EF4-FFF2-40B4-BE49-F238E27FC236}">
                <a16:creationId xmlns:a16="http://schemas.microsoft.com/office/drawing/2014/main" id="{F4F7B628-7C6B-1908-546D-D2073EF631F8}"/>
              </a:ext>
            </a:extLst>
          </p:cNvPr>
          <p:cNvSpPr txBox="1"/>
          <p:nvPr/>
        </p:nvSpPr>
        <p:spPr>
          <a:xfrm>
            <a:off x="541865" y="1485780"/>
            <a:ext cx="7772401" cy="2118529"/>
          </a:xfrm>
          <a:prstGeom prst="rect">
            <a:avLst/>
          </a:prstGeom>
          <a:noFill/>
        </p:spPr>
        <p:txBody>
          <a:bodyPr wrap="square">
            <a:spAutoFit/>
          </a:bodyPr>
          <a:lstStyle/>
          <a:p>
            <a:pPr algn="just">
              <a:lnSpc>
                <a:spcPct val="150000"/>
              </a:lnSpc>
            </a:pPr>
            <a:r>
              <a:rPr lang="vi-VN" sz="1800" dirty="0"/>
              <a:t>Em định hướng sẻ phát triển đề tài thành ứng dụng web với các tính năng hoàn chỉnh như: Cập nhật đa dạng dữ liệu như: Âm thanh, hình ảnh, video,... Cập nhật thông tin người dùng và đánh giá người dùng. Mục đích giúp việc tìm kiếm các bộ phim của người dùng dễ dàng hơn và nhiều thông tin tìm kiếm hơn, với giao diện ứng dụng thân thiện với người dùng.</a:t>
            </a:r>
            <a:endParaRPr lang="en-US" sz="1800" dirty="0"/>
          </a:p>
        </p:txBody>
      </p:sp>
    </p:spTree>
    <p:extLst>
      <p:ext uri="{BB962C8B-B14F-4D97-AF65-F5344CB8AC3E}">
        <p14:creationId xmlns:p14="http://schemas.microsoft.com/office/powerpoint/2010/main" val="2826293462"/>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1A826353-35B6-D500-6A6D-5C5F620D9DA8}"/>
              </a:ext>
            </a:extLst>
          </p:cNvPr>
          <p:cNvGrpSpPr/>
          <p:nvPr/>
        </p:nvGrpSpPr>
        <p:grpSpPr>
          <a:xfrm>
            <a:off x="4915241" y="-274495"/>
            <a:ext cx="5678797" cy="4928608"/>
            <a:chOff x="4915241" y="-274495"/>
            <a:chExt cx="5678797" cy="4928608"/>
          </a:xfrm>
        </p:grpSpPr>
        <p:sp>
          <p:nvSpPr>
            <p:cNvPr id="3" name="Google Shape;2895;p66">
              <a:extLst>
                <a:ext uri="{FF2B5EF4-FFF2-40B4-BE49-F238E27FC236}">
                  <a16:creationId xmlns:a16="http://schemas.microsoft.com/office/drawing/2014/main" id="{880CB8C0-FD94-B096-FF47-46EDC83B4F07}"/>
                </a:ext>
              </a:extLst>
            </p:cNvPr>
            <p:cNvSpPr/>
            <p:nvPr/>
          </p:nvSpPr>
          <p:spPr>
            <a:xfrm>
              <a:off x="6100524" y="-274495"/>
              <a:ext cx="4493514" cy="4928608"/>
            </a:xfrm>
            <a:custGeom>
              <a:avLst/>
              <a:gdLst/>
              <a:ahLst/>
              <a:cxnLst/>
              <a:rect l="l" t="t" r="r" b="b"/>
              <a:pathLst>
                <a:path w="13426" h="14726" extrusionOk="0">
                  <a:moveTo>
                    <a:pt x="12596" y="7787"/>
                  </a:moveTo>
                  <a:cubicBezTo>
                    <a:pt x="12594" y="5089"/>
                    <a:pt x="13000" y="4375"/>
                    <a:pt x="11539" y="2096"/>
                  </a:cubicBezTo>
                  <a:cubicBezTo>
                    <a:pt x="10078" y="-184"/>
                    <a:pt x="6491" y="-688"/>
                    <a:pt x="3780" y="1002"/>
                  </a:cubicBezTo>
                  <a:cubicBezTo>
                    <a:pt x="1070" y="2693"/>
                    <a:pt x="339" y="4866"/>
                    <a:pt x="339" y="4866"/>
                  </a:cubicBezTo>
                  <a:cubicBezTo>
                    <a:pt x="339" y="4866"/>
                    <a:pt x="-643" y="7406"/>
                    <a:pt x="738" y="9964"/>
                  </a:cubicBezTo>
                  <a:cubicBezTo>
                    <a:pt x="2002" y="12303"/>
                    <a:pt x="4491" y="13632"/>
                    <a:pt x="6650" y="14726"/>
                  </a:cubicBezTo>
                  <a:lnTo>
                    <a:pt x="12172" y="14726"/>
                  </a:lnTo>
                  <a:cubicBezTo>
                    <a:pt x="12498" y="14452"/>
                    <a:pt x="12783" y="14118"/>
                    <a:pt x="13016" y="13728"/>
                  </a:cubicBezTo>
                  <a:cubicBezTo>
                    <a:pt x="14140" y="11836"/>
                    <a:pt x="12598" y="10486"/>
                    <a:pt x="12596" y="7787"/>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 name="Google Shape;2896;p66">
              <a:extLst>
                <a:ext uri="{FF2B5EF4-FFF2-40B4-BE49-F238E27FC236}">
                  <a16:creationId xmlns:a16="http://schemas.microsoft.com/office/drawing/2014/main" id="{E8BFEFE0-1C43-EA8E-24FC-25788983F2A5}"/>
                </a:ext>
              </a:extLst>
            </p:cNvPr>
            <p:cNvSpPr/>
            <p:nvPr/>
          </p:nvSpPr>
          <p:spPr>
            <a:xfrm>
              <a:off x="5571052" y="1503470"/>
              <a:ext cx="1897337" cy="2382843"/>
            </a:xfrm>
            <a:custGeom>
              <a:avLst/>
              <a:gdLst/>
              <a:ahLst/>
              <a:cxnLst/>
              <a:rect l="l" t="t" r="r" b="b"/>
              <a:pathLst>
                <a:path w="4029" h="5060" extrusionOk="0">
                  <a:moveTo>
                    <a:pt x="4029" y="4271"/>
                  </a:moveTo>
                  <a:lnTo>
                    <a:pt x="1187" y="5060"/>
                  </a:lnTo>
                  <a:lnTo>
                    <a:pt x="0" y="790"/>
                  </a:lnTo>
                  <a:lnTo>
                    <a:pt x="1177" y="463"/>
                  </a:lnTo>
                  <a:lnTo>
                    <a:pt x="2842" y="0"/>
                  </a:lnTo>
                  <a:lnTo>
                    <a:pt x="3919" y="3875"/>
                  </a:lnTo>
                  <a:lnTo>
                    <a:pt x="4029" y="4271"/>
                  </a:ln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 name="Google Shape;2897;p66">
              <a:extLst>
                <a:ext uri="{FF2B5EF4-FFF2-40B4-BE49-F238E27FC236}">
                  <a16:creationId xmlns:a16="http://schemas.microsoft.com/office/drawing/2014/main" id="{488C4CF0-7B14-4437-C8E4-88F15C489595}"/>
                </a:ext>
              </a:extLst>
            </p:cNvPr>
            <p:cNvSpPr/>
            <p:nvPr/>
          </p:nvSpPr>
          <p:spPr>
            <a:xfrm>
              <a:off x="5571052" y="1503470"/>
              <a:ext cx="1897337" cy="2382843"/>
            </a:xfrm>
            <a:custGeom>
              <a:avLst/>
              <a:gdLst/>
              <a:ahLst/>
              <a:cxnLst/>
              <a:rect l="l" t="t" r="r" b="b"/>
              <a:pathLst>
                <a:path w="4029" h="5060" extrusionOk="0">
                  <a:moveTo>
                    <a:pt x="4029" y="4271"/>
                  </a:moveTo>
                  <a:lnTo>
                    <a:pt x="1187" y="5060"/>
                  </a:lnTo>
                  <a:lnTo>
                    <a:pt x="0" y="790"/>
                  </a:lnTo>
                  <a:lnTo>
                    <a:pt x="1177" y="463"/>
                  </a:lnTo>
                  <a:lnTo>
                    <a:pt x="2842" y="0"/>
                  </a:lnTo>
                  <a:lnTo>
                    <a:pt x="3919" y="3875"/>
                  </a:lnTo>
                  <a:lnTo>
                    <a:pt x="4029" y="4271"/>
                  </a:lnTo>
                  <a:close/>
                </a:path>
              </a:pathLst>
            </a:custGeom>
            <a:noFill/>
            <a:ln w="9525" cap="flat" cmpd="sng">
              <a:solidFill>
                <a:schemeClr val="dk1"/>
              </a:solidFill>
              <a:prstDash val="solid"/>
              <a:bevel/>
              <a:headEnd type="none" w="sm" len="sm"/>
              <a:tailEnd type="none" w="sm" len="sm"/>
            </a:ln>
          </p:spPr>
          <p:txBody>
            <a:bodyPr spcFirstLastPara="1" wrap="square" lIns="92875" tIns="47875" rIns="92875" bIns="478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nvGrpSpPr>
            <p:cNvPr id="6" name="Google Shape;2898;p66">
              <a:extLst>
                <a:ext uri="{FF2B5EF4-FFF2-40B4-BE49-F238E27FC236}">
                  <a16:creationId xmlns:a16="http://schemas.microsoft.com/office/drawing/2014/main" id="{CA05568E-5458-8B02-AE06-B6E1ABE87D70}"/>
                </a:ext>
              </a:extLst>
            </p:cNvPr>
            <p:cNvGrpSpPr/>
            <p:nvPr/>
          </p:nvGrpSpPr>
          <p:grpSpPr>
            <a:xfrm>
              <a:off x="5709567" y="1882611"/>
              <a:ext cx="1495656" cy="1775387"/>
              <a:chOff x="4979143" y="2570502"/>
              <a:chExt cx="861553" cy="1022688"/>
            </a:xfrm>
          </p:grpSpPr>
          <p:sp>
            <p:nvSpPr>
              <p:cNvPr id="173" name="Google Shape;2899;p66">
                <a:extLst>
                  <a:ext uri="{FF2B5EF4-FFF2-40B4-BE49-F238E27FC236}">
                    <a16:creationId xmlns:a16="http://schemas.microsoft.com/office/drawing/2014/main" id="{21EA656B-F552-0C4D-CB5F-00447095A39F}"/>
                  </a:ext>
                </a:extLst>
              </p:cNvPr>
              <p:cNvSpPr/>
              <p:nvPr/>
            </p:nvSpPr>
            <p:spPr>
              <a:xfrm>
                <a:off x="4979143" y="2570502"/>
                <a:ext cx="200469" cy="55882"/>
              </a:xfrm>
              <a:custGeom>
                <a:avLst/>
                <a:gdLst/>
                <a:ahLst/>
                <a:cxnLst/>
                <a:rect l="l" t="t" r="r" b="b"/>
                <a:pathLst>
                  <a:path w="739" h="206" extrusionOk="0">
                    <a:moveTo>
                      <a:pt x="0" y="206"/>
                    </a:moveTo>
                    <a:lnTo>
                      <a:pt x="739" y="0"/>
                    </a:lnTo>
                    <a:lnTo>
                      <a:pt x="0" y="206"/>
                    </a:lnTo>
                    <a:close/>
                  </a:path>
                </a:pathLst>
              </a:custGeom>
              <a:noFill/>
              <a:ln w="12600" cap="flat" cmpd="sng">
                <a:solidFill>
                  <a:schemeClr val="dk1"/>
                </a:solidFill>
                <a:prstDash val="solid"/>
                <a:bevel/>
                <a:headEnd type="none" w="sm" len="sm"/>
                <a:tailEnd type="none" w="sm" len="sm"/>
              </a:ln>
            </p:spPr>
            <p:txBody>
              <a:bodyPr spcFirstLastPara="1" wrap="square" lIns="96100" tIns="23025" rIns="96100" bIns="230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4" name="Google Shape;2900;p66">
                <a:extLst>
                  <a:ext uri="{FF2B5EF4-FFF2-40B4-BE49-F238E27FC236}">
                    <a16:creationId xmlns:a16="http://schemas.microsoft.com/office/drawing/2014/main" id="{4478751D-102E-B39F-C304-47DD8AAB7780}"/>
                  </a:ext>
                </a:extLst>
              </p:cNvPr>
              <p:cNvSpPr/>
              <p:nvPr/>
            </p:nvSpPr>
            <p:spPr>
              <a:xfrm>
                <a:off x="4989722" y="2626926"/>
                <a:ext cx="136449" cy="37978"/>
              </a:xfrm>
              <a:custGeom>
                <a:avLst/>
                <a:gdLst/>
                <a:ahLst/>
                <a:cxnLst/>
                <a:rect l="l" t="t" r="r" b="b"/>
                <a:pathLst>
                  <a:path w="503" h="140" extrusionOk="0">
                    <a:moveTo>
                      <a:pt x="0" y="140"/>
                    </a:moveTo>
                    <a:lnTo>
                      <a:pt x="503" y="0"/>
                    </a:lnTo>
                    <a:lnTo>
                      <a:pt x="0" y="140"/>
                    </a:lnTo>
                    <a:close/>
                  </a:path>
                </a:pathLst>
              </a:custGeom>
              <a:noFill/>
              <a:ln w="12600" cap="flat" cmpd="sng">
                <a:solidFill>
                  <a:schemeClr val="dk1"/>
                </a:solidFill>
                <a:prstDash val="solid"/>
                <a:bevel/>
                <a:headEnd type="none" w="sm" len="sm"/>
                <a:tailEnd type="none" w="sm" len="sm"/>
              </a:ln>
            </p:spPr>
            <p:txBody>
              <a:bodyPr spcFirstLastPara="1" wrap="square" lIns="96100" tIns="0" rIns="961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5" name="Google Shape;2901;p66">
                <a:extLst>
                  <a:ext uri="{FF2B5EF4-FFF2-40B4-BE49-F238E27FC236}">
                    <a16:creationId xmlns:a16="http://schemas.microsoft.com/office/drawing/2014/main" id="{4E56F335-97C8-49AC-880B-3BA3BA4AA8F8}"/>
                  </a:ext>
                </a:extLst>
              </p:cNvPr>
              <p:cNvSpPr/>
              <p:nvPr/>
            </p:nvSpPr>
            <p:spPr>
              <a:xfrm>
                <a:off x="5063779" y="2581895"/>
                <a:ext cx="576991" cy="160321"/>
              </a:xfrm>
              <a:custGeom>
                <a:avLst/>
                <a:gdLst/>
                <a:ahLst/>
                <a:cxnLst/>
                <a:rect l="l" t="t" r="r" b="b"/>
                <a:pathLst>
                  <a:path w="2127" h="591" extrusionOk="0">
                    <a:moveTo>
                      <a:pt x="0" y="591"/>
                    </a:moveTo>
                    <a:lnTo>
                      <a:pt x="2127" y="0"/>
                    </a:lnTo>
                    <a:lnTo>
                      <a:pt x="0" y="591"/>
                    </a:lnTo>
                    <a:close/>
                  </a:path>
                </a:pathLst>
              </a:custGeom>
              <a:noFill/>
              <a:ln w="12600" cap="flat" cmpd="sng">
                <a:solidFill>
                  <a:schemeClr val="dk1"/>
                </a:solidFill>
                <a:prstDash val="solid"/>
                <a:bevel/>
                <a:headEnd type="none" w="sm" len="sm"/>
                <a:tailEnd type="none" w="sm" len="sm"/>
              </a:ln>
            </p:spPr>
            <p:txBody>
              <a:bodyPr spcFirstLastPara="1" wrap="square" lIns="96100" tIns="51100" rIns="96100" bIns="511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6" name="Google Shape;2902;p66">
                <a:extLst>
                  <a:ext uri="{FF2B5EF4-FFF2-40B4-BE49-F238E27FC236}">
                    <a16:creationId xmlns:a16="http://schemas.microsoft.com/office/drawing/2014/main" id="{2F9B2DE6-158E-0288-A90E-606FF1C91293}"/>
                  </a:ext>
                </a:extLst>
              </p:cNvPr>
              <p:cNvSpPr/>
              <p:nvPr/>
            </p:nvSpPr>
            <p:spPr>
              <a:xfrm>
                <a:off x="5074630" y="2620416"/>
                <a:ext cx="576991" cy="160321"/>
              </a:xfrm>
              <a:custGeom>
                <a:avLst/>
                <a:gdLst/>
                <a:ahLst/>
                <a:cxnLst/>
                <a:rect l="l" t="t" r="r" b="b"/>
                <a:pathLst>
                  <a:path w="2127" h="591" extrusionOk="0">
                    <a:moveTo>
                      <a:pt x="0" y="591"/>
                    </a:moveTo>
                    <a:lnTo>
                      <a:pt x="2127" y="0"/>
                    </a:lnTo>
                    <a:lnTo>
                      <a:pt x="0" y="591"/>
                    </a:lnTo>
                    <a:close/>
                  </a:path>
                </a:pathLst>
              </a:custGeom>
              <a:noFill/>
              <a:ln w="12600" cap="flat" cmpd="sng">
                <a:solidFill>
                  <a:schemeClr val="dk1"/>
                </a:solidFill>
                <a:prstDash val="solid"/>
                <a:bevel/>
                <a:headEnd type="none" w="sm" len="sm"/>
                <a:tailEnd type="none" w="sm" len="sm"/>
              </a:ln>
            </p:spPr>
            <p:txBody>
              <a:bodyPr spcFirstLastPara="1" wrap="square" lIns="96100" tIns="51100" rIns="96100" bIns="511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7" name="Google Shape;2903;p66">
                <a:extLst>
                  <a:ext uri="{FF2B5EF4-FFF2-40B4-BE49-F238E27FC236}">
                    <a16:creationId xmlns:a16="http://schemas.microsoft.com/office/drawing/2014/main" id="{83D0E123-40D1-2011-CDD4-1D51CB194C94}"/>
                  </a:ext>
                </a:extLst>
              </p:cNvPr>
              <p:cNvSpPr/>
              <p:nvPr/>
            </p:nvSpPr>
            <p:spPr>
              <a:xfrm>
                <a:off x="5087108" y="2688776"/>
                <a:ext cx="492084" cy="136720"/>
              </a:xfrm>
              <a:custGeom>
                <a:avLst/>
                <a:gdLst/>
                <a:ahLst/>
                <a:cxnLst/>
                <a:rect l="l" t="t" r="r" b="b"/>
                <a:pathLst>
                  <a:path w="1814" h="504" extrusionOk="0">
                    <a:moveTo>
                      <a:pt x="0" y="504"/>
                    </a:moveTo>
                    <a:lnTo>
                      <a:pt x="1814" y="0"/>
                    </a:lnTo>
                    <a:lnTo>
                      <a:pt x="0" y="504"/>
                    </a:lnTo>
                    <a:close/>
                  </a:path>
                </a:pathLst>
              </a:custGeom>
              <a:noFill/>
              <a:ln w="12600" cap="flat" cmpd="sng">
                <a:solidFill>
                  <a:schemeClr val="dk1"/>
                </a:solidFill>
                <a:prstDash val="solid"/>
                <a:bevel/>
                <a:headEnd type="none" w="sm" len="sm"/>
                <a:tailEnd type="none" w="sm" len="sm"/>
              </a:ln>
            </p:spPr>
            <p:txBody>
              <a:bodyPr spcFirstLastPara="1" wrap="square" lIns="96100" tIns="51100" rIns="96100" bIns="511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8" name="Google Shape;2904;p66">
                <a:extLst>
                  <a:ext uri="{FF2B5EF4-FFF2-40B4-BE49-F238E27FC236}">
                    <a16:creationId xmlns:a16="http://schemas.microsoft.com/office/drawing/2014/main" id="{D5277657-8321-984E-9F90-78849CF3FC6B}"/>
                  </a:ext>
                </a:extLst>
              </p:cNvPr>
              <p:cNvSpPr/>
              <p:nvPr/>
            </p:nvSpPr>
            <p:spPr>
              <a:xfrm>
                <a:off x="5100943" y="2852894"/>
                <a:ext cx="59951" cy="59951"/>
              </a:xfrm>
              <a:custGeom>
                <a:avLst/>
                <a:gdLst/>
                <a:ahLst/>
                <a:cxnLst/>
                <a:rect l="l" t="t" r="r" b="b"/>
                <a:pathLst>
                  <a:path w="221" h="221" extrusionOk="0">
                    <a:moveTo>
                      <a:pt x="221" y="173"/>
                    </a:moveTo>
                    <a:lnTo>
                      <a:pt x="48" y="221"/>
                    </a:lnTo>
                    <a:lnTo>
                      <a:pt x="0" y="48"/>
                    </a:lnTo>
                    <a:lnTo>
                      <a:pt x="173" y="0"/>
                    </a:lnTo>
                    <a:lnTo>
                      <a:pt x="221" y="173"/>
                    </a:lnTo>
                    <a:close/>
                  </a:path>
                </a:pathLst>
              </a:custGeom>
              <a:noFill/>
              <a:ln w="9525" cap="flat" cmpd="sng">
                <a:solidFill>
                  <a:schemeClr val="dk1"/>
                </a:solidFill>
                <a:prstDash val="solid"/>
                <a:bevel/>
                <a:headEnd type="none" w="sm" len="sm"/>
                <a:tailEnd type="none" w="sm" len="sm"/>
              </a:ln>
            </p:spPr>
            <p:txBody>
              <a:bodyPr spcFirstLastPara="1" wrap="square" lIns="92875" tIns="31675" rIns="92875" bIns="316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9" name="Google Shape;2905;p66">
                <a:extLst>
                  <a:ext uri="{FF2B5EF4-FFF2-40B4-BE49-F238E27FC236}">
                    <a16:creationId xmlns:a16="http://schemas.microsoft.com/office/drawing/2014/main" id="{266DC2E5-81EC-0D83-A488-D040BFDE63D1}"/>
                  </a:ext>
                </a:extLst>
              </p:cNvPr>
              <p:cNvSpPr/>
              <p:nvPr/>
            </p:nvSpPr>
            <p:spPr>
              <a:xfrm>
                <a:off x="5185850" y="2829023"/>
                <a:ext cx="60222" cy="60222"/>
              </a:xfrm>
              <a:custGeom>
                <a:avLst/>
                <a:gdLst/>
                <a:ahLst/>
                <a:cxnLst/>
                <a:rect l="l" t="t" r="r" b="b"/>
                <a:pathLst>
                  <a:path w="222" h="222" extrusionOk="0">
                    <a:moveTo>
                      <a:pt x="222" y="174"/>
                    </a:moveTo>
                    <a:lnTo>
                      <a:pt x="49" y="222"/>
                    </a:lnTo>
                    <a:lnTo>
                      <a:pt x="0" y="49"/>
                    </a:lnTo>
                    <a:lnTo>
                      <a:pt x="174" y="0"/>
                    </a:lnTo>
                    <a:lnTo>
                      <a:pt x="222" y="174"/>
                    </a:lnTo>
                    <a:close/>
                  </a:path>
                </a:pathLst>
              </a:custGeom>
              <a:noFill/>
              <a:ln w="9525" cap="flat" cmpd="sng">
                <a:solidFill>
                  <a:schemeClr val="dk1"/>
                </a:solidFill>
                <a:prstDash val="solid"/>
                <a:bevel/>
                <a:headEnd type="none" w="sm" len="sm"/>
                <a:tailEnd type="none" w="sm" len="sm"/>
              </a:ln>
            </p:spPr>
            <p:txBody>
              <a:bodyPr spcFirstLastPara="1" wrap="square" lIns="92875" tIns="32025" rIns="92875" bIns="320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0" name="Google Shape;2906;p66">
                <a:extLst>
                  <a:ext uri="{FF2B5EF4-FFF2-40B4-BE49-F238E27FC236}">
                    <a16:creationId xmlns:a16="http://schemas.microsoft.com/office/drawing/2014/main" id="{5E4CABD2-0424-5558-EE22-C537658977D9}"/>
                  </a:ext>
                </a:extLst>
              </p:cNvPr>
              <p:cNvSpPr/>
              <p:nvPr/>
            </p:nvSpPr>
            <p:spPr>
              <a:xfrm>
                <a:off x="5271029" y="2805422"/>
                <a:ext cx="59951" cy="60222"/>
              </a:xfrm>
              <a:custGeom>
                <a:avLst/>
                <a:gdLst/>
                <a:ahLst/>
                <a:cxnLst/>
                <a:rect l="l" t="t" r="r" b="b"/>
                <a:pathLst>
                  <a:path w="221" h="222" extrusionOk="0">
                    <a:moveTo>
                      <a:pt x="221" y="173"/>
                    </a:moveTo>
                    <a:lnTo>
                      <a:pt x="48" y="222"/>
                    </a:lnTo>
                    <a:lnTo>
                      <a:pt x="0" y="48"/>
                    </a:lnTo>
                    <a:lnTo>
                      <a:pt x="173" y="0"/>
                    </a:lnTo>
                    <a:lnTo>
                      <a:pt x="221" y="173"/>
                    </a:lnTo>
                    <a:close/>
                  </a:path>
                </a:pathLst>
              </a:custGeom>
              <a:noFill/>
              <a:ln w="9525" cap="flat" cmpd="sng">
                <a:solidFill>
                  <a:schemeClr val="dk1"/>
                </a:solidFill>
                <a:prstDash val="solid"/>
                <a:bevel/>
                <a:headEnd type="none" w="sm" len="sm"/>
                <a:tailEnd type="none" w="sm" len="sm"/>
              </a:ln>
            </p:spPr>
            <p:txBody>
              <a:bodyPr spcFirstLastPara="1" wrap="square" lIns="92875" tIns="32025" rIns="92875" bIns="320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1" name="Google Shape;2907;p66">
                <a:extLst>
                  <a:ext uri="{FF2B5EF4-FFF2-40B4-BE49-F238E27FC236}">
                    <a16:creationId xmlns:a16="http://schemas.microsoft.com/office/drawing/2014/main" id="{F6DA5A4C-86E3-6A81-DBAB-483CE6F55011}"/>
                  </a:ext>
                </a:extLst>
              </p:cNvPr>
              <p:cNvSpPr/>
              <p:nvPr/>
            </p:nvSpPr>
            <p:spPr>
              <a:xfrm>
                <a:off x="5356208" y="2781822"/>
                <a:ext cx="59951" cy="59951"/>
              </a:xfrm>
              <a:custGeom>
                <a:avLst/>
                <a:gdLst/>
                <a:ahLst/>
                <a:cxnLst/>
                <a:rect l="l" t="t" r="r" b="b"/>
                <a:pathLst>
                  <a:path w="221" h="221" extrusionOk="0">
                    <a:moveTo>
                      <a:pt x="221" y="173"/>
                    </a:moveTo>
                    <a:lnTo>
                      <a:pt x="48" y="221"/>
                    </a:lnTo>
                    <a:lnTo>
                      <a:pt x="0" y="48"/>
                    </a:lnTo>
                    <a:lnTo>
                      <a:pt x="173" y="0"/>
                    </a:lnTo>
                    <a:lnTo>
                      <a:pt x="221" y="173"/>
                    </a:lnTo>
                    <a:close/>
                  </a:path>
                </a:pathLst>
              </a:custGeom>
              <a:noFill/>
              <a:ln w="9525" cap="flat" cmpd="sng">
                <a:solidFill>
                  <a:schemeClr val="dk1"/>
                </a:solidFill>
                <a:prstDash val="solid"/>
                <a:bevel/>
                <a:headEnd type="none" w="sm" len="sm"/>
                <a:tailEnd type="none" w="sm" len="sm"/>
              </a:ln>
            </p:spPr>
            <p:txBody>
              <a:bodyPr spcFirstLastPara="1" wrap="square" lIns="92875" tIns="31675" rIns="92875" bIns="316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2" name="Google Shape;2908;p66">
                <a:extLst>
                  <a:ext uri="{FF2B5EF4-FFF2-40B4-BE49-F238E27FC236}">
                    <a16:creationId xmlns:a16="http://schemas.microsoft.com/office/drawing/2014/main" id="{191B72F2-90B3-5612-CA9F-F1B85CCBE125}"/>
                  </a:ext>
                </a:extLst>
              </p:cNvPr>
              <p:cNvSpPr/>
              <p:nvPr/>
            </p:nvSpPr>
            <p:spPr>
              <a:xfrm>
                <a:off x="5126171" y="2806507"/>
                <a:ext cx="577263" cy="160321"/>
              </a:xfrm>
              <a:custGeom>
                <a:avLst/>
                <a:gdLst/>
                <a:ahLst/>
                <a:cxnLst/>
                <a:rect l="l" t="t" r="r" b="b"/>
                <a:pathLst>
                  <a:path w="2128" h="591" extrusionOk="0">
                    <a:moveTo>
                      <a:pt x="0" y="591"/>
                    </a:moveTo>
                    <a:lnTo>
                      <a:pt x="2128" y="0"/>
                    </a:lnTo>
                    <a:lnTo>
                      <a:pt x="0" y="591"/>
                    </a:lnTo>
                    <a:close/>
                  </a:path>
                </a:pathLst>
              </a:custGeom>
              <a:noFill/>
              <a:ln w="12600" cap="flat" cmpd="sng">
                <a:solidFill>
                  <a:schemeClr val="dk1"/>
                </a:solidFill>
                <a:prstDash val="solid"/>
                <a:bevel/>
                <a:headEnd type="none" w="sm" len="sm"/>
                <a:tailEnd type="none" w="sm" len="sm"/>
              </a:ln>
            </p:spPr>
            <p:txBody>
              <a:bodyPr spcFirstLastPara="1" wrap="square" lIns="96100" tIns="51100" rIns="96100" bIns="511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3" name="Google Shape;2909;p66">
                <a:extLst>
                  <a:ext uri="{FF2B5EF4-FFF2-40B4-BE49-F238E27FC236}">
                    <a16:creationId xmlns:a16="http://schemas.microsoft.com/office/drawing/2014/main" id="{BA257871-76FD-173F-AA6B-5B0573318159}"/>
                  </a:ext>
                </a:extLst>
              </p:cNvPr>
              <p:cNvSpPr/>
              <p:nvPr/>
            </p:nvSpPr>
            <p:spPr>
              <a:xfrm>
                <a:off x="5137022" y="2845027"/>
                <a:ext cx="576991" cy="160321"/>
              </a:xfrm>
              <a:custGeom>
                <a:avLst/>
                <a:gdLst/>
                <a:ahLst/>
                <a:cxnLst/>
                <a:rect l="l" t="t" r="r" b="b"/>
                <a:pathLst>
                  <a:path w="2127" h="591" extrusionOk="0">
                    <a:moveTo>
                      <a:pt x="0" y="591"/>
                    </a:moveTo>
                    <a:lnTo>
                      <a:pt x="2127" y="0"/>
                    </a:lnTo>
                    <a:lnTo>
                      <a:pt x="0" y="591"/>
                    </a:lnTo>
                    <a:close/>
                  </a:path>
                </a:pathLst>
              </a:custGeom>
              <a:noFill/>
              <a:ln w="12600" cap="flat" cmpd="sng">
                <a:solidFill>
                  <a:schemeClr val="dk1"/>
                </a:solidFill>
                <a:prstDash val="solid"/>
                <a:bevel/>
                <a:headEnd type="none" w="sm" len="sm"/>
                <a:tailEnd type="none" w="sm" len="sm"/>
              </a:ln>
            </p:spPr>
            <p:txBody>
              <a:bodyPr spcFirstLastPara="1" wrap="square" lIns="96100" tIns="51100" rIns="96100" bIns="511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4" name="Google Shape;2910;p66">
                <a:extLst>
                  <a:ext uri="{FF2B5EF4-FFF2-40B4-BE49-F238E27FC236}">
                    <a16:creationId xmlns:a16="http://schemas.microsoft.com/office/drawing/2014/main" id="{697335EB-FD67-093E-1CD8-705AB4BD877E}"/>
                  </a:ext>
                </a:extLst>
              </p:cNvPr>
              <p:cNvSpPr/>
              <p:nvPr/>
            </p:nvSpPr>
            <p:spPr>
              <a:xfrm>
                <a:off x="5149500" y="2913388"/>
                <a:ext cx="492084" cy="136991"/>
              </a:xfrm>
              <a:custGeom>
                <a:avLst/>
                <a:gdLst/>
                <a:ahLst/>
                <a:cxnLst/>
                <a:rect l="l" t="t" r="r" b="b"/>
                <a:pathLst>
                  <a:path w="1814" h="505" extrusionOk="0">
                    <a:moveTo>
                      <a:pt x="0" y="505"/>
                    </a:moveTo>
                    <a:lnTo>
                      <a:pt x="1814" y="0"/>
                    </a:lnTo>
                    <a:lnTo>
                      <a:pt x="0" y="505"/>
                    </a:lnTo>
                    <a:close/>
                  </a:path>
                </a:pathLst>
              </a:custGeom>
              <a:noFill/>
              <a:ln w="12600" cap="flat" cmpd="sng">
                <a:solidFill>
                  <a:schemeClr val="dk1"/>
                </a:solidFill>
                <a:prstDash val="solid"/>
                <a:bevel/>
                <a:headEnd type="none" w="sm" len="sm"/>
                <a:tailEnd type="none" w="sm" len="sm"/>
              </a:ln>
            </p:spPr>
            <p:txBody>
              <a:bodyPr spcFirstLastPara="1" wrap="square" lIns="96100" tIns="51100" rIns="96100" bIns="511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5" name="Google Shape;2911;p66">
                <a:extLst>
                  <a:ext uri="{FF2B5EF4-FFF2-40B4-BE49-F238E27FC236}">
                    <a16:creationId xmlns:a16="http://schemas.microsoft.com/office/drawing/2014/main" id="{0E47B56A-4230-8424-DF75-D59D40F3DBEA}"/>
                  </a:ext>
                </a:extLst>
              </p:cNvPr>
              <p:cNvSpPr/>
              <p:nvPr/>
            </p:nvSpPr>
            <p:spPr>
              <a:xfrm>
                <a:off x="5163335" y="3077506"/>
                <a:ext cx="59951" cy="59951"/>
              </a:xfrm>
              <a:custGeom>
                <a:avLst/>
                <a:gdLst/>
                <a:ahLst/>
                <a:cxnLst/>
                <a:rect l="l" t="t" r="r" b="b"/>
                <a:pathLst>
                  <a:path w="221" h="221" extrusionOk="0">
                    <a:moveTo>
                      <a:pt x="221" y="173"/>
                    </a:moveTo>
                    <a:lnTo>
                      <a:pt x="48" y="221"/>
                    </a:lnTo>
                    <a:lnTo>
                      <a:pt x="0" y="48"/>
                    </a:lnTo>
                    <a:lnTo>
                      <a:pt x="173" y="0"/>
                    </a:lnTo>
                    <a:lnTo>
                      <a:pt x="221" y="173"/>
                    </a:lnTo>
                    <a:close/>
                  </a:path>
                </a:pathLst>
              </a:custGeom>
              <a:noFill/>
              <a:ln w="9525" cap="flat" cmpd="sng">
                <a:solidFill>
                  <a:schemeClr val="dk1"/>
                </a:solidFill>
                <a:prstDash val="solid"/>
                <a:bevel/>
                <a:headEnd type="none" w="sm" len="sm"/>
                <a:tailEnd type="none" w="sm" len="sm"/>
              </a:ln>
            </p:spPr>
            <p:txBody>
              <a:bodyPr spcFirstLastPara="1" wrap="square" lIns="92875" tIns="31675" rIns="92875" bIns="316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6" name="Google Shape;2912;p66">
                <a:extLst>
                  <a:ext uri="{FF2B5EF4-FFF2-40B4-BE49-F238E27FC236}">
                    <a16:creationId xmlns:a16="http://schemas.microsoft.com/office/drawing/2014/main" id="{D342CFA7-8608-2525-BC72-E7F105FF6757}"/>
                  </a:ext>
                </a:extLst>
              </p:cNvPr>
              <p:cNvSpPr/>
              <p:nvPr/>
            </p:nvSpPr>
            <p:spPr>
              <a:xfrm>
                <a:off x="5248242" y="3053905"/>
                <a:ext cx="60222" cy="59951"/>
              </a:xfrm>
              <a:custGeom>
                <a:avLst/>
                <a:gdLst/>
                <a:ahLst/>
                <a:cxnLst/>
                <a:rect l="l" t="t" r="r" b="b"/>
                <a:pathLst>
                  <a:path w="222" h="221" extrusionOk="0">
                    <a:moveTo>
                      <a:pt x="222" y="173"/>
                    </a:moveTo>
                    <a:lnTo>
                      <a:pt x="49" y="221"/>
                    </a:lnTo>
                    <a:lnTo>
                      <a:pt x="0" y="48"/>
                    </a:lnTo>
                    <a:lnTo>
                      <a:pt x="174" y="0"/>
                    </a:lnTo>
                    <a:lnTo>
                      <a:pt x="222" y="173"/>
                    </a:lnTo>
                    <a:close/>
                  </a:path>
                </a:pathLst>
              </a:custGeom>
              <a:noFill/>
              <a:ln w="9525" cap="flat" cmpd="sng">
                <a:solidFill>
                  <a:schemeClr val="dk1"/>
                </a:solidFill>
                <a:prstDash val="solid"/>
                <a:bevel/>
                <a:headEnd type="none" w="sm" len="sm"/>
                <a:tailEnd type="none" w="sm" len="sm"/>
              </a:ln>
            </p:spPr>
            <p:txBody>
              <a:bodyPr spcFirstLastPara="1" wrap="square" lIns="92875" tIns="31675" rIns="92875" bIns="316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7" name="Google Shape;2913;p66">
                <a:extLst>
                  <a:ext uri="{FF2B5EF4-FFF2-40B4-BE49-F238E27FC236}">
                    <a16:creationId xmlns:a16="http://schemas.microsoft.com/office/drawing/2014/main" id="{934D891E-ADA4-27EE-1E4F-A87A694201DE}"/>
                  </a:ext>
                </a:extLst>
              </p:cNvPr>
              <p:cNvSpPr/>
              <p:nvPr/>
            </p:nvSpPr>
            <p:spPr>
              <a:xfrm>
                <a:off x="5333421" y="3030034"/>
                <a:ext cx="59951" cy="60222"/>
              </a:xfrm>
              <a:custGeom>
                <a:avLst/>
                <a:gdLst/>
                <a:ahLst/>
                <a:cxnLst/>
                <a:rect l="l" t="t" r="r" b="b"/>
                <a:pathLst>
                  <a:path w="221" h="222" extrusionOk="0">
                    <a:moveTo>
                      <a:pt x="221" y="174"/>
                    </a:moveTo>
                    <a:lnTo>
                      <a:pt x="48" y="222"/>
                    </a:lnTo>
                    <a:lnTo>
                      <a:pt x="0" y="49"/>
                    </a:lnTo>
                    <a:lnTo>
                      <a:pt x="173" y="0"/>
                    </a:lnTo>
                    <a:lnTo>
                      <a:pt x="221" y="174"/>
                    </a:lnTo>
                    <a:close/>
                  </a:path>
                </a:pathLst>
              </a:custGeom>
              <a:noFill/>
              <a:ln w="9525" cap="flat" cmpd="sng">
                <a:solidFill>
                  <a:schemeClr val="dk1"/>
                </a:solidFill>
                <a:prstDash val="solid"/>
                <a:bevel/>
                <a:headEnd type="none" w="sm" len="sm"/>
                <a:tailEnd type="none" w="sm" len="sm"/>
              </a:ln>
            </p:spPr>
            <p:txBody>
              <a:bodyPr spcFirstLastPara="1" wrap="square" lIns="92875" tIns="32025" rIns="92875" bIns="320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8" name="Google Shape;2914;p66">
                <a:extLst>
                  <a:ext uri="{FF2B5EF4-FFF2-40B4-BE49-F238E27FC236}">
                    <a16:creationId xmlns:a16="http://schemas.microsoft.com/office/drawing/2014/main" id="{F59FEB6C-6D49-F714-EC85-E8BDFB045075}"/>
                  </a:ext>
                </a:extLst>
              </p:cNvPr>
              <p:cNvSpPr/>
              <p:nvPr/>
            </p:nvSpPr>
            <p:spPr>
              <a:xfrm>
                <a:off x="5418600" y="3006433"/>
                <a:ext cx="59951" cy="60222"/>
              </a:xfrm>
              <a:custGeom>
                <a:avLst/>
                <a:gdLst/>
                <a:ahLst/>
                <a:cxnLst/>
                <a:rect l="l" t="t" r="r" b="b"/>
                <a:pathLst>
                  <a:path w="221" h="222" extrusionOk="0">
                    <a:moveTo>
                      <a:pt x="221" y="173"/>
                    </a:moveTo>
                    <a:lnTo>
                      <a:pt x="48" y="222"/>
                    </a:lnTo>
                    <a:lnTo>
                      <a:pt x="0" y="48"/>
                    </a:lnTo>
                    <a:lnTo>
                      <a:pt x="173" y="0"/>
                    </a:lnTo>
                    <a:lnTo>
                      <a:pt x="221" y="173"/>
                    </a:lnTo>
                    <a:close/>
                  </a:path>
                </a:pathLst>
              </a:custGeom>
              <a:noFill/>
              <a:ln w="9525" cap="flat" cmpd="sng">
                <a:solidFill>
                  <a:schemeClr val="dk1"/>
                </a:solidFill>
                <a:prstDash val="solid"/>
                <a:bevel/>
                <a:headEnd type="none" w="sm" len="sm"/>
                <a:tailEnd type="none" w="sm" len="sm"/>
              </a:ln>
            </p:spPr>
            <p:txBody>
              <a:bodyPr spcFirstLastPara="1" wrap="square" lIns="92875" tIns="32025" rIns="92875" bIns="320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9" name="Google Shape;2915;p66">
                <a:extLst>
                  <a:ext uri="{FF2B5EF4-FFF2-40B4-BE49-F238E27FC236}">
                    <a16:creationId xmlns:a16="http://schemas.microsoft.com/office/drawing/2014/main" id="{EC0BE6A0-494F-82B3-8666-BCC07C5B3E59}"/>
                  </a:ext>
                </a:extLst>
              </p:cNvPr>
              <p:cNvSpPr/>
              <p:nvPr/>
            </p:nvSpPr>
            <p:spPr>
              <a:xfrm>
                <a:off x="5188834" y="3031119"/>
                <a:ext cx="576991" cy="160321"/>
              </a:xfrm>
              <a:custGeom>
                <a:avLst/>
                <a:gdLst/>
                <a:ahLst/>
                <a:cxnLst/>
                <a:rect l="l" t="t" r="r" b="b"/>
                <a:pathLst>
                  <a:path w="2127" h="591" extrusionOk="0">
                    <a:moveTo>
                      <a:pt x="0" y="591"/>
                    </a:moveTo>
                    <a:lnTo>
                      <a:pt x="2127" y="0"/>
                    </a:lnTo>
                    <a:lnTo>
                      <a:pt x="0" y="591"/>
                    </a:lnTo>
                    <a:close/>
                  </a:path>
                </a:pathLst>
              </a:custGeom>
              <a:noFill/>
              <a:ln w="12600" cap="flat" cmpd="sng">
                <a:solidFill>
                  <a:schemeClr val="dk1"/>
                </a:solidFill>
                <a:prstDash val="solid"/>
                <a:bevel/>
                <a:headEnd type="none" w="sm" len="sm"/>
                <a:tailEnd type="none" w="sm" len="sm"/>
              </a:ln>
            </p:spPr>
            <p:txBody>
              <a:bodyPr spcFirstLastPara="1" wrap="square" lIns="96100" tIns="51100" rIns="96100" bIns="511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90" name="Google Shape;2916;p66">
                <a:extLst>
                  <a:ext uri="{FF2B5EF4-FFF2-40B4-BE49-F238E27FC236}">
                    <a16:creationId xmlns:a16="http://schemas.microsoft.com/office/drawing/2014/main" id="{15B7E45E-7DE9-4BB4-2F30-B3C9FF53502A}"/>
                  </a:ext>
                </a:extLst>
              </p:cNvPr>
              <p:cNvSpPr/>
              <p:nvPr/>
            </p:nvSpPr>
            <p:spPr>
              <a:xfrm>
                <a:off x="5199414" y="3069639"/>
                <a:ext cx="576991" cy="160321"/>
              </a:xfrm>
              <a:custGeom>
                <a:avLst/>
                <a:gdLst/>
                <a:ahLst/>
                <a:cxnLst/>
                <a:rect l="l" t="t" r="r" b="b"/>
                <a:pathLst>
                  <a:path w="2127" h="591" extrusionOk="0">
                    <a:moveTo>
                      <a:pt x="0" y="591"/>
                    </a:moveTo>
                    <a:lnTo>
                      <a:pt x="2127" y="0"/>
                    </a:lnTo>
                    <a:lnTo>
                      <a:pt x="0" y="591"/>
                    </a:lnTo>
                    <a:close/>
                  </a:path>
                </a:pathLst>
              </a:custGeom>
              <a:noFill/>
              <a:ln w="12600" cap="flat" cmpd="sng">
                <a:solidFill>
                  <a:schemeClr val="dk1"/>
                </a:solidFill>
                <a:prstDash val="solid"/>
                <a:bevel/>
                <a:headEnd type="none" w="sm" len="sm"/>
                <a:tailEnd type="none" w="sm" len="sm"/>
              </a:ln>
            </p:spPr>
            <p:txBody>
              <a:bodyPr spcFirstLastPara="1" wrap="square" lIns="96100" tIns="51100" rIns="96100" bIns="511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91" name="Google Shape;2917;p66">
                <a:extLst>
                  <a:ext uri="{FF2B5EF4-FFF2-40B4-BE49-F238E27FC236}">
                    <a16:creationId xmlns:a16="http://schemas.microsoft.com/office/drawing/2014/main" id="{0B76ECA9-39F6-E980-A98B-77EB01CCC9D5}"/>
                  </a:ext>
                </a:extLst>
              </p:cNvPr>
              <p:cNvSpPr/>
              <p:nvPr/>
            </p:nvSpPr>
            <p:spPr>
              <a:xfrm>
                <a:off x="5211892" y="3138271"/>
                <a:ext cx="492084" cy="136720"/>
              </a:xfrm>
              <a:custGeom>
                <a:avLst/>
                <a:gdLst/>
                <a:ahLst/>
                <a:cxnLst/>
                <a:rect l="l" t="t" r="r" b="b"/>
                <a:pathLst>
                  <a:path w="1814" h="504" extrusionOk="0">
                    <a:moveTo>
                      <a:pt x="0" y="504"/>
                    </a:moveTo>
                    <a:lnTo>
                      <a:pt x="1814" y="0"/>
                    </a:lnTo>
                    <a:lnTo>
                      <a:pt x="0" y="504"/>
                    </a:lnTo>
                    <a:close/>
                  </a:path>
                </a:pathLst>
              </a:custGeom>
              <a:noFill/>
              <a:ln w="12600" cap="flat" cmpd="sng">
                <a:solidFill>
                  <a:schemeClr val="dk1"/>
                </a:solidFill>
                <a:prstDash val="solid"/>
                <a:bevel/>
                <a:headEnd type="none" w="sm" len="sm"/>
                <a:tailEnd type="none" w="sm" len="sm"/>
              </a:ln>
            </p:spPr>
            <p:txBody>
              <a:bodyPr spcFirstLastPara="1" wrap="square" lIns="96100" tIns="51100" rIns="96100" bIns="511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92" name="Google Shape;2918;p66">
                <a:extLst>
                  <a:ext uri="{FF2B5EF4-FFF2-40B4-BE49-F238E27FC236}">
                    <a16:creationId xmlns:a16="http://schemas.microsoft.com/office/drawing/2014/main" id="{E28A7E44-3A9A-44A7-C965-BA619F50B832}"/>
                  </a:ext>
                </a:extLst>
              </p:cNvPr>
              <p:cNvSpPr/>
              <p:nvPr/>
            </p:nvSpPr>
            <p:spPr>
              <a:xfrm>
                <a:off x="5225727" y="3302118"/>
                <a:ext cx="59951" cy="59951"/>
              </a:xfrm>
              <a:custGeom>
                <a:avLst/>
                <a:gdLst/>
                <a:ahLst/>
                <a:cxnLst/>
                <a:rect l="l" t="t" r="r" b="b"/>
                <a:pathLst>
                  <a:path w="221" h="221" extrusionOk="0">
                    <a:moveTo>
                      <a:pt x="221" y="173"/>
                    </a:moveTo>
                    <a:lnTo>
                      <a:pt x="48" y="221"/>
                    </a:lnTo>
                    <a:lnTo>
                      <a:pt x="0" y="48"/>
                    </a:lnTo>
                    <a:lnTo>
                      <a:pt x="173" y="0"/>
                    </a:lnTo>
                    <a:lnTo>
                      <a:pt x="221" y="173"/>
                    </a:lnTo>
                    <a:close/>
                  </a:path>
                </a:pathLst>
              </a:custGeom>
              <a:noFill/>
              <a:ln w="9525" cap="flat" cmpd="sng">
                <a:solidFill>
                  <a:schemeClr val="dk1"/>
                </a:solidFill>
                <a:prstDash val="solid"/>
                <a:bevel/>
                <a:headEnd type="none" w="sm" len="sm"/>
                <a:tailEnd type="none" w="sm" len="sm"/>
              </a:ln>
            </p:spPr>
            <p:txBody>
              <a:bodyPr spcFirstLastPara="1" wrap="square" lIns="92875" tIns="31675" rIns="92875" bIns="316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93" name="Google Shape;2919;p66">
                <a:extLst>
                  <a:ext uri="{FF2B5EF4-FFF2-40B4-BE49-F238E27FC236}">
                    <a16:creationId xmlns:a16="http://schemas.microsoft.com/office/drawing/2014/main" id="{648C705D-6A9C-7771-4F60-9E3C23C955B9}"/>
                  </a:ext>
                </a:extLst>
              </p:cNvPr>
              <p:cNvSpPr/>
              <p:nvPr/>
            </p:nvSpPr>
            <p:spPr>
              <a:xfrm>
                <a:off x="5310906" y="3278517"/>
                <a:ext cx="59951" cy="59951"/>
              </a:xfrm>
              <a:custGeom>
                <a:avLst/>
                <a:gdLst/>
                <a:ahLst/>
                <a:cxnLst/>
                <a:rect l="l" t="t" r="r" b="b"/>
                <a:pathLst>
                  <a:path w="221" h="221" extrusionOk="0">
                    <a:moveTo>
                      <a:pt x="221" y="173"/>
                    </a:moveTo>
                    <a:lnTo>
                      <a:pt x="48" y="221"/>
                    </a:lnTo>
                    <a:lnTo>
                      <a:pt x="0" y="48"/>
                    </a:lnTo>
                    <a:lnTo>
                      <a:pt x="173" y="0"/>
                    </a:lnTo>
                    <a:lnTo>
                      <a:pt x="221" y="173"/>
                    </a:lnTo>
                    <a:close/>
                  </a:path>
                </a:pathLst>
              </a:custGeom>
              <a:noFill/>
              <a:ln w="9525" cap="flat" cmpd="sng">
                <a:solidFill>
                  <a:schemeClr val="dk1"/>
                </a:solidFill>
                <a:prstDash val="solid"/>
                <a:bevel/>
                <a:headEnd type="none" w="sm" len="sm"/>
                <a:tailEnd type="none" w="sm" len="sm"/>
              </a:ln>
            </p:spPr>
            <p:txBody>
              <a:bodyPr spcFirstLastPara="1" wrap="square" lIns="92875" tIns="31675" rIns="92875" bIns="316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94" name="Google Shape;2920;p66">
                <a:extLst>
                  <a:ext uri="{FF2B5EF4-FFF2-40B4-BE49-F238E27FC236}">
                    <a16:creationId xmlns:a16="http://schemas.microsoft.com/office/drawing/2014/main" id="{6F97AD07-7EE1-83DC-0E72-149E47B4C485}"/>
                  </a:ext>
                </a:extLst>
              </p:cNvPr>
              <p:cNvSpPr/>
              <p:nvPr/>
            </p:nvSpPr>
            <p:spPr>
              <a:xfrm>
                <a:off x="5395813" y="3254917"/>
                <a:ext cx="59951" cy="59951"/>
              </a:xfrm>
              <a:custGeom>
                <a:avLst/>
                <a:gdLst/>
                <a:ahLst/>
                <a:cxnLst/>
                <a:rect l="l" t="t" r="r" b="b"/>
                <a:pathLst>
                  <a:path w="221" h="221" extrusionOk="0">
                    <a:moveTo>
                      <a:pt x="221" y="173"/>
                    </a:moveTo>
                    <a:lnTo>
                      <a:pt x="48" y="221"/>
                    </a:lnTo>
                    <a:lnTo>
                      <a:pt x="0" y="48"/>
                    </a:lnTo>
                    <a:lnTo>
                      <a:pt x="173" y="0"/>
                    </a:lnTo>
                    <a:lnTo>
                      <a:pt x="221" y="173"/>
                    </a:lnTo>
                    <a:close/>
                  </a:path>
                </a:pathLst>
              </a:custGeom>
              <a:noFill/>
              <a:ln w="9525" cap="flat" cmpd="sng">
                <a:solidFill>
                  <a:schemeClr val="dk1"/>
                </a:solidFill>
                <a:prstDash val="solid"/>
                <a:bevel/>
                <a:headEnd type="none" w="sm" len="sm"/>
                <a:tailEnd type="none" w="sm" len="sm"/>
              </a:ln>
            </p:spPr>
            <p:txBody>
              <a:bodyPr spcFirstLastPara="1" wrap="square" lIns="92875" tIns="31675" rIns="92875" bIns="316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95" name="Google Shape;2921;p66">
                <a:extLst>
                  <a:ext uri="{FF2B5EF4-FFF2-40B4-BE49-F238E27FC236}">
                    <a16:creationId xmlns:a16="http://schemas.microsoft.com/office/drawing/2014/main" id="{3EE17B20-D52F-311C-4198-2247B34837A9}"/>
                  </a:ext>
                </a:extLst>
              </p:cNvPr>
              <p:cNvSpPr/>
              <p:nvPr/>
            </p:nvSpPr>
            <p:spPr>
              <a:xfrm>
                <a:off x="5480992" y="3231045"/>
                <a:ext cx="59951" cy="60222"/>
              </a:xfrm>
              <a:custGeom>
                <a:avLst/>
                <a:gdLst/>
                <a:ahLst/>
                <a:cxnLst/>
                <a:rect l="l" t="t" r="r" b="b"/>
                <a:pathLst>
                  <a:path w="221" h="222" extrusionOk="0">
                    <a:moveTo>
                      <a:pt x="221" y="174"/>
                    </a:moveTo>
                    <a:lnTo>
                      <a:pt x="48" y="222"/>
                    </a:lnTo>
                    <a:lnTo>
                      <a:pt x="0" y="49"/>
                    </a:lnTo>
                    <a:lnTo>
                      <a:pt x="173" y="0"/>
                    </a:lnTo>
                    <a:lnTo>
                      <a:pt x="221" y="174"/>
                    </a:lnTo>
                    <a:close/>
                  </a:path>
                </a:pathLst>
              </a:custGeom>
              <a:noFill/>
              <a:ln w="9525" cap="flat" cmpd="sng">
                <a:solidFill>
                  <a:schemeClr val="dk1"/>
                </a:solidFill>
                <a:prstDash val="solid"/>
                <a:bevel/>
                <a:headEnd type="none" w="sm" len="sm"/>
                <a:tailEnd type="none" w="sm" len="sm"/>
              </a:ln>
            </p:spPr>
            <p:txBody>
              <a:bodyPr spcFirstLastPara="1" wrap="square" lIns="92875" tIns="32025" rIns="92875" bIns="320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96" name="Google Shape;2922;p66">
                <a:extLst>
                  <a:ext uri="{FF2B5EF4-FFF2-40B4-BE49-F238E27FC236}">
                    <a16:creationId xmlns:a16="http://schemas.microsoft.com/office/drawing/2014/main" id="{753065B1-4ABA-AF20-7961-722A5A1206F8}"/>
                  </a:ext>
                </a:extLst>
              </p:cNvPr>
              <p:cNvSpPr/>
              <p:nvPr/>
            </p:nvSpPr>
            <p:spPr>
              <a:xfrm>
                <a:off x="5252854" y="3262241"/>
                <a:ext cx="576991" cy="160321"/>
              </a:xfrm>
              <a:custGeom>
                <a:avLst/>
                <a:gdLst/>
                <a:ahLst/>
                <a:cxnLst/>
                <a:rect l="l" t="t" r="r" b="b"/>
                <a:pathLst>
                  <a:path w="2127" h="591" extrusionOk="0">
                    <a:moveTo>
                      <a:pt x="0" y="591"/>
                    </a:moveTo>
                    <a:lnTo>
                      <a:pt x="2127" y="0"/>
                    </a:lnTo>
                    <a:lnTo>
                      <a:pt x="0" y="591"/>
                    </a:lnTo>
                    <a:close/>
                  </a:path>
                </a:pathLst>
              </a:custGeom>
              <a:noFill/>
              <a:ln w="12600" cap="flat" cmpd="sng">
                <a:solidFill>
                  <a:schemeClr val="dk1"/>
                </a:solidFill>
                <a:prstDash val="solid"/>
                <a:bevel/>
                <a:headEnd type="none" w="sm" len="sm"/>
                <a:tailEnd type="none" w="sm" len="sm"/>
              </a:ln>
            </p:spPr>
            <p:txBody>
              <a:bodyPr spcFirstLastPara="1" wrap="square" lIns="96100" tIns="51100" rIns="96100" bIns="511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97" name="Google Shape;2923;p66">
                <a:extLst>
                  <a:ext uri="{FF2B5EF4-FFF2-40B4-BE49-F238E27FC236}">
                    <a16:creationId xmlns:a16="http://schemas.microsoft.com/office/drawing/2014/main" id="{D51330DA-4BD8-80B7-302D-7D9D95379990}"/>
                  </a:ext>
                </a:extLst>
              </p:cNvPr>
              <p:cNvSpPr/>
              <p:nvPr/>
            </p:nvSpPr>
            <p:spPr>
              <a:xfrm>
                <a:off x="5263705" y="3300761"/>
                <a:ext cx="576991" cy="160321"/>
              </a:xfrm>
              <a:custGeom>
                <a:avLst/>
                <a:gdLst/>
                <a:ahLst/>
                <a:cxnLst/>
                <a:rect l="l" t="t" r="r" b="b"/>
                <a:pathLst>
                  <a:path w="2127" h="591" extrusionOk="0">
                    <a:moveTo>
                      <a:pt x="0" y="591"/>
                    </a:moveTo>
                    <a:lnTo>
                      <a:pt x="2127" y="0"/>
                    </a:lnTo>
                    <a:lnTo>
                      <a:pt x="0" y="591"/>
                    </a:lnTo>
                    <a:close/>
                  </a:path>
                </a:pathLst>
              </a:custGeom>
              <a:noFill/>
              <a:ln w="12600" cap="flat" cmpd="sng">
                <a:solidFill>
                  <a:schemeClr val="dk1"/>
                </a:solidFill>
                <a:prstDash val="solid"/>
                <a:bevel/>
                <a:headEnd type="none" w="sm" len="sm"/>
                <a:tailEnd type="none" w="sm" len="sm"/>
              </a:ln>
            </p:spPr>
            <p:txBody>
              <a:bodyPr spcFirstLastPara="1" wrap="square" lIns="96100" tIns="51100" rIns="96100" bIns="511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98" name="Google Shape;2924;p66">
                <a:extLst>
                  <a:ext uri="{FF2B5EF4-FFF2-40B4-BE49-F238E27FC236}">
                    <a16:creationId xmlns:a16="http://schemas.microsoft.com/office/drawing/2014/main" id="{7D3E9C20-AAE8-E118-7639-AF69E6891305}"/>
                  </a:ext>
                </a:extLst>
              </p:cNvPr>
              <p:cNvSpPr/>
              <p:nvPr/>
            </p:nvSpPr>
            <p:spPr>
              <a:xfrm>
                <a:off x="5276183" y="3369121"/>
                <a:ext cx="492084" cy="136720"/>
              </a:xfrm>
              <a:custGeom>
                <a:avLst/>
                <a:gdLst/>
                <a:ahLst/>
                <a:cxnLst/>
                <a:rect l="l" t="t" r="r" b="b"/>
                <a:pathLst>
                  <a:path w="1814" h="504" extrusionOk="0">
                    <a:moveTo>
                      <a:pt x="0" y="504"/>
                    </a:moveTo>
                    <a:lnTo>
                      <a:pt x="1814" y="0"/>
                    </a:lnTo>
                    <a:lnTo>
                      <a:pt x="0" y="504"/>
                    </a:lnTo>
                    <a:close/>
                  </a:path>
                </a:pathLst>
              </a:custGeom>
              <a:noFill/>
              <a:ln w="12600" cap="flat" cmpd="sng">
                <a:solidFill>
                  <a:schemeClr val="dk1"/>
                </a:solidFill>
                <a:prstDash val="solid"/>
                <a:bevel/>
                <a:headEnd type="none" w="sm" len="sm"/>
                <a:tailEnd type="none" w="sm" len="sm"/>
              </a:ln>
            </p:spPr>
            <p:txBody>
              <a:bodyPr spcFirstLastPara="1" wrap="square" lIns="96100" tIns="51100" rIns="96100" bIns="511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99" name="Google Shape;2925;p66">
                <a:extLst>
                  <a:ext uri="{FF2B5EF4-FFF2-40B4-BE49-F238E27FC236}">
                    <a16:creationId xmlns:a16="http://schemas.microsoft.com/office/drawing/2014/main" id="{1986B894-87BA-7DC2-1CA8-AAE4E6DC2CD3}"/>
                  </a:ext>
                </a:extLst>
              </p:cNvPr>
              <p:cNvSpPr/>
              <p:nvPr/>
            </p:nvSpPr>
            <p:spPr>
              <a:xfrm>
                <a:off x="5290018" y="3533240"/>
                <a:ext cx="59951" cy="59951"/>
              </a:xfrm>
              <a:custGeom>
                <a:avLst/>
                <a:gdLst/>
                <a:ahLst/>
                <a:cxnLst/>
                <a:rect l="l" t="t" r="r" b="b"/>
                <a:pathLst>
                  <a:path w="221" h="221" extrusionOk="0">
                    <a:moveTo>
                      <a:pt x="221" y="173"/>
                    </a:moveTo>
                    <a:lnTo>
                      <a:pt x="48" y="221"/>
                    </a:lnTo>
                    <a:lnTo>
                      <a:pt x="0" y="48"/>
                    </a:lnTo>
                    <a:lnTo>
                      <a:pt x="173" y="0"/>
                    </a:lnTo>
                    <a:lnTo>
                      <a:pt x="221" y="173"/>
                    </a:lnTo>
                    <a:close/>
                  </a:path>
                </a:pathLst>
              </a:custGeom>
              <a:noFill/>
              <a:ln w="9525" cap="flat" cmpd="sng">
                <a:solidFill>
                  <a:schemeClr val="dk1"/>
                </a:solidFill>
                <a:prstDash val="solid"/>
                <a:bevel/>
                <a:headEnd type="none" w="sm" len="sm"/>
                <a:tailEnd type="none" w="sm" len="sm"/>
              </a:ln>
            </p:spPr>
            <p:txBody>
              <a:bodyPr spcFirstLastPara="1" wrap="square" lIns="92875" tIns="31675" rIns="92875" bIns="316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00" name="Google Shape;2926;p66">
                <a:extLst>
                  <a:ext uri="{FF2B5EF4-FFF2-40B4-BE49-F238E27FC236}">
                    <a16:creationId xmlns:a16="http://schemas.microsoft.com/office/drawing/2014/main" id="{518E1E67-E8A5-7AAC-2EB2-9E4138CF4F63}"/>
                  </a:ext>
                </a:extLst>
              </p:cNvPr>
              <p:cNvSpPr/>
              <p:nvPr/>
            </p:nvSpPr>
            <p:spPr>
              <a:xfrm>
                <a:off x="5374925" y="3509368"/>
                <a:ext cx="60222" cy="60222"/>
              </a:xfrm>
              <a:custGeom>
                <a:avLst/>
                <a:gdLst/>
                <a:ahLst/>
                <a:cxnLst/>
                <a:rect l="l" t="t" r="r" b="b"/>
                <a:pathLst>
                  <a:path w="222" h="222" extrusionOk="0">
                    <a:moveTo>
                      <a:pt x="222" y="174"/>
                    </a:moveTo>
                    <a:lnTo>
                      <a:pt x="48" y="222"/>
                    </a:lnTo>
                    <a:lnTo>
                      <a:pt x="0" y="49"/>
                    </a:lnTo>
                    <a:lnTo>
                      <a:pt x="173" y="0"/>
                    </a:lnTo>
                    <a:lnTo>
                      <a:pt x="222" y="174"/>
                    </a:lnTo>
                    <a:close/>
                  </a:path>
                </a:pathLst>
              </a:custGeom>
              <a:noFill/>
              <a:ln w="9525" cap="flat" cmpd="sng">
                <a:solidFill>
                  <a:schemeClr val="dk1"/>
                </a:solidFill>
                <a:prstDash val="solid"/>
                <a:bevel/>
                <a:headEnd type="none" w="sm" len="sm"/>
                <a:tailEnd type="none" w="sm" len="sm"/>
              </a:ln>
            </p:spPr>
            <p:txBody>
              <a:bodyPr spcFirstLastPara="1" wrap="square" lIns="92875" tIns="32025" rIns="92875" bIns="320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01" name="Google Shape;2927;p66">
                <a:extLst>
                  <a:ext uri="{FF2B5EF4-FFF2-40B4-BE49-F238E27FC236}">
                    <a16:creationId xmlns:a16="http://schemas.microsoft.com/office/drawing/2014/main" id="{F9B6AD21-2062-1C19-331E-F50D4CF2CC23}"/>
                  </a:ext>
                </a:extLst>
              </p:cNvPr>
              <p:cNvSpPr/>
              <p:nvPr/>
            </p:nvSpPr>
            <p:spPr>
              <a:xfrm>
                <a:off x="5460104" y="3485768"/>
                <a:ext cx="59951" cy="60222"/>
              </a:xfrm>
              <a:custGeom>
                <a:avLst/>
                <a:gdLst/>
                <a:ahLst/>
                <a:cxnLst/>
                <a:rect l="l" t="t" r="r" b="b"/>
                <a:pathLst>
                  <a:path w="221" h="222" extrusionOk="0">
                    <a:moveTo>
                      <a:pt x="221" y="173"/>
                    </a:moveTo>
                    <a:lnTo>
                      <a:pt x="48" y="222"/>
                    </a:lnTo>
                    <a:lnTo>
                      <a:pt x="0" y="48"/>
                    </a:lnTo>
                    <a:lnTo>
                      <a:pt x="173" y="0"/>
                    </a:lnTo>
                    <a:lnTo>
                      <a:pt x="221" y="173"/>
                    </a:lnTo>
                    <a:close/>
                  </a:path>
                </a:pathLst>
              </a:custGeom>
              <a:noFill/>
              <a:ln w="9525" cap="flat" cmpd="sng">
                <a:solidFill>
                  <a:schemeClr val="dk1"/>
                </a:solidFill>
                <a:prstDash val="solid"/>
                <a:bevel/>
                <a:headEnd type="none" w="sm" len="sm"/>
                <a:tailEnd type="none" w="sm" len="sm"/>
              </a:ln>
            </p:spPr>
            <p:txBody>
              <a:bodyPr spcFirstLastPara="1" wrap="square" lIns="92875" tIns="32025" rIns="92875" bIns="320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02" name="Google Shape;2928;p66">
                <a:extLst>
                  <a:ext uri="{FF2B5EF4-FFF2-40B4-BE49-F238E27FC236}">
                    <a16:creationId xmlns:a16="http://schemas.microsoft.com/office/drawing/2014/main" id="{21DDEC1C-0C5B-CCA7-68A3-31EE0A4E8C9D}"/>
                  </a:ext>
                </a:extLst>
              </p:cNvPr>
              <p:cNvSpPr/>
              <p:nvPr/>
            </p:nvSpPr>
            <p:spPr>
              <a:xfrm>
                <a:off x="5545011" y="3462167"/>
                <a:ext cx="60222" cy="59951"/>
              </a:xfrm>
              <a:custGeom>
                <a:avLst/>
                <a:gdLst/>
                <a:ahLst/>
                <a:cxnLst/>
                <a:rect l="l" t="t" r="r" b="b"/>
                <a:pathLst>
                  <a:path w="222" h="221" extrusionOk="0">
                    <a:moveTo>
                      <a:pt x="222" y="173"/>
                    </a:moveTo>
                    <a:lnTo>
                      <a:pt x="49" y="221"/>
                    </a:lnTo>
                    <a:lnTo>
                      <a:pt x="0" y="48"/>
                    </a:lnTo>
                    <a:lnTo>
                      <a:pt x="174" y="0"/>
                    </a:lnTo>
                    <a:lnTo>
                      <a:pt x="222" y="173"/>
                    </a:lnTo>
                    <a:close/>
                  </a:path>
                </a:pathLst>
              </a:custGeom>
              <a:noFill/>
              <a:ln w="9525" cap="flat" cmpd="sng">
                <a:solidFill>
                  <a:schemeClr val="dk1"/>
                </a:solidFill>
                <a:prstDash val="solid"/>
                <a:bevel/>
                <a:headEnd type="none" w="sm" len="sm"/>
                <a:tailEnd type="none" w="sm" len="sm"/>
              </a:ln>
            </p:spPr>
            <p:txBody>
              <a:bodyPr spcFirstLastPara="1" wrap="square" lIns="92875" tIns="31675" rIns="92875" bIns="316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
          <p:nvSpPr>
            <p:cNvPr id="7" name="Google Shape;2929;p66">
              <a:extLst>
                <a:ext uri="{FF2B5EF4-FFF2-40B4-BE49-F238E27FC236}">
                  <a16:creationId xmlns:a16="http://schemas.microsoft.com/office/drawing/2014/main" id="{F85C8372-C293-085D-EB0E-B9E8948EB4C9}"/>
                </a:ext>
              </a:extLst>
            </p:cNvPr>
            <p:cNvSpPr/>
            <p:nvPr/>
          </p:nvSpPr>
          <p:spPr>
            <a:xfrm>
              <a:off x="6125326" y="1503470"/>
              <a:ext cx="1291263" cy="1892147"/>
            </a:xfrm>
            <a:custGeom>
              <a:avLst/>
              <a:gdLst/>
              <a:ahLst/>
              <a:cxnLst/>
              <a:rect l="l" t="t" r="r" b="b"/>
              <a:pathLst>
                <a:path w="2742" h="4018" extrusionOk="0">
                  <a:moveTo>
                    <a:pt x="2742" y="3875"/>
                  </a:moveTo>
                  <a:lnTo>
                    <a:pt x="545" y="4018"/>
                  </a:lnTo>
                  <a:lnTo>
                    <a:pt x="0" y="463"/>
                  </a:lnTo>
                  <a:lnTo>
                    <a:pt x="1665" y="0"/>
                  </a:lnTo>
                  <a:lnTo>
                    <a:pt x="2742" y="3875"/>
                  </a:lnTo>
                  <a:close/>
                </a:path>
              </a:pathLst>
            </a:custGeom>
            <a:solidFill>
              <a:srgbClr val="192D35">
                <a:alpha val="27850"/>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 name="Google Shape;2930;p66">
              <a:extLst>
                <a:ext uri="{FF2B5EF4-FFF2-40B4-BE49-F238E27FC236}">
                  <a16:creationId xmlns:a16="http://schemas.microsoft.com/office/drawing/2014/main" id="{FD7E7A98-2F9D-46E6-3163-E3A583BF62EB}"/>
                </a:ext>
              </a:extLst>
            </p:cNvPr>
            <p:cNvSpPr/>
            <p:nvPr/>
          </p:nvSpPr>
          <p:spPr>
            <a:xfrm>
              <a:off x="6893397" y="1947547"/>
              <a:ext cx="1497055" cy="2156802"/>
            </a:xfrm>
            <a:custGeom>
              <a:avLst/>
              <a:gdLst/>
              <a:ahLst/>
              <a:cxnLst/>
              <a:rect l="l" t="t" r="r" b="b"/>
              <a:pathLst>
                <a:path w="3179" h="4580" extrusionOk="0">
                  <a:moveTo>
                    <a:pt x="3179" y="154"/>
                  </a:moveTo>
                  <a:lnTo>
                    <a:pt x="2945" y="4580"/>
                  </a:lnTo>
                  <a:lnTo>
                    <a:pt x="0" y="4425"/>
                  </a:lnTo>
                  <a:lnTo>
                    <a:pt x="25" y="3957"/>
                  </a:lnTo>
                  <a:lnTo>
                    <a:pt x="232" y="0"/>
                  </a:lnTo>
                  <a:lnTo>
                    <a:pt x="2087" y="97"/>
                  </a:lnTo>
                  <a:lnTo>
                    <a:pt x="3179" y="154"/>
                  </a:ln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 name="Google Shape;2931;p66">
              <a:extLst>
                <a:ext uri="{FF2B5EF4-FFF2-40B4-BE49-F238E27FC236}">
                  <a16:creationId xmlns:a16="http://schemas.microsoft.com/office/drawing/2014/main" id="{61FE43A7-A326-0287-E821-6DCE8B70B518}"/>
                </a:ext>
              </a:extLst>
            </p:cNvPr>
            <p:cNvSpPr/>
            <p:nvPr/>
          </p:nvSpPr>
          <p:spPr>
            <a:xfrm>
              <a:off x="6905170" y="1947547"/>
              <a:ext cx="1052035" cy="1863421"/>
            </a:xfrm>
            <a:custGeom>
              <a:avLst/>
              <a:gdLst/>
              <a:ahLst/>
              <a:cxnLst/>
              <a:rect l="l" t="t" r="r" b="b"/>
              <a:pathLst>
                <a:path w="2234" h="3957" extrusionOk="0">
                  <a:moveTo>
                    <a:pt x="2234" y="2748"/>
                  </a:moveTo>
                  <a:lnTo>
                    <a:pt x="1570" y="2802"/>
                  </a:lnTo>
                  <a:lnTo>
                    <a:pt x="1764" y="3638"/>
                  </a:lnTo>
                  <a:lnTo>
                    <a:pt x="0" y="3957"/>
                  </a:lnTo>
                  <a:lnTo>
                    <a:pt x="207" y="0"/>
                  </a:lnTo>
                  <a:lnTo>
                    <a:pt x="2062" y="97"/>
                  </a:lnTo>
                  <a:lnTo>
                    <a:pt x="2234" y="2748"/>
                  </a:lnTo>
                  <a:close/>
                </a:path>
              </a:pathLst>
            </a:custGeom>
            <a:solidFill>
              <a:srgbClr val="192D35">
                <a:alpha val="27850"/>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0" name="Google Shape;2932;p66">
              <a:extLst>
                <a:ext uri="{FF2B5EF4-FFF2-40B4-BE49-F238E27FC236}">
                  <a16:creationId xmlns:a16="http://schemas.microsoft.com/office/drawing/2014/main" id="{91BA1F8D-35DA-B225-19A6-A66F4DB3F184}"/>
                </a:ext>
              </a:extLst>
            </p:cNvPr>
            <p:cNvSpPr/>
            <p:nvPr/>
          </p:nvSpPr>
          <p:spPr>
            <a:xfrm>
              <a:off x="6893397" y="1947547"/>
              <a:ext cx="1497055" cy="2156802"/>
            </a:xfrm>
            <a:custGeom>
              <a:avLst/>
              <a:gdLst/>
              <a:ahLst/>
              <a:cxnLst/>
              <a:rect l="l" t="t" r="r" b="b"/>
              <a:pathLst>
                <a:path w="3179" h="4580" extrusionOk="0">
                  <a:moveTo>
                    <a:pt x="3179" y="154"/>
                  </a:moveTo>
                  <a:lnTo>
                    <a:pt x="2945" y="4580"/>
                  </a:lnTo>
                  <a:lnTo>
                    <a:pt x="0" y="4425"/>
                  </a:lnTo>
                  <a:lnTo>
                    <a:pt x="25" y="3957"/>
                  </a:lnTo>
                  <a:lnTo>
                    <a:pt x="232" y="0"/>
                  </a:lnTo>
                  <a:lnTo>
                    <a:pt x="2087" y="97"/>
                  </a:lnTo>
                  <a:lnTo>
                    <a:pt x="3179" y="154"/>
                  </a:lnTo>
                  <a:close/>
                </a:path>
              </a:pathLst>
            </a:custGeom>
            <a:noFill/>
            <a:ln w="9525" cap="flat" cmpd="sng">
              <a:solidFill>
                <a:schemeClr val="dk1"/>
              </a:solidFill>
              <a:prstDash val="solid"/>
              <a:bevel/>
              <a:headEnd type="none" w="sm" len="sm"/>
              <a:tailEnd type="none" w="sm" len="sm"/>
            </a:ln>
          </p:spPr>
          <p:txBody>
            <a:bodyPr spcFirstLastPara="1" wrap="square" lIns="92875" tIns="47875" rIns="92875" bIns="478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nvGrpSpPr>
            <p:cNvPr id="11" name="Google Shape;2933;p66">
              <a:extLst>
                <a:ext uri="{FF2B5EF4-FFF2-40B4-BE49-F238E27FC236}">
                  <a16:creationId xmlns:a16="http://schemas.microsoft.com/office/drawing/2014/main" id="{D73AFCAD-7472-14B8-D677-A97EAF05BBD2}"/>
                </a:ext>
              </a:extLst>
            </p:cNvPr>
            <p:cNvGrpSpPr/>
            <p:nvPr/>
          </p:nvGrpSpPr>
          <p:grpSpPr>
            <a:xfrm>
              <a:off x="6835086" y="408377"/>
              <a:ext cx="267472" cy="260148"/>
              <a:chOff x="6288561" y="539502"/>
              <a:chExt cx="267472" cy="260148"/>
            </a:xfrm>
          </p:grpSpPr>
          <p:sp>
            <p:nvSpPr>
              <p:cNvPr id="167" name="Google Shape;2934;p66">
                <a:extLst>
                  <a:ext uri="{FF2B5EF4-FFF2-40B4-BE49-F238E27FC236}">
                    <a16:creationId xmlns:a16="http://schemas.microsoft.com/office/drawing/2014/main" id="{4F711AD9-50FD-63B8-44F6-A70AA70063ED}"/>
                  </a:ext>
                </a:extLst>
              </p:cNvPr>
              <p:cNvSpPr/>
              <p:nvPr/>
            </p:nvSpPr>
            <p:spPr>
              <a:xfrm>
                <a:off x="6296428" y="539502"/>
                <a:ext cx="110407" cy="260148"/>
              </a:xfrm>
              <a:custGeom>
                <a:avLst/>
                <a:gdLst/>
                <a:ahLst/>
                <a:cxnLst/>
                <a:rect l="l" t="t" r="r" b="b"/>
                <a:pathLst>
                  <a:path w="407" h="959" extrusionOk="0">
                    <a:moveTo>
                      <a:pt x="38" y="959"/>
                    </a:moveTo>
                    <a:cubicBezTo>
                      <a:pt x="19" y="959"/>
                      <a:pt x="12" y="937"/>
                      <a:pt x="0" y="893"/>
                    </a:cubicBezTo>
                    <a:cubicBezTo>
                      <a:pt x="-2" y="883"/>
                      <a:pt x="4" y="874"/>
                      <a:pt x="13" y="871"/>
                    </a:cubicBezTo>
                    <a:cubicBezTo>
                      <a:pt x="23" y="869"/>
                      <a:pt x="32" y="875"/>
                      <a:pt x="35" y="884"/>
                    </a:cubicBezTo>
                    <a:cubicBezTo>
                      <a:pt x="35" y="885"/>
                      <a:pt x="35" y="885"/>
                      <a:pt x="35" y="886"/>
                    </a:cubicBezTo>
                    <a:cubicBezTo>
                      <a:pt x="38" y="862"/>
                      <a:pt x="41" y="832"/>
                      <a:pt x="44" y="801"/>
                    </a:cubicBezTo>
                    <a:cubicBezTo>
                      <a:pt x="56" y="681"/>
                      <a:pt x="74" y="500"/>
                      <a:pt x="118" y="301"/>
                    </a:cubicBezTo>
                    <a:cubicBezTo>
                      <a:pt x="157" y="123"/>
                      <a:pt x="214" y="23"/>
                      <a:pt x="286" y="3"/>
                    </a:cubicBezTo>
                    <a:cubicBezTo>
                      <a:pt x="350" y="-13"/>
                      <a:pt x="400" y="38"/>
                      <a:pt x="402" y="40"/>
                    </a:cubicBezTo>
                    <a:cubicBezTo>
                      <a:pt x="408" y="47"/>
                      <a:pt x="408" y="58"/>
                      <a:pt x="401" y="65"/>
                    </a:cubicBezTo>
                    <a:cubicBezTo>
                      <a:pt x="394" y="71"/>
                      <a:pt x="382" y="71"/>
                      <a:pt x="376" y="64"/>
                    </a:cubicBezTo>
                    <a:cubicBezTo>
                      <a:pt x="375" y="63"/>
                      <a:pt x="339" y="25"/>
                      <a:pt x="295" y="37"/>
                    </a:cubicBezTo>
                    <a:cubicBezTo>
                      <a:pt x="255" y="48"/>
                      <a:pt x="197" y="104"/>
                      <a:pt x="152" y="308"/>
                    </a:cubicBezTo>
                    <a:cubicBezTo>
                      <a:pt x="109" y="506"/>
                      <a:pt x="91" y="685"/>
                      <a:pt x="79" y="804"/>
                    </a:cubicBezTo>
                    <a:cubicBezTo>
                      <a:pt x="66" y="934"/>
                      <a:pt x="64" y="957"/>
                      <a:pt x="40" y="959"/>
                    </a:cubicBezTo>
                    <a:cubicBezTo>
                      <a:pt x="39" y="959"/>
                      <a:pt x="39" y="959"/>
                      <a:pt x="38" y="959"/>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68" name="Google Shape;2935;p66">
                <a:extLst>
                  <a:ext uri="{FF2B5EF4-FFF2-40B4-BE49-F238E27FC236}">
                    <a16:creationId xmlns:a16="http://schemas.microsoft.com/office/drawing/2014/main" id="{674C8526-159A-7534-FDEC-51246AD5D7A4}"/>
                  </a:ext>
                </a:extLst>
              </p:cNvPr>
              <p:cNvSpPr/>
              <p:nvPr/>
            </p:nvSpPr>
            <p:spPr>
              <a:xfrm>
                <a:off x="6288561" y="625224"/>
                <a:ext cx="88977" cy="42318"/>
              </a:xfrm>
              <a:custGeom>
                <a:avLst/>
                <a:gdLst/>
                <a:ahLst/>
                <a:cxnLst/>
                <a:rect l="l" t="t" r="r" b="b"/>
                <a:pathLst>
                  <a:path w="328" h="156" extrusionOk="0">
                    <a:moveTo>
                      <a:pt x="17" y="156"/>
                    </a:moveTo>
                    <a:cubicBezTo>
                      <a:pt x="10" y="156"/>
                      <a:pt x="4" y="152"/>
                      <a:pt x="1" y="145"/>
                    </a:cubicBezTo>
                    <a:cubicBezTo>
                      <a:pt x="-3" y="136"/>
                      <a:pt x="1" y="125"/>
                      <a:pt x="10" y="122"/>
                    </a:cubicBezTo>
                    <a:lnTo>
                      <a:pt x="303" y="2"/>
                    </a:lnTo>
                    <a:cubicBezTo>
                      <a:pt x="313" y="-2"/>
                      <a:pt x="323" y="2"/>
                      <a:pt x="326" y="11"/>
                    </a:cubicBezTo>
                    <a:cubicBezTo>
                      <a:pt x="330" y="20"/>
                      <a:pt x="326" y="31"/>
                      <a:pt x="317" y="34"/>
                    </a:cubicBezTo>
                    <a:lnTo>
                      <a:pt x="24" y="154"/>
                    </a:lnTo>
                    <a:cubicBezTo>
                      <a:pt x="22" y="155"/>
                      <a:pt x="19" y="156"/>
                      <a:pt x="17" y="156"/>
                    </a:cubicBezTo>
                    <a:close/>
                  </a:path>
                </a:pathLst>
              </a:custGeom>
              <a:solidFill>
                <a:schemeClr val="dk1"/>
              </a:solidFill>
              <a:ln>
                <a:noFill/>
              </a:ln>
            </p:spPr>
            <p:txBody>
              <a:bodyPr spcFirstLastPara="1" wrap="square" lIns="90000" tIns="11150" rIns="90000" bIns="1115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69" name="Google Shape;2936;p66">
                <a:extLst>
                  <a:ext uri="{FF2B5EF4-FFF2-40B4-BE49-F238E27FC236}">
                    <a16:creationId xmlns:a16="http://schemas.microsoft.com/office/drawing/2014/main" id="{337ECA98-2373-0AC7-30C6-6EE4EB322A7E}"/>
                  </a:ext>
                </a:extLst>
              </p:cNvPr>
              <p:cNvSpPr/>
              <p:nvPr/>
            </p:nvSpPr>
            <p:spPr>
              <a:xfrm>
                <a:off x="6418499" y="586161"/>
                <a:ext cx="48829" cy="149741"/>
              </a:xfrm>
              <a:custGeom>
                <a:avLst/>
                <a:gdLst/>
                <a:ahLst/>
                <a:cxnLst/>
                <a:rect l="l" t="t" r="r" b="b"/>
                <a:pathLst>
                  <a:path w="180" h="552" extrusionOk="0">
                    <a:moveTo>
                      <a:pt x="162" y="552"/>
                    </a:moveTo>
                    <a:cubicBezTo>
                      <a:pt x="159" y="552"/>
                      <a:pt x="156" y="551"/>
                      <a:pt x="153" y="549"/>
                    </a:cubicBezTo>
                    <a:cubicBezTo>
                      <a:pt x="-122" y="389"/>
                      <a:pt x="56" y="14"/>
                      <a:pt x="58" y="10"/>
                    </a:cubicBezTo>
                    <a:cubicBezTo>
                      <a:pt x="62" y="1"/>
                      <a:pt x="72" y="-2"/>
                      <a:pt x="81" y="2"/>
                    </a:cubicBezTo>
                    <a:cubicBezTo>
                      <a:pt x="90" y="6"/>
                      <a:pt x="94" y="17"/>
                      <a:pt x="89" y="26"/>
                    </a:cubicBezTo>
                    <a:cubicBezTo>
                      <a:pt x="89" y="27"/>
                      <a:pt x="47" y="115"/>
                      <a:pt x="36" y="221"/>
                    </a:cubicBezTo>
                    <a:cubicBezTo>
                      <a:pt x="23" y="359"/>
                      <a:pt x="68" y="459"/>
                      <a:pt x="171" y="519"/>
                    </a:cubicBezTo>
                    <a:cubicBezTo>
                      <a:pt x="180" y="524"/>
                      <a:pt x="182" y="534"/>
                      <a:pt x="178" y="543"/>
                    </a:cubicBezTo>
                    <a:cubicBezTo>
                      <a:pt x="174" y="549"/>
                      <a:pt x="168" y="552"/>
                      <a:pt x="162" y="552"/>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0" name="Google Shape;2937;p66">
                <a:extLst>
                  <a:ext uri="{FF2B5EF4-FFF2-40B4-BE49-F238E27FC236}">
                    <a16:creationId xmlns:a16="http://schemas.microsoft.com/office/drawing/2014/main" id="{01F1D65F-9C11-9434-3B88-40D887EFAD76}"/>
                  </a:ext>
                </a:extLst>
              </p:cNvPr>
              <p:cNvSpPr/>
              <p:nvPr/>
            </p:nvSpPr>
            <p:spPr>
              <a:xfrm>
                <a:off x="6501237" y="558763"/>
                <a:ext cx="54797" cy="147300"/>
              </a:xfrm>
              <a:custGeom>
                <a:avLst/>
                <a:gdLst/>
                <a:ahLst/>
                <a:cxnLst/>
                <a:rect l="l" t="t" r="r" b="b"/>
                <a:pathLst>
                  <a:path w="202" h="543" extrusionOk="0">
                    <a:moveTo>
                      <a:pt x="126" y="543"/>
                    </a:moveTo>
                    <a:cubicBezTo>
                      <a:pt x="123" y="543"/>
                      <a:pt x="120" y="542"/>
                      <a:pt x="118" y="541"/>
                    </a:cubicBezTo>
                    <a:cubicBezTo>
                      <a:pt x="109" y="536"/>
                      <a:pt x="106" y="526"/>
                      <a:pt x="110" y="517"/>
                    </a:cubicBezTo>
                    <a:cubicBezTo>
                      <a:pt x="182" y="379"/>
                      <a:pt x="187" y="255"/>
                      <a:pt x="125" y="150"/>
                    </a:cubicBezTo>
                    <a:cubicBezTo>
                      <a:pt x="78" y="71"/>
                      <a:pt x="10" y="33"/>
                      <a:pt x="9" y="32"/>
                    </a:cubicBezTo>
                    <a:cubicBezTo>
                      <a:pt x="1" y="28"/>
                      <a:pt x="-2" y="17"/>
                      <a:pt x="2" y="9"/>
                    </a:cubicBezTo>
                    <a:cubicBezTo>
                      <a:pt x="7" y="0"/>
                      <a:pt x="18" y="-3"/>
                      <a:pt x="26" y="2"/>
                    </a:cubicBezTo>
                    <a:cubicBezTo>
                      <a:pt x="29" y="3"/>
                      <a:pt x="328" y="175"/>
                      <a:pt x="141" y="533"/>
                    </a:cubicBezTo>
                    <a:cubicBezTo>
                      <a:pt x="138" y="540"/>
                      <a:pt x="132" y="543"/>
                      <a:pt x="126" y="543"/>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1" name="Google Shape;2938;p66">
                <a:extLst>
                  <a:ext uri="{FF2B5EF4-FFF2-40B4-BE49-F238E27FC236}">
                    <a16:creationId xmlns:a16="http://schemas.microsoft.com/office/drawing/2014/main" id="{0C0E49D4-2419-3722-9586-538E94E8F8B3}"/>
                  </a:ext>
                </a:extLst>
              </p:cNvPr>
              <p:cNvSpPr/>
              <p:nvPr/>
            </p:nvSpPr>
            <p:spPr>
              <a:xfrm>
                <a:off x="6447254" y="619527"/>
                <a:ext cx="65919" cy="50727"/>
              </a:xfrm>
              <a:custGeom>
                <a:avLst/>
                <a:gdLst/>
                <a:ahLst/>
                <a:cxnLst/>
                <a:rect l="l" t="t" r="r" b="b"/>
                <a:pathLst>
                  <a:path w="243" h="187" extrusionOk="0">
                    <a:moveTo>
                      <a:pt x="226" y="187"/>
                    </a:moveTo>
                    <a:cubicBezTo>
                      <a:pt x="222" y="187"/>
                      <a:pt x="219" y="185"/>
                      <a:pt x="215" y="183"/>
                    </a:cubicBezTo>
                    <a:lnTo>
                      <a:pt x="7" y="32"/>
                    </a:lnTo>
                    <a:cubicBezTo>
                      <a:pt x="-1" y="26"/>
                      <a:pt x="-2" y="15"/>
                      <a:pt x="3" y="7"/>
                    </a:cubicBezTo>
                    <a:cubicBezTo>
                      <a:pt x="9" y="-1"/>
                      <a:pt x="20" y="-2"/>
                      <a:pt x="28" y="3"/>
                    </a:cubicBezTo>
                    <a:lnTo>
                      <a:pt x="236" y="155"/>
                    </a:lnTo>
                    <a:cubicBezTo>
                      <a:pt x="244" y="160"/>
                      <a:pt x="246" y="171"/>
                      <a:pt x="240" y="179"/>
                    </a:cubicBezTo>
                    <a:cubicBezTo>
                      <a:pt x="237" y="184"/>
                      <a:pt x="231" y="187"/>
                      <a:pt x="226" y="187"/>
                    </a:cubicBezTo>
                    <a:close/>
                  </a:path>
                </a:pathLst>
              </a:custGeom>
              <a:solidFill>
                <a:schemeClr val="dk1"/>
              </a:solidFill>
              <a:ln>
                <a:noFill/>
              </a:ln>
            </p:spPr>
            <p:txBody>
              <a:bodyPr spcFirstLastPara="1" wrap="square" lIns="90000" tIns="22300" rIns="90000" bIns="223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2" name="Google Shape;2939;p66">
                <a:extLst>
                  <a:ext uri="{FF2B5EF4-FFF2-40B4-BE49-F238E27FC236}">
                    <a16:creationId xmlns:a16="http://schemas.microsoft.com/office/drawing/2014/main" id="{2A51ACCE-943A-D330-5E1E-D8AAB90B7E94}"/>
                  </a:ext>
                </a:extLst>
              </p:cNvPr>
              <p:cNvSpPr/>
              <p:nvPr/>
            </p:nvSpPr>
            <p:spPr>
              <a:xfrm>
                <a:off x="6447525" y="601352"/>
                <a:ext cx="53440" cy="79753"/>
              </a:xfrm>
              <a:custGeom>
                <a:avLst/>
                <a:gdLst/>
                <a:ahLst/>
                <a:cxnLst/>
                <a:rect l="l" t="t" r="r" b="b"/>
                <a:pathLst>
                  <a:path w="197" h="294" extrusionOk="0">
                    <a:moveTo>
                      <a:pt x="17" y="294"/>
                    </a:moveTo>
                    <a:cubicBezTo>
                      <a:pt x="14" y="294"/>
                      <a:pt x="11" y="293"/>
                      <a:pt x="8" y="291"/>
                    </a:cubicBezTo>
                    <a:cubicBezTo>
                      <a:pt x="-1" y="286"/>
                      <a:pt x="-3" y="275"/>
                      <a:pt x="2" y="267"/>
                    </a:cubicBezTo>
                    <a:lnTo>
                      <a:pt x="164" y="9"/>
                    </a:lnTo>
                    <a:cubicBezTo>
                      <a:pt x="169" y="0"/>
                      <a:pt x="181" y="-2"/>
                      <a:pt x="190" y="3"/>
                    </a:cubicBezTo>
                    <a:cubicBezTo>
                      <a:pt x="198" y="8"/>
                      <a:pt x="200" y="19"/>
                      <a:pt x="195" y="27"/>
                    </a:cubicBezTo>
                    <a:lnTo>
                      <a:pt x="32" y="285"/>
                    </a:lnTo>
                    <a:cubicBezTo>
                      <a:pt x="29" y="291"/>
                      <a:pt x="23" y="294"/>
                      <a:pt x="17" y="294"/>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nvGrpSpPr>
            <p:cNvPr id="12" name="Google Shape;2940;p66">
              <a:extLst>
                <a:ext uri="{FF2B5EF4-FFF2-40B4-BE49-F238E27FC236}">
                  <a16:creationId xmlns:a16="http://schemas.microsoft.com/office/drawing/2014/main" id="{FDE8342B-6C7C-5886-0B37-99B1F98C2CDB}"/>
                </a:ext>
              </a:extLst>
            </p:cNvPr>
            <p:cNvGrpSpPr/>
            <p:nvPr/>
          </p:nvGrpSpPr>
          <p:grpSpPr>
            <a:xfrm>
              <a:off x="4969495" y="2388253"/>
              <a:ext cx="309248" cy="225697"/>
              <a:chOff x="4646295" y="3088628"/>
              <a:chExt cx="309248" cy="225697"/>
            </a:xfrm>
          </p:grpSpPr>
          <p:sp>
            <p:nvSpPr>
              <p:cNvPr id="162" name="Google Shape;2941;p66">
                <a:extLst>
                  <a:ext uri="{FF2B5EF4-FFF2-40B4-BE49-F238E27FC236}">
                    <a16:creationId xmlns:a16="http://schemas.microsoft.com/office/drawing/2014/main" id="{862817C1-DDA7-E495-04C1-A301D14928FE}"/>
                  </a:ext>
                </a:extLst>
              </p:cNvPr>
              <p:cNvSpPr/>
              <p:nvPr/>
            </p:nvSpPr>
            <p:spPr>
              <a:xfrm>
                <a:off x="4646295" y="3088628"/>
                <a:ext cx="142959" cy="122614"/>
              </a:xfrm>
              <a:custGeom>
                <a:avLst/>
                <a:gdLst/>
                <a:ahLst/>
                <a:cxnLst/>
                <a:rect l="l" t="t" r="r" b="b"/>
                <a:pathLst>
                  <a:path w="527" h="452" extrusionOk="0">
                    <a:moveTo>
                      <a:pt x="17" y="452"/>
                    </a:moveTo>
                    <a:lnTo>
                      <a:pt x="17" y="452"/>
                    </a:lnTo>
                    <a:cubicBezTo>
                      <a:pt x="8" y="452"/>
                      <a:pt x="0" y="444"/>
                      <a:pt x="0" y="434"/>
                    </a:cubicBezTo>
                    <a:cubicBezTo>
                      <a:pt x="0" y="315"/>
                      <a:pt x="38" y="217"/>
                      <a:pt x="112" y="144"/>
                    </a:cubicBezTo>
                    <a:cubicBezTo>
                      <a:pt x="261" y="-2"/>
                      <a:pt x="500" y="-1"/>
                      <a:pt x="510" y="0"/>
                    </a:cubicBezTo>
                    <a:cubicBezTo>
                      <a:pt x="519" y="0"/>
                      <a:pt x="527" y="8"/>
                      <a:pt x="527" y="18"/>
                    </a:cubicBezTo>
                    <a:cubicBezTo>
                      <a:pt x="527" y="27"/>
                      <a:pt x="519" y="34"/>
                      <a:pt x="509" y="35"/>
                    </a:cubicBezTo>
                    <a:cubicBezTo>
                      <a:pt x="507" y="35"/>
                      <a:pt x="275" y="33"/>
                      <a:pt x="137" y="169"/>
                    </a:cubicBezTo>
                    <a:cubicBezTo>
                      <a:pt x="70" y="235"/>
                      <a:pt x="35" y="325"/>
                      <a:pt x="35" y="434"/>
                    </a:cubicBezTo>
                    <a:cubicBezTo>
                      <a:pt x="35" y="444"/>
                      <a:pt x="27" y="452"/>
                      <a:pt x="17" y="452"/>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63" name="Google Shape;2942;p66">
                <a:extLst>
                  <a:ext uri="{FF2B5EF4-FFF2-40B4-BE49-F238E27FC236}">
                    <a16:creationId xmlns:a16="http://schemas.microsoft.com/office/drawing/2014/main" id="{E48BE728-FE86-1CC9-CECF-88D8AE8BA86A}"/>
                  </a:ext>
                </a:extLst>
              </p:cNvPr>
              <p:cNvSpPr/>
              <p:nvPr/>
            </p:nvSpPr>
            <p:spPr>
              <a:xfrm>
                <a:off x="4696751" y="3140712"/>
                <a:ext cx="94944" cy="84365"/>
              </a:xfrm>
              <a:custGeom>
                <a:avLst/>
                <a:gdLst/>
                <a:ahLst/>
                <a:cxnLst/>
                <a:rect l="l" t="t" r="r" b="b"/>
                <a:pathLst>
                  <a:path w="350" h="311" extrusionOk="0">
                    <a:moveTo>
                      <a:pt x="228" y="311"/>
                    </a:moveTo>
                    <a:cubicBezTo>
                      <a:pt x="224" y="311"/>
                      <a:pt x="220" y="309"/>
                      <a:pt x="216" y="306"/>
                    </a:cubicBezTo>
                    <a:cubicBezTo>
                      <a:pt x="207" y="298"/>
                      <a:pt x="201" y="286"/>
                      <a:pt x="201" y="273"/>
                    </a:cubicBezTo>
                    <a:cubicBezTo>
                      <a:pt x="200" y="246"/>
                      <a:pt x="219" y="212"/>
                      <a:pt x="242" y="180"/>
                    </a:cubicBezTo>
                    <a:cubicBezTo>
                      <a:pt x="169" y="214"/>
                      <a:pt x="82" y="235"/>
                      <a:pt x="35" y="207"/>
                    </a:cubicBezTo>
                    <a:cubicBezTo>
                      <a:pt x="14" y="195"/>
                      <a:pt x="-9" y="168"/>
                      <a:pt x="4" y="110"/>
                    </a:cubicBezTo>
                    <a:cubicBezTo>
                      <a:pt x="21" y="38"/>
                      <a:pt x="74" y="-1"/>
                      <a:pt x="147" y="0"/>
                    </a:cubicBezTo>
                    <a:cubicBezTo>
                      <a:pt x="220" y="3"/>
                      <a:pt x="293" y="45"/>
                      <a:pt x="300" y="89"/>
                    </a:cubicBezTo>
                    <a:cubicBezTo>
                      <a:pt x="302" y="99"/>
                      <a:pt x="295" y="108"/>
                      <a:pt x="286" y="110"/>
                    </a:cubicBezTo>
                    <a:cubicBezTo>
                      <a:pt x="276" y="111"/>
                      <a:pt x="267" y="105"/>
                      <a:pt x="265" y="95"/>
                    </a:cubicBezTo>
                    <a:cubicBezTo>
                      <a:pt x="262" y="73"/>
                      <a:pt x="207" y="38"/>
                      <a:pt x="146" y="36"/>
                    </a:cubicBezTo>
                    <a:cubicBezTo>
                      <a:pt x="106" y="35"/>
                      <a:pt x="55" y="48"/>
                      <a:pt x="39" y="118"/>
                    </a:cubicBezTo>
                    <a:cubicBezTo>
                      <a:pt x="29" y="163"/>
                      <a:pt x="47" y="173"/>
                      <a:pt x="52" y="177"/>
                    </a:cubicBezTo>
                    <a:cubicBezTo>
                      <a:pt x="106" y="207"/>
                      <a:pt x="263" y="143"/>
                      <a:pt x="320" y="90"/>
                    </a:cubicBezTo>
                    <a:cubicBezTo>
                      <a:pt x="327" y="84"/>
                      <a:pt x="338" y="84"/>
                      <a:pt x="345" y="91"/>
                    </a:cubicBezTo>
                    <a:cubicBezTo>
                      <a:pt x="352" y="98"/>
                      <a:pt x="352" y="109"/>
                      <a:pt x="345" y="116"/>
                    </a:cubicBezTo>
                    <a:cubicBezTo>
                      <a:pt x="302" y="157"/>
                      <a:pt x="235" y="236"/>
                      <a:pt x="236" y="272"/>
                    </a:cubicBezTo>
                    <a:cubicBezTo>
                      <a:pt x="236" y="277"/>
                      <a:pt x="238" y="279"/>
                      <a:pt x="240" y="280"/>
                    </a:cubicBezTo>
                    <a:cubicBezTo>
                      <a:pt x="247" y="286"/>
                      <a:pt x="248" y="297"/>
                      <a:pt x="241" y="305"/>
                    </a:cubicBezTo>
                    <a:cubicBezTo>
                      <a:pt x="238" y="309"/>
                      <a:pt x="233" y="311"/>
                      <a:pt x="228" y="311"/>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64" name="Google Shape;2943;p66">
                <a:extLst>
                  <a:ext uri="{FF2B5EF4-FFF2-40B4-BE49-F238E27FC236}">
                    <a16:creationId xmlns:a16="http://schemas.microsoft.com/office/drawing/2014/main" id="{4C4960FE-914A-CC54-9973-2D267489821C}"/>
                  </a:ext>
                </a:extLst>
              </p:cNvPr>
              <p:cNvSpPr/>
              <p:nvPr/>
            </p:nvSpPr>
            <p:spPr>
              <a:xfrm>
                <a:off x="4740426" y="3228061"/>
                <a:ext cx="46116" cy="24143"/>
              </a:xfrm>
              <a:custGeom>
                <a:avLst/>
                <a:gdLst/>
                <a:ahLst/>
                <a:cxnLst/>
                <a:rect l="l" t="t" r="r" b="b"/>
                <a:pathLst>
                  <a:path w="170" h="89" extrusionOk="0">
                    <a:moveTo>
                      <a:pt x="57" y="89"/>
                    </a:moveTo>
                    <a:cubicBezTo>
                      <a:pt x="41" y="89"/>
                      <a:pt x="25" y="85"/>
                      <a:pt x="9" y="76"/>
                    </a:cubicBezTo>
                    <a:cubicBezTo>
                      <a:pt x="1" y="71"/>
                      <a:pt x="-2" y="61"/>
                      <a:pt x="2" y="52"/>
                    </a:cubicBezTo>
                    <a:cubicBezTo>
                      <a:pt x="7" y="44"/>
                      <a:pt x="18" y="41"/>
                      <a:pt x="26" y="45"/>
                    </a:cubicBezTo>
                    <a:cubicBezTo>
                      <a:pt x="82" y="76"/>
                      <a:pt x="136" y="10"/>
                      <a:pt x="139" y="7"/>
                    </a:cubicBezTo>
                    <a:cubicBezTo>
                      <a:pt x="145" y="0"/>
                      <a:pt x="156" y="-2"/>
                      <a:pt x="163" y="4"/>
                    </a:cubicBezTo>
                    <a:cubicBezTo>
                      <a:pt x="171" y="10"/>
                      <a:pt x="172" y="22"/>
                      <a:pt x="166" y="29"/>
                    </a:cubicBezTo>
                    <a:cubicBezTo>
                      <a:pt x="147" y="53"/>
                      <a:pt x="104" y="89"/>
                      <a:pt x="57" y="89"/>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65" name="Google Shape;2944;p66">
                <a:extLst>
                  <a:ext uri="{FF2B5EF4-FFF2-40B4-BE49-F238E27FC236}">
                    <a16:creationId xmlns:a16="http://schemas.microsoft.com/office/drawing/2014/main" id="{C12AE2D4-5EB8-239A-5120-6B4254B94C63}"/>
                  </a:ext>
                </a:extLst>
              </p:cNvPr>
              <p:cNvSpPr/>
              <p:nvPr/>
            </p:nvSpPr>
            <p:spPr>
              <a:xfrm>
                <a:off x="4793595" y="3151020"/>
                <a:ext cx="109322" cy="125869"/>
              </a:xfrm>
              <a:custGeom>
                <a:avLst/>
                <a:gdLst/>
                <a:ahLst/>
                <a:cxnLst/>
                <a:rect l="l" t="t" r="r" b="b"/>
                <a:pathLst>
                  <a:path w="403" h="464" extrusionOk="0">
                    <a:moveTo>
                      <a:pt x="236" y="464"/>
                    </a:moveTo>
                    <a:cubicBezTo>
                      <a:pt x="194" y="464"/>
                      <a:pt x="151" y="445"/>
                      <a:pt x="115" y="408"/>
                    </a:cubicBezTo>
                    <a:cubicBezTo>
                      <a:pt x="108" y="402"/>
                      <a:pt x="108" y="390"/>
                      <a:pt x="115" y="383"/>
                    </a:cubicBezTo>
                    <a:cubicBezTo>
                      <a:pt x="122" y="377"/>
                      <a:pt x="133" y="377"/>
                      <a:pt x="140" y="384"/>
                    </a:cubicBezTo>
                    <a:cubicBezTo>
                      <a:pt x="195" y="440"/>
                      <a:pt x="247" y="432"/>
                      <a:pt x="273" y="422"/>
                    </a:cubicBezTo>
                    <a:cubicBezTo>
                      <a:pt x="310" y="409"/>
                      <a:pt x="338" y="376"/>
                      <a:pt x="340" y="343"/>
                    </a:cubicBezTo>
                    <a:cubicBezTo>
                      <a:pt x="342" y="317"/>
                      <a:pt x="329" y="296"/>
                      <a:pt x="302" y="281"/>
                    </a:cubicBezTo>
                    <a:cubicBezTo>
                      <a:pt x="222" y="237"/>
                      <a:pt x="78" y="356"/>
                      <a:pt x="30" y="406"/>
                    </a:cubicBezTo>
                    <a:cubicBezTo>
                      <a:pt x="23" y="413"/>
                      <a:pt x="12" y="413"/>
                      <a:pt x="5" y="406"/>
                    </a:cubicBezTo>
                    <a:cubicBezTo>
                      <a:pt x="1" y="403"/>
                      <a:pt x="0" y="398"/>
                      <a:pt x="0" y="394"/>
                    </a:cubicBezTo>
                    <a:cubicBezTo>
                      <a:pt x="0" y="389"/>
                      <a:pt x="1" y="385"/>
                      <a:pt x="5" y="381"/>
                    </a:cubicBezTo>
                    <a:lnTo>
                      <a:pt x="373" y="5"/>
                    </a:lnTo>
                    <a:cubicBezTo>
                      <a:pt x="380" y="-2"/>
                      <a:pt x="391" y="-2"/>
                      <a:pt x="398" y="5"/>
                    </a:cubicBezTo>
                    <a:cubicBezTo>
                      <a:pt x="405" y="12"/>
                      <a:pt x="405" y="23"/>
                      <a:pt x="398" y="30"/>
                    </a:cubicBezTo>
                    <a:lnTo>
                      <a:pt x="175" y="258"/>
                    </a:lnTo>
                    <a:cubicBezTo>
                      <a:pt x="224" y="236"/>
                      <a:pt x="276" y="226"/>
                      <a:pt x="319" y="250"/>
                    </a:cubicBezTo>
                    <a:cubicBezTo>
                      <a:pt x="358" y="272"/>
                      <a:pt x="378" y="306"/>
                      <a:pt x="376" y="345"/>
                    </a:cubicBezTo>
                    <a:cubicBezTo>
                      <a:pt x="372" y="392"/>
                      <a:pt x="335" y="437"/>
                      <a:pt x="285" y="456"/>
                    </a:cubicBezTo>
                    <a:cubicBezTo>
                      <a:pt x="269" y="462"/>
                      <a:pt x="253" y="464"/>
                      <a:pt x="236" y="464"/>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66" name="Google Shape;2945;p66">
                <a:extLst>
                  <a:ext uri="{FF2B5EF4-FFF2-40B4-BE49-F238E27FC236}">
                    <a16:creationId xmlns:a16="http://schemas.microsoft.com/office/drawing/2014/main" id="{C71BEADF-EFD3-E169-3EE8-A1566196851B}"/>
                  </a:ext>
                </a:extLst>
              </p:cNvPr>
              <p:cNvSpPr/>
              <p:nvPr/>
            </p:nvSpPr>
            <p:spPr>
              <a:xfrm>
                <a:off x="4833742" y="3178690"/>
                <a:ext cx="121800" cy="135635"/>
              </a:xfrm>
              <a:custGeom>
                <a:avLst/>
                <a:gdLst/>
                <a:ahLst/>
                <a:cxnLst/>
                <a:rect l="l" t="t" r="r" b="b"/>
                <a:pathLst>
                  <a:path w="449" h="500" extrusionOk="0">
                    <a:moveTo>
                      <a:pt x="17" y="500"/>
                    </a:moveTo>
                    <a:cubicBezTo>
                      <a:pt x="8" y="500"/>
                      <a:pt x="0" y="492"/>
                      <a:pt x="0" y="483"/>
                    </a:cubicBezTo>
                    <a:cubicBezTo>
                      <a:pt x="-1" y="473"/>
                      <a:pt x="7" y="465"/>
                      <a:pt x="17" y="464"/>
                    </a:cubicBezTo>
                    <a:cubicBezTo>
                      <a:pt x="168" y="460"/>
                      <a:pt x="278" y="415"/>
                      <a:pt x="344" y="330"/>
                    </a:cubicBezTo>
                    <a:cubicBezTo>
                      <a:pt x="444" y="202"/>
                      <a:pt x="407" y="24"/>
                      <a:pt x="407" y="22"/>
                    </a:cubicBezTo>
                    <a:cubicBezTo>
                      <a:pt x="405" y="12"/>
                      <a:pt x="411" y="3"/>
                      <a:pt x="420" y="1"/>
                    </a:cubicBezTo>
                    <a:cubicBezTo>
                      <a:pt x="430" y="-1"/>
                      <a:pt x="439" y="5"/>
                      <a:pt x="441" y="14"/>
                    </a:cubicBezTo>
                    <a:cubicBezTo>
                      <a:pt x="443" y="22"/>
                      <a:pt x="482" y="211"/>
                      <a:pt x="372" y="352"/>
                    </a:cubicBezTo>
                    <a:cubicBezTo>
                      <a:pt x="300" y="445"/>
                      <a:pt x="180" y="495"/>
                      <a:pt x="18" y="500"/>
                    </a:cubicBezTo>
                    <a:lnTo>
                      <a:pt x="17" y="500"/>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nvGrpSpPr>
            <p:cNvPr id="13" name="Google Shape;2946;p66">
              <a:extLst>
                <a:ext uri="{FF2B5EF4-FFF2-40B4-BE49-F238E27FC236}">
                  <a16:creationId xmlns:a16="http://schemas.microsoft.com/office/drawing/2014/main" id="{34DB5E24-365F-AF1D-F950-E353A4E0AE45}"/>
                </a:ext>
              </a:extLst>
            </p:cNvPr>
            <p:cNvGrpSpPr/>
            <p:nvPr/>
          </p:nvGrpSpPr>
          <p:grpSpPr>
            <a:xfrm>
              <a:off x="8390449" y="605103"/>
              <a:ext cx="330949" cy="223527"/>
              <a:chOff x="6729374" y="1039453"/>
              <a:chExt cx="330949" cy="223527"/>
            </a:xfrm>
          </p:grpSpPr>
          <p:sp>
            <p:nvSpPr>
              <p:cNvPr id="159" name="Google Shape;2947;p66">
                <a:extLst>
                  <a:ext uri="{FF2B5EF4-FFF2-40B4-BE49-F238E27FC236}">
                    <a16:creationId xmlns:a16="http://schemas.microsoft.com/office/drawing/2014/main" id="{6E964C65-A961-CC8F-08AC-6824D987B1FE}"/>
                  </a:ext>
                </a:extLst>
              </p:cNvPr>
              <p:cNvSpPr/>
              <p:nvPr/>
            </p:nvSpPr>
            <p:spPr>
              <a:xfrm>
                <a:off x="6729374" y="1039453"/>
                <a:ext cx="330949" cy="202367"/>
              </a:xfrm>
              <a:custGeom>
                <a:avLst/>
                <a:gdLst/>
                <a:ahLst/>
                <a:cxnLst/>
                <a:rect l="l" t="t" r="r" b="b"/>
                <a:pathLst>
                  <a:path w="1220" h="746" extrusionOk="0">
                    <a:moveTo>
                      <a:pt x="199" y="746"/>
                    </a:moveTo>
                    <a:cubicBezTo>
                      <a:pt x="197" y="746"/>
                      <a:pt x="196" y="746"/>
                      <a:pt x="194" y="745"/>
                    </a:cubicBezTo>
                    <a:cubicBezTo>
                      <a:pt x="187" y="743"/>
                      <a:pt x="181" y="736"/>
                      <a:pt x="181" y="728"/>
                    </a:cubicBezTo>
                    <a:lnTo>
                      <a:pt x="179" y="339"/>
                    </a:lnTo>
                    <a:lnTo>
                      <a:pt x="16" y="312"/>
                    </a:lnTo>
                    <a:cubicBezTo>
                      <a:pt x="6" y="311"/>
                      <a:pt x="-1" y="302"/>
                      <a:pt x="1" y="292"/>
                    </a:cubicBezTo>
                    <a:cubicBezTo>
                      <a:pt x="3" y="282"/>
                      <a:pt x="12" y="276"/>
                      <a:pt x="21" y="277"/>
                    </a:cubicBezTo>
                    <a:lnTo>
                      <a:pt x="199" y="307"/>
                    </a:lnTo>
                    <a:cubicBezTo>
                      <a:pt x="207" y="308"/>
                      <a:pt x="214" y="315"/>
                      <a:pt x="214" y="324"/>
                    </a:cubicBezTo>
                    <a:lnTo>
                      <a:pt x="216" y="660"/>
                    </a:lnTo>
                    <a:lnTo>
                      <a:pt x="573" y="9"/>
                    </a:lnTo>
                    <a:cubicBezTo>
                      <a:pt x="576" y="3"/>
                      <a:pt x="583" y="-1"/>
                      <a:pt x="591" y="0"/>
                    </a:cubicBezTo>
                    <a:lnTo>
                      <a:pt x="1205" y="101"/>
                    </a:lnTo>
                    <a:cubicBezTo>
                      <a:pt x="1215" y="103"/>
                      <a:pt x="1221" y="112"/>
                      <a:pt x="1220" y="122"/>
                    </a:cubicBezTo>
                    <a:cubicBezTo>
                      <a:pt x="1218" y="131"/>
                      <a:pt x="1209" y="138"/>
                      <a:pt x="1200" y="136"/>
                    </a:cubicBezTo>
                    <a:lnTo>
                      <a:pt x="598" y="37"/>
                    </a:lnTo>
                    <a:lnTo>
                      <a:pt x="214" y="737"/>
                    </a:lnTo>
                    <a:cubicBezTo>
                      <a:pt x="211" y="742"/>
                      <a:pt x="205" y="746"/>
                      <a:pt x="199" y="746"/>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60" name="Google Shape;2948;p66">
                <a:extLst>
                  <a:ext uri="{FF2B5EF4-FFF2-40B4-BE49-F238E27FC236}">
                    <a16:creationId xmlns:a16="http://schemas.microsoft.com/office/drawing/2014/main" id="{B023AADA-FB7F-7F05-B85B-242D1EF57095}"/>
                  </a:ext>
                </a:extLst>
              </p:cNvPr>
              <p:cNvSpPr/>
              <p:nvPr/>
            </p:nvSpPr>
            <p:spPr>
              <a:xfrm>
                <a:off x="6902173" y="1123818"/>
                <a:ext cx="83009" cy="139162"/>
              </a:xfrm>
              <a:custGeom>
                <a:avLst/>
                <a:gdLst/>
                <a:ahLst/>
                <a:cxnLst/>
                <a:rect l="l" t="t" r="r" b="b"/>
                <a:pathLst>
                  <a:path w="306" h="513" extrusionOk="0">
                    <a:moveTo>
                      <a:pt x="289" y="513"/>
                    </a:moveTo>
                    <a:cubicBezTo>
                      <a:pt x="283" y="513"/>
                      <a:pt x="277" y="509"/>
                      <a:pt x="273" y="504"/>
                    </a:cubicBezTo>
                    <a:lnTo>
                      <a:pt x="3" y="27"/>
                    </a:lnTo>
                    <a:cubicBezTo>
                      <a:pt x="-2" y="18"/>
                      <a:pt x="1" y="7"/>
                      <a:pt x="10" y="2"/>
                    </a:cubicBezTo>
                    <a:cubicBezTo>
                      <a:pt x="18" y="-2"/>
                      <a:pt x="29" y="1"/>
                      <a:pt x="34" y="9"/>
                    </a:cubicBezTo>
                    <a:lnTo>
                      <a:pt x="304" y="486"/>
                    </a:lnTo>
                    <a:cubicBezTo>
                      <a:pt x="309" y="495"/>
                      <a:pt x="306" y="505"/>
                      <a:pt x="297" y="510"/>
                    </a:cubicBezTo>
                    <a:cubicBezTo>
                      <a:pt x="295" y="512"/>
                      <a:pt x="292" y="513"/>
                      <a:pt x="289" y="513"/>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61" name="Google Shape;2949;p66">
                <a:extLst>
                  <a:ext uri="{FF2B5EF4-FFF2-40B4-BE49-F238E27FC236}">
                    <a16:creationId xmlns:a16="http://schemas.microsoft.com/office/drawing/2014/main" id="{ACAB8866-4356-FAE0-7B34-FCBAC1B67962}"/>
                  </a:ext>
                </a:extLst>
              </p:cNvPr>
              <p:cNvSpPr/>
              <p:nvPr/>
            </p:nvSpPr>
            <p:spPr>
              <a:xfrm>
                <a:off x="6863110" y="1139009"/>
                <a:ext cx="140789" cy="105253"/>
              </a:xfrm>
              <a:custGeom>
                <a:avLst/>
                <a:gdLst/>
                <a:ahLst/>
                <a:cxnLst/>
                <a:rect l="l" t="t" r="r" b="b"/>
                <a:pathLst>
                  <a:path w="519" h="388" extrusionOk="0">
                    <a:moveTo>
                      <a:pt x="18" y="388"/>
                    </a:moveTo>
                    <a:cubicBezTo>
                      <a:pt x="13" y="388"/>
                      <a:pt x="8" y="386"/>
                      <a:pt x="4" y="381"/>
                    </a:cubicBezTo>
                    <a:cubicBezTo>
                      <a:pt x="-2" y="373"/>
                      <a:pt x="0" y="362"/>
                      <a:pt x="8" y="356"/>
                    </a:cubicBezTo>
                    <a:lnTo>
                      <a:pt x="492" y="3"/>
                    </a:lnTo>
                    <a:cubicBezTo>
                      <a:pt x="500" y="-2"/>
                      <a:pt x="511" y="-1"/>
                      <a:pt x="516" y="7"/>
                    </a:cubicBezTo>
                    <a:cubicBezTo>
                      <a:pt x="522" y="15"/>
                      <a:pt x="520" y="26"/>
                      <a:pt x="513" y="32"/>
                    </a:cubicBezTo>
                    <a:lnTo>
                      <a:pt x="29" y="385"/>
                    </a:lnTo>
                    <a:cubicBezTo>
                      <a:pt x="26" y="387"/>
                      <a:pt x="22" y="388"/>
                      <a:pt x="18" y="388"/>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nvGrpSpPr>
            <p:cNvPr id="14" name="Google Shape;2950;p66">
              <a:extLst>
                <a:ext uri="{FF2B5EF4-FFF2-40B4-BE49-F238E27FC236}">
                  <a16:creationId xmlns:a16="http://schemas.microsoft.com/office/drawing/2014/main" id="{0D49003A-9AC7-7BF8-51AB-31B6DB9F3696}"/>
                </a:ext>
              </a:extLst>
            </p:cNvPr>
            <p:cNvGrpSpPr/>
            <p:nvPr/>
          </p:nvGrpSpPr>
          <p:grpSpPr>
            <a:xfrm>
              <a:off x="7816813" y="605101"/>
              <a:ext cx="150826" cy="125327"/>
              <a:chOff x="5999388" y="1257826"/>
              <a:chExt cx="150826" cy="125327"/>
            </a:xfrm>
          </p:grpSpPr>
          <p:sp>
            <p:nvSpPr>
              <p:cNvPr id="157" name="Google Shape;2951;p66">
                <a:extLst>
                  <a:ext uri="{FF2B5EF4-FFF2-40B4-BE49-F238E27FC236}">
                    <a16:creationId xmlns:a16="http://schemas.microsoft.com/office/drawing/2014/main" id="{BA582671-DE07-21E4-8D41-EBA30CEAE3F6}"/>
                  </a:ext>
                </a:extLst>
              </p:cNvPr>
              <p:cNvSpPr/>
              <p:nvPr/>
            </p:nvSpPr>
            <p:spPr>
              <a:xfrm>
                <a:off x="5999388" y="1302857"/>
                <a:ext cx="96030" cy="80296"/>
              </a:xfrm>
              <a:custGeom>
                <a:avLst/>
                <a:gdLst/>
                <a:ahLst/>
                <a:cxnLst/>
                <a:rect l="l" t="t" r="r" b="b"/>
                <a:pathLst>
                  <a:path w="354" h="296" extrusionOk="0">
                    <a:moveTo>
                      <a:pt x="336" y="296"/>
                    </a:moveTo>
                    <a:cubicBezTo>
                      <a:pt x="334" y="296"/>
                      <a:pt x="333" y="296"/>
                      <a:pt x="332" y="296"/>
                    </a:cubicBezTo>
                    <a:cubicBezTo>
                      <a:pt x="318" y="293"/>
                      <a:pt x="307" y="284"/>
                      <a:pt x="299" y="271"/>
                    </a:cubicBezTo>
                    <a:cubicBezTo>
                      <a:pt x="283" y="243"/>
                      <a:pt x="284" y="193"/>
                      <a:pt x="291" y="144"/>
                    </a:cubicBezTo>
                    <a:cubicBezTo>
                      <a:pt x="235" y="222"/>
                      <a:pt x="155" y="298"/>
                      <a:pt x="90" y="296"/>
                    </a:cubicBezTo>
                    <a:cubicBezTo>
                      <a:pt x="63" y="296"/>
                      <a:pt x="26" y="281"/>
                      <a:pt x="7" y="217"/>
                    </a:cubicBezTo>
                    <a:cubicBezTo>
                      <a:pt x="-16" y="135"/>
                      <a:pt x="14" y="66"/>
                      <a:pt x="90" y="28"/>
                    </a:cubicBezTo>
                    <a:cubicBezTo>
                      <a:pt x="163" y="-10"/>
                      <a:pt x="262" y="-8"/>
                      <a:pt x="293" y="32"/>
                    </a:cubicBezTo>
                    <a:cubicBezTo>
                      <a:pt x="299" y="39"/>
                      <a:pt x="297" y="51"/>
                      <a:pt x="290" y="57"/>
                    </a:cubicBezTo>
                    <a:cubicBezTo>
                      <a:pt x="282" y="63"/>
                      <a:pt x="271" y="61"/>
                      <a:pt x="265" y="54"/>
                    </a:cubicBezTo>
                    <a:cubicBezTo>
                      <a:pt x="248" y="32"/>
                      <a:pt x="170" y="26"/>
                      <a:pt x="106" y="59"/>
                    </a:cubicBezTo>
                    <a:cubicBezTo>
                      <a:pt x="64" y="81"/>
                      <a:pt x="18" y="124"/>
                      <a:pt x="41" y="207"/>
                    </a:cubicBezTo>
                    <a:cubicBezTo>
                      <a:pt x="57" y="260"/>
                      <a:pt x="82" y="261"/>
                      <a:pt x="91" y="261"/>
                    </a:cubicBezTo>
                    <a:lnTo>
                      <a:pt x="92" y="261"/>
                    </a:lnTo>
                    <a:cubicBezTo>
                      <a:pt x="166" y="261"/>
                      <a:pt x="289" y="110"/>
                      <a:pt x="319" y="20"/>
                    </a:cubicBezTo>
                    <a:cubicBezTo>
                      <a:pt x="322" y="11"/>
                      <a:pt x="332" y="6"/>
                      <a:pt x="341" y="9"/>
                    </a:cubicBezTo>
                    <a:cubicBezTo>
                      <a:pt x="350" y="12"/>
                      <a:pt x="355" y="22"/>
                      <a:pt x="352" y="31"/>
                    </a:cubicBezTo>
                    <a:cubicBezTo>
                      <a:pt x="332" y="98"/>
                      <a:pt x="308" y="217"/>
                      <a:pt x="329" y="253"/>
                    </a:cubicBezTo>
                    <a:cubicBezTo>
                      <a:pt x="333" y="259"/>
                      <a:pt x="337" y="261"/>
                      <a:pt x="339" y="261"/>
                    </a:cubicBezTo>
                    <a:cubicBezTo>
                      <a:pt x="349" y="264"/>
                      <a:pt x="355" y="273"/>
                      <a:pt x="353" y="282"/>
                    </a:cubicBezTo>
                    <a:cubicBezTo>
                      <a:pt x="351" y="291"/>
                      <a:pt x="344" y="296"/>
                      <a:pt x="336" y="296"/>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58" name="Google Shape;2952;p66">
                <a:extLst>
                  <a:ext uri="{FF2B5EF4-FFF2-40B4-BE49-F238E27FC236}">
                    <a16:creationId xmlns:a16="http://schemas.microsoft.com/office/drawing/2014/main" id="{0E5191C4-D279-7D9B-2119-FAEE1ECFA70E}"/>
                  </a:ext>
                </a:extLst>
              </p:cNvPr>
              <p:cNvSpPr/>
              <p:nvPr/>
            </p:nvSpPr>
            <p:spPr>
              <a:xfrm>
                <a:off x="6108981" y="1257826"/>
                <a:ext cx="41233" cy="66461"/>
              </a:xfrm>
              <a:custGeom>
                <a:avLst/>
                <a:gdLst/>
                <a:ahLst/>
                <a:cxnLst/>
                <a:rect l="l" t="t" r="r" b="b"/>
                <a:pathLst>
                  <a:path w="152" h="245" extrusionOk="0">
                    <a:moveTo>
                      <a:pt x="57" y="189"/>
                    </a:moveTo>
                    <a:cubicBezTo>
                      <a:pt x="59" y="189"/>
                      <a:pt x="61" y="189"/>
                      <a:pt x="62" y="190"/>
                    </a:cubicBezTo>
                    <a:cubicBezTo>
                      <a:pt x="81" y="195"/>
                      <a:pt x="97" y="192"/>
                      <a:pt x="108" y="180"/>
                    </a:cubicBezTo>
                    <a:cubicBezTo>
                      <a:pt x="115" y="171"/>
                      <a:pt x="118" y="158"/>
                      <a:pt x="114" y="149"/>
                    </a:cubicBezTo>
                    <a:cubicBezTo>
                      <a:pt x="114" y="147"/>
                      <a:pt x="111" y="140"/>
                      <a:pt x="98" y="140"/>
                    </a:cubicBezTo>
                    <a:cubicBezTo>
                      <a:pt x="80" y="140"/>
                      <a:pt x="63" y="165"/>
                      <a:pt x="50" y="190"/>
                    </a:cubicBezTo>
                    <a:cubicBezTo>
                      <a:pt x="52" y="189"/>
                      <a:pt x="55" y="189"/>
                      <a:pt x="57" y="189"/>
                    </a:cubicBezTo>
                    <a:moveTo>
                      <a:pt x="17" y="245"/>
                    </a:moveTo>
                    <a:cubicBezTo>
                      <a:pt x="15" y="245"/>
                      <a:pt x="14" y="245"/>
                      <a:pt x="12" y="245"/>
                    </a:cubicBezTo>
                    <a:cubicBezTo>
                      <a:pt x="3" y="242"/>
                      <a:pt x="-3" y="232"/>
                      <a:pt x="0" y="223"/>
                    </a:cubicBezTo>
                    <a:lnTo>
                      <a:pt x="0" y="223"/>
                    </a:lnTo>
                    <a:lnTo>
                      <a:pt x="59" y="13"/>
                    </a:lnTo>
                    <a:cubicBezTo>
                      <a:pt x="61" y="4"/>
                      <a:pt x="71" y="-2"/>
                      <a:pt x="80" y="1"/>
                    </a:cubicBezTo>
                    <a:cubicBezTo>
                      <a:pt x="90" y="4"/>
                      <a:pt x="95" y="13"/>
                      <a:pt x="93" y="23"/>
                    </a:cubicBezTo>
                    <a:lnTo>
                      <a:pt x="67" y="114"/>
                    </a:lnTo>
                    <a:cubicBezTo>
                      <a:pt x="76" y="108"/>
                      <a:pt x="86" y="105"/>
                      <a:pt x="98" y="105"/>
                    </a:cubicBezTo>
                    <a:cubicBezTo>
                      <a:pt x="120" y="105"/>
                      <a:pt x="138" y="116"/>
                      <a:pt x="147" y="134"/>
                    </a:cubicBezTo>
                    <a:cubicBezTo>
                      <a:pt x="156" y="156"/>
                      <a:pt x="151" y="184"/>
                      <a:pt x="134" y="203"/>
                    </a:cubicBezTo>
                    <a:cubicBezTo>
                      <a:pt x="115" y="226"/>
                      <a:pt x="85" y="233"/>
                      <a:pt x="52" y="223"/>
                    </a:cubicBezTo>
                    <a:cubicBezTo>
                      <a:pt x="47" y="222"/>
                      <a:pt x="42" y="218"/>
                      <a:pt x="41" y="212"/>
                    </a:cubicBezTo>
                    <a:cubicBezTo>
                      <a:pt x="38" y="220"/>
                      <a:pt x="36" y="227"/>
                      <a:pt x="34" y="232"/>
                    </a:cubicBezTo>
                    <a:lnTo>
                      <a:pt x="34" y="232"/>
                    </a:lnTo>
                    <a:cubicBezTo>
                      <a:pt x="32" y="240"/>
                      <a:pt x="25" y="245"/>
                      <a:pt x="17" y="245"/>
                    </a:cubicBezTo>
                    <a:close/>
                  </a:path>
                </a:pathLst>
              </a:custGeom>
              <a:solidFill>
                <a:schemeClr val="dk1"/>
              </a:solidFill>
              <a:ln>
                <a:noFill/>
              </a:ln>
            </p:spPr>
            <p:txBody>
              <a:bodyPr spcFirstLastPara="1" wrap="square" lIns="90000" tIns="43200" rIns="90000" bIns="432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nvGrpSpPr>
            <p:cNvPr id="15" name="Google Shape;2953;p66">
              <a:extLst>
                <a:ext uri="{FF2B5EF4-FFF2-40B4-BE49-F238E27FC236}">
                  <a16:creationId xmlns:a16="http://schemas.microsoft.com/office/drawing/2014/main" id="{349EDECA-E8B1-1264-CB8E-AC1A417283E1}"/>
                </a:ext>
              </a:extLst>
            </p:cNvPr>
            <p:cNvGrpSpPr/>
            <p:nvPr/>
          </p:nvGrpSpPr>
          <p:grpSpPr>
            <a:xfrm>
              <a:off x="8575988" y="3090885"/>
              <a:ext cx="365400" cy="282663"/>
              <a:chOff x="7431963" y="1881747"/>
              <a:chExt cx="365400" cy="282663"/>
            </a:xfrm>
          </p:grpSpPr>
          <p:sp>
            <p:nvSpPr>
              <p:cNvPr id="150" name="Google Shape;2954;p66">
                <a:extLst>
                  <a:ext uri="{FF2B5EF4-FFF2-40B4-BE49-F238E27FC236}">
                    <a16:creationId xmlns:a16="http://schemas.microsoft.com/office/drawing/2014/main" id="{50395F87-87CE-5B1B-C678-0C4B11B804B9}"/>
                  </a:ext>
                </a:extLst>
              </p:cNvPr>
              <p:cNvSpPr/>
              <p:nvPr/>
            </p:nvSpPr>
            <p:spPr>
              <a:xfrm>
                <a:off x="7431963" y="1953634"/>
                <a:ext cx="82737" cy="210777"/>
              </a:xfrm>
              <a:custGeom>
                <a:avLst/>
                <a:gdLst/>
                <a:ahLst/>
                <a:cxnLst/>
                <a:rect l="l" t="t" r="r" b="b"/>
                <a:pathLst>
                  <a:path w="305" h="777" extrusionOk="0">
                    <a:moveTo>
                      <a:pt x="288" y="777"/>
                    </a:moveTo>
                    <a:cubicBezTo>
                      <a:pt x="283" y="777"/>
                      <a:pt x="278" y="775"/>
                      <a:pt x="275" y="771"/>
                    </a:cubicBezTo>
                    <a:lnTo>
                      <a:pt x="5" y="476"/>
                    </a:lnTo>
                    <a:cubicBezTo>
                      <a:pt x="0" y="471"/>
                      <a:pt x="-1" y="465"/>
                      <a:pt x="1" y="459"/>
                    </a:cubicBezTo>
                    <a:lnTo>
                      <a:pt x="124" y="13"/>
                    </a:lnTo>
                    <a:cubicBezTo>
                      <a:pt x="127" y="3"/>
                      <a:pt x="136" y="-2"/>
                      <a:pt x="146" y="0"/>
                    </a:cubicBezTo>
                    <a:cubicBezTo>
                      <a:pt x="155" y="3"/>
                      <a:pt x="161" y="13"/>
                      <a:pt x="158" y="22"/>
                    </a:cubicBezTo>
                    <a:lnTo>
                      <a:pt x="37" y="459"/>
                    </a:lnTo>
                    <a:lnTo>
                      <a:pt x="301" y="747"/>
                    </a:lnTo>
                    <a:cubicBezTo>
                      <a:pt x="307" y="754"/>
                      <a:pt x="307" y="766"/>
                      <a:pt x="300" y="772"/>
                    </a:cubicBezTo>
                    <a:cubicBezTo>
                      <a:pt x="296" y="775"/>
                      <a:pt x="292" y="777"/>
                      <a:pt x="288" y="777"/>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51" name="Google Shape;2955;p66">
                <a:extLst>
                  <a:ext uri="{FF2B5EF4-FFF2-40B4-BE49-F238E27FC236}">
                    <a16:creationId xmlns:a16="http://schemas.microsoft.com/office/drawing/2014/main" id="{4C95ED03-6CA1-B791-F031-E8C2C0C4B0B1}"/>
                  </a:ext>
                </a:extLst>
              </p:cNvPr>
              <p:cNvSpPr/>
              <p:nvPr/>
            </p:nvSpPr>
            <p:spPr>
              <a:xfrm>
                <a:off x="7507376" y="2002734"/>
                <a:ext cx="93317" cy="79753"/>
              </a:xfrm>
              <a:custGeom>
                <a:avLst/>
                <a:gdLst/>
                <a:ahLst/>
                <a:cxnLst/>
                <a:rect l="l" t="t" r="r" b="b"/>
                <a:pathLst>
                  <a:path w="344" h="294" extrusionOk="0">
                    <a:moveTo>
                      <a:pt x="327" y="294"/>
                    </a:moveTo>
                    <a:cubicBezTo>
                      <a:pt x="323" y="294"/>
                      <a:pt x="319" y="293"/>
                      <a:pt x="316" y="290"/>
                    </a:cubicBezTo>
                    <a:lnTo>
                      <a:pt x="6" y="31"/>
                    </a:lnTo>
                    <a:cubicBezTo>
                      <a:pt x="-1" y="25"/>
                      <a:pt x="-2" y="14"/>
                      <a:pt x="4" y="6"/>
                    </a:cubicBezTo>
                    <a:cubicBezTo>
                      <a:pt x="10" y="-1"/>
                      <a:pt x="22" y="-2"/>
                      <a:pt x="29" y="4"/>
                    </a:cubicBezTo>
                    <a:lnTo>
                      <a:pt x="338" y="263"/>
                    </a:lnTo>
                    <a:cubicBezTo>
                      <a:pt x="346" y="269"/>
                      <a:pt x="347" y="280"/>
                      <a:pt x="340" y="288"/>
                    </a:cubicBezTo>
                    <a:cubicBezTo>
                      <a:pt x="337" y="292"/>
                      <a:pt x="332" y="294"/>
                      <a:pt x="327" y="294"/>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52" name="Google Shape;2956;p66">
                <a:extLst>
                  <a:ext uri="{FF2B5EF4-FFF2-40B4-BE49-F238E27FC236}">
                    <a16:creationId xmlns:a16="http://schemas.microsoft.com/office/drawing/2014/main" id="{90C730AA-9B73-287E-FF0F-AC723D4ED024}"/>
                  </a:ext>
                </a:extLst>
              </p:cNvPr>
              <p:cNvSpPr/>
              <p:nvPr/>
            </p:nvSpPr>
            <p:spPr>
              <a:xfrm>
                <a:off x="7528806" y="1985644"/>
                <a:ext cx="45845" cy="98471"/>
              </a:xfrm>
              <a:custGeom>
                <a:avLst/>
                <a:gdLst/>
                <a:ahLst/>
                <a:cxnLst/>
                <a:rect l="l" t="t" r="r" b="b"/>
                <a:pathLst>
                  <a:path w="169" h="363" extrusionOk="0">
                    <a:moveTo>
                      <a:pt x="18" y="363"/>
                    </a:moveTo>
                    <a:cubicBezTo>
                      <a:pt x="16" y="363"/>
                      <a:pt x="13" y="363"/>
                      <a:pt x="11" y="362"/>
                    </a:cubicBezTo>
                    <a:cubicBezTo>
                      <a:pt x="2" y="358"/>
                      <a:pt x="-2" y="348"/>
                      <a:pt x="1" y="339"/>
                    </a:cubicBezTo>
                    <a:lnTo>
                      <a:pt x="135" y="10"/>
                    </a:lnTo>
                    <a:cubicBezTo>
                      <a:pt x="139" y="1"/>
                      <a:pt x="149" y="-3"/>
                      <a:pt x="158" y="1"/>
                    </a:cubicBezTo>
                    <a:cubicBezTo>
                      <a:pt x="167" y="4"/>
                      <a:pt x="172" y="15"/>
                      <a:pt x="168" y="24"/>
                    </a:cubicBezTo>
                    <a:lnTo>
                      <a:pt x="34" y="352"/>
                    </a:lnTo>
                    <a:cubicBezTo>
                      <a:pt x="31" y="359"/>
                      <a:pt x="25" y="363"/>
                      <a:pt x="18" y="363"/>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53" name="Google Shape;2957;p66">
                <a:extLst>
                  <a:ext uri="{FF2B5EF4-FFF2-40B4-BE49-F238E27FC236}">
                    <a16:creationId xmlns:a16="http://schemas.microsoft.com/office/drawing/2014/main" id="{A3FCD609-610D-AAD0-E12E-DE8406628ED7}"/>
                  </a:ext>
                </a:extLst>
              </p:cNvPr>
              <p:cNvSpPr/>
              <p:nvPr/>
            </p:nvSpPr>
            <p:spPr>
              <a:xfrm>
                <a:off x="7613713" y="2063227"/>
                <a:ext cx="19803" cy="37978"/>
              </a:xfrm>
              <a:custGeom>
                <a:avLst/>
                <a:gdLst/>
                <a:ahLst/>
                <a:cxnLst/>
                <a:rect l="l" t="t" r="r" b="b"/>
                <a:pathLst>
                  <a:path w="73" h="140" extrusionOk="0">
                    <a:moveTo>
                      <a:pt x="18" y="140"/>
                    </a:moveTo>
                    <a:cubicBezTo>
                      <a:pt x="11" y="140"/>
                      <a:pt x="4" y="135"/>
                      <a:pt x="1" y="127"/>
                    </a:cubicBezTo>
                    <a:cubicBezTo>
                      <a:pt x="-1" y="118"/>
                      <a:pt x="4" y="108"/>
                      <a:pt x="13" y="106"/>
                    </a:cubicBezTo>
                    <a:cubicBezTo>
                      <a:pt x="31" y="100"/>
                      <a:pt x="39" y="51"/>
                      <a:pt x="38" y="18"/>
                    </a:cubicBezTo>
                    <a:cubicBezTo>
                      <a:pt x="38" y="8"/>
                      <a:pt x="45" y="0"/>
                      <a:pt x="55" y="0"/>
                    </a:cubicBezTo>
                    <a:cubicBezTo>
                      <a:pt x="65" y="-1"/>
                      <a:pt x="73" y="7"/>
                      <a:pt x="73" y="17"/>
                    </a:cubicBezTo>
                    <a:cubicBezTo>
                      <a:pt x="74" y="34"/>
                      <a:pt x="74" y="124"/>
                      <a:pt x="23" y="139"/>
                    </a:cubicBezTo>
                    <a:cubicBezTo>
                      <a:pt x="22" y="140"/>
                      <a:pt x="20" y="140"/>
                      <a:pt x="18" y="140"/>
                    </a:cubicBezTo>
                    <a:close/>
                  </a:path>
                </a:pathLst>
              </a:custGeom>
              <a:solidFill>
                <a:schemeClr val="dk1"/>
              </a:solidFill>
              <a:ln>
                <a:noFill/>
              </a:ln>
            </p:spPr>
            <p:txBody>
              <a:bodyPr spcFirstLastPara="1" wrap="square" lIns="90000" tIns="5400" rIns="90000" bIns="54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54" name="Google Shape;2958;p66">
                <a:extLst>
                  <a:ext uri="{FF2B5EF4-FFF2-40B4-BE49-F238E27FC236}">
                    <a16:creationId xmlns:a16="http://schemas.microsoft.com/office/drawing/2014/main" id="{44130332-E4AE-C29B-B01C-1D5DAFBD15C3}"/>
                  </a:ext>
                </a:extLst>
              </p:cNvPr>
              <p:cNvSpPr/>
              <p:nvPr/>
            </p:nvSpPr>
            <p:spPr>
              <a:xfrm>
                <a:off x="7634601" y="1975064"/>
                <a:ext cx="60222" cy="46930"/>
              </a:xfrm>
              <a:custGeom>
                <a:avLst/>
                <a:gdLst/>
                <a:ahLst/>
                <a:cxnLst/>
                <a:rect l="l" t="t" r="r" b="b"/>
                <a:pathLst>
                  <a:path w="222" h="173" extrusionOk="0">
                    <a:moveTo>
                      <a:pt x="204" y="173"/>
                    </a:moveTo>
                    <a:cubicBezTo>
                      <a:pt x="201" y="173"/>
                      <a:pt x="197" y="172"/>
                      <a:pt x="194" y="170"/>
                    </a:cubicBezTo>
                    <a:lnTo>
                      <a:pt x="8" y="31"/>
                    </a:lnTo>
                    <a:cubicBezTo>
                      <a:pt x="0" y="25"/>
                      <a:pt x="-2" y="14"/>
                      <a:pt x="4" y="6"/>
                    </a:cubicBezTo>
                    <a:cubicBezTo>
                      <a:pt x="10" y="-1"/>
                      <a:pt x="21" y="-3"/>
                      <a:pt x="29" y="3"/>
                    </a:cubicBezTo>
                    <a:lnTo>
                      <a:pt x="215" y="141"/>
                    </a:lnTo>
                    <a:cubicBezTo>
                      <a:pt x="223" y="147"/>
                      <a:pt x="224" y="158"/>
                      <a:pt x="219" y="166"/>
                    </a:cubicBezTo>
                    <a:cubicBezTo>
                      <a:pt x="215" y="171"/>
                      <a:pt x="210" y="173"/>
                      <a:pt x="204" y="173"/>
                    </a:cubicBezTo>
                    <a:close/>
                  </a:path>
                </a:pathLst>
              </a:custGeom>
              <a:solidFill>
                <a:schemeClr val="dk1"/>
              </a:solidFill>
              <a:ln>
                <a:noFill/>
              </a:ln>
            </p:spPr>
            <p:txBody>
              <a:bodyPr spcFirstLastPara="1" wrap="square" lIns="90000" tIns="17275" rIns="90000" bIns="1727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55" name="Google Shape;2959;p66">
                <a:extLst>
                  <a:ext uri="{FF2B5EF4-FFF2-40B4-BE49-F238E27FC236}">
                    <a16:creationId xmlns:a16="http://schemas.microsoft.com/office/drawing/2014/main" id="{764BDED4-FBB8-6C82-457E-CFE32478D4A4}"/>
                  </a:ext>
                </a:extLst>
              </p:cNvPr>
              <p:cNvSpPr/>
              <p:nvPr/>
            </p:nvSpPr>
            <p:spPr>
              <a:xfrm>
                <a:off x="7654133" y="1944139"/>
                <a:ext cx="59408" cy="189346"/>
              </a:xfrm>
              <a:custGeom>
                <a:avLst/>
                <a:gdLst/>
                <a:ahLst/>
                <a:cxnLst/>
                <a:rect l="l" t="t" r="r" b="b"/>
                <a:pathLst>
                  <a:path w="219" h="698" extrusionOk="0">
                    <a:moveTo>
                      <a:pt x="18" y="698"/>
                    </a:moveTo>
                    <a:cubicBezTo>
                      <a:pt x="16" y="698"/>
                      <a:pt x="14" y="698"/>
                      <a:pt x="13" y="697"/>
                    </a:cubicBezTo>
                    <a:cubicBezTo>
                      <a:pt x="3" y="694"/>
                      <a:pt x="-2" y="685"/>
                      <a:pt x="1" y="675"/>
                    </a:cubicBezTo>
                    <a:lnTo>
                      <a:pt x="185" y="12"/>
                    </a:lnTo>
                    <a:cubicBezTo>
                      <a:pt x="187" y="3"/>
                      <a:pt x="197" y="-3"/>
                      <a:pt x="207" y="0"/>
                    </a:cubicBezTo>
                    <a:cubicBezTo>
                      <a:pt x="216" y="3"/>
                      <a:pt x="221" y="12"/>
                      <a:pt x="219" y="22"/>
                    </a:cubicBezTo>
                    <a:lnTo>
                      <a:pt x="35" y="685"/>
                    </a:lnTo>
                    <a:cubicBezTo>
                      <a:pt x="32" y="693"/>
                      <a:pt x="25" y="698"/>
                      <a:pt x="18" y="698"/>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56" name="Google Shape;2960;p66">
                <a:extLst>
                  <a:ext uri="{FF2B5EF4-FFF2-40B4-BE49-F238E27FC236}">
                    <a16:creationId xmlns:a16="http://schemas.microsoft.com/office/drawing/2014/main" id="{DEB6CD1B-0547-DEDA-1EFC-573CEFA53CEF}"/>
                  </a:ext>
                </a:extLst>
              </p:cNvPr>
              <p:cNvSpPr/>
              <p:nvPr/>
            </p:nvSpPr>
            <p:spPr>
              <a:xfrm>
                <a:off x="7706488" y="1881747"/>
                <a:ext cx="90875" cy="201554"/>
              </a:xfrm>
              <a:custGeom>
                <a:avLst/>
                <a:gdLst/>
                <a:ahLst/>
                <a:cxnLst/>
                <a:rect l="l" t="t" r="r" b="b"/>
                <a:pathLst>
                  <a:path w="335" h="743" extrusionOk="0">
                    <a:moveTo>
                      <a:pt x="189" y="743"/>
                    </a:moveTo>
                    <a:cubicBezTo>
                      <a:pt x="188" y="743"/>
                      <a:pt x="186" y="743"/>
                      <a:pt x="184" y="742"/>
                    </a:cubicBezTo>
                    <a:cubicBezTo>
                      <a:pt x="175" y="739"/>
                      <a:pt x="170" y="729"/>
                      <a:pt x="173" y="720"/>
                    </a:cubicBezTo>
                    <a:lnTo>
                      <a:pt x="297" y="359"/>
                    </a:lnTo>
                    <a:lnTo>
                      <a:pt x="5" y="28"/>
                    </a:lnTo>
                    <a:cubicBezTo>
                      <a:pt x="-2" y="21"/>
                      <a:pt x="-1" y="10"/>
                      <a:pt x="6" y="4"/>
                    </a:cubicBezTo>
                    <a:cubicBezTo>
                      <a:pt x="13" y="-3"/>
                      <a:pt x="24" y="-2"/>
                      <a:pt x="31" y="5"/>
                    </a:cubicBezTo>
                    <a:lnTo>
                      <a:pt x="330" y="344"/>
                    </a:lnTo>
                    <a:cubicBezTo>
                      <a:pt x="334" y="348"/>
                      <a:pt x="336" y="355"/>
                      <a:pt x="334" y="361"/>
                    </a:cubicBezTo>
                    <a:lnTo>
                      <a:pt x="206" y="731"/>
                    </a:lnTo>
                    <a:cubicBezTo>
                      <a:pt x="204" y="739"/>
                      <a:pt x="197" y="743"/>
                      <a:pt x="189" y="743"/>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nvGrpSpPr>
            <p:cNvPr id="16" name="Google Shape;2961;p66">
              <a:extLst>
                <a:ext uri="{FF2B5EF4-FFF2-40B4-BE49-F238E27FC236}">
                  <a16:creationId xmlns:a16="http://schemas.microsoft.com/office/drawing/2014/main" id="{3DEDCCCF-4740-12E1-8993-2A4B36F53489}"/>
                </a:ext>
              </a:extLst>
            </p:cNvPr>
            <p:cNvGrpSpPr/>
            <p:nvPr/>
          </p:nvGrpSpPr>
          <p:grpSpPr>
            <a:xfrm rot="1153169">
              <a:off x="8150249" y="4249824"/>
              <a:ext cx="269381" cy="358904"/>
              <a:chOff x="5471497" y="3902439"/>
              <a:chExt cx="269371" cy="358890"/>
            </a:xfrm>
          </p:grpSpPr>
          <p:sp>
            <p:nvSpPr>
              <p:cNvPr id="148" name="Google Shape;2962;p66">
                <a:extLst>
                  <a:ext uri="{FF2B5EF4-FFF2-40B4-BE49-F238E27FC236}">
                    <a16:creationId xmlns:a16="http://schemas.microsoft.com/office/drawing/2014/main" id="{A248AC01-7C44-4386-F3B0-879C9BD4C8EB}"/>
                  </a:ext>
                </a:extLst>
              </p:cNvPr>
              <p:cNvSpPr/>
              <p:nvPr/>
            </p:nvSpPr>
            <p:spPr>
              <a:xfrm>
                <a:off x="5471497" y="3902439"/>
                <a:ext cx="269371" cy="358890"/>
              </a:xfrm>
              <a:custGeom>
                <a:avLst/>
                <a:gdLst/>
                <a:ahLst/>
                <a:cxnLst/>
                <a:rect l="l" t="t" r="r" b="b"/>
                <a:pathLst>
                  <a:path w="993" h="1323" extrusionOk="0">
                    <a:moveTo>
                      <a:pt x="457" y="52"/>
                    </a:moveTo>
                    <a:lnTo>
                      <a:pt x="52" y="1258"/>
                    </a:lnTo>
                    <a:lnTo>
                      <a:pt x="949" y="601"/>
                    </a:lnTo>
                    <a:lnTo>
                      <a:pt x="457" y="52"/>
                    </a:lnTo>
                    <a:moveTo>
                      <a:pt x="17" y="1323"/>
                    </a:moveTo>
                    <a:cubicBezTo>
                      <a:pt x="13" y="1323"/>
                      <a:pt x="10" y="1322"/>
                      <a:pt x="7" y="1320"/>
                    </a:cubicBezTo>
                    <a:cubicBezTo>
                      <a:pt x="0" y="1315"/>
                      <a:pt x="-2" y="1307"/>
                      <a:pt x="0" y="1300"/>
                    </a:cubicBezTo>
                    <a:lnTo>
                      <a:pt x="433" y="12"/>
                    </a:lnTo>
                    <a:cubicBezTo>
                      <a:pt x="435" y="6"/>
                      <a:pt x="440" y="1"/>
                      <a:pt x="446" y="0"/>
                    </a:cubicBezTo>
                    <a:cubicBezTo>
                      <a:pt x="452" y="-1"/>
                      <a:pt x="459" y="1"/>
                      <a:pt x="463" y="6"/>
                    </a:cubicBezTo>
                    <a:lnTo>
                      <a:pt x="988" y="591"/>
                    </a:lnTo>
                    <a:cubicBezTo>
                      <a:pt x="991" y="595"/>
                      <a:pt x="993" y="600"/>
                      <a:pt x="992" y="605"/>
                    </a:cubicBezTo>
                    <a:cubicBezTo>
                      <a:pt x="992" y="610"/>
                      <a:pt x="989" y="614"/>
                      <a:pt x="985" y="617"/>
                    </a:cubicBezTo>
                    <a:lnTo>
                      <a:pt x="28" y="1320"/>
                    </a:lnTo>
                    <a:cubicBezTo>
                      <a:pt x="24" y="1322"/>
                      <a:pt x="21" y="1323"/>
                      <a:pt x="17" y="1323"/>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49" name="Google Shape;2963;p66">
                <a:extLst>
                  <a:ext uri="{FF2B5EF4-FFF2-40B4-BE49-F238E27FC236}">
                    <a16:creationId xmlns:a16="http://schemas.microsoft.com/office/drawing/2014/main" id="{15581012-C4DF-5482-EA5A-EE8172298488}"/>
                  </a:ext>
                </a:extLst>
              </p:cNvPr>
              <p:cNvSpPr/>
              <p:nvPr/>
            </p:nvSpPr>
            <p:spPr>
              <a:xfrm>
                <a:off x="5666269" y="4024781"/>
                <a:ext cx="41504" cy="71615"/>
              </a:xfrm>
              <a:custGeom>
                <a:avLst/>
                <a:gdLst/>
                <a:ahLst/>
                <a:cxnLst/>
                <a:rect l="l" t="t" r="r" b="b"/>
                <a:pathLst>
                  <a:path w="153" h="264" extrusionOk="0">
                    <a:moveTo>
                      <a:pt x="128" y="264"/>
                    </a:moveTo>
                    <a:cubicBezTo>
                      <a:pt x="123" y="264"/>
                      <a:pt x="118" y="262"/>
                      <a:pt x="115" y="258"/>
                    </a:cubicBezTo>
                    <a:lnTo>
                      <a:pt x="4" y="131"/>
                    </a:lnTo>
                    <a:cubicBezTo>
                      <a:pt x="1" y="128"/>
                      <a:pt x="-1" y="123"/>
                      <a:pt x="0" y="118"/>
                    </a:cubicBezTo>
                    <a:cubicBezTo>
                      <a:pt x="0" y="114"/>
                      <a:pt x="2" y="109"/>
                      <a:pt x="6" y="106"/>
                    </a:cubicBezTo>
                    <a:lnTo>
                      <a:pt x="124" y="4"/>
                    </a:lnTo>
                    <a:cubicBezTo>
                      <a:pt x="131" y="-2"/>
                      <a:pt x="142" y="-2"/>
                      <a:pt x="149" y="6"/>
                    </a:cubicBezTo>
                    <a:cubicBezTo>
                      <a:pt x="155" y="13"/>
                      <a:pt x="154" y="24"/>
                      <a:pt x="147" y="31"/>
                    </a:cubicBezTo>
                    <a:lnTo>
                      <a:pt x="42" y="121"/>
                    </a:lnTo>
                    <a:lnTo>
                      <a:pt x="141" y="235"/>
                    </a:lnTo>
                    <a:cubicBezTo>
                      <a:pt x="148" y="242"/>
                      <a:pt x="147" y="253"/>
                      <a:pt x="140" y="260"/>
                    </a:cubicBezTo>
                    <a:cubicBezTo>
                      <a:pt x="136" y="263"/>
                      <a:pt x="132" y="264"/>
                      <a:pt x="128" y="264"/>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nvGrpSpPr>
            <p:cNvPr id="17" name="Google Shape;2964;p66">
              <a:extLst>
                <a:ext uri="{FF2B5EF4-FFF2-40B4-BE49-F238E27FC236}">
                  <a16:creationId xmlns:a16="http://schemas.microsoft.com/office/drawing/2014/main" id="{A9C5F5B6-EA2A-435B-7D95-3D228E3D5531}"/>
                </a:ext>
              </a:extLst>
            </p:cNvPr>
            <p:cNvGrpSpPr/>
            <p:nvPr/>
          </p:nvGrpSpPr>
          <p:grpSpPr>
            <a:xfrm>
              <a:off x="4915241" y="1171335"/>
              <a:ext cx="414500" cy="435660"/>
              <a:chOff x="4592041" y="1871710"/>
              <a:chExt cx="414500" cy="435660"/>
            </a:xfrm>
          </p:grpSpPr>
          <p:sp>
            <p:nvSpPr>
              <p:cNvPr id="139" name="Google Shape;2965;p66">
                <a:extLst>
                  <a:ext uri="{FF2B5EF4-FFF2-40B4-BE49-F238E27FC236}">
                    <a16:creationId xmlns:a16="http://schemas.microsoft.com/office/drawing/2014/main" id="{72A9D881-B5D9-8259-07B6-C98136A27C78}"/>
                  </a:ext>
                </a:extLst>
              </p:cNvPr>
              <p:cNvSpPr/>
              <p:nvPr/>
            </p:nvSpPr>
            <p:spPr>
              <a:xfrm>
                <a:off x="4611844" y="2058615"/>
                <a:ext cx="248755" cy="248755"/>
              </a:xfrm>
              <a:custGeom>
                <a:avLst/>
                <a:gdLst/>
                <a:ahLst/>
                <a:cxnLst/>
                <a:rect l="l" t="t" r="r" b="b"/>
                <a:pathLst>
                  <a:path w="917" h="917" extrusionOk="0">
                    <a:moveTo>
                      <a:pt x="459" y="35"/>
                    </a:moveTo>
                    <a:cubicBezTo>
                      <a:pt x="225" y="35"/>
                      <a:pt x="36" y="225"/>
                      <a:pt x="36" y="458"/>
                    </a:cubicBezTo>
                    <a:cubicBezTo>
                      <a:pt x="36" y="691"/>
                      <a:pt x="225" y="881"/>
                      <a:pt x="459" y="881"/>
                    </a:cubicBezTo>
                    <a:cubicBezTo>
                      <a:pt x="692" y="881"/>
                      <a:pt x="882" y="691"/>
                      <a:pt x="882" y="458"/>
                    </a:cubicBezTo>
                    <a:cubicBezTo>
                      <a:pt x="882" y="225"/>
                      <a:pt x="692" y="35"/>
                      <a:pt x="459" y="35"/>
                    </a:cubicBezTo>
                    <a:moveTo>
                      <a:pt x="459" y="917"/>
                    </a:moveTo>
                    <a:cubicBezTo>
                      <a:pt x="206" y="917"/>
                      <a:pt x="0" y="711"/>
                      <a:pt x="0" y="458"/>
                    </a:cubicBezTo>
                    <a:cubicBezTo>
                      <a:pt x="0" y="205"/>
                      <a:pt x="206" y="0"/>
                      <a:pt x="459" y="0"/>
                    </a:cubicBezTo>
                    <a:cubicBezTo>
                      <a:pt x="712" y="0"/>
                      <a:pt x="917" y="205"/>
                      <a:pt x="917" y="458"/>
                    </a:cubicBezTo>
                    <a:cubicBezTo>
                      <a:pt x="917" y="711"/>
                      <a:pt x="712" y="917"/>
                      <a:pt x="459" y="917"/>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40" name="Google Shape;2966;p66">
                <a:extLst>
                  <a:ext uri="{FF2B5EF4-FFF2-40B4-BE49-F238E27FC236}">
                    <a16:creationId xmlns:a16="http://schemas.microsoft.com/office/drawing/2014/main" id="{14291A58-10CB-26CC-FBBD-377B2B2C6C3A}"/>
                  </a:ext>
                </a:extLst>
              </p:cNvPr>
              <p:cNvSpPr/>
              <p:nvPr/>
            </p:nvSpPr>
            <p:spPr>
              <a:xfrm>
                <a:off x="4731474" y="1940884"/>
                <a:ext cx="275068" cy="274797"/>
              </a:xfrm>
              <a:custGeom>
                <a:avLst/>
                <a:gdLst/>
                <a:ahLst/>
                <a:cxnLst/>
                <a:rect l="l" t="t" r="r" b="b"/>
                <a:pathLst>
                  <a:path w="1014" h="1013" extrusionOk="0">
                    <a:moveTo>
                      <a:pt x="507" y="35"/>
                    </a:moveTo>
                    <a:cubicBezTo>
                      <a:pt x="247" y="35"/>
                      <a:pt x="35" y="246"/>
                      <a:pt x="35" y="506"/>
                    </a:cubicBezTo>
                    <a:cubicBezTo>
                      <a:pt x="35" y="766"/>
                      <a:pt x="247" y="978"/>
                      <a:pt x="507" y="978"/>
                    </a:cubicBezTo>
                    <a:cubicBezTo>
                      <a:pt x="767" y="978"/>
                      <a:pt x="978" y="766"/>
                      <a:pt x="978" y="506"/>
                    </a:cubicBezTo>
                    <a:cubicBezTo>
                      <a:pt x="978" y="246"/>
                      <a:pt x="767" y="35"/>
                      <a:pt x="507" y="35"/>
                    </a:cubicBezTo>
                    <a:moveTo>
                      <a:pt x="507" y="1013"/>
                    </a:moveTo>
                    <a:cubicBezTo>
                      <a:pt x="227" y="1013"/>
                      <a:pt x="0" y="786"/>
                      <a:pt x="0" y="506"/>
                    </a:cubicBezTo>
                    <a:cubicBezTo>
                      <a:pt x="0" y="227"/>
                      <a:pt x="227" y="0"/>
                      <a:pt x="507" y="0"/>
                    </a:cubicBezTo>
                    <a:cubicBezTo>
                      <a:pt x="786" y="0"/>
                      <a:pt x="1014" y="227"/>
                      <a:pt x="1014" y="506"/>
                    </a:cubicBezTo>
                    <a:cubicBezTo>
                      <a:pt x="1014" y="786"/>
                      <a:pt x="786" y="1013"/>
                      <a:pt x="507" y="1013"/>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41" name="Google Shape;2967;p66">
                <a:extLst>
                  <a:ext uri="{FF2B5EF4-FFF2-40B4-BE49-F238E27FC236}">
                    <a16:creationId xmlns:a16="http://schemas.microsoft.com/office/drawing/2014/main" id="{65DCEE9F-AB61-DC07-B8ED-F0D8BE29462E}"/>
                  </a:ext>
                </a:extLst>
              </p:cNvPr>
              <p:cNvSpPr/>
              <p:nvPr/>
            </p:nvSpPr>
            <p:spPr>
              <a:xfrm>
                <a:off x="4738798" y="2060785"/>
                <a:ext cx="25771" cy="65919"/>
              </a:xfrm>
              <a:custGeom>
                <a:avLst/>
                <a:gdLst/>
                <a:ahLst/>
                <a:cxnLst/>
                <a:rect l="l" t="t" r="r" b="b"/>
                <a:pathLst>
                  <a:path w="95" h="243" extrusionOk="0">
                    <a:moveTo>
                      <a:pt x="18" y="243"/>
                    </a:moveTo>
                    <a:cubicBezTo>
                      <a:pt x="16" y="243"/>
                      <a:pt x="15" y="243"/>
                      <a:pt x="13" y="242"/>
                    </a:cubicBezTo>
                    <a:cubicBezTo>
                      <a:pt x="4" y="240"/>
                      <a:pt x="-2" y="230"/>
                      <a:pt x="1" y="220"/>
                    </a:cubicBezTo>
                    <a:lnTo>
                      <a:pt x="61" y="13"/>
                    </a:lnTo>
                    <a:cubicBezTo>
                      <a:pt x="63" y="4"/>
                      <a:pt x="73" y="-2"/>
                      <a:pt x="82" y="1"/>
                    </a:cubicBezTo>
                    <a:cubicBezTo>
                      <a:pt x="92" y="4"/>
                      <a:pt x="97" y="13"/>
                      <a:pt x="94" y="23"/>
                    </a:cubicBezTo>
                    <a:lnTo>
                      <a:pt x="35" y="230"/>
                    </a:lnTo>
                    <a:cubicBezTo>
                      <a:pt x="33" y="238"/>
                      <a:pt x="26" y="243"/>
                      <a:pt x="18" y="243"/>
                    </a:cubicBezTo>
                    <a:close/>
                  </a:path>
                </a:pathLst>
              </a:custGeom>
              <a:solidFill>
                <a:schemeClr val="dk1"/>
              </a:solidFill>
              <a:ln>
                <a:noFill/>
              </a:ln>
            </p:spPr>
            <p:txBody>
              <a:bodyPr spcFirstLastPara="1" wrap="square" lIns="90000" tIns="42475" rIns="90000" bIns="4247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42" name="Google Shape;2968;p66">
                <a:extLst>
                  <a:ext uri="{FF2B5EF4-FFF2-40B4-BE49-F238E27FC236}">
                    <a16:creationId xmlns:a16="http://schemas.microsoft.com/office/drawing/2014/main" id="{01A52069-7B0F-7BAF-4551-EA27008EE8E8}"/>
                  </a:ext>
                </a:extLst>
              </p:cNvPr>
              <p:cNvSpPr/>
              <p:nvPr/>
            </p:nvSpPr>
            <p:spPr>
              <a:xfrm>
                <a:off x="4755074" y="2067838"/>
                <a:ext cx="32552" cy="90604"/>
              </a:xfrm>
              <a:custGeom>
                <a:avLst/>
                <a:gdLst/>
                <a:ahLst/>
                <a:cxnLst/>
                <a:rect l="l" t="t" r="r" b="b"/>
                <a:pathLst>
                  <a:path w="120" h="334" extrusionOk="0">
                    <a:moveTo>
                      <a:pt x="18" y="334"/>
                    </a:moveTo>
                    <a:cubicBezTo>
                      <a:pt x="16" y="334"/>
                      <a:pt x="14" y="334"/>
                      <a:pt x="13" y="333"/>
                    </a:cubicBezTo>
                    <a:cubicBezTo>
                      <a:pt x="3" y="331"/>
                      <a:pt x="-2" y="321"/>
                      <a:pt x="1" y="312"/>
                    </a:cubicBezTo>
                    <a:lnTo>
                      <a:pt x="85" y="13"/>
                    </a:lnTo>
                    <a:cubicBezTo>
                      <a:pt x="88" y="4"/>
                      <a:pt x="98" y="-2"/>
                      <a:pt x="107" y="1"/>
                    </a:cubicBezTo>
                    <a:cubicBezTo>
                      <a:pt x="116" y="4"/>
                      <a:pt x="122" y="13"/>
                      <a:pt x="119" y="23"/>
                    </a:cubicBezTo>
                    <a:lnTo>
                      <a:pt x="34" y="321"/>
                    </a:lnTo>
                    <a:cubicBezTo>
                      <a:pt x="32" y="329"/>
                      <a:pt x="25" y="334"/>
                      <a:pt x="18" y="334"/>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43" name="Google Shape;2969;p66">
                <a:extLst>
                  <a:ext uri="{FF2B5EF4-FFF2-40B4-BE49-F238E27FC236}">
                    <a16:creationId xmlns:a16="http://schemas.microsoft.com/office/drawing/2014/main" id="{74232496-C1BA-5B66-3E37-3EA469A8D49F}"/>
                  </a:ext>
                </a:extLst>
              </p:cNvPr>
              <p:cNvSpPr/>
              <p:nvPr/>
            </p:nvSpPr>
            <p:spPr>
              <a:xfrm>
                <a:off x="4777861" y="2081673"/>
                <a:ext cx="33637" cy="100912"/>
              </a:xfrm>
              <a:custGeom>
                <a:avLst/>
                <a:gdLst/>
                <a:ahLst/>
                <a:cxnLst/>
                <a:rect l="l" t="t" r="r" b="b"/>
                <a:pathLst>
                  <a:path w="124" h="372" extrusionOk="0">
                    <a:moveTo>
                      <a:pt x="18" y="372"/>
                    </a:moveTo>
                    <a:cubicBezTo>
                      <a:pt x="17" y="372"/>
                      <a:pt x="15" y="372"/>
                      <a:pt x="14" y="372"/>
                    </a:cubicBezTo>
                    <a:cubicBezTo>
                      <a:pt x="4" y="369"/>
                      <a:pt x="-2" y="359"/>
                      <a:pt x="1" y="350"/>
                    </a:cubicBezTo>
                    <a:lnTo>
                      <a:pt x="89" y="13"/>
                    </a:lnTo>
                    <a:cubicBezTo>
                      <a:pt x="92" y="3"/>
                      <a:pt x="101" y="-2"/>
                      <a:pt x="111" y="0"/>
                    </a:cubicBezTo>
                    <a:cubicBezTo>
                      <a:pt x="120" y="2"/>
                      <a:pt x="126" y="12"/>
                      <a:pt x="123" y="21"/>
                    </a:cubicBezTo>
                    <a:lnTo>
                      <a:pt x="35" y="359"/>
                    </a:lnTo>
                    <a:cubicBezTo>
                      <a:pt x="33" y="367"/>
                      <a:pt x="26" y="372"/>
                      <a:pt x="18" y="372"/>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44" name="Google Shape;2970;p66">
                <a:extLst>
                  <a:ext uri="{FF2B5EF4-FFF2-40B4-BE49-F238E27FC236}">
                    <a16:creationId xmlns:a16="http://schemas.microsoft.com/office/drawing/2014/main" id="{8DD67B85-93BE-CFEB-67C0-1C58CB72C5AD}"/>
                  </a:ext>
                </a:extLst>
              </p:cNvPr>
              <p:cNvSpPr/>
              <p:nvPr/>
            </p:nvSpPr>
            <p:spPr>
              <a:xfrm>
                <a:off x="4811498" y="2108529"/>
                <a:ext cx="26584" cy="96301"/>
              </a:xfrm>
              <a:custGeom>
                <a:avLst/>
                <a:gdLst/>
                <a:ahLst/>
                <a:cxnLst/>
                <a:rect l="l" t="t" r="r" b="b"/>
                <a:pathLst>
                  <a:path w="98" h="355" extrusionOk="0">
                    <a:moveTo>
                      <a:pt x="18" y="355"/>
                    </a:moveTo>
                    <a:cubicBezTo>
                      <a:pt x="17" y="355"/>
                      <a:pt x="16" y="355"/>
                      <a:pt x="14" y="355"/>
                    </a:cubicBezTo>
                    <a:cubicBezTo>
                      <a:pt x="5" y="353"/>
                      <a:pt x="-1" y="343"/>
                      <a:pt x="0" y="334"/>
                    </a:cubicBezTo>
                    <a:lnTo>
                      <a:pt x="63" y="14"/>
                    </a:lnTo>
                    <a:cubicBezTo>
                      <a:pt x="65" y="4"/>
                      <a:pt x="74" y="-2"/>
                      <a:pt x="84" y="0"/>
                    </a:cubicBezTo>
                    <a:cubicBezTo>
                      <a:pt x="94" y="2"/>
                      <a:pt x="100" y="11"/>
                      <a:pt x="98" y="21"/>
                    </a:cubicBezTo>
                    <a:lnTo>
                      <a:pt x="35" y="341"/>
                    </a:lnTo>
                    <a:cubicBezTo>
                      <a:pt x="33" y="349"/>
                      <a:pt x="26" y="355"/>
                      <a:pt x="18" y="355"/>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45" name="Google Shape;2971;p66">
                <a:extLst>
                  <a:ext uri="{FF2B5EF4-FFF2-40B4-BE49-F238E27FC236}">
                    <a16:creationId xmlns:a16="http://schemas.microsoft.com/office/drawing/2014/main" id="{6FA44516-9365-904B-8DFC-05A04EEF2456}"/>
                  </a:ext>
                </a:extLst>
              </p:cNvPr>
              <p:cNvSpPr/>
              <p:nvPr/>
            </p:nvSpPr>
            <p:spPr>
              <a:xfrm>
                <a:off x="4828588" y="2136741"/>
                <a:ext cx="24686" cy="74057"/>
              </a:xfrm>
              <a:custGeom>
                <a:avLst/>
                <a:gdLst/>
                <a:ahLst/>
                <a:cxnLst/>
                <a:rect l="l" t="t" r="r" b="b"/>
                <a:pathLst>
                  <a:path w="91" h="273" extrusionOk="0">
                    <a:moveTo>
                      <a:pt x="18" y="273"/>
                    </a:moveTo>
                    <a:cubicBezTo>
                      <a:pt x="16" y="273"/>
                      <a:pt x="15" y="273"/>
                      <a:pt x="14" y="273"/>
                    </a:cubicBezTo>
                    <a:cubicBezTo>
                      <a:pt x="4" y="270"/>
                      <a:pt x="-2" y="261"/>
                      <a:pt x="1" y="252"/>
                    </a:cubicBezTo>
                    <a:lnTo>
                      <a:pt x="56" y="13"/>
                    </a:lnTo>
                    <a:cubicBezTo>
                      <a:pt x="58" y="4"/>
                      <a:pt x="68" y="-2"/>
                      <a:pt x="77" y="0"/>
                    </a:cubicBezTo>
                    <a:cubicBezTo>
                      <a:pt x="87" y="3"/>
                      <a:pt x="93" y="12"/>
                      <a:pt x="91" y="22"/>
                    </a:cubicBezTo>
                    <a:lnTo>
                      <a:pt x="35" y="260"/>
                    </a:lnTo>
                    <a:cubicBezTo>
                      <a:pt x="33" y="268"/>
                      <a:pt x="26" y="273"/>
                      <a:pt x="18" y="273"/>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46" name="Google Shape;2972;p66">
                <a:extLst>
                  <a:ext uri="{FF2B5EF4-FFF2-40B4-BE49-F238E27FC236}">
                    <a16:creationId xmlns:a16="http://schemas.microsoft.com/office/drawing/2014/main" id="{AA1352DA-8215-F411-9554-F4500E0A6944}"/>
                  </a:ext>
                </a:extLst>
              </p:cNvPr>
              <p:cNvSpPr/>
              <p:nvPr/>
            </p:nvSpPr>
            <p:spPr>
              <a:xfrm>
                <a:off x="4592041" y="2018196"/>
                <a:ext cx="61850" cy="62663"/>
              </a:xfrm>
              <a:custGeom>
                <a:avLst/>
                <a:gdLst/>
                <a:ahLst/>
                <a:cxnLst/>
                <a:rect l="l" t="t" r="r" b="b"/>
                <a:pathLst>
                  <a:path w="228" h="231" extrusionOk="0">
                    <a:moveTo>
                      <a:pt x="103" y="59"/>
                    </a:moveTo>
                    <a:cubicBezTo>
                      <a:pt x="92" y="59"/>
                      <a:pt x="62" y="77"/>
                      <a:pt x="45" y="108"/>
                    </a:cubicBezTo>
                    <a:cubicBezTo>
                      <a:pt x="29" y="137"/>
                      <a:pt x="34" y="163"/>
                      <a:pt x="60" y="185"/>
                    </a:cubicBezTo>
                    <a:cubicBezTo>
                      <a:pt x="79" y="200"/>
                      <a:pt x="87" y="195"/>
                      <a:pt x="89" y="193"/>
                    </a:cubicBezTo>
                    <a:cubicBezTo>
                      <a:pt x="112" y="178"/>
                      <a:pt x="124" y="110"/>
                      <a:pt x="120" y="58"/>
                    </a:cubicBezTo>
                    <a:cubicBezTo>
                      <a:pt x="116" y="60"/>
                      <a:pt x="111" y="61"/>
                      <a:pt x="105" y="59"/>
                    </a:cubicBezTo>
                    <a:cubicBezTo>
                      <a:pt x="105" y="59"/>
                      <a:pt x="104" y="59"/>
                      <a:pt x="103" y="59"/>
                    </a:cubicBezTo>
                    <a:moveTo>
                      <a:pt x="82" y="231"/>
                    </a:moveTo>
                    <a:cubicBezTo>
                      <a:pt x="70" y="231"/>
                      <a:pt x="55" y="226"/>
                      <a:pt x="37" y="212"/>
                    </a:cubicBezTo>
                    <a:cubicBezTo>
                      <a:pt x="-2" y="180"/>
                      <a:pt x="-10" y="136"/>
                      <a:pt x="14" y="91"/>
                    </a:cubicBezTo>
                    <a:cubicBezTo>
                      <a:pt x="35" y="52"/>
                      <a:pt x="82" y="16"/>
                      <a:pt x="115" y="26"/>
                    </a:cubicBezTo>
                    <a:cubicBezTo>
                      <a:pt x="115" y="24"/>
                      <a:pt x="114" y="23"/>
                      <a:pt x="114" y="22"/>
                    </a:cubicBezTo>
                    <a:cubicBezTo>
                      <a:pt x="111" y="13"/>
                      <a:pt x="117" y="3"/>
                      <a:pt x="126" y="1"/>
                    </a:cubicBezTo>
                    <a:cubicBezTo>
                      <a:pt x="135" y="-2"/>
                      <a:pt x="145" y="3"/>
                      <a:pt x="148" y="12"/>
                    </a:cubicBezTo>
                    <a:cubicBezTo>
                      <a:pt x="166" y="68"/>
                      <a:pt x="193" y="114"/>
                      <a:pt x="204" y="115"/>
                    </a:cubicBezTo>
                    <a:cubicBezTo>
                      <a:pt x="213" y="111"/>
                      <a:pt x="223" y="116"/>
                      <a:pt x="226" y="125"/>
                    </a:cubicBezTo>
                    <a:cubicBezTo>
                      <a:pt x="230" y="134"/>
                      <a:pt x="226" y="144"/>
                      <a:pt x="217" y="148"/>
                    </a:cubicBezTo>
                    <a:cubicBezTo>
                      <a:pt x="207" y="152"/>
                      <a:pt x="197" y="151"/>
                      <a:pt x="188" y="147"/>
                    </a:cubicBezTo>
                    <a:cubicBezTo>
                      <a:pt x="176" y="141"/>
                      <a:pt x="164" y="128"/>
                      <a:pt x="154" y="113"/>
                    </a:cubicBezTo>
                    <a:cubicBezTo>
                      <a:pt x="150" y="159"/>
                      <a:pt x="136" y="205"/>
                      <a:pt x="109" y="223"/>
                    </a:cubicBezTo>
                    <a:cubicBezTo>
                      <a:pt x="103" y="226"/>
                      <a:pt x="94" y="231"/>
                      <a:pt x="82" y="231"/>
                    </a:cubicBezTo>
                    <a:close/>
                  </a:path>
                </a:pathLst>
              </a:custGeom>
              <a:solidFill>
                <a:schemeClr val="dk1"/>
              </a:solidFill>
              <a:ln>
                <a:noFill/>
              </a:ln>
            </p:spPr>
            <p:txBody>
              <a:bodyPr spcFirstLastPara="1" wrap="square" lIns="90000" tIns="38150" rIns="90000" bIns="3815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47" name="Google Shape;2973;p66">
                <a:extLst>
                  <a:ext uri="{FF2B5EF4-FFF2-40B4-BE49-F238E27FC236}">
                    <a16:creationId xmlns:a16="http://schemas.microsoft.com/office/drawing/2014/main" id="{223F3D84-EA4A-FFD9-79C6-1C950FDE8F7F}"/>
                  </a:ext>
                </a:extLst>
              </p:cNvPr>
              <p:cNvSpPr/>
              <p:nvPr/>
            </p:nvSpPr>
            <p:spPr>
              <a:xfrm>
                <a:off x="4771622" y="1871710"/>
                <a:ext cx="65647" cy="78940"/>
              </a:xfrm>
              <a:custGeom>
                <a:avLst/>
                <a:gdLst/>
                <a:ahLst/>
                <a:cxnLst/>
                <a:rect l="l" t="t" r="r" b="b"/>
                <a:pathLst>
                  <a:path w="242" h="291" extrusionOk="0">
                    <a:moveTo>
                      <a:pt x="157" y="291"/>
                    </a:moveTo>
                    <a:cubicBezTo>
                      <a:pt x="151" y="291"/>
                      <a:pt x="145" y="288"/>
                      <a:pt x="142" y="282"/>
                    </a:cubicBezTo>
                    <a:lnTo>
                      <a:pt x="142" y="282"/>
                    </a:lnTo>
                    <a:lnTo>
                      <a:pt x="2" y="25"/>
                    </a:lnTo>
                    <a:cubicBezTo>
                      <a:pt x="-3" y="17"/>
                      <a:pt x="0" y="6"/>
                      <a:pt x="9" y="1"/>
                    </a:cubicBezTo>
                    <a:cubicBezTo>
                      <a:pt x="17" y="-3"/>
                      <a:pt x="28" y="0"/>
                      <a:pt x="33" y="8"/>
                    </a:cubicBezTo>
                    <a:lnTo>
                      <a:pt x="102" y="135"/>
                    </a:lnTo>
                    <a:cubicBezTo>
                      <a:pt x="104" y="116"/>
                      <a:pt x="110" y="98"/>
                      <a:pt x="124" y="85"/>
                    </a:cubicBezTo>
                    <a:cubicBezTo>
                      <a:pt x="145" y="65"/>
                      <a:pt x="169" y="59"/>
                      <a:pt x="193" y="68"/>
                    </a:cubicBezTo>
                    <a:cubicBezTo>
                      <a:pt x="220" y="79"/>
                      <a:pt x="240" y="108"/>
                      <a:pt x="242" y="141"/>
                    </a:cubicBezTo>
                    <a:cubicBezTo>
                      <a:pt x="244" y="178"/>
                      <a:pt x="223" y="211"/>
                      <a:pt x="185" y="231"/>
                    </a:cubicBezTo>
                    <a:cubicBezTo>
                      <a:pt x="176" y="236"/>
                      <a:pt x="165" y="232"/>
                      <a:pt x="161" y="224"/>
                    </a:cubicBezTo>
                    <a:cubicBezTo>
                      <a:pt x="156" y="215"/>
                      <a:pt x="160" y="205"/>
                      <a:pt x="168" y="200"/>
                    </a:cubicBezTo>
                    <a:cubicBezTo>
                      <a:pt x="203" y="182"/>
                      <a:pt x="207" y="156"/>
                      <a:pt x="206" y="143"/>
                    </a:cubicBezTo>
                    <a:cubicBezTo>
                      <a:pt x="205" y="124"/>
                      <a:pt x="194" y="106"/>
                      <a:pt x="180" y="101"/>
                    </a:cubicBezTo>
                    <a:cubicBezTo>
                      <a:pt x="170" y="97"/>
                      <a:pt x="159" y="100"/>
                      <a:pt x="149" y="110"/>
                    </a:cubicBezTo>
                    <a:cubicBezTo>
                      <a:pt x="117" y="141"/>
                      <a:pt x="156" y="235"/>
                      <a:pt x="173" y="265"/>
                    </a:cubicBezTo>
                    <a:lnTo>
                      <a:pt x="173" y="265"/>
                    </a:lnTo>
                    <a:lnTo>
                      <a:pt x="173" y="265"/>
                    </a:lnTo>
                    <a:cubicBezTo>
                      <a:pt x="178" y="274"/>
                      <a:pt x="174" y="285"/>
                      <a:pt x="166" y="289"/>
                    </a:cubicBezTo>
                    <a:cubicBezTo>
                      <a:pt x="163" y="291"/>
                      <a:pt x="160" y="291"/>
                      <a:pt x="157" y="291"/>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nvGrpSpPr>
            <p:cNvPr id="18" name="Google Shape;2974;p66">
              <a:extLst>
                <a:ext uri="{FF2B5EF4-FFF2-40B4-BE49-F238E27FC236}">
                  <a16:creationId xmlns:a16="http://schemas.microsoft.com/office/drawing/2014/main" id="{98B056E3-842F-D385-56A1-B7418C971776}"/>
                </a:ext>
              </a:extLst>
            </p:cNvPr>
            <p:cNvGrpSpPr/>
            <p:nvPr/>
          </p:nvGrpSpPr>
          <p:grpSpPr>
            <a:xfrm>
              <a:off x="5794155" y="1057673"/>
              <a:ext cx="254994" cy="169001"/>
              <a:chOff x="5470955" y="1758048"/>
              <a:chExt cx="254994" cy="169001"/>
            </a:xfrm>
          </p:grpSpPr>
          <p:sp>
            <p:nvSpPr>
              <p:cNvPr id="133" name="Google Shape;2975;p66">
                <a:extLst>
                  <a:ext uri="{FF2B5EF4-FFF2-40B4-BE49-F238E27FC236}">
                    <a16:creationId xmlns:a16="http://schemas.microsoft.com/office/drawing/2014/main" id="{EEBAD34F-D3BE-E670-E74C-F3AA89AA5D25}"/>
                  </a:ext>
                </a:extLst>
              </p:cNvPr>
              <p:cNvSpPr/>
              <p:nvPr/>
            </p:nvSpPr>
            <p:spPr>
              <a:xfrm>
                <a:off x="5470955" y="1863301"/>
                <a:ext cx="63748" cy="60764"/>
              </a:xfrm>
              <a:custGeom>
                <a:avLst/>
                <a:gdLst/>
                <a:ahLst/>
                <a:cxnLst/>
                <a:rect l="l" t="t" r="r" b="b"/>
                <a:pathLst>
                  <a:path w="235" h="224" extrusionOk="0">
                    <a:moveTo>
                      <a:pt x="217" y="224"/>
                    </a:moveTo>
                    <a:cubicBezTo>
                      <a:pt x="213" y="224"/>
                      <a:pt x="208" y="222"/>
                      <a:pt x="205" y="219"/>
                    </a:cubicBezTo>
                    <a:lnTo>
                      <a:pt x="6" y="30"/>
                    </a:lnTo>
                    <a:cubicBezTo>
                      <a:pt x="-2" y="23"/>
                      <a:pt x="-2" y="12"/>
                      <a:pt x="5" y="5"/>
                    </a:cubicBezTo>
                    <a:cubicBezTo>
                      <a:pt x="12" y="-2"/>
                      <a:pt x="23" y="-2"/>
                      <a:pt x="30" y="5"/>
                    </a:cubicBezTo>
                    <a:lnTo>
                      <a:pt x="229" y="193"/>
                    </a:lnTo>
                    <a:cubicBezTo>
                      <a:pt x="236" y="200"/>
                      <a:pt x="236" y="211"/>
                      <a:pt x="230" y="218"/>
                    </a:cubicBezTo>
                    <a:cubicBezTo>
                      <a:pt x="226" y="222"/>
                      <a:pt x="222" y="224"/>
                      <a:pt x="217" y="224"/>
                    </a:cubicBezTo>
                    <a:close/>
                  </a:path>
                </a:pathLst>
              </a:custGeom>
              <a:solidFill>
                <a:schemeClr val="dk1"/>
              </a:solidFill>
              <a:ln>
                <a:noFill/>
              </a:ln>
            </p:spPr>
            <p:txBody>
              <a:bodyPr spcFirstLastPara="1" wrap="square" lIns="90000" tIns="35625" rIns="90000" bIns="3562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34" name="Google Shape;2976;p66">
                <a:extLst>
                  <a:ext uri="{FF2B5EF4-FFF2-40B4-BE49-F238E27FC236}">
                    <a16:creationId xmlns:a16="http://schemas.microsoft.com/office/drawing/2014/main" id="{943CF429-9B9A-8E5A-4F5D-6A018A42CF1E}"/>
                  </a:ext>
                </a:extLst>
              </p:cNvPr>
              <p:cNvSpPr/>
              <p:nvPr/>
            </p:nvSpPr>
            <p:spPr>
              <a:xfrm>
                <a:off x="5658402" y="1792771"/>
                <a:ext cx="42318" cy="38792"/>
              </a:xfrm>
              <a:custGeom>
                <a:avLst/>
                <a:gdLst/>
                <a:ahLst/>
                <a:cxnLst/>
                <a:rect l="l" t="t" r="r" b="b"/>
                <a:pathLst>
                  <a:path w="156" h="143" extrusionOk="0">
                    <a:moveTo>
                      <a:pt x="138" y="143"/>
                    </a:moveTo>
                    <a:cubicBezTo>
                      <a:pt x="134" y="143"/>
                      <a:pt x="130" y="141"/>
                      <a:pt x="127" y="138"/>
                    </a:cubicBezTo>
                    <a:lnTo>
                      <a:pt x="5" y="31"/>
                    </a:lnTo>
                    <a:cubicBezTo>
                      <a:pt x="-2" y="24"/>
                      <a:pt x="-3" y="13"/>
                      <a:pt x="4" y="6"/>
                    </a:cubicBezTo>
                    <a:cubicBezTo>
                      <a:pt x="10" y="-1"/>
                      <a:pt x="21" y="-2"/>
                      <a:pt x="29" y="4"/>
                    </a:cubicBezTo>
                    <a:lnTo>
                      <a:pt x="150" y="112"/>
                    </a:lnTo>
                    <a:cubicBezTo>
                      <a:pt x="157" y="118"/>
                      <a:pt x="158" y="129"/>
                      <a:pt x="151" y="137"/>
                    </a:cubicBezTo>
                    <a:cubicBezTo>
                      <a:pt x="148" y="141"/>
                      <a:pt x="143" y="143"/>
                      <a:pt x="138" y="143"/>
                    </a:cubicBezTo>
                    <a:close/>
                  </a:path>
                </a:pathLst>
              </a:custGeom>
              <a:solidFill>
                <a:schemeClr val="dk1"/>
              </a:solidFill>
              <a:ln>
                <a:noFill/>
              </a:ln>
            </p:spPr>
            <p:txBody>
              <a:bodyPr spcFirstLastPara="1" wrap="square" lIns="90000" tIns="6475" rIns="90000" bIns="647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nvGrpSpPr>
              <p:cNvPr id="135" name="Google Shape;2977;p66">
                <a:extLst>
                  <a:ext uri="{FF2B5EF4-FFF2-40B4-BE49-F238E27FC236}">
                    <a16:creationId xmlns:a16="http://schemas.microsoft.com/office/drawing/2014/main" id="{26FDCC12-98FB-84C7-BEB0-CF2629846887}"/>
                  </a:ext>
                </a:extLst>
              </p:cNvPr>
              <p:cNvGrpSpPr/>
              <p:nvPr/>
            </p:nvGrpSpPr>
            <p:grpSpPr>
              <a:xfrm>
                <a:off x="5479907" y="1758048"/>
                <a:ext cx="246042" cy="169001"/>
                <a:chOff x="5479907" y="1758048"/>
                <a:chExt cx="246042" cy="169001"/>
              </a:xfrm>
            </p:grpSpPr>
            <p:sp>
              <p:nvSpPr>
                <p:cNvPr id="136" name="Google Shape;2978;p66">
                  <a:extLst>
                    <a:ext uri="{FF2B5EF4-FFF2-40B4-BE49-F238E27FC236}">
                      <a16:creationId xmlns:a16="http://schemas.microsoft.com/office/drawing/2014/main" id="{59F94D66-D403-667C-01CA-3326CC0BFDD9}"/>
                    </a:ext>
                  </a:extLst>
                </p:cNvPr>
                <p:cNvSpPr/>
                <p:nvPr/>
              </p:nvSpPr>
              <p:spPr>
                <a:xfrm>
                  <a:off x="5479907" y="1850009"/>
                  <a:ext cx="54797" cy="77041"/>
                </a:xfrm>
                <a:custGeom>
                  <a:avLst/>
                  <a:gdLst/>
                  <a:ahLst/>
                  <a:cxnLst/>
                  <a:rect l="l" t="t" r="r" b="b"/>
                  <a:pathLst>
                    <a:path w="202" h="284" extrusionOk="0">
                      <a:moveTo>
                        <a:pt x="17" y="284"/>
                      </a:moveTo>
                      <a:cubicBezTo>
                        <a:pt x="14" y="284"/>
                        <a:pt x="10" y="283"/>
                        <a:pt x="7" y="281"/>
                      </a:cubicBezTo>
                      <a:cubicBezTo>
                        <a:pt x="-1" y="276"/>
                        <a:pt x="-3" y="265"/>
                        <a:pt x="2" y="257"/>
                      </a:cubicBezTo>
                      <a:lnTo>
                        <a:pt x="169" y="7"/>
                      </a:lnTo>
                      <a:cubicBezTo>
                        <a:pt x="175" y="-1"/>
                        <a:pt x="186" y="-3"/>
                        <a:pt x="194" y="2"/>
                      </a:cubicBezTo>
                      <a:cubicBezTo>
                        <a:pt x="202" y="8"/>
                        <a:pt x="204" y="19"/>
                        <a:pt x="199" y="27"/>
                      </a:cubicBezTo>
                      <a:lnTo>
                        <a:pt x="32" y="276"/>
                      </a:lnTo>
                      <a:cubicBezTo>
                        <a:pt x="28" y="281"/>
                        <a:pt x="23" y="284"/>
                        <a:pt x="17" y="284"/>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37" name="Google Shape;2979;p66">
                  <a:extLst>
                    <a:ext uri="{FF2B5EF4-FFF2-40B4-BE49-F238E27FC236}">
                      <a16:creationId xmlns:a16="http://schemas.microsoft.com/office/drawing/2014/main" id="{18FCC130-840D-B566-EC28-5728336D660B}"/>
                    </a:ext>
                  </a:extLst>
                </p:cNvPr>
                <p:cNvSpPr/>
                <p:nvPr/>
              </p:nvSpPr>
              <p:spPr>
                <a:xfrm>
                  <a:off x="5578106" y="1849195"/>
                  <a:ext cx="63748" cy="29568"/>
                </a:xfrm>
                <a:custGeom>
                  <a:avLst/>
                  <a:gdLst/>
                  <a:ahLst/>
                  <a:cxnLst/>
                  <a:rect l="l" t="t" r="r" b="b"/>
                  <a:pathLst>
                    <a:path w="235" h="109" extrusionOk="0">
                      <a:moveTo>
                        <a:pt x="18" y="109"/>
                      </a:moveTo>
                      <a:cubicBezTo>
                        <a:pt x="11" y="109"/>
                        <a:pt x="4" y="105"/>
                        <a:pt x="1" y="98"/>
                      </a:cubicBezTo>
                      <a:cubicBezTo>
                        <a:pt x="-2" y="89"/>
                        <a:pt x="3" y="79"/>
                        <a:pt x="12" y="75"/>
                      </a:cubicBezTo>
                      <a:lnTo>
                        <a:pt x="211" y="1"/>
                      </a:lnTo>
                      <a:cubicBezTo>
                        <a:pt x="220" y="-2"/>
                        <a:pt x="231" y="2"/>
                        <a:pt x="234" y="11"/>
                      </a:cubicBezTo>
                      <a:cubicBezTo>
                        <a:pt x="237" y="21"/>
                        <a:pt x="233" y="31"/>
                        <a:pt x="224" y="34"/>
                      </a:cubicBezTo>
                      <a:lnTo>
                        <a:pt x="24" y="108"/>
                      </a:lnTo>
                      <a:cubicBezTo>
                        <a:pt x="22" y="109"/>
                        <a:pt x="20" y="109"/>
                        <a:pt x="18" y="109"/>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38" name="Google Shape;2980;p66">
                  <a:extLst>
                    <a:ext uri="{FF2B5EF4-FFF2-40B4-BE49-F238E27FC236}">
                      <a16:creationId xmlns:a16="http://schemas.microsoft.com/office/drawing/2014/main" id="{86993BA4-1BAD-49C3-5DF6-6FB0E8F0F845}"/>
                    </a:ext>
                  </a:extLst>
                </p:cNvPr>
                <p:cNvSpPr/>
                <p:nvPr/>
              </p:nvSpPr>
              <p:spPr>
                <a:xfrm>
                  <a:off x="5674678" y="1758048"/>
                  <a:ext cx="51270" cy="152182"/>
                </a:xfrm>
                <a:custGeom>
                  <a:avLst/>
                  <a:gdLst/>
                  <a:ahLst/>
                  <a:cxnLst/>
                  <a:rect l="l" t="t" r="r" b="b"/>
                  <a:pathLst>
                    <a:path w="189" h="561" extrusionOk="0">
                      <a:moveTo>
                        <a:pt x="18" y="561"/>
                      </a:moveTo>
                      <a:cubicBezTo>
                        <a:pt x="16" y="561"/>
                        <a:pt x="14" y="561"/>
                        <a:pt x="13" y="561"/>
                      </a:cubicBezTo>
                      <a:cubicBezTo>
                        <a:pt x="3" y="558"/>
                        <a:pt x="-2" y="548"/>
                        <a:pt x="1" y="539"/>
                      </a:cubicBezTo>
                      <a:lnTo>
                        <a:pt x="154" y="12"/>
                      </a:lnTo>
                      <a:cubicBezTo>
                        <a:pt x="157" y="2"/>
                        <a:pt x="167" y="-3"/>
                        <a:pt x="176" y="0"/>
                      </a:cubicBezTo>
                      <a:cubicBezTo>
                        <a:pt x="185" y="2"/>
                        <a:pt x="191" y="12"/>
                        <a:pt x="188" y="22"/>
                      </a:cubicBezTo>
                      <a:lnTo>
                        <a:pt x="35" y="549"/>
                      </a:lnTo>
                      <a:cubicBezTo>
                        <a:pt x="32" y="556"/>
                        <a:pt x="25" y="561"/>
                        <a:pt x="18" y="561"/>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grpSp>
          <p:nvGrpSpPr>
            <p:cNvPr id="19" name="Google Shape;2981;p66">
              <a:extLst>
                <a:ext uri="{FF2B5EF4-FFF2-40B4-BE49-F238E27FC236}">
                  <a16:creationId xmlns:a16="http://schemas.microsoft.com/office/drawing/2014/main" id="{8EF3809B-CC82-1D5F-7A86-B4EF5982C811}"/>
                </a:ext>
              </a:extLst>
            </p:cNvPr>
            <p:cNvGrpSpPr/>
            <p:nvPr/>
          </p:nvGrpSpPr>
          <p:grpSpPr>
            <a:xfrm>
              <a:off x="7957203" y="1455892"/>
              <a:ext cx="155709" cy="146215"/>
              <a:chOff x="6350953" y="2333955"/>
              <a:chExt cx="155709" cy="146215"/>
            </a:xfrm>
          </p:grpSpPr>
          <p:sp>
            <p:nvSpPr>
              <p:cNvPr id="129" name="Google Shape;2982;p66">
                <a:extLst>
                  <a:ext uri="{FF2B5EF4-FFF2-40B4-BE49-F238E27FC236}">
                    <a16:creationId xmlns:a16="http://schemas.microsoft.com/office/drawing/2014/main" id="{E193457D-914B-3DDA-8B23-B2663D48D6CA}"/>
                  </a:ext>
                </a:extLst>
              </p:cNvPr>
              <p:cNvSpPr/>
              <p:nvPr/>
            </p:nvSpPr>
            <p:spPr>
              <a:xfrm>
                <a:off x="6350953" y="2388751"/>
                <a:ext cx="85721" cy="91418"/>
              </a:xfrm>
              <a:custGeom>
                <a:avLst/>
                <a:gdLst/>
                <a:ahLst/>
                <a:cxnLst/>
                <a:rect l="l" t="t" r="r" b="b"/>
                <a:pathLst>
                  <a:path w="316" h="337" extrusionOk="0">
                    <a:moveTo>
                      <a:pt x="298" y="337"/>
                    </a:moveTo>
                    <a:cubicBezTo>
                      <a:pt x="293" y="337"/>
                      <a:pt x="288" y="335"/>
                      <a:pt x="285" y="331"/>
                    </a:cubicBezTo>
                    <a:lnTo>
                      <a:pt x="4" y="30"/>
                    </a:lnTo>
                    <a:cubicBezTo>
                      <a:pt x="-3" y="23"/>
                      <a:pt x="-2" y="12"/>
                      <a:pt x="5" y="5"/>
                    </a:cubicBezTo>
                    <a:cubicBezTo>
                      <a:pt x="12" y="-2"/>
                      <a:pt x="23" y="-1"/>
                      <a:pt x="30" y="6"/>
                    </a:cubicBezTo>
                    <a:lnTo>
                      <a:pt x="310" y="307"/>
                    </a:lnTo>
                    <a:cubicBezTo>
                      <a:pt x="317" y="314"/>
                      <a:pt x="317" y="325"/>
                      <a:pt x="310" y="332"/>
                    </a:cubicBezTo>
                    <a:cubicBezTo>
                      <a:pt x="306" y="335"/>
                      <a:pt x="302" y="337"/>
                      <a:pt x="298" y="337"/>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nvGrpSpPr>
              <p:cNvPr id="130" name="Google Shape;2983;p66">
                <a:extLst>
                  <a:ext uri="{FF2B5EF4-FFF2-40B4-BE49-F238E27FC236}">
                    <a16:creationId xmlns:a16="http://schemas.microsoft.com/office/drawing/2014/main" id="{0D4EFF1D-15E9-DBE5-47D5-D0263C7AC54C}"/>
                  </a:ext>
                </a:extLst>
              </p:cNvPr>
              <p:cNvGrpSpPr/>
              <p:nvPr/>
            </p:nvGrpSpPr>
            <p:grpSpPr>
              <a:xfrm>
                <a:off x="6363703" y="2333955"/>
                <a:ext cx="142959" cy="141060"/>
                <a:chOff x="6363703" y="2333955"/>
                <a:chExt cx="142959" cy="141060"/>
              </a:xfrm>
            </p:grpSpPr>
            <p:sp>
              <p:nvSpPr>
                <p:cNvPr id="131" name="Google Shape;2984;p66">
                  <a:extLst>
                    <a:ext uri="{FF2B5EF4-FFF2-40B4-BE49-F238E27FC236}">
                      <a16:creationId xmlns:a16="http://schemas.microsoft.com/office/drawing/2014/main" id="{5CC30924-A0D8-65C8-9A3E-87EF455F8D96}"/>
                    </a:ext>
                  </a:extLst>
                </p:cNvPr>
                <p:cNvSpPr/>
                <p:nvPr/>
              </p:nvSpPr>
              <p:spPr>
                <a:xfrm>
                  <a:off x="6363703" y="2377900"/>
                  <a:ext cx="73514" cy="97115"/>
                </a:xfrm>
                <a:custGeom>
                  <a:avLst/>
                  <a:gdLst/>
                  <a:ahLst/>
                  <a:cxnLst/>
                  <a:rect l="l" t="t" r="r" b="b"/>
                  <a:pathLst>
                    <a:path w="271" h="358" extrusionOk="0">
                      <a:moveTo>
                        <a:pt x="17" y="358"/>
                      </a:moveTo>
                      <a:cubicBezTo>
                        <a:pt x="13" y="358"/>
                        <a:pt x="10" y="357"/>
                        <a:pt x="6" y="355"/>
                      </a:cubicBezTo>
                      <a:cubicBezTo>
                        <a:pt x="-1" y="349"/>
                        <a:pt x="-3" y="338"/>
                        <a:pt x="3" y="330"/>
                      </a:cubicBezTo>
                      <a:lnTo>
                        <a:pt x="239" y="7"/>
                      </a:lnTo>
                      <a:cubicBezTo>
                        <a:pt x="244" y="-1"/>
                        <a:pt x="255" y="-3"/>
                        <a:pt x="263" y="3"/>
                      </a:cubicBezTo>
                      <a:cubicBezTo>
                        <a:pt x="271" y="9"/>
                        <a:pt x="273" y="20"/>
                        <a:pt x="267" y="28"/>
                      </a:cubicBezTo>
                      <a:lnTo>
                        <a:pt x="31" y="351"/>
                      </a:lnTo>
                      <a:cubicBezTo>
                        <a:pt x="28" y="356"/>
                        <a:pt x="22" y="358"/>
                        <a:pt x="17" y="358"/>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32" name="Google Shape;2985;p66">
                  <a:extLst>
                    <a:ext uri="{FF2B5EF4-FFF2-40B4-BE49-F238E27FC236}">
                      <a16:creationId xmlns:a16="http://schemas.microsoft.com/office/drawing/2014/main" id="{35724BC9-CEE6-0D2A-8E89-EFA08C158A43}"/>
                    </a:ext>
                  </a:extLst>
                </p:cNvPr>
                <p:cNvSpPr/>
                <p:nvPr/>
              </p:nvSpPr>
              <p:spPr>
                <a:xfrm>
                  <a:off x="6453765" y="2333955"/>
                  <a:ext cx="52898" cy="64562"/>
                </a:xfrm>
                <a:custGeom>
                  <a:avLst/>
                  <a:gdLst/>
                  <a:ahLst/>
                  <a:cxnLst/>
                  <a:rect l="l" t="t" r="r" b="b"/>
                  <a:pathLst>
                    <a:path w="195" h="238" extrusionOk="0">
                      <a:moveTo>
                        <a:pt x="177" y="238"/>
                      </a:moveTo>
                      <a:lnTo>
                        <a:pt x="17" y="238"/>
                      </a:lnTo>
                      <a:cubicBezTo>
                        <a:pt x="10" y="238"/>
                        <a:pt x="3" y="233"/>
                        <a:pt x="1" y="226"/>
                      </a:cubicBezTo>
                      <a:cubicBezTo>
                        <a:pt x="-2" y="219"/>
                        <a:pt x="1" y="211"/>
                        <a:pt x="6" y="206"/>
                      </a:cubicBezTo>
                      <a:cubicBezTo>
                        <a:pt x="35" y="183"/>
                        <a:pt x="107" y="114"/>
                        <a:pt x="97" y="68"/>
                      </a:cubicBezTo>
                      <a:cubicBezTo>
                        <a:pt x="95" y="53"/>
                        <a:pt x="89" y="44"/>
                        <a:pt x="80" y="39"/>
                      </a:cubicBezTo>
                      <a:cubicBezTo>
                        <a:pt x="67" y="32"/>
                        <a:pt x="48" y="36"/>
                        <a:pt x="42" y="38"/>
                      </a:cubicBezTo>
                      <a:cubicBezTo>
                        <a:pt x="33" y="42"/>
                        <a:pt x="23" y="37"/>
                        <a:pt x="19" y="28"/>
                      </a:cubicBezTo>
                      <a:cubicBezTo>
                        <a:pt x="16" y="19"/>
                        <a:pt x="20" y="9"/>
                        <a:pt x="29" y="5"/>
                      </a:cubicBezTo>
                      <a:cubicBezTo>
                        <a:pt x="33" y="4"/>
                        <a:pt x="67" y="-8"/>
                        <a:pt x="97" y="8"/>
                      </a:cubicBezTo>
                      <a:cubicBezTo>
                        <a:pt x="115" y="18"/>
                        <a:pt x="127" y="36"/>
                        <a:pt x="132" y="61"/>
                      </a:cubicBezTo>
                      <a:cubicBezTo>
                        <a:pt x="142" y="112"/>
                        <a:pt x="98" y="168"/>
                        <a:pt x="63" y="202"/>
                      </a:cubicBezTo>
                      <a:lnTo>
                        <a:pt x="177" y="202"/>
                      </a:lnTo>
                      <a:cubicBezTo>
                        <a:pt x="187" y="202"/>
                        <a:pt x="195" y="210"/>
                        <a:pt x="195" y="220"/>
                      </a:cubicBezTo>
                      <a:cubicBezTo>
                        <a:pt x="195" y="230"/>
                        <a:pt x="187" y="238"/>
                        <a:pt x="177" y="238"/>
                      </a:cubicBezTo>
                      <a:close/>
                    </a:path>
                  </a:pathLst>
                </a:custGeom>
                <a:solidFill>
                  <a:schemeClr val="dk1"/>
                </a:solidFill>
                <a:ln>
                  <a:noFill/>
                </a:ln>
              </p:spPr>
              <p:txBody>
                <a:bodyPr spcFirstLastPara="1" wrap="square" lIns="90000" tIns="40675" rIns="90000" bIns="4067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grpSp>
          <p:nvGrpSpPr>
            <p:cNvPr id="20" name="Google Shape;2986;p66">
              <a:extLst>
                <a:ext uri="{FF2B5EF4-FFF2-40B4-BE49-F238E27FC236}">
                  <a16:creationId xmlns:a16="http://schemas.microsoft.com/office/drawing/2014/main" id="{24757ECC-6834-D9BA-95BE-E6DC37745A9B}"/>
                </a:ext>
              </a:extLst>
            </p:cNvPr>
            <p:cNvGrpSpPr/>
            <p:nvPr/>
          </p:nvGrpSpPr>
          <p:grpSpPr>
            <a:xfrm>
              <a:off x="5487891" y="211310"/>
              <a:ext cx="562342" cy="563157"/>
              <a:chOff x="5164691" y="911685"/>
              <a:chExt cx="562342" cy="563157"/>
            </a:xfrm>
          </p:grpSpPr>
          <p:sp>
            <p:nvSpPr>
              <p:cNvPr id="122" name="Google Shape;2987;p66">
                <a:extLst>
                  <a:ext uri="{FF2B5EF4-FFF2-40B4-BE49-F238E27FC236}">
                    <a16:creationId xmlns:a16="http://schemas.microsoft.com/office/drawing/2014/main" id="{2AEDF69F-7B29-F6A4-7BA0-AD8D308BE83A}"/>
                  </a:ext>
                </a:extLst>
              </p:cNvPr>
              <p:cNvSpPr/>
              <p:nvPr/>
            </p:nvSpPr>
            <p:spPr>
              <a:xfrm>
                <a:off x="5164691" y="943424"/>
                <a:ext cx="155438" cy="232207"/>
              </a:xfrm>
              <a:custGeom>
                <a:avLst/>
                <a:gdLst/>
                <a:ahLst/>
                <a:cxnLst/>
                <a:rect l="l" t="t" r="r" b="b"/>
                <a:pathLst>
                  <a:path w="573" h="856" extrusionOk="0">
                    <a:moveTo>
                      <a:pt x="18" y="856"/>
                    </a:moveTo>
                    <a:cubicBezTo>
                      <a:pt x="17" y="856"/>
                      <a:pt x="17" y="856"/>
                      <a:pt x="16" y="856"/>
                    </a:cubicBezTo>
                    <a:cubicBezTo>
                      <a:pt x="7" y="855"/>
                      <a:pt x="-1" y="847"/>
                      <a:pt x="0" y="837"/>
                    </a:cubicBezTo>
                    <a:cubicBezTo>
                      <a:pt x="28" y="482"/>
                      <a:pt x="233" y="170"/>
                      <a:pt x="547" y="2"/>
                    </a:cubicBezTo>
                    <a:cubicBezTo>
                      <a:pt x="556" y="-2"/>
                      <a:pt x="566" y="1"/>
                      <a:pt x="571" y="9"/>
                    </a:cubicBezTo>
                    <a:cubicBezTo>
                      <a:pt x="576" y="18"/>
                      <a:pt x="572" y="29"/>
                      <a:pt x="564" y="33"/>
                    </a:cubicBezTo>
                    <a:cubicBezTo>
                      <a:pt x="260" y="195"/>
                      <a:pt x="63" y="497"/>
                      <a:pt x="35" y="840"/>
                    </a:cubicBezTo>
                    <a:cubicBezTo>
                      <a:pt x="34" y="849"/>
                      <a:pt x="27" y="856"/>
                      <a:pt x="18" y="856"/>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23" name="Google Shape;2988;p66">
                <a:extLst>
                  <a:ext uri="{FF2B5EF4-FFF2-40B4-BE49-F238E27FC236}">
                    <a16:creationId xmlns:a16="http://schemas.microsoft.com/office/drawing/2014/main" id="{5E3B1836-C038-539F-5F52-F9C90E51F70E}"/>
                  </a:ext>
                </a:extLst>
              </p:cNvPr>
              <p:cNvSpPr/>
              <p:nvPr/>
            </p:nvSpPr>
            <p:spPr>
              <a:xfrm>
                <a:off x="5207281" y="1337308"/>
                <a:ext cx="178767" cy="129938"/>
              </a:xfrm>
              <a:custGeom>
                <a:avLst/>
                <a:gdLst/>
                <a:ahLst/>
                <a:cxnLst/>
                <a:rect l="l" t="t" r="r" b="b"/>
                <a:pathLst>
                  <a:path w="659" h="479" extrusionOk="0">
                    <a:moveTo>
                      <a:pt x="641" y="479"/>
                    </a:moveTo>
                    <a:cubicBezTo>
                      <a:pt x="640" y="479"/>
                      <a:pt x="638" y="479"/>
                      <a:pt x="637" y="479"/>
                    </a:cubicBezTo>
                    <a:cubicBezTo>
                      <a:pt x="374" y="416"/>
                      <a:pt x="150" y="256"/>
                      <a:pt x="3" y="28"/>
                    </a:cubicBezTo>
                    <a:cubicBezTo>
                      <a:pt x="-2" y="19"/>
                      <a:pt x="0" y="8"/>
                      <a:pt x="9" y="3"/>
                    </a:cubicBezTo>
                    <a:cubicBezTo>
                      <a:pt x="17" y="-2"/>
                      <a:pt x="28" y="0"/>
                      <a:pt x="33" y="9"/>
                    </a:cubicBezTo>
                    <a:cubicBezTo>
                      <a:pt x="174" y="229"/>
                      <a:pt x="392" y="384"/>
                      <a:pt x="645" y="445"/>
                    </a:cubicBezTo>
                    <a:cubicBezTo>
                      <a:pt x="654" y="447"/>
                      <a:pt x="660" y="456"/>
                      <a:pt x="658" y="466"/>
                    </a:cubicBezTo>
                    <a:cubicBezTo>
                      <a:pt x="656" y="474"/>
                      <a:pt x="649" y="479"/>
                      <a:pt x="641" y="479"/>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24" name="Google Shape;2989;p66">
                <a:extLst>
                  <a:ext uri="{FF2B5EF4-FFF2-40B4-BE49-F238E27FC236}">
                    <a16:creationId xmlns:a16="http://schemas.microsoft.com/office/drawing/2014/main" id="{629EEAFF-1FE2-C0B6-F18E-AD3939C3F6D0}"/>
                  </a:ext>
                </a:extLst>
              </p:cNvPr>
              <p:cNvSpPr/>
              <p:nvPr/>
            </p:nvSpPr>
            <p:spPr>
              <a:xfrm>
                <a:off x="5419142" y="1210082"/>
                <a:ext cx="307891" cy="264760"/>
              </a:xfrm>
              <a:custGeom>
                <a:avLst/>
                <a:gdLst/>
                <a:ahLst/>
                <a:cxnLst/>
                <a:rect l="l" t="t" r="r" b="b"/>
                <a:pathLst>
                  <a:path w="1135" h="976" extrusionOk="0">
                    <a:moveTo>
                      <a:pt x="100" y="976"/>
                    </a:moveTo>
                    <a:cubicBezTo>
                      <a:pt x="72" y="976"/>
                      <a:pt x="44" y="975"/>
                      <a:pt x="16" y="973"/>
                    </a:cubicBezTo>
                    <a:cubicBezTo>
                      <a:pt x="6" y="972"/>
                      <a:pt x="-1" y="964"/>
                      <a:pt x="0" y="954"/>
                    </a:cubicBezTo>
                    <a:cubicBezTo>
                      <a:pt x="0" y="944"/>
                      <a:pt x="9" y="937"/>
                      <a:pt x="19" y="938"/>
                    </a:cubicBezTo>
                    <a:cubicBezTo>
                      <a:pt x="286" y="959"/>
                      <a:pt x="546" y="875"/>
                      <a:pt x="750" y="701"/>
                    </a:cubicBezTo>
                    <a:cubicBezTo>
                      <a:pt x="954" y="527"/>
                      <a:pt x="1078" y="284"/>
                      <a:pt x="1100" y="17"/>
                    </a:cubicBezTo>
                    <a:cubicBezTo>
                      <a:pt x="1101" y="7"/>
                      <a:pt x="1109" y="0"/>
                      <a:pt x="1119" y="0"/>
                    </a:cubicBezTo>
                    <a:cubicBezTo>
                      <a:pt x="1128" y="1"/>
                      <a:pt x="1136" y="10"/>
                      <a:pt x="1135" y="19"/>
                    </a:cubicBezTo>
                    <a:cubicBezTo>
                      <a:pt x="1113" y="296"/>
                      <a:pt x="984" y="548"/>
                      <a:pt x="773" y="728"/>
                    </a:cubicBezTo>
                    <a:cubicBezTo>
                      <a:pt x="583" y="890"/>
                      <a:pt x="347" y="976"/>
                      <a:pt x="100" y="976"/>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25" name="Google Shape;2990;p66">
                <a:extLst>
                  <a:ext uri="{FF2B5EF4-FFF2-40B4-BE49-F238E27FC236}">
                    <a16:creationId xmlns:a16="http://schemas.microsoft.com/office/drawing/2014/main" id="{6BBB789B-66B6-6FCE-2299-8EA9A0820E11}"/>
                  </a:ext>
                </a:extLst>
              </p:cNvPr>
              <p:cNvSpPr/>
              <p:nvPr/>
            </p:nvSpPr>
            <p:spPr>
              <a:xfrm>
                <a:off x="5463088" y="911685"/>
                <a:ext cx="262318" cy="248212"/>
              </a:xfrm>
              <a:custGeom>
                <a:avLst/>
                <a:gdLst/>
                <a:ahLst/>
                <a:cxnLst/>
                <a:rect l="l" t="t" r="r" b="b"/>
                <a:pathLst>
                  <a:path w="967" h="915" extrusionOk="0">
                    <a:moveTo>
                      <a:pt x="949" y="915"/>
                    </a:moveTo>
                    <a:cubicBezTo>
                      <a:pt x="941" y="915"/>
                      <a:pt x="933" y="909"/>
                      <a:pt x="932" y="900"/>
                    </a:cubicBezTo>
                    <a:cubicBezTo>
                      <a:pt x="869" y="436"/>
                      <a:pt x="484" y="73"/>
                      <a:pt x="16" y="35"/>
                    </a:cubicBezTo>
                    <a:cubicBezTo>
                      <a:pt x="7" y="35"/>
                      <a:pt x="0" y="26"/>
                      <a:pt x="0" y="16"/>
                    </a:cubicBezTo>
                    <a:cubicBezTo>
                      <a:pt x="1" y="7"/>
                      <a:pt x="10" y="0"/>
                      <a:pt x="19" y="0"/>
                    </a:cubicBezTo>
                    <a:cubicBezTo>
                      <a:pt x="503" y="39"/>
                      <a:pt x="901" y="415"/>
                      <a:pt x="967" y="895"/>
                    </a:cubicBezTo>
                    <a:cubicBezTo>
                      <a:pt x="968" y="905"/>
                      <a:pt x="961" y="914"/>
                      <a:pt x="952" y="915"/>
                    </a:cubicBezTo>
                    <a:cubicBezTo>
                      <a:pt x="951" y="915"/>
                      <a:pt x="950" y="915"/>
                      <a:pt x="949" y="915"/>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26" name="Google Shape;2991;p66">
                <a:extLst>
                  <a:ext uri="{FF2B5EF4-FFF2-40B4-BE49-F238E27FC236}">
                    <a16:creationId xmlns:a16="http://schemas.microsoft.com/office/drawing/2014/main" id="{D298B2F7-AE23-213D-D986-BCD79C66A66B}"/>
                  </a:ext>
                </a:extLst>
              </p:cNvPr>
              <p:cNvSpPr/>
              <p:nvPr/>
            </p:nvSpPr>
            <p:spPr>
              <a:xfrm>
                <a:off x="5196430" y="1168578"/>
                <a:ext cx="374081" cy="273711"/>
              </a:xfrm>
              <a:custGeom>
                <a:avLst/>
                <a:gdLst/>
                <a:ahLst/>
                <a:cxnLst/>
                <a:rect l="l" t="t" r="r" b="b"/>
                <a:pathLst>
                  <a:path w="1379" h="1009" extrusionOk="0">
                    <a:moveTo>
                      <a:pt x="920" y="1009"/>
                    </a:moveTo>
                    <a:cubicBezTo>
                      <a:pt x="896" y="1009"/>
                      <a:pt x="871" y="1008"/>
                      <a:pt x="846" y="1006"/>
                    </a:cubicBezTo>
                    <a:cubicBezTo>
                      <a:pt x="602" y="987"/>
                      <a:pt x="379" y="873"/>
                      <a:pt x="220" y="686"/>
                    </a:cubicBezTo>
                    <a:cubicBezTo>
                      <a:pt x="60" y="499"/>
                      <a:pt x="-17" y="261"/>
                      <a:pt x="3" y="16"/>
                    </a:cubicBezTo>
                    <a:cubicBezTo>
                      <a:pt x="4" y="7"/>
                      <a:pt x="12" y="0"/>
                      <a:pt x="22" y="0"/>
                    </a:cubicBezTo>
                    <a:cubicBezTo>
                      <a:pt x="32" y="1"/>
                      <a:pt x="39" y="10"/>
                      <a:pt x="38" y="19"/>
                    </a:cubicBezTo>
                    <a:cubicBezTo>
                      <a:pt x="19" y="255"/>
                      <a:pt x="93" y="483"/>
                      <a:pt x="247" y="663"/>
                    </a:cubicBezTo>
                    <a:cubicBezTo>
                      <a:pt x="400" y="843"/>
                      <a:pt x="614" y="952"/>
                      <a:pt x="849" y="971"/>
                    </a:cubicBezTo>
                    <a:cubicBezTo>
                      <a:pt x="1025" y="985"/>
                      <a:pt x="1199" y="947"/>
                      <a:pt x="1352" y="861"/>
                    </a:cubicBezTo>
                    <a:cubicBezTo>
                      <a:pt x="1360" y="856"/>
                      <a:pt x="1371" y="859"/>
                      <a:pt x="1376" y="868"/>
                    </a:cubicBezTo>
                    <a:cubicBezTo>
                      <a:pt x="1381" y="876"/>
                      <a:pt x="1378" y="887"/>
                      <a:pt x="1369" y="892"/>
                    </a:cubicBezTo>
                    <a:cubicBezTo>
                      <a:pt x="1231" y="969"/>
                      <a:pt x="1078" y="1009"/>
                      <a:pt x="920" y="1009"/>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27" name="Google Shape;2992;p66">
                <a:extLst>
                  <a:ext uri="{FF2B5EF4-FFF2-40B4-BE49-F238E27FC236}">
                    <a16:creationId xmlns:a16="http://schemas.microsoft.com/office/drawing/2014/main" id="{11EE4FD4-647D-C8C9-FD08-855597FAA0A9}"/>
                  </a:ext>
                </a:extLst>
              </p:cNvPr>
              <p:cNvSpPr/>
              <p:nvPr/>
            </p:nvSpPr>
            <p:spPr>
              <a:xfrm>
                <a:off x="5212706" y="943424"/>
                <a:ext cx="482589" cy="417213"/>
              </a:xfrm>
              <a:custGeom>
                <a:avLst/>
                <a:gdLst/>
                <a:ahLst/>
                <a:cxnLst/>
                <a:rect l="l" t="t" r="r" b="b"/>
                <a:pathLst>
                  <a:path w="1779" h="1538" extrusionOk="0">
                    <a:moveTo>
                      <a:pt x="1532" y="1538"/>
                    </a:moveTo>
                    <a:cubicBezTo>
                      <a:pt x="1528" y="1538"/>
                      <a:pt x="1524" y="1536"/>
                      <a:pt x="1521" y="1533"/>
                    </a:cubicBezTo>
                    <a:cubicBezTo>
                      <a:pt x="1513" y="1527"/>
                      <a:pt x="1513" y="1516"/>
                      <a:pt x="1519" y="1508"/>
                    </a:cubicBezTo>
                    <a:cubicBezTo>
                      <a:pt x="1649" y="1363"/>
                      <a:pt x="1725" y="1184"/>
                      <a:pt x="1741" y="990"/>
                    </a:cubicBezTo>
                    <a:cubicBezTo>
                      <a:pt x="1780" y="504"/>
                      <a:pt x="1416" y="77"/>
                      <a:pt x="930" y="38"/>
                    </a:cubicBezTo>
                    <a:cubicBezTo>
                      <a:pt x="542" y="7"/>
                      <a:pt x="174" y="239"/>
                      <a:pt x="34" y="601"/>
                    </a:cubicBezTo>
                    <a:cubicBezTo>
                      <a:pt x="31" y="611"/>
                      <a:pt x="21" y="615"/>
                      <a:pt x="12" y="612"/>
                    </a:cubicBezTo>
                    <a:cubicBezTo>
                      <a:pt x="2" y="608"/>
                      <a:pt x="-2" y="598"/>
                      <a:pt x="1" y="589"/>
                    </a:cubicBezTo>
                    <a:cubicBezTo>
                      <a:pt x="147" y="212"/>
                      <a:pt x="530" y="-29"/>
                      <a:pt x="933" y="3"/>
                    </a:cubicBezTo>
                    <a:cubicBezTo>
                      <a:pt x="1177" y="23"/>
                      <a:pt x="1400" y="136"/>
                      <a:pt x="1559" y="323"/>
                    </a:cubicBezTo>
                    <a:cubicBezTo>
                      <a:pt x="1719" y="510"/>
                      <a:pt x="1796" y="748"/>
                      <a:pt x="1776" y="993"/>
                    </a:cubicBezTo>
                    <a:cubicBezTo>
                      <a:pt x="1760" y="1195"/>
                      <a:pt x="1680" y="1381"/>
                      <a:pt x="1545" y="1532"/>
                    </a:cubicBezTo>
                    <a:cubicBezTo>
                      <a:pt x="1542" y="1536"/>
                      <a:pt x="1537" y="1538"/>
                      <a:pt x="1532" y="1538"/>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28" name="Google Shape;2993;p66">
                <a:extLst>
                  <a:ext uri="{FF2B5EF4-FFF2-40B4-BE49-F238E27FC236}">
                    <a16:creationId xmlns:a16="http://schemas.microsoft.com/office/drawing/2014/main" id="{B3CA0DA9-7EE6-D23A-F0F5-1C4F1F30A038}"/>
                  </a:ext>
                </a:extLst>
              </p:cNvPr>
              <p:cNvSpPr/>
              <p:nvPr/>
            </p:nvSpPr>
            <p:spPr>
              <a:xfrm>
                <a:off x="5416972" y="1012055"/>
                <a:ext cx="169001" cy="185549"/>
              </a:xfrm>
              <a:custGeom>
                <a:avLst/>
                <a:gdLst/>
                <a:ahLst/>
                <a:cxnLst/>
                <a:rect l="l" t="t" r="r" b="b"/>
                <a:pathLst>
                  <a:path w="623" h="684" extrusionOk="0">
                    <a:moveTo>
                      <a:pt x="107" y="684"/>
                    </a:moveTo>
                    <a:cubicBezTo>
                      <a:pt x="103" y="684"/>
                      <a:pt x="100" y="683"/>
                      <a:pt x="97" y="682"/>
                    </a:cubicBezTo>
                    <a:cubicBezTo>
                      <a:pt x="93" y="679"/>
                      <a:pt x="90" y="674"/>
                      <a:pt x="89" y="669"/>
                    </a:cubicBezTo>
                    <a:lnTo>
                      <a:pt x="0" y="20"/>
                    </a:lnTo>
                    <a:cubicBezTo>
                      <a:pt x="-1" y="10"/>
                      <a:pt x="6" y="2"/>
                      <a:pt x="16" y="0"/>
                    </a:cubicBezTo>
                    <a:cubicBezTo>
                      <a:pt x="25" y="-1"/>
                      <a:pt x="34" y="6"/>
                      <a:pt x="35" y="15"/>
                    </a:cubicBezTo>
                    <a:lnTo>
                      <a:pt x="121" y="644"/>
                    </a:lnTo>
                    <a:lnTo>
                      <a:pt x="600" y="495"/>
                    </a:lnTo>
                    <a:cubicBezTo>
                      <a:pt x="610" y="492"/>
                      <a:pt x="619" y="497"/>
                      <a:pt x="622" y="506"/>
                    </a:cubicBezTo>
                    <a:cubicBezTo>
                      <a:pt x="625" y="516"/>
                      <a:pt x="620" y="526"/>
                      <a:pt x="611" y="528"/>
                    </a:cubicBezTo>
                    <a:lnTo>
                      <a:pt x="112" y="683"/>
                    </a:lnTo>
                    <a:cubicBezTo>
                      <a:pt x="110" y="684"/>
                      <a:pt x="108" y="684"/>
                      <a:pt x="107" y="684"/>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nvGrpSpPr>
            <p:cNvPr id="21" name="Google Shape;2994;p66">
              <a:extLst>
                <a:ext uri="{FF2B5EF4-FFF2-40B4-BE49-F238E27FC236}">
                  <a16:creationId xmlns:a16="http://schemas.microsoft.com/office/drawing/2014/main" id="{2DDA836A-50C2-ED45-E0C3-29465624E7AF}"/>
                </a:ext>
              </a:extLst>
            </p:cNvPr>
            <p:cNvGrpSpPr/>
            <p:nvPr/>
          </p:nvGrpSpPr>
          <p:grpSpPr>
            <a:xfrm>
              <a:off x="8567039" y="1615346"/>
              <a:ext cx="383304" cy="393613"/>
              <a:chOff x="7357364" y="1146334"/>
              <a:chExt cx="383304" cy="393613"/>
            </a:xfrm>
          </p:grpSpPr>
          <p:sp>
            <p:nvSpPr>
              <p:cNvPr id="116" name="Google Shape;2995;p66">
                <a:extLst>
                  <a:ext uri="{FF2B5EF4-FFF2-40B4-BE49-F238E27FC236}">
                    <a16:creationId xmlns:a16="http://schemas.microsoft.com/office/drawing/2014/main" id="{9D7ABC4F-500D-0A88-A392-5956C5FD1DC0}"/>
                  </a:ext>
                </a:extLst>
              </p:cNvPr>
              <p:cNvSpPr/>
              <p:nvPr/>
            </p:nvSpPr>
            <p:spPr>
              <a:xfrm>
                <a:off x="7357364" y="1196247"/>
                <a:ext cx="203452" cy="343699"/>
              </a:xfrm>
              <a:custGeom>
                <a:avLst/>
                <a:gdLst/>
                <a:ahLst/>
                <a:cxnLst/>
                <a:rect l="l" t="t" r="r" b="b"/>
                <a:pathLst>
                  <a:path w="750" h="1267" extrusionOk="0">
                    <a:moveTo>
                      <a:pt x="726" y="1267"/>
                    </a:moveTo>
                    <a:cubicBezTo>
                      <a:pt x="418" y="1267"/>
                      <a:pt x="144" y="1073"/>
                      <a:pt x="42" y="782"/>
                    </a:cubicBezTo>
                    <a:cubicBezTo>
                      <a:pt x="-55" y="507"/>
                      <a:pt x="22" y="202"/>
                      <a:pt x="238" y="5"/>
                    </a:cubicBezTo>
                    <a:cubicBezTo>
                      <a:pt x="245" y="-2"/>
                      <a:pt x="256" y="-1"/>
                      <a:pt x="263" y="6"/>
                    </a:cubicBezTo>
                    <a:cubicBezTo>
                      <a:pt x="269" y="13"/>
                      <a:pt x="269" y="25"/>
                      <a:pt x="262" y="31"/>
                    </a:cubicBezTo>
                    <a:cubicBezTo>
                      <a:pt x="56" y="218"/>
                      <a:pt x="-17" y="509"/>
                      <a:pt x="75" y="771"/>
                    </a:cubicBezTo>
                    <a:cubicBezTo>
                      <a:pt x="172" y="1047"/>
                      <a:pt x="433" y="1232"/>
                      <a:pt x="726" y="1232"/>
                    </a:cubicBezTo>
                    <a:cubicBezTo>
                      <a:pt x="728" y="1232"/>
                      <a:pt x="731" y="1232"/>
                      <a:pt x="733" y="1232"/>
                    </a:cubicBezTo>
                    <a:cubicBezTo>
                      <a:pt x="742" y="1232"/>
                      <a:pt x="750" y="1239"/>
                      <a:pt x="750" y="1249"/>
                    </a:cubicBezTo>
                    <a:cubicBezTo>
                      <a:pt x="750" y="1259"/>
                      <a:pt x="743" y="1267"/>
                      <a:pt x="733" y="1267"/>
                    </a:cubicBezTo>
                    <a:cubicBezTo>
                      <a:pt x="730" y="1267"/>
                      <a:pt x="728" y="1267"/>
                      <a:pt x="726" y="1267"/>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17" name="Google Shape;2996;p66">
                <a:extLst>
                  <a:ext uri="{FF2B5EF4-FFF2-40B4-BE49-F238E27FC236}">
                    <a16:creationId xmlns:a16="http://schemas.microsoft.com/office/drawing/2014/main" id="{D6AC8D78-EF84-A1F3-9E8A-1B04C3479FEC}"/>
                  </a:ext>
                </a:extLst>
              </p:cNvPr>
              <p:cNvSpPr/>
              <p:nvPr/>
            </p:nvSpPr>
            <p:spPr>
              <a:xfrm>
                <a:off x="7613171" y="1400243"/>
                <a:ext cx="127497" cy="128853"/>
              </a:xfrm>
              <a:custGeom>
                <a:avLst/>
                <a:gdLst/>
                <a:ahLst/>
                <a:cxnLst/>
                <a:rect l="l" t="t" r="r" b="b"/>
                <a:pathLst>
                  <a:path w="470" h="475" extrusionOk="0">
                    <a:moveTo>
                      <a:pt x="18" y="475"/>
                    </a:moveTo>
                    <a:cubicBezTo>
                      <a:pt x="11" y="475"/>
                      <a:pt x="4" y="470"/>
                      <a:pt x="1" y="463"/>
                    </a:cubicBezTo>
                    <a:cubicBezTo>
                      <a:pt x="-2" y="454"/>
                      <a:pt x="3" y="444"/>
                      <a:pt x="12" y="440"/>
                    </a:cubicBezTo>
                    <a:cubicBezTo>
                      <a:pt x="213" y="370"/>
                      <a:pt x="367" y="214"/>
                      <a:pt x="436" y="12"/>
                    </a:cubicBezTo>
                    <a:cubicBezTo>
                      <a:pt x="439" y="3"/>
                      <a:pt x="449" y="-2"/>
                      <a:pt x="458" y="1"/>
                    </a:cubicBezTo>
                    <a:cubicBezTo>
                      <a:pt x="468" y="4"/>
                      <a:pt x="472" y="14"/>
                      <a:pt x="469" y="24"/>
                    </a:cubicBezTo>
                    <a:cubicBezTo>
                      <a:pt x="397" y="235"/>
                      <a:pt x="235" y="399"/>
                      <a:pt x="24" y="474"/>
                    </a:cubicBezTo>
                    <a:cubicBezTo>
                      <a:pt x="22" y="474"/>
                      <a:pt x="20" y="475"/>
                      <a:pt x="18" y="475"/>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18" name="Google Shape;2997;p66">
                <a:extLst>
                  <a:ext uri="{FF2B5EF4-FFF2-40B4-BE49-F238E27FC236}">
                    <a16:creationId xmlns:a16="http://schemas.microsoft.com/office/drawing/2014/main" id="{62E18E5A-FAEB-A680-91A3-48F653DE835F}"/>
                  </a:ext>
                </a:extLst>
              </p:cNvPr>
              <p:cNvSpPr/>
              <p:nvPr/>
            </p:nvSpPr>
            <p:spPr>
              <a:xfrm>
                <a:off x="7485674" y="1146334"/>
                <a:ext cx="254451" cy="137805"/>
              </a:xfrm>
              <a:custGeom>
                <a:avLst/>
                <a:gdLst/>
                <a:ahLst/>
                <a:cxnLst/>
                <a:rect l="l" t="t" r="r" b="b"/>
                <a:pathLst>
                  <a:path w="938" h="508" extrusionOk="0">
                    <a:moveTo>
                      <a:pt x="920" y="508"/>
                    </a:moveTo>
                    <a:cubicBezTo>
                      <a:pt x="913" y="508"/>
                      <a:pt x="906" y="504"/>
                      <a:pt x="904" y="496"/>
                    </a:cubicBezTo>
                    <a:cubicBezTo>
                      <a:pt x="842" y="323"/>
                      <a:pt x="717" y="183"/>
                      <a:pt x="551" y="103"/>
                    </a:cubicBezTo>
                    <a:cubicBezTo>
                      <a:pt x="385" y="24"/>
                      <a:pt x="198" y="14"/>
                      <a:pt x="24" y="75"/>
                    </a:cubicBezTo>
                    <a:cubicBezTo>
                      <a:pt x="15" y="78"/>
                      <a:pt x="5" y="73"/>
                      <a:pt x="1" y="64"/>
                    </a:cubicBezTo>
                    <a:cubicBezTo>
                      <a:pt x="-2" y="55"/>
                      <a:pt x="3" y="45"/>
                      <a:pt x="12" y="42"/>
                    </a:cubicBezTo>
                    <a:cubicBezTo>
                      <a:pt x="195" y="-23"/>
                      <a:pt x="392" y="-12"/>
                      <a:pt x="566" y="72"/>
                    </a:cubicBezTo>
                    <a:cubicBezTo>
                      <a:pt x="741" y="155"/>
                      <a:pt x="873" y="302"/>
                      <a:pt x="937" y="485"/>
                    </a:cubicBezTo>
                    <a:cubicBezTo>
                      <a:pt x="940" y="494"/>
                      <a:pt x="935" y="504"/>
                      <a:pt x="926" y="507"/>
                    </a:cubicBezTo>
                    <a:cubicBezTo>
                      <a:pt x="924" y="508"/>
                      <a:pt x="922" y="508"/>
                      <a:pt x="920" y="508"/>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19" name="Google Shape;2998;p66">
                <a:extLst>
                  <a:ext uri="{FF2B5EF4-FFF2-40B4-BE49-F238E27FC236}">
                    <a16:creationId xmlns:a16="http://schemas.microsoft.com/office/drawing/2014/main" id="{67ECFB3F-838F-6D12-F3E1-359C09B9EBC4}"/>
                  </a:ext>
                </a:extLst>
              </p:cNvPr>
              <p:cNvSpPr/>
              <p:nvPr/>
            </p:nvSpPr>
            <p:spPr>
              <a:xfrm>
                <a:off x="7424096" y="1197875"/>
                <a:ext cx="304365" cy="319556"/>
              </a:xfrm>
              <a:custGeom>
                <a:avLst/>
                <a:gdLst/>
                <a:ahLst/>
                <a:cxnLst/>
                <a:rect l="l" t="t" r="r" b="b"/>
                <a:pathLst>
                  <a:path w="1122" h="1178" extrusionOk="0">
                    <a:moveTo>
                      <a:pt x="479" y="1178"/>
                    </a:moveTo>
                    <a:cubicBezTo>
                      <a:pt x="302" y="1178"/>
                      <a:pt x="129" y="1104"/>
                      <a:pt x="5" y="968"/>
                    </a:cubicBezTo>
                    <a:cubicBezTo>
                      <a:pt x="-2" y="960"/>
                      <a:pt x="-1" y="949"/>
                      <a:pt x="6" y="943"/>
                    </a:cubicBezTo>
                    <a:cubicBezTo>
                      <a:pt x="13" y="936"/>
                      <a:pt x="25" y="937"/>
                      <a:pt x="31" y="944"/>
                    </a:cubicBezTo>
                    <a:cubicBezTo>
                      <a:pt x="196" y="1125"/>
                      <a:pt x="451" y="1189"/>
                      <a:pt x="681" y="1108"/>
                    </a:cubicBezTo>
                    <a:cubicBezTo>
                      <a:pt x="834" y="1054"/>
                      <a:pt x="957" y="944"/>
                      <a:pt x="1027" y="798"/>
                    </a:cubicBezTo>
                    <a:cubicBezTo>
                      <a:pt x="1097" y="652"/>
                      <a:pt x="1106" y="487"/>
                      <a:pt x="1052" y="334"/>
                    </a:cubicBezTo>
                    <a:cubicBezTo>
                      <a:pt x="1008" y="210"/>
                      <a:pt x="928" y="106"/>
                      <a:pt x="819" y="33"/>
                    </a:cubicBezTo>
                    <a:cubicBezTo>
                      <a:pt x="811" y="27"/>
                      <a:pt x="809" y="16"/>
                      <a:pt x="815" y="8"/>
                    </a:cubicBezTo>
                    <a:cubicBezTo>
                      <a:pt x="820" y="0"/>
                      <a:pt x="831" y="-2"/>
                      <a:pt x="839" y="4"/>
                    </a:cubicBezTo>
                    <a:cubicBezTo>
                      <a:pt x="954" y="81"/>
                      <a:pt x="1039" y="191"/>
                      <a:pt x="1085" y="322"/>
                    </a:cubicBezTo>
                    <a:cubicBezTo>
                      <a:pt x="1142" y="484"/>
                      <a:pt x="1133" y="658"/>
                      <a:pt x="1059" y="813"/>
                    </a:cubicBezTo>
                    <a:cubicBezTo>
                      <a:pt x="985" y="968"/>
                      <a:pt x="855" y="1084"/>
                      <a:pt x="693" y="1141"/>
                    </a:cubicBezTo>
                    <a:cubicBezTo>
                      <a:pt x="623" y="1166"/>
                      <a:pt x="551" y="1178"/>
                      <a:pt x="479" y="1178"/>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20" name="Google Shape;2999;p66">
                <a:extLst>
                  <a:ext uri="{FF2B5EF4-FFF2-40B4-BE49-F238E27FC236}">
                    <a16:creationId xmlns:a16="http://schemas.microsoft.com/office/drawing/2014/main" id="{95676133-459B-BE63-3CE5-E334211E5917}"/>
                  </a:ext>
                </a:extLst>
              </p:cNvPr>
              <p:cNvSpPr/>
              <p:nvPr/>
            </p:nvSpPr>
            <p:spPr>
              <a:xfrm>
                <a:off x="7380150" y="1168849"/>
                <a:ext cx="221628" cy="235191"/>
              </a:xfrm>
              <a:custGeom>
                <a:avLst/>
                <a:gdLst/>
                <a:ahLst/>
                <a:cxnLst/>
                <a:rect l="l" t="t" r="r" b="b"/>
                <a:pathLst>
                  <a:path w="817" h="867" extrusionOk="0">
                    <a:moveTo>
                      <a:pt x="53" y="867"/>
                    </a:moveTo>
                    <a:cubicBezTo>
                      <a:pt x="46" y="867"/>
                      <a:pt x="39" y="863"/>
                      <a:pt x="36" y="856"/>
                    </a:cubicBezTo>
                    <a:cubicBezTo>
                      <a:pt x="-20" y="694"/>
                      <a:pt x="-11" y="520"/>
                      <a:pt x="63" y="365"/>
                    </a:cubicBezTo>
                    <a:cubicBezTo>
                      <a:pt x="137" y="211"/>
                      <a:pt x="267" y="94"/>
                      <a:pt x="429" y="37"/>
                    </a:cubicBezTo>
                    <a:cubicBezTo>
                      <a:pt x="550" y="-6"/>
                      <a:pt x="680" y="-11"/>
                      <a:pt x="804" y="21"/>
                    </a:cubicBezTo>
                    <a:cubicBezTo>
                      <a:pt x="813" y="24"/>
                      <a:pt x="819" y="33"/>
                      <a:pt x="816" y="43"/>
                    </a:cubicBezTo>
                    <a:cubicBezTo>
                      <a:pt x="814" y="52"/>
                      <a:pt x="804" y="58"/>
                      <a:pt x="795" y="55"/>
                    </a:cubicBezTo>
                    <a:cubicBezTo>
                      <a:pt x="678" y="25"/>
                      <a:pt x="555" y="30"/>
                      <a:pt x="440" y="70"/>
                    </a:cubicBezTo>
                    <a:cubicBezTo>
                      <a:pt x="288" y="124"/>
                      <a:pt x="165" y="234"/>
                      <a:pt x="95" y="380"/>
                    </a:cubicBezTo>
                    <a:cubicBezTo>
                      <a:pt x="25" y="526"/>
                      <a:pt x="16" y="691"/>
                      <a:pt x="70" y="844"/>
                    </a:cubicBezTo>
                    <a:cubicBezTo>
                      <a:pt x="73" y="853"/>
                      <a:pt x="68" y="863"/>
                      <a:pt x="59" y="866"/>
                    </a:cubicBezTo>
                    <a:cubicBezTo>
                      <a:pt x="57" y="867"/>
                      <a:pt x="55" y="867"/>
                      <a:pt x="53" y="867"/>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21" name="Google Shape;3000;p66">
                <a:extLst>
                  <a:ext uri="{FF2B5EF4-FFF2-40B4-BE49-F238E27FC236}">
                    <a16:creationId xmlns:a16="http://schemas.microsoft.com/office/drawing/2014/main" id="{2B59A4D1-29C0-D493-B7F7-4D3B42DD130E}"/>
                  </a:ext>
                </a:extLst>
              </p:cNvPr>
              <p:cNvSpPr/>
              <p:nvPr/>
            </p:nvSpPr>
            <p:spPr>
              <a:xfrm>
                <a:off x="7484589" y="1233683"/>
                <a:ext cx="74328" cy="190703"/>
              </a:xfrm>
              <a:custGeom>
                <a:avLst/>
                <a:gdLst/>
                <a:ahLst/>
                <a:cxnLst/>
                <a:rect l="l" t="t" r="r" b="b"/>
                <a:pathLst>
                  <a:path w="274" h="703" extrusionOk="0">
                    <a:moveTo>
                      <a:pt x="40" y="703"/>
                    </a:moveTo>
                    <a:cubicBezTo>
                      <a:pt x="36" y="703"/>
                      <a:pt x="32" y="702"/>
                      <a:pt x="29" y="700"/>
                    </a:cubicBezTo>
                    <a:cubicBezTo>
                      <a:pt x="21" y="694"/>
                      <a:pt x="20" y="683"/>
                      <a:pt x="26" y="675"/>
                    </a:cubicBezTo>
                    <a:lnTo>
                      <a:pt x="235" y="402"/>
                    </a:lnTo>
                    <a:lnTo>
                      <a:pt x="3" y="27"/>
                    </a:lnTo>
                    <a:cubicBezTo>
                      <a:pt x="-2" y="19"/>
                      <a:pt x="1" y="8"/>
                      <a:pt x="9" y="3"/>
                    </a:cubicBezTo>
                    <a:cubicBezTo>
                      <a:pt x="17" y="-2"/>
                      <a:pt x="28" y="0"/>
                      <a:pt x="33" y="9"/>
                    </a:cubicBezTo>
                    <a:lnTo>
                      <a:pt x="272" y="394"/>
                    </a:lnTo>
                    <a:cubicBezTo>
                      <a:pt x="276" y="401"/>
                      <a:pt x="275" y="408"/>
                      <a:pt x="271" y="414"/>
                    </a:cubicBezTo>
                    <a:lnTo>
                      <a:pt x="54" y="696"/>
                    </a:lnTo>
                    <a:cubicBezTo>
                      <a:pt x="50" y="701"/>
                      <a:pt x="45" y="703"/>
                      <a:pt x="40" y="703"/>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nvGrpSpPr>
            <p:cNvPr id="22" name="Google Shape;3001;p66">
              <a:extLst>
                <a:ext uri="{FF2B5EF4-FFF2-40B4-BE49-F238E27FC236}">
                  <a16:creationId xmlns:a16="http://schemas.microsoft.com/office/drawing/2014/main" id="{8C276005-2238-75D6-3C87-23FCE590CB9F}"/>
                </a:ext>
              </a:extLst>
            </p:cNvPr>
            <p:cNvGrpSpPr/>
            <p:nvPr/>
          </p:nvGrpSpPr>
          <p:grpSpPr>
            <a:xfrm>
              <a:off x="6216228" y="4022722"/>
              <a:ext cx="317657" cy="317386"/>
              <a:chOff x="6192803" y="4044584"/>
              <a:chExt cx="317657" cy="317386"/>
            </a:xfrm>
          </p:grpSpPr>
          <p:sp>
            <p:nvSpPr>
              <p:cNvPr id="110" name="Google Shape;3002;p66">
                <a:extLst>
                  <a:ext uri="{FF2B5EF4-FFF2-40B4-BE49-F238E27FC236}">
                    <a16:creationId xmlns:a16="http://schemas.microsoft.com/office/drawing/2014/main" id="{44B8FD75-2F6A-3D57-3C44-98A448A28DA3}"/>
                  </a:ext>
                </a:extLst>
              </p:cNvPr>
              <p:cNvSpPr/>
              <p:nvPr/>
            </p:nvSpPr>
            <p:spPr>
              <a:xfrm>
                <a:off x="6192803" y="4071169"/>
                <a:ext cx="77312" cy="136720"/>
              </a:xfrm>
              <a:custGeom>
                <a:avLst/>
                <a:gdLst/>
                <a:ahLst/>
                <a:cxnLst/>
                <a:rect l="l" t="t" r="r" b="b"/>
                <a:pathLst>
                  <a:path w="285" h="504" extrusionOk="0">
                    <a:moveTo>
                      <a:pt x="18" y="504"/>
                    </a:moveTo>
                    <a:cubicBezTo>
                      <a:pt x="8" y="504"/>
                      <a:pt x="0" y="496"/>
                      <a:pt x="0" y="487"/>
                    </a:cubicBezTo>
                    <a:cubicBezTo>
                      <a:pt x="0" y="293"/>
                      <a:pt x="96" y="111"/>
                      <a:pt x="257" y="2"/>
                    </a:cubicBezTo>
                    <a:cubicBezTo>
                      <a:pt x="265" y="-3"/>
                      <a:pt x="276" y="-1"/>
                      <a:pt x="281" y="7"/>
                    </a:cubicBezTo>
                    <a:cubicBezTo>
                      <a:pt x="287" y="15"/>
                      <a:pt x="285" y="26"/>
                      <a:pt x="277" y="31"/>
                    </a:cubicBezTo>
                    <a:cubicBezTo>
                      <a:pt x="126" y="134"/>
                      <a:pt x="35" y="304"/>
                      <a:pt x="35" y="487"/>
                    </a:cubicBezTo>
                    <a:cubicBezTo>
                      <a:pt x="35" y="496"/>
                      <a:pt x="27" y="504"/>
                      <a:pt x="18" y="504"/>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11" name="Google Shape;3003;p66">
                <a:extLst>
                  <a:ext uri="{FF2B5EF4-FFF2-40B4-BE49-F238E27FC236}">
                    <a16:creationId xmlns:a16="http://schemas.microsoft.com/office/drawing/2014/main" id="{BEB32253-91D4-C227-1A98-A91AA8331B8B}"/>
                  </a:ext>
                </a:extLst>
              </p:cNvPr>
              <p:cNvSpPr/>
              <p:nvPr/>
            </p:nvSpPr>
            <p:spPr>
              <a:xfrm>
                <a:off x="6201213" y="4248037"/>
                <a:ext cx="266930" cy="113933"/>
              </a:xfrm>
              <a:custGeom>
                <a:avLst/>
                <a:gdLst/>
                <a:ahLst/>
                <a:cxnLst/>
                <a:rect l="l" t="t" r="r" b="b"/>
                <a:pathLst>
                  <a:path w="984" h="420" extrusionOk="0">
                    <a:moveTo>
                      <a:pt x="554" y="420"/>
                    </a:moveTo>
                    <a:cubicBezTo>
                      <a:pt x="303" y="420"/>
                      <a:pt x="81" y="260"/>
                      <a:pt x="0" y="23"/>
                    </a:cubicBezTo>
                    <a:cubicBezTo>
                      <a:pt x="-3" y="14"/>
                      <a:pt x="2" y="4"/>
                      <a:pt x="11" y="1"/>
                    </a:cubicBezTo>
                    <a:cubicBezTo>
                      <a:pt x="20" y="-2"/>
                      <a:pt x="30" y="3"/>
                      <a:pt x="33" y="12"/>
                    </a:cubicBezTo>
                    <a:cubicBezTo>
                      <a:pt x="109" y="235"/>
                      <a:pt x="318" y="385"/>
                      <a:pt x="554" y="385"/>
                    </a:cubicBezTo>
                    <a:cubicBezTo>
                      <a:pt x="706" y="385"/>
                      <a:pt x="848" y="324"/>
                      <a:pt x="953" y="214"/>
                    </a:cubicBezTo>
                    <a:cubicBezTo>
                      <a:pt x="959" y="206"/>
                      <a:pt x="970" y="206"/>
                      <a:pt x="978" y="213"/>
                    </a:cubicBezTo>
                    <a:cubicBezTo>
                      <a:pt x="985" y="220"/>
                      <a:pt x="985" y="231"/>
                      <a:pt x="978" y="238"/>
                    </a:cubicBezTo>
                    <a:cubicBezTo>
                      <a:pt x="867" y="355"/>
                      <a:pt x="716" y="420"/>
                      <a:pt x="554" y="42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12" name="Google Shape;3004;p66">
                <a:extLst>
                  <a:ext uri="{FF2B5EF4-FFF2-40B4-BE49-F238E27FC236}">
                    <a16:creationId xmlns:a16="http://schemas.microsoft.com/office/drawing/2014/main" id="{27969DE7-80E7-512F-83A1-E55B1D7DEC5D}"/>
                  </a:ext>
                </a:extLst>
              </p:cNvPr>
              <p:cNvSpPr/>
              <p:nvPr/>
            </p:nvSpPr>
            <p:spPr>
              <a:xfrm>
                <a:off x="6346613" y="4044584"/>
                <a:ext cx="163847" cy="163305"/>
              </a:xfrm>
              <a:custGeom>
                <a:avLst/>
                <a:gdLst/>
                <a:ahLst/>
                <a:cxnLst/>
                <a:rect l="l" t="t" r="r" b="b"/>
                <a:pathLst>
                  <a:path w="604" h="602" extrusionOk="0">
                    <a:moveTo>
                      <a:pt x="587" y="602"/>
                    </a:moveTo>
                    <a:cubicBezTo>
                      <a:pt x="577" y="602"/>
                      <a:pt x="569" y="594"/>
                      <a:pt x="569" y="585"/>
                    </a:cubicBezTo>
                    <a:cubicBezTo>
                      <a:pt x="569" y="282"/>
                      <a:pt x="321" y="35"/>
                      <a:pt x="18" y="35"/>
                    </a:cubicBezTo>
                    <a:cubicBezTo>
                      <a:pt x="8" y="35"/>
                      <a:pt x="0" y="27"/>
                      <a:pt x="0" y="17"/>
                    </a:cubicBezTo>
                    <a:cubicBezTo>
                      <a:pt x="0" y="8"/>
                      <a:pt x="8" y="0"/>
                      <a:pt x="18" y="0"/>
                    </a:cubicBezTo>
                    <a:cubicBezTo>
                      <a:pt x="341" y="0"/>
                      <a:pt x="604" y="262"/>
                      <a:pt x="604" y="585"/>
                    </a:cubicBezTo>
                    <a:cubicBezTo>
                      <a:pt x="604" y="594"/>
                      <a:pt x="596" y="602"/>
                      <a:pt x="587" y="602"/>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13" name="Google Shape;3005;p66">
                <a:extLst>
                  <a:ext uri="{FF2B5EF4-FFF2-40B4-BE49-F238E27FC236}">
                    <a16:creationId xmlns:a16="http://schemas.microsoft.com/office/drawing/2014/main" id="{59BB1ED6-49D8-EFAE-0011-36811BD86EDD}"/>
                  </a:ext>
                </a:extLst>
              </p:cNvPr>
              <p:cNvSpPr/>
              <p:nvPr/>
            </p:nvSpPr>
            <p:spPr>
              <a:xfrm>
                <a:off x="6210978" y="4198394"/>
                <a:ext cx="145401" cy="145401"/>
              </a:xfrm>
              <a:custGeom>
                <a:avLst/>
                <a:gdLst/>
                <a:ahLst/>
                <a:cxnLst/>
                <a:rect l="l" t="t" r="r" b="b"/>
                <a:pathLst>
                  <a:path w="536" h="536" extrusionOk="0">
                    <a:moveTo>
                      <a:pt x="518" y="536"/>
                    </a:moveTo>
                    <a:cubicBezTo>
                      <a:pt x="232" y="536"/>
                      <a:pt x="0" y="304"/>
                      <a:pt x="0" y="18"/>
                    </a:cubicBezTo>
                    <a:cubicBezTo>
                      <a:pt x="0" y="8"/>
                      <a:pt x="8" y="0"/>
                      <a:pt x="17" y="0"/>
                    </a:cubicBezTo>
                    <a:cubicBezTo>
                      <a:pt x="27" y="0"/>
                      <a:pt x="35" y="8"/>
                      <a:pt x="35" y="18"/>
                    </a:cubicBezTo>
                    <a:cubicBezTo>
                      <a:pt x="35" y="284"/>
                      <a:pt x="252" y="501"/>
                      <a:pt x="518" y="501"/>
                    </a:cubicBezTo>
                    <a:cubicBezTo>
                      <a:pt x="528" y="501"/>
                      <a:pt x="536" y="509"/>
                      <a:pt x="536" y="518"/>
                    </a:cubicBezTo>
                    <a:cubicBezTo>
                      <a:pt x="536" y="528"/>
                      <a:pt x="528" y="536"/>
                      <a:pt x="518" y="536"/>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14" name="Google Shape;3006;p66">
                <a:extLst>
                  <a:ext uri="{FF2B5EF4-FFF2-40B4-BE49-F238E27FC236}">
                    <a16:creationId xmlns:a16="http://schemas.microsoft.com/office/drawing/2014/main" id="{5E5521A9-274B-9E83-79B6-2DC571764B9D}"/>
                  </a:ext>
                </a:extLst>
              </p:cNvPr>
              <p:cNvSpPr/>
              <p:nvPr/>
            </p:nvSpPr>
            <p:spPr>
              <a:xfrm>
                <a:off x="6241089" y="4062488"/>
                <a:ext cx="250925" cy="264217"/>
              </a:xfrm>
              <a:custGeom>
                <a:avLst/>
                <a:gdLst/>
                <a:ahLst/>
                <a:cxnLst/>
                <a:rect l="l" t="t" r="r" b="b"/>
                <a:pathLst>
                  <a:path w="925" h="974" extrusionOk="0">
                    <a:moveTo>
                      <a:pt x="651" y="974"/>
                    </a:moveTo>
                    <a:cubicBezTo>
                      <a:pt x="644" y="974"/>
                      <a:pt x="638" y="971"/>
                      <a:pt x="635" y="965"/>
                    </a:cubicBezTo>
                    <a:cubicBezTo>
                      <a:pt x="630" y="956"/>
                      <a:pt x="634" y="946"/>
                      <a:pt x="642" y="941"/>
                    </a:cubicBezTo>
                    <a:cubicBezTo>
                      <a:pt x="795" y="856"/>
                      <a:pt x="890" y="694"/>
                      <a:pt x="890" y="519"/>
                    </a:cubicBezTo>
                    <a:cubicBezTo>
                      <a:pt x="890" y="252"/>
                      <a:pt x="673" y="36"/>
                      <a:pt x="407" y="36"/>
                    </a:cubicBezTo>
                    <a:cubicBezTo>
                      <a:pt x="260" y="36"/>
                      <a:pt x="123" y="101"/>
                      <a:pt x="31" y="216"/>
                    </a:cubicBezTo>
                    <a:cubicBezTo>
                      <a:pt x="25" y="223"/>
                      <a:pt x="14" y="224"/>
                      <a:pt x="6" y="218"/>
                    </a:cubicBezTo>
                    <a:cubicBezTo>
                      <a:pt x="-1" y="212"/>
                      <a:pt x="-3" y="201"/>
                      <a:pt x="4" y="194"/>
                    </a:cubicBezTo>
                    <a:cubicBezTo>
                      <a:pt x="102" y="71"/>
                      <a:pt x="250" y="0"/>
                      <a:pt x="407" y="0"/>
                    </a:cubicBezTo>
                    <a:cubicBezTo>
                      <a:pt x="693" y="0"/>
                      <a:pt x="925" y="233"/>
                      <a:pt x="925" y="519"/>
                    </a:cubicBezTo>
                    <a:cubicBezTo>
                      <a:pt x="925" y="707"/>
                      <a:pt x="823" y="880"/>
                      <a:pt x="659" y="972"/>
                    </a:cubicBezTo>
                    <a:cubicBezTo>
                      <a:pt x="656" y="973"/>
                      <a:pt x="654" y="974"/>
                      <a:pt x="651" y="974"/>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15" name="Google Shape;3007;p66">
                <a:extLst>
                  <a:ext uri="{FF2B5EF4-FFF2-40B4-BE49-F238E27FC236}">
                    <a16:creationId xmlns:a16="http://schemas.microsoft.com/office/drawing/2014/main" id="{5ACD6B24-B47E-C6D4-2CB9-A174F5E0B97A}"/>
                  </a:ext>
                </a:extLst>
              </p:cNvPr>
              <p:cNvSpPr/>
              <p:nvPr/>
            </p:nvSpPr>
            <p:spPr>
              <a:xfrm>
                <a:off x="6317316" y="4122981"/>
                <a:ext cx="39063" cy="177411"/>
              </a:xfrm>
              <a:custGeom>
                <a:avLst/>
                <a:gdLst/>
                <a:ahLst/>
                <a:cxnLst/>
                <a:rect l="l" t="t" r="r" b="b"/>
                <a:pathLst>
                  <a:path w="144" h="654" extrusionOk="0">
                    <a:moveTo>
                      <a:pt x="48" y="654"/>
                    </a:moveTo>
                    <a:cubicBezTo>
                      <a:pt x="47" y="654"/>
                      <a:pt x="46" y="654"/>
                      <a:pt x="44" y="653"/>
                    </a:cubicBezTo>
                    <a:cubicBezTo>
                      <a:pt x="35" y="651"/>
                      <a:pt x="29" y="642"/>
                      <a:pt x="31" y="632"/>
                    </a:cubicBezTo>
                    <a:lnTo>
                      <a:pt x="108" y="297"/>
                    </a:lnTo>
                    <a:lnTo>
                      <a:pt x="1" y="24"/>
                    </a:lnTo>
                    <a:cubicBezTo>
                      <a:pt x="-2" y="15"/>
                      <a:pt x="2" y="5"/>
                      <a:pt x="11" y="1"/>
                    </a:cubicBezTo>
                    <a:cubicBezTo>
                      <a:pt x="20" y="-2"/>
                      <a:pt x="30" y="2"/>
                      <a:pt x="34" y="11"/>
                    </a:cubicBezTo>
                    <a:lnTo>
                      <a:pt x="142" y="289"/>
                    </a:lnTo>
                    <a:cubicBezTo>
                      <a:pt x="144" y="293"/>
                      <a:pt x="144" y="296"/>
                      <a:pt x="143" y="300"/>
                    </a:cubicBezTo>
                    <a:lnTo>
                      <a:pt x="66" y="640"/>
                    </a:lnTo>
                    <a:cubicBezTo>
                      <a:pt x="64" y="648"/>
                      <a:pt x="56" y="654"/>
                      <a:pt x="48" y="654"/>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sp>
          <p:nvSpPr>
            <p:cNvPr id="23" name="Google Shape;3008;p66">
              <a:extLst>
                <a:ext uri="{FF2B5EF4-FFF2-40B4-BE49-F238E27FC236}">
                  <a16:creationId xmlns:a16="http://schemas.microsoft.com/office/drawing/2014/main" id="{A1BE93A6-C62C-305C-A160-944356C9D44A}"/>
                </a:ext>
              </a:extLst>
            </p:cNvPr>
            <p:cNvSpPr/>
            <p:nvPr/>
          </p:nvSpPr>
          <p:spPr>
            <a:xfrm>
              <a:off x="7176420" y="2327579"/>
              <a:ext cx="1038379" cy="54156"/>
            </a:xfrm>
            <a:custGeom>
              <a:avLst/>
              <a:gdLst/>
              <a:ahLst/>
              <a:cxnLst/>
              <a:rect l="l" t="t" r="r" b="b"/>
              <a:pathLst>
                <a:path w="2205" h="115" extrusionOk="0">
                  <a:moveTo>
                    <a:pt x="0" y="0"/>
                  </a:moveTo>
                  <a:lnTo>
                    <a:pt x="2205" y="115"/>
                  </a:lnTo>
                  <a:lnTo>
                    <a:pt x="0" y="0"/>
                  </a:lnTo>
                  <a:close/>
                </a:path>
              </a:pathLst>
            </a:custGeom>
            <a:noFill/>
            <a:ln w="12600" cap="flat" cmpd="sng">
              <a:solidFill>
                <a:schemeClr val="dk1"/>
              </a:solidFill>
              <a:prstDash val="solid"/>
              <a:bevel/>
              <a:headEnd type="none" w="sm" len="sm"/>
              <a:tailEnd type="none" w="sm" len="sm"/>
            </a:ln>
          </p:spPr>
          <p:txBody>
            <a:bodyPr spcFirstLastPara="1" wrap="square" lIns="96100" tIns="0" rIns="961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 name="Google Shape;3009;p66">
              <a:extLst>
                <a:ext uri="{FF2B5EF4-FFF2-40B4-BE49-F238E27FC236}">
                  <a16:creationId xmlns:a16="http://schemas.microsoft.com/office/drawing/2014/main" id="{EB749820-5A94-BBD8-6B00-89FE13B19AAE}"/>
                </a:ext>
              </a:extLst>
            </p:cNvPr>
            <p:cNvSpPr/>
            <p:nvPr/>
          </p:nvSpPr>
          <p:spPr>
            <a:xfrm>
              <a:off x="7172653" y="2396805"/>
              <a:ext cx="1038379" cy="54626"/>
            </a:xfrm>
            <a:custGeom>
              <a:avLst/>
              <a:gdLst/>
              <a:ahLst/>
              <a:cxnLst/>
              <a:rect l="l" t="t" r="r" b="b"/>
              <a:pathLst>
                <a:path w="2205" h="116" extrusionOk="0">
                  <a:moveTo>
                    <a:pt x="0" y="0"/>
                  </a:moveTo>
                  <a:lnTo>
                    <a:pt x="2205" y="116"/>
                  </a:lnTo>
                  <a:lnTo>
                    <a:pt x="0" y="0"/>
                  </a:lnTo>
                  <a:close/>
                </a:path>
              </a:pathLst>
            </a:custGeom>
            <a:noFill/>
            <a:ln w="12600" cap="flat" cmpd="sng">
              <a:solidFill>
                <a:schemeClr val="dk1"/>
              </a:solidFill>
              <a:prstDash val="solid"/>
              <a:bevel/>
              <a:headEnd type="none" w="sm" len="sm"/>
              <a:tailEnd type="none" w="sm" len="sm"/>
            </a:ln>
          </p:spPr>
          <p:txBody>
            <a:bodyPr spcFirstLastPara="1" wrap="square" lIns="96100" tIns="0" rIns="961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5" name="Google Shape;3010;p66">
              <a:extLst>
                <a:ext uri="{FF2B5EF4-FFF2-40B4-BE49-F238E27FC236}">
                  <a16:creationId xmlns:a16="http://schemas.microsoft.com/office/drawing/2014/main" id="{39038551-795A-B1C9-64B4-F3710AFD72C7}"/>
                </a:ext>
              </a:extLst>
            </p:cNvPr>
            <p:cNvSpPr/>
            <p:nvPr/>
          </p:nvSpPr>
          <p:spPr>
            <a:xfrm>
              <a:off x="7168415" y="2477332"/>
              <a:ext cx="885801" cy="46621"/>
            </a:xfrm>
            <a:custGeom>
              <a:avLst/>
              <a:gdLst/>
              <a:ahLst/>
              <a:cxnLst/>
              <a:rect l="l" t="t" r="r" b="b"/>
              <a:pathLst>
                <a:path w="1881" h="99" extrusionOk="0">
                  <a:moveTo>
                    <a:pt x="0" y="0"/>
                  </a:moveTo>
                  <a:lnTo>
                    <a:pt x="1881" y="99"/>
                  </a:lnTo>
                  <a:lnTo>
                    <a:pt x="0" y="0"/>
                  </a:lnTo>
                  <a:close/>
                </a:path>
              </a:pathLst>
            </a:custGeom>
            <a:noFill/>
            <a:ln w="12600" cap="flat" cmpd="sng">
              <a:solidFill>
                <a:schemeClr val="dk1"/>
              </a:solidFill>
              <a:prstDash val="solid"/>
              <a:bevel/>
              <a:headEnd type="none" w="sm" len="sm"/>
              <a:tailEnd type="none" w="sm" len="sm"/>
            </a:ln>
          </p:spPr>
          <p:txBody>
            <a:bodyPr spcFirstLastPara="1" wrap="square" lIns="96100" tIns="0" rIns="961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 name="Google Shape;3011;p66">
              <a:extLst>
                <a:ext uri="{FF2B5EF4-FFF2-40B4-BE49-F238E27FC236}">
                  <a16:creationId xmlns:a16="http://schemas.microsoft.com/office/drawing/2014/main" id="{38419879-858E-34D6-6586-AD9855160AA6}"/>
                </a:ext>
              </a:extLst>
            </p:cNvPr>
            <p:cNvSpPr/>
            <p:nvPr/>
          </p:nvSpPr>
          <p:spPr>
            <a:xfrm>
              <a:off x="7164647" y="2551266"/>
              <a:ext cx="89004" cy="89003"/>
            </a:xfrm>
            <a:custGeom>
              <a:avLst/>
              <a:gdLst/>
              <a:ahLst/>
              <a:cxnLst/>
              <a:rect l="l" t="t" r="r" b="b"/>
              <a:pathLst>
                <a:path w="189" h="189" extrusionOk="0">
                  <a:moveTo>
                    <a:pt x="180" y="189"/>
                  </a:moveTo>
                  <a:lnTo>
                    <a:pt x="0" y="180"/>
                  </a:lnTo>
                  <a:lnTo>
                    <a:pt x="10" y="0"/>
                  </a:lnTo>
                  <a:lnTo>
                    <a:pt x="189" y="10"/>
                  </a:lnTo>
                  <a:lnTo>
                    <a:pt x="180" y="189"/>
                  </a:lnTo>
                  <a:close/>
                </a:path>
              </a:pathLst>
            </a:custGeom>
            <a:noFill/>
            <a:ln w="9525" cap="flat" cmpd="sng">
              <a:solidFill>
                <a:schemeClr val="dk1"/>
              </a:solidFill>
              <a:prstDash val="solid"/>
              <a:bevel/>
              <a:headEnd type="none" w="sm" len="sm"/>
              <a:tailEnd type="none" w="sm" len="sm"/>
            </a:ln>
          </p:spPr>
          <p:txBody>
            <a:bodyPr spcFirstLastPara="1" wrap="square" lIns="92875" tIns="20150" rIns="92875" bIns="201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 name="Google Shape;3012;p66">
              <a:extLst>
                <a:ext uri="{FF2B5EF4-FFF2-40B4-BE49-F238E27FC236}">
                  <a16:creationId xmlns:a16="http://schemas.microsoft.com/office/drawing/2014/main" id="{B77F7C79-5A76-C4D9-1808-91E0B076AA5D}"/>
                </a:ext>
              </a:extLst>
            </p:cNvPr>
            <p:cNvSpPr/>
            <p:nvPr/>
          </p:nvSpPr>
          <p:spPr>
            <a:xfrm>
              <a:off x="7317697" y="2559272"/>
              <a:ext cx="89004" cy="89003"/>
            </a:xfrm>
            <a:custGeom>
              <a:avLst/>
              <a:gdLst/>
              <a:ahLst/>
              <a:cxnLst/>
              <a:rect l="l" t="t" r="r" b="b"/>
              <a:pathLst>
                <a:path w="189" h="189" extrusionOk="0">
                  <a:moveTo>
                    <a:pt x="180" y="189"/>
                  </a:moveTo>
                  <a:lnTo>
                    <a:pt x="0" y="180"/>
                  </a:lnTo>
                  <a:lnTo>
                    <a:pt x="10" y="0"/>
                  </a:lnTo>
                  <a:lnTo>
                    <a:pt x="189" y="10"/>
                  </a:lnTo>
                  <a:lnTo>
                    <a:pt x="180" y="189"/>
                  </a:lnTo>
                  <a:close/>
                </a:path>
              </a:pathLst>
            </a:custGeom>
            <a:noFill/>
            <a:ln w="9525" cap="flat" cmpd="sng">
              <a:solidFill>
                <a:schemeClr val="dk1"/>
              </a:solidFill>
              <a:prstDash val="solid"/>
              <a:bevel/>
              <a:headEnd type="none" w="sm" len="sm"/>
              <a:tailEnd type="none" w="sm" len="sm"/>
            </a:ln>
          </p:spPr>
          <p:txBody>
            <a:bodyPr spcFirstLastPara="1" wrap="square" lIns="92875" tIns="20150" rIns="92875" bIns="201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 name="Google Shape;3013;p66">
              <a:extLst>
                <a:ext uri="{FF2B5EF4-FFF2-40B4-BE49-F238E27FC236}">
                  <a16:creationId xmlns:a16="http://schemas.microsoft.com/office/drawing/2014/main" id="{8CBC7B0D-F78E-F639-1470-5A98893C00B1}"/>
                </a:ext>
              </a:extLst>
            </p:cNvPr>
            <p:cNvSpPr/>
            <p:nvPr/>
          </p:nvSpPr>
          <p:spPr>
            <a:xfrm>
              <a:off x="7470746" y="2567278"/>
              <a:ext cx="89004" cy="89003"/>
            </a:xfrm>
            <a:custGeom>
              <a:avLst/>
              <a:gdLst/>
              <a:ahLst/>
              <a:cxnLst/>
              <a:rect l="l" t="t" r="r" b="b"/>
              <a:pathLst>
                <a:path w="189" h="189" extrusionOk="0">
                  <a:moveTo>
                    <a:pt x="180" y="189"/>
                  </a:moveTo>
                  <a:lnTo>
                    <a:pt x="0" y="180"/>
                  </a:lnTo>
                  <a:lnTo>
                    <a:pt x="10" y="0"/>
                  </a:lnTo>
                  <a:lnTo>
                    <a:pt x="189" y="10"/>
                  </a:lnTo>
                  <a:lnTo>
                    <a:pt x="180" y="189"/>
                  </a:lnTo>
                  <a:close/>
                </a:path>
              </a:pathLst>
            </a:custGeom>
            <a:noFill/>
            <a:ln w="9525" cap="flat" cmpd="sng">
              <a:solidFill>
                <a:schemeClr val="dk1"/>
              </a:solidFill>
              <a:prstDash val="solid"/>
              <a:bevel/>
              <a:headEnd type="none" w="sm" len="sm"/>
              <a:tailEnd type="none" w="sm" len="sm"/>
            </a:ln>
          </p:spPr>
          <p:txBody>
            <a:bodyPr spcFirstLastPara="1" wrap="square" lIns="92875" tIns="20150" rIns="92875" bIns="201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9" name="Google Shape;3014;p66">
              <a:extLst>
                <a:ext uri="{FF2B5EF4-FFF2-40B4-BE49-F238E27FC236}">
                  <a16:creationId xmlns:a16="http://schemas.microsoft.com/office/drawing/2014/main" id="{C26D2B57-A6AB-CDF2-4E21-BBBA8055C4AF}"/>
                </a:ext>
              </a:extLst>
            </p:cNvPr>
            <p:cNvSpPr/>
            <p:nvPr/>
          </p:nvSpPr>
          <p:spPr>
            <a:xfrm>
              <a:off x="7623795" y="2575283"/>
              <a:ext cx="89004" cy="89003"/>
            </a:xfrm>
            <a:custGeom>
              <a:avLst/>
              <a:gdLst/>
              <a:ahLst/>
              <a:cxnLst/>
              <a:rect l="l" t="t" r="r" b="b"/>
              <a:pathLst>
                <a:path w="189" h="189" extrusionOk="0">
                  <a:moveTo>
                    <a:pt x="180" y="189"/>
                  </a:moveTo>
                  <a:lnTo>
                    <a:pt x="0" y="180"/>
                  </a:lnTo>
                  <a:lnTo>
                    <a:pt x="10" y="0"/>
                  </a:lnTo>
                  <a:lnTo>
                    <a:pt x="189" y="10"/>
                  </a:lnTo>
                  <a:lnTo>
                    <a:pt x="180" y="189"/>
                  </a:lnTo>
                  <a:close/>
                </a:path>
              </a:pathLst>
            </a:custGeom>
            <a:noFill/>
            <a:ln w="9525" cap="flat" cmpd="sng">
              <a:solidFill>
                <a:schemeClr val="dk1"/>
              </a:solidFill>
              <a:prstDash val="solid"/>
              <a:bevel/>
              <a:headEnd type="none" w="sm" len="sm"/>
              <a:tailEnd type="none" w="sm" len="sm"/>
            </a:ln>
          </p:spPr>
          <p:txBody>
            <a:bodyPr spcFirstLastPara="1" wrap="square" lIns="92875" tIns="20150" rIns="92875" bIns="201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0" name="Google Shape;3015;p66">
              <a:extLst>
                <a:ext uri="{FF2B5EF4-FFF2-40B4-BE49-F238E27FC236}">
                  <a16:creationId xmlns:a16="http://schemas.microsoft.com/office/drawing/2014/main" id="{16895E52-B2B0-D29E-B4AF-46E74291CFE2}"/>
                </a:ext>
              </a:extLst>
            </p:cNvPr>
            <p:cNvSpPr/>
            <p:nvPr/>
          </p:nvSpPr>
          <p:spPr>
            <a:xfrm>
              <a:off x="7155229" y="2731629"/>
              <a:ext cx="1038379" cy="54626"/>
            </a:xfrm>
            <a:custGeom>
              <a:avLst/>
              <a:gdLst/>
              <a:ahLst/>
              <a:cxnLst/>
              <a:rect l="l" t="t" r="r" b="b"/>
              <a:pathLst>
                <a:path w="2205" h="116" extrusionOk="0">
                  <a:moveTo>
                    <a:pt x="0" y="0"/>
                  </a:moveTo>
                  <a:lnTo>
                    <a:pt x="2205" y="116"/>
                  </a:lnTo>
                  <a:lnTo>
                    <a:pt x="0" y="0"/>
                  </a:lnTo>
                  <a:close/>
                </a:path>
              </a:pathLst>
            </a:custGeom>
            <a:noFill/>
            <a:ln w="12600" cap="flat" cmpd="sng">
              <a:solidFill>
                <a:schemeClr val="dk1"/>
              </a:solidFill>
              <a:prstDash val="solid"/>
              <a:bevel/>
              <a:headEnd type="none" w="sm" len="sm"/>
              <a:tailEnd type="none" w="sm" len="sm"/>
            </a:ln>
          </p:spPr>
          <p:txBody>
            <a:bodyPr spcFirstLastPara="1" wrap="square" lIns="96100" tIns="0" rIns="961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1" name="Google Shape;3016;p66">
              <a:extLst>
                <a:ext uri="{FF2B5EF4-FFF2-40B4-BE49-F238E27FC236}">
                  <a16:creationId xmlns:a16="http://schemas.microsoft.com/office/drawing/2014/main" id="{5576876E-A0DA-E98B-EDD0-92B708B7989E}"/>
                </a:ext>
              </a:extLst>
            </p:cNvPr>
            <p:cNvSpPr/>
            <p:nvPr/>
          </p:nvSpPr>
          <p:spPr>
            <a:xfrm>
              <a:off x="7151462" y="2800854"/>
              <a:ext cx="1038379" cy="54626"/>
            </a:xfrm>
            <a:custGeom>
              <a:avLst/>
              <a:gdLst/>
              <a:ahLst/>
              <a:cxnLst/>
              <a:rect l="l" t="t" r="r" b="b"/>
              <a:pathLst>
                <a:path w="2205" h="116" extrusionOk="0">
                  <a:moveTo>
                    <a:pt x="0" y="0"/>
                  </a:moveTo>
                  <a:lnTo>
                    <a:pt x="2205" y="116"/>
                  </a:lnTo>
                  <a:lnTo>
                    <a:pt x="0" y="0"/>
                  </a:lnTo>
                  <a:close/>
                </a:path>
              </a:pathLst>
            </a:custGeom>
            <a:noFill/>
            <a:ln w="12600" cap="flat" cmpd="sng">
              <a:solidFill>
                <a:schemeClr val="dk1"/>
              </a:solidFill>
              <a:prstDash val="solid"/>
              <a:bevel/>
              <a:headEnd type="none" w="sm" len="sm"/>
              <a:tailEnd type="none" w="sm" len="sm"/>
            </a:ln>
          </p:spPr>
          <p:txBody>
            <a:bodyPr spcFirstLastPara="1" wrap="square" lIns="96100" tIns="0" rIns="961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2" name="Google Shape;3017;p66">
              <a:extLst>
                <a:ext uri="{FF2B5EF4-FFF2-40B4-BE49-F238E27FC236}">
                  <a16:creationId xmlns:a16="http://schemas.microsoft.com/office/drawing/2014/main" id="{0417EF03-40B4-84AD-6649-8C1CE0580DEA}"/>
                </a:ext>
              </a:extLst>
            </p:cNvPr>
            <p:cNvSpPr/>
            <p:nvPr/>
          </p:nvSpPr>
          <p:spPr>
            <a:xfrm>
              <a:off x="7147223" y="2881852"/>
              <a:ext cx="885801" cy="46621"/>
            </a:xfrm>
            <a:custGeom>
              <a:avLst/>
              <a:gdLst/>
              <a:ahLst/>
              <a:cxnLst/>
              <a:rect l="l" t="t" r="r" b="b"/>
              <a:pathLst>
                <a:path w="1881" h="99" extrusionOk="0">
                  <a:moveTo>
                    <a:pt x="0" y="0"/>
                  </a:moveTo>
                  <a:lnTo>
                    <a:pt x="1881" y="99"/>
                  </a:lnTo>
                  <a:lnTo>
                    <a:pt x="0" y="0"/>
                  </a:lnTo>
                  <a:close/>
                </a:path>
              </a:pathLst>
            </a:custGeom>
            <a:noFill/>
            <a:ln w="12600" cap="flat" cmpd="sng">
              <a:solidFill>
                <a:schemeClr val="dk1"/>
              </a:solidFill>
              <a:prstDash val="solid"/>
              <a:bevel/>
              <a:headEnd type="none" w="sm" len="sm"/>
              <a:tailEnd type="none" w="sm" len="sm"/>
            </a:ln>
          </p:spPr>
          <p:txBody>
            <a:bodyPr spcFirstLastPara="1" wrap="square" lIns="96100" tIns="0" rIns="961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3" name="Google Shape;3018;p66">
              <a:extLst>
                <a:ext uri="{FF2B5EF4-FFF2-40B4-BE49-F238E27FC236}">
                  <a16:creationId xmlns:a16="http://schemas.microsoft.com/office/drawing/2014/main" id="{DC1B68F8-6707-B310-4B9B-BF2B9929103A}"/>
                </a:ext>
              </a:extLst>
            </p:cNvPr>
            <p:cNvSpPr/>
            <p:nvPr/>
          </p:nvSpPr>
          <p:spPr>
            <a:xfrm>
              <a:off x="7143456" y="2955786"/>
              <a:ext cx="89004" cy="88532"/>
            </a:xfrm>
            <a:custGeom>
              <a:avLst/>
              <a:gdLst/>
              <a:ahLst/>
              <a:cxnLst/>
              <a:rect l="l" t="t" r="r" b="b"/>
              <a:pathLst>
                <a:path w="189" h="188" extrusionOk="0">
                  <a:moveTo>
                    <a:pt x="180" y="188"/>
                  </a:moveTo>
                  <a:lnTo>
                    <a:pt x="0" y="179"/>
                  </a:lnTo>
                  <a:lnTo>
                    <a:pt x="10" y="0"/>
                  </a:lnTo>
                  <a:lnTo>
                    <a:pt x="189" y="9"/>
                  </a:lnTo>
                  <a:lnTo>
                    <a:pt x="180" y="188"/>
                  </a:lnTo>
                  <a:close/>
                </a:path>
              </a:pathLst>
            </a:custGeom>
            <a:noFill/>
            <a:ln w="9525" cap="flat" cmpd="sng">
              <a:solidFill>
                <a:schemeClr val="dk1"/>
              </a:solidFill>
              <a:prstDash val="solid"/>
              <a:bevel/>
              <a:headEnd type="none" w="sm" len="sm"/>
              <a:tailEnd type="none" w="sm" len="sm"/>
            </a:ln>
          </p:spPr>
          <p:txBody>
            <a:bodyPr spcFirstLastPara="1" wrap="square" lIns="92875" tIns="19800" rIns="92875" bIns="198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4" name="Google Shape;3019;p66">
              <a:extLst>
                <a:ext uri="{FF2B5EF4-FFF2-40B4-BE49-F238E27FC236}">
                  <a16:creationId xmlns:a16="http://schemas.microsoft.com/office/drawing/2014/main" id="{8C077A0F-1D43-C747-B5ED-CB38821AC1A9}"/>
                </a:ext>
              </a:extLst>
            </p:cNvPr>
            <p:cNvSpPr/>
            <p:nvPr/>
          </p:nvSpPr>
          <p:spPr>
            <a:xfrm>
              <a:off x="7296505" y="2963792"/>
              <a:ext cx="89004" cy="89003"/>
            </a:xfrm>
            <a:custGeom>
              <a:avLst/>
              <a:gdLst/>
              <a:ahLst/>
              <a:cxnLst/>
              <a:rect l="l" t="t" r="r" b="b"/>
              <a:pathLst>
                <a:path w="189" h="189" extrusionOk="0">
                  <a:moveTo>
                    <a:pt x="180" y="189"/>
                  </a:moveTo>
                  <a:lnTo>
                    <a:pt x="0" y="179"/>
                  </a:lnTo>
                  <a:lnTo>
                    <a:pt x="10" y="0"/>
                  </a:lnTo>
                  <a:lnTo>
                    <a:pt x="189" y="9"/>
                  </a:lnTo>
                  <a:lnTo>
                    <a:pt x="180" y="189"/>
                  </a:lnTo>
                  <a:close/>
                </a:path>
              </a:pathLst>
            </a:custGeom>
            <a:noFill/>
            <a:ln w="9525" cap="flat" cmpd="sng">
              <a:solidFill>
                <a:schemeClr val="dk1"/>
              </a:solidFill>
              <a:prstDash val="solid"/>
              <a:bevel/>
              <a:headEnd type="none" w="sm" len="sm"/>
              <a:tailEnd type="none" w="sm" len="sm"/>
            </a:ln>
          </p:spPr>
          <p:txBody>
            <a:bodyPr spcFirstLastPara="1" wrap="square" lIns="92875" tIns="20150" rIns="92875" bIns="201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5" name="Google Shape;3020;p66">
              <a:extLst>
                <a:ext uri="{FF2B5EF4-FFF2-40B4-BE49-F238E27FC236}">
                  <a16:creationId xmlns:a16="http://schemas.microsoft.com/office/drawing/2014/main" id="{45AC71E9-C73B-624B-E818-8CF5A7048597}"/>
                </a:ext>
              </a:extLst>
            </p:cNvPr>
            <p:cNvSpPr/>
            <p:nvPr/>
          </p:nvSpPr>
          <p:spPr>
            <a:xfrm>
              <a:off x="7449554" y="2971798"/>
              <a:ext cx="89004" cy="89003"/>
            </a:xfrm>
            <a:custGeom>
              <a:avLst/>
              <a:gdLst/>
              <a:ahLst/>
              <a:cxnLst/>
              <a:rect l="l" t="t" r="r" b="b"/>
              <a:pathLst>
                <a:path w="189" h="189" extrusionOk="0">
                  <a:moveTo>
                    <a:pt x="180" y="189"/>
                  </a:moveTo>
                  <a:lnTo>
                    <a:pt x="0" y="179"/>
                  </a:lnTo>
                  <a:lnTo>
                    <a:pt x="10" y="0"/>
                  </a:lnTo>
                  <a:lnTo>
                    <a:pt x="189" y="9"/>
                  </a:lnTo>
                  <a:lnTo>
                    <a:pt x="180" y="189"/>
                  </a:lnTo>
                  <a:close/>
                </a:path>
              </a:pathLst>
            </a:custGeom>
            <a:noFill/>
            <a:ln w="9525" cap="flat" cmpd="sng">
              <a:solidFill>
                <a:schemeClr val="dk1"/>
              </a:solidFill>
              <a:prstDash val="solid"/>
              <a:bevel/>
              <a:headEnd type="none" w="sm" len="sm"/>
              <a:tailEnd type="none" w="sm" len="sm"/>
            </a:ln>
          </p:spPr>
          <p:txBody>
            <a:bodyPr spcFirstLastPara="1" wrap="square" lIns="92875" tIns="20150" rIns="92875" bIns="201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6" name="Google Shape;3021;p66">
              <a:extLst>
                <a:ext uri="{FF2B5EF4-FFF2-40B4-BE49-F238E27FC236}">
                  <a16:creationId xmlns:a16="http://schemas.microsoft.com/office/drawing/2014/main" id="{B3792CD9-3F68-E266-2461-BB01D69C486F}"/>
                </a:ext>
              </a:extLst>
            </p:cNvPr>
            <p:cNvSpPr/>
            <p:nvPr/>
          </p:nvSpPr>
          <p:spPr>
            <a:xfrm>
              <a:off x="7602604" y="2979803"/>
              <a:ext cx="89004" cy="89003"/>
            </a:xfrm>
            <a:custGeom>
              <a:avLst/>
              <a:gdLst/>
              <a:ahLst/>
              <a:cxnLst/>
              <a:rect l="l" t="t" r="r" b="b"/>
              <a:pathLst>
                <a:path w="189" h="189" extrusionOk="0">
                  <a:moveTo>
                    <a:pt x="180" y="189"/>
                  </a:moveTo>
                  <a:lnTo>
                    <a:pt x="0" y="179"/>
                  </a:lnTo>
                  <a:lnTo>
                    <a:pt x="10" y="0"/>
                  </a:lnTo>
                  <a:lnTo>
                    <a:pt x="189" y="9"/>
                  </a:lnTo>
                  <a:lnTo>
                    <a:pt x="180" y="189"/>
                  </a:lnTo>
                  <a:close/>
                </a:path>
              </a:pathLst>
            </a:custGeom>
            <a:noFill/>
            <a:ln w="9525" cap="flat" cmpd="sng">
              <a:solidFill>
                <a:schemeClr val="dk1"/>
              </a:solidFill>
              <a:prstDash val="solid"/>
              <a:bevel/>
              <a:headEnd type="none" w="sm" len="sm"/>
              <a:tailEnd type="none" w="sm" len="sm"/>
            </a:ln>
          </p:spPr>
          <p:txBody>
            <a:bodyPr spcFirstLastPara="1" wrap="square" lIns="92875" tIns="20150" rIns="92875" bIns="201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7" name="Google Shape;3022;p66">
              <a:extLst>
                <a:ext uri="{FF2B5EF4-FFF2-40B4-BE49-F238E27FC236}">
                  <a16:creationId xmlns:a16="http://schemas.microsoft.com/office/drawing/2014/main" id="{107D8B90-8463-0C9A-5C99-45D2E199C6CC}"/>
                </a:ext>
              </a:extLst>
            </p:cNvPr>
            <p:cNvSpPr/>
            <p:nvPr/>
          </p:nvSpPr>
          <p:spPr>
            <a:xfrm>
              <a:off x="7134038" y="3135678"/>
              <a:ext cx="1038379" cy="54626"/>
            </a:xfrm>
            <a:custGeom>
              <a:avLst/>
              <a:gdLst/>
              <a:ahLst/>
              <a:cxnLst/>
              <a:rect l="l" t="t" r="r" b="b"/>
              <a:pathLst>
                <a:path w="2205" h="116" extrusionOk="0">
                  <a:moveTo>
                    <a:pt x="0" y="0"/>
                  </a:moveTo>
                  <a:lnTo>
                    <a:pt x="2205" y="116"/>
                  </a:lnTo>
                  <a:lnTo>
                    <a:pt x="0" y="0"/>
                  </a:lnTo>
                  <a:close/>
                </a:path>
              </a:pathLst>
            </a:custGeom>
            <a:noFill/>
            <a:ln w="12600" cap="flat" cmpd="sng">
              <a:solidFill>
                <a:schemeClr val="dk1"/>
              </a:solidFill>
              <a:prstDash val="solid"/>
              <a:bevel/>
              <a:headEnd type="none" w="sm" len="sm"/>
              <a:tailEnd type="none" w="sm" len="sm"/>
            </a:ln>
          </p:spPr>
          <p:txBody>
            <a:bodyPr spcFirstLastPara="1" wrap="square" lIns="96100" tIns="0" rIns="961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8" name="Google Shape;3023;p66">
              <a:extLst>
                <a:ext uri="{FF2B5EF4-FFF2-40B4-BE49-F238E27FC236}">
                  <a16:creationId xmlns:a16="http://schemas.microsoft.com/office/drawing/2014/main" id="{EA39DD48-AC00-6CB9-BC21-F5FC554941AB}"/>
                </a:ext>
              </a:extLst>
            </p:cNvPr>
            <p:cNvSpPr/>
            <p:nvPr/>
          </p:nvSpPr>
          <p:spPr>
            <a:xfrm>
              <a:off x="7130270" y="3204903"/>
              <a:ext cx="1038379" cy="54626"/>
            </a:xfrm>
            <a:custGeom>
              <a:avLst/>
              <a:gdLst/>
              <a:ahLst/>
              <a:cxnLst/>
              <a:rect l="l" t="t" r="r" b="b"/>
              <a:pathLst>
                <a:path w="2205" h="116" extrusionOk="0">
                  <a:moveTo>
                    <a:pt x="0" y="0"/>
                  </a:moveTo>
                  <a:lnTo>
                    <a:pt x="2205" y="116"/>
                  </a:lnTo>
                  <a:lnTo>
                    <a:pt x="0" y="0"/>
                  </a:lnTo>
                  <a:close/>
                </a:path>
              </a:pathLst>
            </a:custGeom>
            <a:noFill/>
            <a:ln w="12600" cap="flat" cmpd="sng">
              <a:solidFill>
                <a:schemeClr val="dk1"/>
              </a:solidFill>
              <a:prstDash val="solid"/>
              <a:bevel/>
              <a:headEnd type="none" w="sm" len="sm"/>
              <a:tailEnd type="none" w="sm" len="sm"/>
            </a:ln>
          </p:spPr>
          <p:txBody>
            <a:bodyPr spcFirstLastPara="1" wrap="square" lIns="96100" tIns="0" rIns="961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9" name="Google Shape;3024;p66">
              <a:extLst>
                <a:ext uri="{FF2B5EF4-FFF2-40B4-BE49-F238E27FC236}">
                  <a16:creationId xmlns:a16="http://schemas.microsoft.com/office/drawing/2014/main" id="{46DF78F1-60E9-6103-1FEC-3EAEF751F876}"/>
                </a:ext>
              </a:extLst>
            </p:cNvPr>
            <p:cNvSpPr/>
            <p:nvPr/>
          </p:nvSpPr>
          <p:spPr>
            <a:xfrm>
              <a:off x="7126032" y="3285901"/>
              <a:ext cx="885801" cy="46621"/>
            </a:xfrm>
            <a:custGeom>
              <a:avLst/>
              <a:gdLst/>
              <a:ahLst/>
              <a:cxnLst/>
              <a:rect l="l" t="t" r="r" b="b"/>
              <a:pathLst>
                <a:path w="1881" h="99" extrusionOk="0">
                  <a:moveTo>
                    <a:pt x="0" y="0"/>
                  </a:moveTo>
                  <a:lnTo>
                    <a:pt x="1881" y="99"/>
                  </a:lnTo>
                  <a:lnTo>
                    <a:pt x="0" y="0"/>
                  </a:lnTo>
                  <a:close/>
                </a:path>
              </a:pathLst>
            </a:custGeom>
            <a:noFill/>
            <a:ln w="12600" cap="flat" cmpd="sng">
              <a:solidFill>
                <a:schemeClr val="dk1"/>
              </a:solidFill>
              <a:prstDash val="solid"/>
              <a:bevel/>
              <a:headEnd type="none" w="sm" len="sm"/>
              <a:tailEnd type="none" w="sm" len="sm"/>
            </a:ln>
          </p:spPr>
          <p:txBody>
            <a:bodyPr spcFirstLastPara="1" wrap="square" lIns="96100" tIns="0" rIns="961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0" name="Google Shape;3025;p66">
              <a:extLst>
                <a:ext uri="{FF2B5EF4-FFF2-40B4-BE49-F238E27FC236}">
                  <a16:creationId xmlns:a16="http://schemas.microsoft.com/office/drawing/2014/main" id="{28AA1FB4-27A8-2AB4-0D51-40BFDB2F44F1}"/>
                </a:ext>
              </a:extLst>
            </p:cNvPr>
            <p:cNvSpPr/>
            <p:nvPr/>
          </p:nvSpPr>
          <p:spPr>
            <a:xfrm>
              <a:off x="7122265" y="3359835"/>
              <a:ext cx="89004" cy="89003"/>
            </a:xfrm>
            <a:custGeom>
              <a:avLst/>
              <a:gdLst/>
              <a:ahLst/>
              <a:cxnLst/>
              <a:rect l="l" t="t" r="r" b="b"/>
              <a:pathLst>
                <a:path w="189" h="189" extrusionOk="0">
                  <a:moveTo>
                    <a:pt x="180" y="189"/>
                  </a:moveTo>
                  <a:lnTo>
                    <a:pt x="0" y="179"/>
                  </a:lnTo>
                  <a:lnTo>
                    <a:pt x="9" y="0"/>
                  </a:lnTo>
                  <a:lnTo>
                    <a:pt x="189" y="9"/>
                  </a:lnTo>
                  <a:lnTo>
                    <a:pt x="180" y="189"/>
                  </a:lnTo>
                  <a:close/>
                </a:path>
              </a:pathLst>
            </a:custGeom>
            <a:noFill/>
            <a:ln w="9525" cap="flat" cmpd="sng">
              <a:solidFill>
                <a:schemeClr val="dk1"/>
              </a:solidFill>
              <a:prstDash val="solid"/>
              <a:bevel/>
              <a:headEnd type="none" w="sm" len="sm"/>
              <a:tailEnd type="none" w="sm" len="sm"/>
            </a:ln>
          </p:spPr>
          <p:txBody>
            <a:bodyPr spcFirstLastPara="1" wrap="square" lIns="92875" tIns="20150" rIns="92875" bIns="201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1" name="Google Shape;3026;p66">
              <a:extLst>
                <a:ext uri="{FF2B5EF4-FFF2-40B4-BE49-F238E27FC236}">
                  <a16:creationId xmlns:a16="http://schemas.microsoft.com/office/drawing/2014/main" id="{CCA328B1-B15C-B468-C444-8E477122D411}"/>
                </a:ext>
              </a:extLst>
            </p:cNvPr>
            <p:cNvSpPr/>
            <p:nvPr/>
          </p:nvSpPr>
          <p:spPr>
            <a:xfrm>
              <a:off x="7275314" y="3367841"/>
              <a:ext cx="89004" cy="89003"/>
            </a:xfrm>
            <a:custGeom>
              <a:avLst/>
              <a:gdLst/>
              <a:ahLst/>
              <a:cxnLst/>
              <a:rect l="l" t="t" r="r" b="b"/>
              <a:pathLst>
                <a:path w="189" h="189" extrusionOk="0">
                  <a:moveTo>
                    <a:pt x="180" y="189"/>
                  </a:moveTo>
                  <a:lnTo>
                    <a:pt x="0" y="179"/>
                  </a:lnTo>
                  <a:lnTo>
                    <a:pt x="9" y="0"/>
                  </a:lnTo>
                  <a:lnTo>
                    <a:pt x="189" y="9"/>
                  </a:lnTo>
                  <a:lnTo>
                    <a:pt x="180" y="189"/>
                  </a:lnTo>
                  <a:close/>
                </a:path>
              </a:pathLst>
            </a:custGeom>
            <a:noFill/>
            <a:ln w="9525" cap="flat" cmpd="sng">
              <a:solidFill>
                <a:schemeClr val="dk1"/>
              </a:solidFill>
              <a:prstDash val="solid"/>
              <a:bevel/>
              <a:headEnd type="none" w="sm" len="sm"/>
              <a:tailEnd type="none" w="sm" len="sm"/>
            </a:ln>
          </p:spPr>
          <p:txBody>
            <a:bodyPr spcFirstLastPara="1" wrap="square" lIns="92875" tIns="20150" rIns="92875" bIns="201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2" name="Google Shape;3027;p66">
              <a:extLst>
                <a:ext uri="{FF2B5EF4-FFF2-40B4-BE49-F238E27FC236}">
                  <a16:creationId xmlns:a16="http://schemas.microsoft.com/office/drawing/2014/main" id="{E421E28D-AB78-06F6-665E-D743B30A8EF1}"/>
                </a:ext>
              </a:extLst>
            </p:cNvPr>
            <p:cNvSpPr/>
            <p:nvPr/>
          </p:nvSpPr>
          <p:spPr>
            <a:xfrm>
              <a:off x="7428363" y="3375847"/>
              <a:ext cx="89004" cy="89003"/>
            </a:xfrm>
            <a:custGeom>
              <a:avLst/>
              <a:gdLst/>
              <a:ahLst/>
              <a:cxnLst/>
              <a:rect l="l" t="t" r="r" b="b"/>
              <a:pathLst>
                <a:path w="189" h="189" extrusionOk="0">
                  <a:moveTo>
                    <a:pt x="180" y="189"/>
                  </a:moveTo>
                  <a:lnTo>
                    <a:pt x="0" y="179"/>
                  </a:lnTo>
                  <a:lnTo>
                    <a:pt x="9" y="0"/>
                  </a:lnTo>
                  <a:lnTo>
                    <a:pt x="189" y="9"/>
                  </a:lnTo>
                  <a:lnTo>
                    <a:pt x="180" y="189"/>
                  </a:lnTo>
                  <a:close/>
                </a:path>
              </a:pathLst>
            </a:custGeom>
            <a:noFill/>
            <a:ln w="9525" cap="flat" cmpd="sng">
              <a:solidFill>
                <a:schemeClr val="dk1"/>
              </a:solidFill>
              <a:prstDash val="solid"/>
              <a:bevel/>
              <a:headEnd type="none" w="sm" len="sm"/>
              <a:tailEnd type="none" w="sm" len="sm"/>
            </a:ln>
          </p:spPr>
          <p:txBody>
            <a:bodyPr spcFirstLastPara="1" wrap="square" lIns="92875" tIns="20150" rIns="92875" bIns="201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3" name="Google Shape;3028;p66">
              <a:extLst>
                <a:ext uri="{FF2B5EF4-FFF2-40B4-BE49-F238E27FC236}">
                  <a16:creationId xmlns:a16="http://schemas.microsoft.com/office/drawing/2014/main" id="{2A982C3D-664E-2712-8743-51F766A65397}"/>
                </a:ext>
              </a:extLst>
            </p:cNvPr>
            <p:cNvSpPr/>
            <p:nvPr/>
          </p:nvSpPr>
          <p:spPr>
            <a:xfrm>
              <a:off x="7581412" y="3383852"/>
              <a:ext cx="89004" cy="89003"/>
            </a:xfrm>
            <a:custGeom>
              <a:avLst/>
              <a:gdLst/>
              <a:ahLst/>
              <a:cxnLst/>
              <a:rect l="l" t="t" r="r" b="b"/>
              <a:pathLst>
                <a:path w="189" h="189" extrusionOk="0">
                  <a:moveTo>
                    <a:pt x="180" y="189"/>
                  </a:moveTo>
                  <a:lnTo>
                    <a:pt x="0" y="180"/>
                  </a:lnTo>
                  <a:lnTo>
                    <a:pt x="9" y="0"/>
                  </a:lnTo>
                  <a:lnTo>
                    <a:pt x="189" y="10"/>
                  </a:lnTo>
                  <a:lnTo>
                    <a:pt x="180" y="189"/>
                  </a:lnTo>
                  <a:close/>
                </a:path>
              </a:pathLst>
            </a:custGeom>
            <a:noFill/>
            <a:ln w="9525" cap="flat" cmpd="sng">
              <a:solidFill>
                <a:schemeClr val="dk1"/>
              </a:solidFill>
              <a:prstDash val="solid"/>
              <a:bevel/>
              <a:headEnd type="none" w="sm" len="sm"/>
              <a:tailEnd type="none" w="sm" len="sm"/>
            </a:ln>
          </p:spPr>
          <p:txBody>
            <a:bodyPr spcFirstLastPara="1" wrap="square" lIns="92875" tIns="20150" rIns="92875" bIns="201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4" name="Google Shape;3029;p66">
              <a:extLst>
                <a:ext uri="{FF2B5EF4-FFF2-40B4-BE49-F238E27FC236}">
                  <a16:creationId xmlns:a16="http://schemas.microsoft.com/office/drawing/2014/main" id="{3F7A4639-DB73-2770-5881-DC4432A73C43}"/>
                </a:ext>
              </a:extLst>
            </p:cNvPr>
            <p:cNvSpPr/>
            <p:nvPr/>
          </p:nvSpPr>
          <p:spPr>
            <a:xfrm>
              <a:off x="7112375" y="3551500"/>
              <a:ext cx="1037908" cy="54626"/>
            </a:xfrm>
            <a:custGeom>
              <a:avLst/>
              <a:gdLst/>
              <a:ahLst/>
              <a:cxnLst/>
              <a:rect l="l" t="t" r="r" b="b"/>
              <a:pathLst>
                <a:path w="2204" h="116" extrusionOk="0">
                  <a:moveTo>
                    <a:pt x="0" y="0"/>
                  </a:moveTo>
                  <a:lnTo>
                    <a:pt x="2204" y="116"/>
                  </a:lnTo>
                  <a:lnTo>
                    <a:pt x="0" y="0"/>
                  </a:lnTo>
                  <a:close/>
                </a:path>
              </a:pathLst>
            </a:custGeom>
            <a:noFill/>
            <a:ln w="12600" cap="flat" cmpd="sng">
              <a:solidFill>
                <a:schemeClr val="dk1"/>
              </a:solidFill>
              <a:prstDash val="solid"/>
              <a:bevel/>
              <a:headEnd type="none" w="sm" len="sm"/>
              <a:tailEnd type="none" w="sm" len="sm"/>
            </a:ln>
          </p:spPr>
          <p:txBody>
            <a:bodyPr spcFirstLastPara="1" wrap="square" lIns="96100" tIns="0" rIns="961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5" name="Google Shape;3030;p66">
              <a:extLst>
                <a:ext uri="{FF2B5EF4-FFF2-40B4-BE49-F238E27FC236}">
                  <a16:creationId xmlns:a16="http://schemas.microsoft.com/office/drawing/2014/main" id="{3FAAC8F7-C23A-DB53-E659-D12DC624806A}"/>
                </a:ext>
              </a:extLst>
            </p:cNvPr>
            <p:cNvSpPr/>
            <p:nvPr/>
          </p:nvSpPr>
          <p:spPr>
            <a:xfrm>
              <a:off x="7108608" y="3620725"/>
              <a:ext cx="1038379" cy="54626"/>
            </a:xfrm>
            <a:custGeom>
              <a:avLst/>
              <a:gdLst/>
              <a:ahLst/>
              <a:cxnLst/>
              <a:rect l="l" t="t" r="r" b="b"/>
              <a:pathLst>
                <a:path w="2205" h="116" extrusionOk="0">
                  <a:moveTo>
                    <a:pt x="0" y="0"/>
                  </a:moveTo>
                  <a:lnTo>
                    <a:pt x="2205" y="116"/>
                  </a:lnTo>
                  <a:lnTo>
                    <a:pt x="0" y="0"/>
                  </a:lnTo>
                  <a:close/>
                </a:path>
              </a:pathLst>
            </a:custGeom>
            <a:noFill/>
            <a:ln w="12600" cap="flat" cmpd="sng">
              <a:solidFill>
                <a:schemeClr val="dk1"/>
              </a:solidFill>
              <a:prstDash val="solid"/>
              <a:bevel/>
              <a:headEnd type="none" w="sm" len="sm"/>
              <a:tailEnd type="none" w="sm" len="sm"/>
            </a:ln>
          </p:spPr>
          <p:txBody>
            <a:bodyPr spcFirstLastPara="1" wrap="square" lIns="96100" tIns="0" rIns="961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6" name="Google Shape;3031;p66">
              <a:extLst>
                <a:ext uri="{FF2B5EF4-FFF2-40B4-BE49-F238E27FC236}">
                  <a16:creationId xmlns:a16="http://schemas.microsoft.com/office/drawing/2014/main" id="{A2722CF8-B542-A996-4A73-4321A77821C3}"/>
                </a:ext>
              </a:extLst>
            </p:cNvPr>
            <p:cNvSpPr/>
            <p:nvPr/>
          </p:nvSpPr>
          <p:spPr>
            <a:xfrm>
              <a:off x="7104370" y="3701723"/>
              <a:ext cx="885330" cy="46621"/>
            </a:xfrm>
            <a:custGeom>
              <a:avLst/>
              <a:gdLst/>
              <a:ahLst/>
              <a:cxnLst/>
              <a:rect l="l" t="t" r="r" b="b"/>
              <a:pathLst>
                <a:path w="1880" h="99" extrusionOk="0">
                  <a:moveTo>
                    <a:pt x="0" y="0"/>
                  </a:moveTo>
                  <a:lnTo>
                    <a:pt x="1880" y="99"/>
                  </a:lnTo>
                  <a:lnTo>
                    <a:pt x="0" y="0"/>
                  </a:lnTo>
                  <a:close/>
                </a:path>
              </a:pathLst>
            </a:custGeom>
            <a:noFill/>
            <a:ln w="12600" cap="flat" cmpd="sng">
              <a:solidFill>
                <a:schemeClr val="dk1"/>
              </a:solidFill>
              <a:prstDash val="solid"/>
              <a:bevel/>
              <a:headEnd type="none" w="sm" len="sm"/>
              <a:tailEnd type="none" w="sm" len="sm"/>
            </a:ln>
          </p:spPr>
          <p:txBody>
            <a:bodyPr spcFirstLastPara="1" wrap="square" lIns="96100" tIns="0" rIns="961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7" name="Google Shape;3032;p66">
              <a:extLst>
                <a:ext uri="{FF2B5EF4-FFF2-40B4-BE49-F238E27FC236}">
                  <a16:creationId xmlns:a16="http://schemas.microsoft.com/office/drawing/2014/main" id="{C09A0ACB-D01A-750A-6F26-D835467CBD47}"/>
                </a:ext>
              </a:extLst>
            </p:cNvPr>
            <p:cNvSpPr/>
            <p:nvPr/>
          </p:nvSpPr>
          <p:spPr>
            <a:xfrm>
              <a:off x="7100602" y="3775657"/>
              <a:ext cx="89004" cy="88532"/>
            </a:xfrm>
            <a:custGeom>
              <a:avLst/>
              <a:gdLst/>
              <a:ahLst/>
              <a:cxnLst/>
              <a:rect l="l" t="t" r="r" b="b"/>
              <a:pathLst>
                <a:path w="189" h="188" extrusionOk="0">
                  <a:moveTo>
                    <a:pt x="179" y="188"/>
                  </a:moveTo>
                  <a:lnTo>
                    <a:pt x="0" y="178"/>
                  </a:lnTo>
                  <a:lnTo>
                    <a:pt x="9" y="0"/>
                  </a:lnTo>
                  <a:lnTo>
                    <a:pt x="189" y="9"/>
                  </a:lnTo>
                  <a:lnTo>
                    <a:pt x="179" y="188"/>
                  </a:lnTo>
                  <a:close/>
                </a:path>
              </a:pathLst>
            </a:custGeom>
            <a:noFill/>
            <a:ln w="9525" cap="flat" cmpd="sng">
              <a:solidFill>
                <a:schemeClr val="dk1"/>
              </a:solidFill>
              <a:prstDash val="solid"/>
              <a:bevel/>
              <a:headEnd type="none" w="sm" len="sm"/>
              <a:tailEnd type="none" w="sm" len="sm"/>
            </a:ln>
          </p:spPr>
          <p:txBody>
            <a:bodyPr spcFirstLastPara="1" wrap="square" lIns="92875" tIns="19800" rIns="92875" bIns="198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8" name="Google Shape;3033;p66">
              <a:extLst>
                <a:ext uri="{FF2B5EF4-FFF2-40B4-BE49-F238E27FC236}">
                  <a16:creationId xmlns:a16="http://schemas.microsoft.com/office/drawing/2014/main" id="{159F9D41-425E-37DA-805A-6CB70A666819}"/>
                </a:ext>
              </a:extLst>
            </p:cNvPr>
            <p:cNvSpPr/>
            <p:nvPr/>
          </p:nvSpPr>
          <p:spPr>
            <a:xfrm>
              <a:off x="7253651" y="3783663"/>
              <a:ext cx="89004" cy="88532"/>
            </a:xfrm>
            <a:custGeom>
              <a:avLst/>
              <a:gdLst/>
              <a:ahLst/>
              <a:cxnLst/>
              <a:rect l="l" t="t" r="r" b="b"/>
              <a:pathLst>
                <a:path w="189" h="188" extrusionOk="0">
                  <a:moveTo>
                    <a:pt x="179" y="188"/>
                  </a:moveTo>
                  <a:lnTo>
                    <a:pt x="0" y="178"/>
                  </a:lnTo>
                  <a:lnTo>
                    <a:pt x="9" y="0"/>
                  </a:lnTo>
                  <a:lnTo>
                    <a:pt x="189" y="9"/>
                  </a:lnTo>
                  <a:lnTo>
                    <a:pt x="179" y="188"/>
                  </a:lnTo>
                  <a:close/>
                </a:path>
              </a:pathLst>
            </a:custGeom>
            <a:noFill/>
            <a:ln w="9525" cap="flat" cmpd="sng">
              <a:solidFill>
                <a:schemeClr val="dk1"/>
              </a:solidFill>
              <a:prstDash val="solid"/>
              <a:bevel/>
              <a:headEnd type="none" w="sm" len="sm"/>
              <a:tailEnd type="none" w="sm" len="sm"/>
            </a:ln>
          </p:spPr>
          <p:txBody>
            <a:bodyPr spcFirstLastPara="1" wrap="square" lIns="92875" tIns="19800" rIns="92875" bIns="198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9" name="Google Shape;3034;p66">
              <a:extLst>
                <a:ext uri="{FF2B5EF4-FFF2-40B4-BE49-F238E27FC236}">
                  <a16:creationId xmlns:a16="http://schemas.microsoft.com/office/drawing/2014/main" id="{5292C3EF-1595-2362-C1E1-7EC167E897D2}"/>
                </a:ext>
              </a:extLst>
            </p:cNvPr>
            <p:cNvSpPr/>
            <p:nvPr/>
          </p:nvSpPr>
          <p:spPr>
            <a:xfrm>
              <a:off x="7406701" y="3791669"/>
              <a:ext cx="89004" cy="88532"/>
            </a:xfrm>
            <a:custGeom>
              <a:avLst/>
              <a:gdLst/>
              <a:ahLst/>
              <a:cxnLst/>
              <a:rect l="l" t="t" r="r" b="b"/>
              <a:pathLst>
                <a:path w="189" h="188" extrusionOk="0">
                  <a:moveTo>
                    <a:pt x="179" y="188"/>
                  </a:moveTo>
                  <a:lnTo>
                    <a:pt x="0" y="178"/>
                  </a:lnTo>
                  <a:lnTo>
                    <a:pt x="9" y="0"/>
                  </a:lnTo>
                  <a:lnTo>
                    <a:pt x="189" y="9"/>
                  </a:lnTo>
                  <a:lnTo>
                    <a:pt x="179" y="188"/>
                  </a:lnTo>
                  <a:close/>
                </a:path>
              </a:pathLst>
            </a:custGeom>
            <a:noFill/>
            <a:ln w="9525" cap="flat" cmpd="sng">
              <a:solidFill>
                <a:schemeClr val="dk1"/>
              </a:solidFill>
              <a:prstDash val="solid"/>
              <a:bevel/>
              <a:headEnd type="none" w="sm" len="sm"/>
              <a:tailEnd type="none" w="sm" len="sm"/>
            </a:ln>
          </p:spPr>
          <p:txBody>
            <a:bodyPr spcFirstLastPara="1" wrap="square" lIns="92875" tIns="19800" rIns="92875" bIns="198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0" name="Google Shape;3035;p66">
              <a:extLst>
                <a:ext uri="{FF2B5EF4-FFF2-40B4-BE49-F238E27FC236}">
                  <a16:creationId xmlns:a16="http://schemas.microsoft.com/office/drawing/2014/main" id="{102A6527-AC00-5E30-6B49-C6CAF3576F2D}"/>
                </a:ext>
              </a:extLst>
            </p:cNvPr>
            <p:cNvSpPr/>
            <p:nvPr/>
          </p:nvSpPr>
          <p:spPr>
            <a:xfrm>
              <a:off x="7559750" y="3799674"/>
              <a:ext cx="89004" cy="88532"/>
            </a:xfrm>
            <a:custGeom>
              <a:avLst/>
              <a:gdLst/>
              <a:ahLst/>
              <a:cxnLst/>
              <a:rect l="l" t="t" r="r" b="b"/>
              <a:pathLst>
                <a:path w="189" h="188" extrusionOk="0">
                  <a:moveTo>
                    <a:pt x="179" y="188"/>
                  </a:moveTo>
                  <a:lnTo>
                    <a:pt x="0" y="178"/>
                  </a:lnTo>
                  <a:lnTo>
                    <a:pt x="9" y="0"/>
                  </a:lnTo>
                  <a:lnTo>
                    <a:pt x="189" y="9"/>
                  </a:lnTo>
                  <a:lnTo>
                    <a:pt x="179" y="188"/>
                  </a:lnTo>
                  <a:close/>
                </a:path>
              </a:pathLst>
            </a:custGeom>
            <a:noFill/>
            <a:ln w="9525" cap="flat" cmpd="sng">
              <a:solidFill>
                <a:schemeClr val="dk1"/>
              </a:solidFill>
              <a:prstDash val="solid"/>
              <a:bevel/>
              <a:headEnd type="none" w="sm" len="sm"/>
              <a:tailEnd type="none" w="sm" len="sm"/>
            </a:ln>
          </p:spPr>
          <p:txBody>
            <a:bodyPr spcFirstLastPara="1" wrap="square" lIns="92875" tIns="19800" rIns="92875" bIns="198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1" name="Google Shape;3036;p66">
              <a:extLst>
                <a:ext uri="{FF2B5EF4-FFF2-40B4-BE49-F238E27FC236}">
                  <a16:creationId xmlns:a16="http://schemas.microsoft.com/office/drawing/2014/main" id="{C02065C7-76B6-6444-1B9B-B8D1DCF8CB31}"/>
                </a:ext>
              </a:extLst>
            </p:cNvPr>
            <p:cNvSpPr/>
            <p:nvPr/>
          </p:nvSpPr>
          <p:spPr>
            <a:xfrm>
              <a:off x="7045034" y="2912933"/>
              <a:ext cx="92300" cy="92300"/>
            </a:xfrm>
            <a:custGeom>
              <a:avLst/>
              <a:gdLst/>
              <a:ahLst/>
              <a:cxnLst/>
              <a:rect l="l" t="t" r="r" b="b"/>
              <a:pathLst>
                <a:path w="196" h="196" extrusionOk="0">
                  <a:moveTo>
                    <a:pt x="196" y="179"/>
                  </a:moveTo>
                  <a:lnTo>
                    <a:pt x="17" y="196"/>
                  </a:lnTo>
                  <a:lnTo>
                    <a:pt x="0" y="17"/>
                  </a:lnTo>
                  <a:lnTo>
                    <a:pt x="179" y="0"/>
                  </a:lnTo>
                  <a:lnTo>
                    <a:pt x="196" y="179"/>
                  </a:lnTo>
                  <a:close/>
                </a:path>
              </a:pathLst>
            </a:custGeom>
            <a:noFill/>
            <a:ln w="9525" cap="flat" cmpd="sng">
              <a:solidFill>
                <a:srgbClr val="192D35"/>
              </a:solidFill>
              <a:prstDash val="solid"/>
              <a:bevel/>
              <a:headEnd type="none" w="sm" len="sm"/>
              <a:tailEnd type="none" w="sm" len="sm"/>
            </a:ln>
          </p:spPr>
          <p:txBody>
            <a:bodyPr spcFirstLastPara="1" wrap="square" lIns="92875" tIns="22675" rIns="92875" bIns="226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2" name="Google Shape;3037;p66">
              <a:extLst>
                <a:ext uri="{FF2B5EF4-FFF2-40B4-BE49-F238E27FC236}">
                  <a16:creationId xmlns:a16="http://schemas.microsoft.com/office/drawing/2014/main" id="{967333DA-F9B3-83D9-B0E2-D81CAE5EA68C}"/>
                </a:ext>
              </a:extLst>
            </p:cNvPr>
            <p:cNvSpPr/>
            <p:nvPr/>
          </p:nvSpPr>
          <p:spPr>
            <a:xfrm>
              <a:off x="6216213" y="1039143"/>
              <a:ext cx="1582291" cy="2210958"/>
            </a:xfrm>
            <a:custGeom>
              <a:avLst/>
              <a:gdLst/>
              <a:ahLst/>
              <a:cxnLst/>
              <a:rect l="l" t="t" r="r" b="b"/>
              <a:pathLst>
                <a:path w="3360" h="4695" extrusionOk="0">
                  <a:moveTo>
                    <a:pt x="3360" y="4413"/>
                  </a:moveTo>
                  <a:lnTo>
                    <a:pt x="424" y="4695"/>
                  </a:lnTo>
                  <a:lnTo>
                    <a:pt x="0" y="282"/>
                  </a:lnTo>
                  <a:lnTo>
                    <a:pt x="2936" y="0"/>
                  </a:lnTo>
                  <a:lnTo>
                    <a:pt x="3360" y="4413"/>
                  </a:ln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3" name="Google Shape;3038;p66">
              <a:extLst>
                <a:ext uri="{FF2B5EF4-FFF2-40B4-BE49-F238E27FC236}">
                  <a16:creationId xmlns:a16="http://schemas.microsoft.com/office/drawing/2014/main" id="{0E7E4375-A26B-B0E3-9D0B-F07D1929108D}"/>
                </a:ext>
              </a:extLst>
            </p:cNvPr>
            <p:cNvSpPr/>
            <p:nvPr/>
          </p:nvSpPr>
          <p:spPr>
            <a:xfrm>
              <a:off x="6216213" y="1039143"/>
              <a:ext cx="1582291" cy="2210958"/>
            </a:xfrm>
            <a:custGeom>
              <a:avLst/>
              <a:gdLst/>
              <a:ahLst/>
              <a:cxnLst/>
              <a:rect l="l" t="t" r="r" b="b"/>
              <a:pathLst>
                <a:path w="3360" h="4695" extrusionOk="0">
                  <a:moveTo>
                    <a:pt x="3360" y="4413"/>
                  </a:moveTo>
                  <a:lnTo>
                    <a:pt x="424" y="4695"/>
                  </a:lnTo>
                  <a:lnTo>
                    <a:pt x="0" y="282"/>
                  </a:lnTo>
                  <a:lnTo>
                    <a:pt x="2936" y="0"/>
                  </a:lnTo>
                  <a:lnTo>
                    <a:pt x="3360" y="4413"/>
                  </a:lnTo>
                  <a:close/>
                </a:path>
              </a:pathLst>
            </a:custGeom>
            <a:noFill/>
            <a:ln w="9525" cap="flat" cmpd="sng">
              <a:solidFill>
                <a:schemeClr val="dk1"/>
              </a:solidFill>
              <a:prstDash val="solid"/>
              <a:bevel/>
              <a:headEnd type="none" w="sm" len="sm"/>
              <a:tailEnd type="none" w="sm" len="sm"/>
            </a:ln>
          </p:spPr>
          <p:txBody>
            <a:bodyPr spcFirstLastPara="1" wrap="square" lIns="92875" tIns="47875" rIns="92875" bIns="478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nvGrpSpPr>
            <p:cNvPr id="54" name="Google Shape;3039;p66">
              <a:extLst>
                <a:ext uri="{FF2B5EF4-FFF2-40B4-BE49-F238E27FC236}">
                  <a16:creationId xmlns:a16="http://schemas.microsoft.com/office/drawing/2014/main" id="{72176513-C4EE-EC45-CB38-94E19809FC99}"/>
                </a:ext>
              </a:extLst>
            </p:cNvPr>
            <p:cNvGrpSpPr/>
            <p:nvPr/>
          </p:nvGrpSpPr>
          <p:grpSpPr>
            <a:xfrm>
              <a:off x="6334483" y="1264286"/>
              <a:ext cx="1268671" cy="1627988"/>
              <a:chOff x="5339118" y="2214324"/>
              <a:chExt cx="730801" cy="937781"/>
            </a:xfrm>
          </p:grpSpPr>
          <p:sp>
            <p:nvSpPr>
              <p:cNvPr id="82" name="Google Shape;3040;p66">
                <a:extLst>
                  <a:ext uri="{FF2B5EF4-FFF2-40B4-BE49-F238E27FC236}">
                    <a16:creationId xmlns:a16="http://schemas.microsoft.com/office/drawing/2014/main" id="{2AAF73C2-004E-2B86-FD34-E5EB4B3A6309}"/>
                  </a:ext>
                </a:extLst>
              </p:cNvPr>
              <p:cNvSpPr/>
              <p:nvPr/>
            </p:nvSpPr>
            <p:spPr>
              <a:xfrm rot="-376976">
                <a:off x="5778465" y="2690043"/>
                <a:ext cx="208066" cy="11122"/>
              </a:xfrm>
              <a:custGeom>
                <a:avLst/>
                <a:gdLst/>
                <a:ahLst/>
                <a:cxnLst/>
                <a:rect l="l" t="t" r="r" b="b"/>
                <a:pathLst>
                  <a:path w="767" h="41" extrusionOk="0">
                    <a:moveTo>
                      <a:pt x="0" y="0"/>
                    </a:moveTo>
                    <a:lnTo>
                      <a:pt x="767" y="41"/>
                    </a:lnTo>
                    <a:lnTo>
                      <a:pt x="0" y="0"/>
                    </a:lnTo>
                    <a:close/>
                  </a:path>
                </a:pathLst>
              </a:custGeom>
              <a:noFill/>
              <a:ln w="12600" cap="flat" cmpd="sng">
                <a:solidFill>
                  <a:schemeClr val="dk1"/>
                </a:solidFill>
                <a:prstDash val="solid"/>
                <a:bevel/>
                <a:headEnd type="none" w="sm" len="sm"/>
                <a:tailEnd type="none" w="sm" len="sm"/>
              </a:ln>
            </p:spPr>
            <p:txBody>
              <a:bodyPr spcFirstLastPara="1" wrap="square" lIns="96100" tIns="0" rIns="961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3" name="Google Shape;3041;p66">
                <a:extLst>
                  <a:ext uri="{FF2B5EF4-FFF2-40B4-BE49-F238E27FC236}">
                    <a16:creationId xmlns:a16="http://schemas.microsoft.com/office/drawing/2014/main" id="{15D04709-B450-4458-6E30-9D6185EDAC22}"/>
                  </a:ext>
                </a:extLst>
              </p:cNvPr>
              <p:cNvSpPr/>
              <p:nvPr/>
            </p:nvSpPr>
            <p:spPr>
              <a:xfrm rot="-376976">
                <a:off x="5780964" y="2733821"/>
                <a:ext cx="141333" cy="7324"/>
              </a:xfrm>
              <a:custGeom>
                <a:avLst/>
                <a:gdLst/>
                <a:ahLst/>
                <a:cxnLst/>
                <a:rect l="l" t="t" r="r" b="b"/>
                <a:pathLst>
                  <a:path w="521" h="27" extrusionOk="0">
                    <a:moveTo>
                      <a:pt x="0" y="0"/>
                    </a:moveTo>
                    <a:lnTo>
                      <a:pt x="521" y="27"/>
                    </a:lnTo>
                    <a:lnTo>
                      <a:pt x="0" y="0"/>
                    </a:lnTo>
                    <a:close/>
                  </a:path>
                </a:pathLst>
              </a:custGeom>
              <a:noFill/>
              <a:ln w="12600" cap="flat" cmpd="sng">
                <a:solidFill>
                  <a:schemeClr val="dk1"/>
                </a:solidFill>
                <a:prstDash val="solid"/>
                <a:bevel/>
                <a:headEnd type="none" w="sm" len="sm"/>
                <a:tailEnd type="none" w="sm" len="sm"/>
              </a:ln>
            </p:spPr>
            <p:txBody>
              <a:bodyPr spcFirstLastPara="1" wrap="square" lIns="96100" tIns="0" rIns="961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4" name="Google Shape;3042;p66">
                <a:extLst>
                  <a:ext uri="{FF2B5EF4-FFF2-40B4-BE49-F238E27FC236}">
                    <a16:creationId xmlns:a16="http://schemas.microsoft.com/office/drawing/2014/main" id="{CB81E051-E608-F88D-493A-B792C29CB388}"/>
                  </a:ext>
                </a:extLst>
              </p:cNvPr>
              <p:cNvSpPr/>
              <p:nvPr/>
            </p:nvSpPr>
            <p:spPr>
              <a:xfrm>
                <a:off x="5339118" y="2214324"/>
                <a:ext cx="207250" cy="19803"/>
              </a:xfrm>
              <a:custGeom>
                <a:avLst/>
                <a:gdLst/>
                <a:ahLst/>
                <a:cxnLst/>
                <a:rect l="l" t="t" r="r" b="b"/>
                <a:pathLst>
                  <a:path w="764" h="73" extrusionOk="0">
                    <a:moveTo>
                      <a:pt x="0" y="73"/>
                    </a:moveTo>
                    <a:lnTo>
                      <a:pt x="764" y="0"/>
                    </a:lnTo>
                    <a:lnTo>
                      <a:pt x="0" y="73"/>
                    </a:lnTo>
                    <a:close/>
                  </a:path>
                </a:pathLst>
              </a:custGeom>
              <a:noFill/>
              <a:ln w="12600" cap="flat" cmpd="sng">
                <a:solidFill>
                  <a:schemeClr val="dk1"/>
                </a:solidFill>
                <a:prstDash val="solid"/>
                <a:bevel/>
                <a:headEnd type="none" w="sm" len="sm"/>
                <a:tailEnd type="none" w="sm" len="sm"/>
              </a:ln>
            </p:spPr>
            <p:txBody>
              <a:bodyPr spcFirstLastPara="1" wrap="square" lIns="96100" tIns="0" rIns="961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5" name="Google Shape;3043;p66">
                <a:extLst>
                  <a:ext uri="{FF2B5EF4-FFF2-40B4-BE49-F238E27FC236}">
                    <a16:creationId xmlns:a16="http://schemas.microsoft.com/office/drawing/2014/main" id="{7022E8B5-E7F7-C688-5D08-EF27D4F7D726}"/>
                  </a:ext>
                </a:extLst>
              </p:cNvPr>
              <p:cNvSpPr/>
              <p:nvPr/>
            </p:nvSpPr>
            <p:spPr>
              <a:xfrm>
                <a:off x="5342915" y="2260440"/>
                <a:ext cx="140789" cy="13563"/>
              </a:xfrm>
              <a:custGeom>
                <a:avLst/>
                <a:gdLst/>
                <a:ahLst/>
                <a:cxnLst/>
                <a:rect l="l" t="t" r="r" b="b"/>
                <a:pathLst>
                  <a:path w="519" h="50" extrusionOk="0">
                    <a:moveTo>
                      <a:pt x="0" y="50"/>
                    </a:moveTo>
                    <a:lnTo>
                      <a:pt x="519" y="0"/>
                    </a:lnTo>
                    <a:lnTo>
                      <a:pt x="0" y="50"/>
                    </a:lnTo>
                    <a:close/>
                  </a:path>
                </a:pathLst>
              </a:custGeom>
              <a:noFill/>
              <a:ln w="12600" cap="flat" cmpd="sng">
                <a:solidFill>
                  <a:schemeClr val="dk1"/>
                </a:solidFill>
                <a:prstDash val="solid"/>
                <a:bevel/>
                <a:headEnd type="none" w="sm" len="sm"/>
                <a:tailEnd type="none" w="sm" len="sm"/>
              </a:ln>
            </p:spPr>
            <p:txBody>
              <a:bodyPr spcFirstLastPara="1" wrap="square" lIns="96100" tIns="0" rIns="961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6" name="Google Shape;3044;p66">
                <a:extLst>
                  <a:ext uri="{FF2B5EF4-FFF2-40B4-BE49-F238E27FC236}">
                    <a16:creationId xmlns:a16="http://schemas.microsoft.com/office/drawing/2014/main" id="{CBC46F3C-4C82-5E50-7DE4-64916265726D}"/>
                  </a:ext>
                </a:extLst>
              </p:cNvPr>
              <p:cNvSpPr/>
              <p:nvPr/>
            </p:nvSpPr>
            <p:spPr>
              <a:xfrm>
                <a:off x="5402324" y="2305742"/>
                <a:ext cx="596251" cy="57238"/>
              </a:xfrm>
              <a:custGeom>
                <a:avLst/>
                <a:gdLst/>
                <a:ahLst/>
                <a:cxnLst/>
                <a:rect l="l" t="t" r="r" b="b"/>
                <a:pathLst>
                  <a:path w="2198" h="211" extrusionOk="0">
                    <a:moveTo>
                      <a:pt x="0" y="211"/>
                    </a:moveTo>
                    <a:lnTo>
                      <a:pt x="2198" y="0"/>
                    </a:lnTo>
                    <a:lnTo>
                      <a:pt x="0" y="211"/>
                    </a:lnTo>
                    <a:close/>
                  </a:path>
                </a:pathLst>
              </a:custGeom>
              <a:noFill/>
              <a:ln w="12600" cap="flat" cmpd="sng">
                <a:solidFill>
                  <a:schemeClr val="dk1"/>
                </a:solidFill>
                <a:prstDash val="solid"/>
                <a:bevel/>
                <a:headEnd type="none" w="sm" len="sm"/>
                <a:tailEnd type="none" w="sm" len="sm"/>
              </a:ln>
            </p:spPr>
            <p:txBody>
              <a:bodyPr spcFirstLastPara="1" wrap="square" lIns="96100" tIns="24825" rIns="96100" bIns="248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7" name="Google Shape;3045;p66">
                <a:extLst>
                  <a:ext uri="{FF2B5EF4-FFF2-40B4-BE49-F238E27FC236}">
                    <a16:creationId xmlns:a16="http://schemas.microsoft.com/office/drawing/2014/main" id="{C9613289-58C0-C200-929E-0382C898253C}"/>
                  </a:ext>
                </a:extLst>
              </p:cNvPr>
              <p:cNvSpPr/>
              <p:nvPr/>
            </p:nvSpPr>
            <p:spPr>
              <a:xfrm>
                <a:off x="5406121" y="2345619"/>
                <a:ext cx="596251" cy="57238"/>
              </a:xfrm>
              <a:custGeom>
                <a:avLst/>
                <a:gdLst/>
                <a:ahLst/>
                <a:cxnLst/>
                <a:rect l="l" t="t" r="r" b="b"/>
                <a:pathLst>
                  <a:path w="2198" h="211" extrusionOk="0">
                    <a:moveTo>
                      <a:pt x="0" y="211"/>
                    </a:moveTo>
                    <a:lnTo>
                      <a:pt x="2198" y="0"/>
                    </a:lnTo>
                    <a:lnTo>
                      <a:pt x="0" y="211"/>
                    </a:lnTo>
                    <a:close/>
                  </a:path>
                </a:pathLst>
              </a:custGeom>
              <a:noFill/>
              <a:ln w="12600" cap="flat" cmpd="sng">
                <a:solidFill>
                  <a:schemeClr val="dk1"/>
                </a:solidFill>
                <a:prstDash val="solid"/>
                <a:bevel/>
                <a:headEnd type="none" w="sm" len="sm"/>
                <a:tailEnd type="none" w="sm" len="sm"/>
              </a:ln>
            </p:spPr>
            <p:txBody>
              <a:bodyPr spcFirstLastPara="1" wrap="square" lIns="96100" tIns="24825" rIns="96100" bIns="248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8" name="Google Shape;3046;p66">
                <a:extLst>
                  <a:ext uri="{FF2B5EF4-FFF2-40B4-BE49-F238E27FC236}">
                    <a16:creationId xmlns:a16="http://schemas.microsoft.com/office/drawing/2014/main" id="{0853D480-FFEC-48BC-DE02-5F0FF7DD3214}"/>
                  </a:ext>
                </a:extLst>
              </p:cNvPr>
              <p:cNvSpPr/>
              <p:nvPr/>
            </p:nvSpPr>
            <p:spPr>
              <a:xfrm>
                <a:off x="5410733" y="2400416"/>
                <a:ext cx="508360" cy="48829"/>
              </a:xfrm>
              <a:custGeom>
                <a:avLst/>
                <a:gdLst/>
                <a:ahLst/>
                <a:cxnLst/>
                <a:rect l="l" t="t" r="r" b="b"/>
                <a:pathLst>
                  <a:path w="1874" h="180" extrusionOk="0">
                    <a:moveTo>
                      <a:pt x="0" y="180"/>
                    </a:moveTo>
                    <a:lnTo>
                      <a:pt x="1874" y="0"/>
                    </a:lnTo>
                    <a:lnTo>
                      <a:pt x="0" y="180"/>
                    </a:lnTo>
                    <a:close/>
                  </a:path>
                </a:pathLst>
              </a:custGeom>
              <a:noFill/>
              <a:ln w="12600" cap="flat" cmpd="sng">
                <a:solidFill>
                  <a:schemeClr val="dk1"/>
                </a:solidFill>
                <a:prstDash val="solid"/>
                <a:bevel/>
                <a:headEnd type="none" w="sm" len="sm"/>
                <a:tailEnd type="none" w="sm" len="sm"/>
              </a:ln>
            </p:spPr>
            <p:txBody>
              <a:bodyPr spcFirstLastPara="1" wrap="square" lIns="96100" tIns="13675" rIns="96100" bIns="136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9" name="Google Shape;3047;p66">
                <a:extLst>
                  <a:ext uri="{FF2B5EF4-FFF2-40B4-BE49-F238E27FC236}">
                    <a16:creationId xmlns:a16="http://schemas.microsoft.com/office/drawing/2014/main" id="{98A3C080-8D24-3F67-47A0-0DFF82611100}"/>
                  </a:ext>
                </a:extLst>
              </p:cNvPr>
              <p:cNvSpPr/>
              <p:nvPr/>
            </p:nvSpPr>
            <p:spPr>
              <a:xfrm>
                <a:off x="5417243" y="2486680"/>
                <a:ext cx="53169" cy="53169"/>
              </a:xfrm>
              <a:custGeom>
                <a:avLst/>
                <a:gdLst/>
                <a:ahLst/>
                <a:cxnLst/>
                <a:rect l="l" t="t" r="r" b="b"/>
                <a:pathLst>
                  <a:path w="196" h="196" extrusionOk="0">
                    <a:moveTo>
                      <a:pt x="196" y="178"/>
                    </a:moveTo>
                    <a:lnTo>
                      <a:pt x="17" y="196"/>
                    </a:lnTo>
                    <a:lnTo>
                      <a:pt x="0" y="17"/>
                    </a:lnTo>
                    <a:lnTo>
                      <a:pt x="179" y="0"/>
                    </a:lnTo>
                    <a:lnTo>
                      <a:pt x="196" y="178"/>
                    </a:lnTo>
                    <a:close/>
                  </a:path>
                </a:pathLst>
              </a:custGeom>
              <a:noFill/>
              <a:ln w="9525" cap="flat" cmpd="sng">
                <a:solidFill>
                  <a:schemeClr val="dk1"/>
                </a:solidFill>
                <a:prstDash val="solid"/>
                <a:bevel/>
                <a:headEnd type="none" w="sm" len="sm"/>
                <a:tailEnd type="none" w="sm" len="sm"/>
              </a:ln>
            </p:spPr>
            <p:txBody>
              <a:bodyPr spcFirstLastPara="1" wrap="square" lIns="92875" tIns="22675" rIns="92875" bIns="226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0" name="Google Shape;3048;p66">
                <a:extLst>
                  <a:ext uri="{FF2B5EF4-FFF2-40B4-BE49-F238E27FC236}">
                    <a16:creationId xmlns:a16="http://schemas.microsoft.com/office/drawing/2014/main" id="{1D4597F8-9719-6EA8-9C15-FB8A075ACFB9}"/>
                  </a:ext>
                </a:extLst>
              </p:cNvPr>
              <p:cNvSpPr/>
              <p:nvPr/>
            </p:nvSpPr>
            <p:spPr>
              <a:xfrm>
                <a:off x="5505135" y="2477999"/>
                <a:ext cx="53169" cy="53169"/>
              </a:xfrm>
              <a:custGeom>
                <a:avLst/>
                <a:gdLst/>
                <a:ahLst/>
                <a:cxnLst/>
                <a:rect l="l" t="t" r="r" b="b"/>
                <a:pathLst>
                  <a:path w="196" h="196" extrusionOk="0">
                    <a:moveTo>
                      <a:pt x="196" y="179"/>
                    </a:moveTo>
                    <a:lnTo>
                      <a:pt x="17" y="196"/>
                    </a:lnTo>
                    <a:lnTo>
                      <a:pt x="0" y="18"/>
                    </a:lnTo>
                    <a:lnTo>
                      <a:pt x="179" y="0"/>
                    </a:lnTo>
                    <a:lnTo>
                      <a:pt x="196" y="179"/>
                    </a:lnTo>
                    <a:close/>
                  </a:path>
                </a:pathLst>
              </a:custGeom>
              <a:noFill/>
              <a:ln w="9525" cap="flat" cmpd="sng">
                <a:solidFill>
                  <a:schemeClr val="dk1"/>
                </a:solidFill>
                <a:prstDash val="solid"/>
                <a:bevel/>
                <a:headEnd type="none" w="sm" len="sm"/>
                <a:tailEnd type="none" w="sm" len="sm"/>
              </a:ln>
            </p:spPr>
            <p:txBody>
              <a:bodyPr spcFirstLastPara="1" wrap="square" lIns="92875" tIns="22675" rIns="92875" bIns="226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1" name="Google Shape;3049;p66">
                <a:extLst>
                  <a:ext uri="{FF2B5EF4-FFF2-40B4-BE49-F238E27FC236}">
                    <a16:creationId xmlns:a16="http://schemas.microsoft.com/office/drawing/2014/main" id="{4542A44A-18C6-ED80-CEBC-351ED7F60F45}"/>
                  </a:ext>
                </a:extLst>
              </p:cNvPr>
              <p:cNvSpPr/>
              <p:nvPr/>
            </p:nvSpPr>
            <p:spPr>
              <a:xfrm>
                <a:off x="5593026" y="2469590"/>
                <a:ext cx="53169" cy="53169"/>
              </a:xfrm>
              <a:custGeom>
                <a:avLst/>
                <a:gdLst/>
                <a:ahLst/>
                <a:cxnLst/>
                <a:rect l="l" t="t" r="r" b="b"/>
                <a:pathLst>
                  <a:path w="196" h="196" extrusionOk="0">
                    <a:moveTo>
                      <a:pt x="196" y="179"/>
                    </a:moveTo>
                    <a:lnTo>
                      <a:pt x="17" y="196"/>
                    </a:lnTo>
                    <a:lnTo>
                      <a:pt x="0" y="17"/>
                    </a:lnTo>
                    <a:lnTo>
                      <a:pt x="179" y="0"/>
                    </a:lnTo>
                    <a:lnTo>
                      <a:pt x="196" y="179"/>
                    </a:lnTo>
                    <a:close/>
                  </a:path>
                </a:pathLst>
              </a:custGeom>
              <a:noFill/>
              <a:ln w="9525" cap="flat" cmpd="sng">
                <a:solidFill>
                  <a:schemeClr val="dk1"/>
                </a:solidFill>
                <a:prstDash val="solid"/>
                <a:bevel/>
                <a:headEnd type="none" w="sm" len="sm"/>
                <a:tailEnd type="none" w="sm" len="sm"/>
              </a:ln>
            </p:spPr>
            <p:txBody>
              <a:bodyPr spcFirstLastPara="1" wrap="square" lIns="92875" tIns="22675" rIns="92875" bIns="226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2" name="Google Shape;3050;p66">
                <a:extLst>
                  <a:ext uri="{FF2B5EF4-FFF2-40B4-BE49-F238E27FC236}">
                    <a16:creationId xmlns:a16="http://schemas.microsoft.com/office/drawing/2014/main" id="{F3E438AD-7C4B-41A5-1750-55E9EDACFEDC}"/>
                  </a:ext>
                </a:extLst>
              </p:cNvPr>
              <p:cNvSpPr/>
              <p:nvPr/>
            </p:nvSpPr>
            <p:spPr>
              <a:xfrm>
                <a:off x="5680917" y="2461180"/>
                <a:ext cx="53169" cy="53169"/>
              </a:xfrm>
              <a:custGeom>
                <a:avLst/>
                <a:gdLst/>
                <a:ahLst/>
                <a:cxnLst/>
                <a:rect l="l" t="t" r="r" b="b"/>
                <a:pathLst>
                  <a:path w="196" h="196" extrusionOk="0">
                    <a:moveTo>
                      <a:pt x="196" y="179"/>
                    </a:moveTo>
                    <a:lnTo>
                      <a:pt x="17" y="196"/>
                    </a:lnTo>
                    <a:lnTo>
                      <a:pt x="0" y="17"/>
                    </a:lnTo>
                    <a:lnTo>
                      <a:pt x="179" y="0"/>
                    </a:lnTo>
                    <a:lnTo>
                      <a:pt x="196" y="179"/>
                    </a:lnTo>
                    <a:close/>
                  </a:path>
                </a:pathLst>
              </a:custGeom>
              <a:noFill/>
              <a:ln w="9525" cap="flat" cmpd="sng">
                <a:solidFill>
                  <a:schemeClr val="dk1"/>
                </a:solidFill>
                <a:prstDash val="solid"/>
                <a:bevel/>
                <a:headEnd type="none" w="sm" len="sm"/>
                <a:tailEnd type="none" w="sm" len="sm"/>
              </a:ln>
            </p:spPr>
            <p:txBody>
              <a:bodyPr spcFirstLastPara="1" wrap="square" lIns="92875" tIns="22675" rIns="92875" bIns="226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3" name="Google Shape;3051;p66">
                <a:extLst>
                  <a:ext uri="{FF2B5EF4-FFF2-40B4-BE49-F238E27FC236}">
                    <a16:creationId xmlns:a16="http://schemas.microsoft.com/office/drawing/2014/main" id="{37F4BD9B-5C30-3B49-A1EF-B958534023F3}"/>
                  </a:ext>
                </a:extLst>
              </p:cNvPr>
              <p:cNvSpPr/>
              <p:nvPr/>
            </p:nvSpPr>
            <p:spPr>
              <a:xfrm>
                <a:off x="5424568" y="2537950"/>
                <a:ext cx="596251" cy="57238"/>
              </a:xfrm>
              <a:custGeom>
                <a:avLst/>
                <a:gdLst/>
                <a:ahLst/>
                <a:cxnLst/>
                <a:rect l="l" t="t" r="r" b="b"/>
                <a:pathLst>
                  <a:path w="2198" h="211" extrusionOk="0">
                    <a:moveTo>
                      <a:pt x="0" y="211"/>
                    </a:moveTo>
                    <a:lnTo>
                      <a:pt x="2198" y="0"/>
                    </a:lnTo>
                    <a:lnTo>
                      <a:pt x="0" y="211"/>
                    </a:lnTo>
                    <a:close/>
                  </a:path>
                </a:pathLst>
              </a:custGeom>
              <a:noFill/>
              <a:ln w="12600" cap="flat" cmpd="sng">
                <a:solidFill>
                  <a:schemeClr val="dk1"/>
                </a:solidFill>
                <a:prstDash val="solid"/>
                <a:bevel/>
                <a:headEnd type="none" w="sm" len="sm"/>
                <a:tailEnd type="none" w="sm" len="sm"/>
              </a:ln>
            </p:spPr>
            <p:txBody>
              <a:bodyPr spcFirstLastPara="1" wrap="square" lIns="96100" tIns="24825" rIns="96100" bIns="248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4" name="Google Shape;3052;p66">
                <a:extLst>
                  <a:ext uri="{FF2B5EF4-FFF2-40B4-BE49-F238E27FC236}">
                    <a16:creationId xmlns:a16="http://schemas.microsoft.com/office/drawing/2014/main" id="{D7A799F5-7135-2BFF-2A83-C318A772661D}"/>
                  </a:ext>
                </a:extLst>
              </p:cNvPr>
              <p:cNvSpPr/>
              <p:nvPr/>
            </p:nvSpPr>
            <p:spPr>
              <a:xfrm>
                <a:off x="5428365" y="2577555"/>
                <a:ext cx="596251" cy="57238"/>
              </a:xfrm>
              <a:custGeom>
                <a:avLst/>
                <a:gdLst/>
                <a:ahLst/>
                <a:cxnLst/>
                <a:rect l="l" t="t" r="r" b="b"/>
                <a:pathLst>
                  <a:path w="2198" h="211" extrusionOk="0">
                    <a:moveTo>
                      <a:pt x="0" y="211"/>
                    </a:moveTo>
                    <a:lnTo>
                      <a:pt x="2198" y="0"/>
                    </a:lnTo>
                    <a:lnTo>
                      <a:pt x="0" y="211"/>
                    </a:lnTo>
                    <a:close/>
                  </a:path>
                </a:pathLst>
              </a:custGeom>
              <a:noFill/>
              <a:ln w="12600" cap="flat" cmpd="sng">
                <a:solidFill>
                  <a:schemeClr val="dk1"/>
                </a:solidFill>
                <a:prstDash val="solid"/>
                <a:bevel/>
                <a:headEnd type="none" w="sm" len="sm"/>
                <a:tailEnd type="none" w="sm" len="sm"/>
              </a:ln>
            </p:spPr>
            <p:txBody>
              <a:bodyPr spcFirstLastPara="1" wrap="square" lIns="96100" tIns="24825" rIns="96100" bIns="248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5" name="Google Shape;3053;p66">
                <a:extLst>
                  <a:ext uri="{FF2B5EF4-FFF2-40B4-BE49-F238E27FC236}">
                    <a16:creationId xmlns:a16="http://schemas.microsoft.com/office/drawing/2014/main" id="{20A1FE4C-EE27-75FB-24DD-33A01214C6DD}"/>
                  </a:ext>
                </a:extLst>
              </p:cNvPr>
              <p:cNvSpPr/>
              <p:nvPr/>
            </p:nvSpPr>
            <p:spPr>
              <a:xfrm>
                <a:off x="5432977" y="2632352"/>
                <a:ext cx="508360" cy="48829"/>
              </a:xfrm>
              <a:custGeom>
                <a:avLst/>
                <a:gdLst/>
                <a:ahLst/>
                <a:cxnLst/>
                <a:rect l="l" t="t" r="r" b="b"/>
                <a:pathLst>
                  <a:path w="1874" h="180" extrusionOk="0">
                    <a:moveTo>
                      <a:pt x="0" y="180"/>
                    </a:moveTo>
                    <a:lnTo>
                      <a:pt x="1874" y="0"/>
                    </a:lnTo>
                    <a:lnTo>
                      <a:pt x="0" y="180"/>
                    </a:lnTo>
                    <a:close/>
                  </a:path>
                </a:pathLst>
              </a:custGeom>
              <a:noFill/>
              <a:ln w="12600" cap="flat" cmpd="sng">
                <a:solidFill>
                  <a:schemeClr val="dk1"/>
                </a:solidFill>
                <a:prstDash val="solid"/>
                <a:bevel/>
                <a:headEnd type="none" w="sm" len="sm"/>
                <a:tailEnd type="none" w="sm" len="sm"/>
              </a:ln>
            </p:spPr>
            <p:txBody>
              <a:bodyPr spcFirstLastPara="1" wrap="square" lIns="96100" tIns="13675" rIns="96100" bIns="136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6" name="Google Shape;3054;p66">
                <a:extLst>
                  <a:ext uri="{FF2B5EF4-FFF2-40B4-BE49-F238E27FC236}">
                    <a16:creationId xmlns:a16="http://schemas.microsoft.com/office/drawing/2014/main" id="{330E481E-A177-DC5A-E05C-4659FB824DE3}"/>
                  </a:ext>
                </a:extLst>
              </p:cNvPr>
              <p:cNvSpPr/>
              <p:nvPr/>
            </p:nvSpPr>
            <p:spPr>
              <a:xfrm>
                <a:off x="5439487" y="2718616"/>
                <a:ext cx="53169" cy="53169"/>
              </a:xfrm>
              <a:custGeom>
                <a:avLst/>
                <a:gdLst/>
                <a:ahLst/>
                <a:cxnLst/>
                <a:rect l="l" t="t" r="r" b="b"/>
                <a:pathLst>
                  <a:path w="196" h="196" extrusionOk="0">
                    <a:moveTo>
                      <a:pt x="196" y="179"/>
                    </a:moveTo>
                    <a:lnTo>
                      <a:pt x="17" y="196"/>
                    </a:lnTo>
                    <a:lnTo>
                      <a:pt x="0" y="17"/>
                    </a:lnTo>
                    <a:lnTo>
                      <a:pt x="179" y="0"/>
                    </a:lnTo>
                    <a:lnTo>
                      <a:pt x="196" y="179"/>
                    </a:lnTo>
                    <a:close/>
                  </a:path>
                </a:pathLst>
              </a:custGeom>
              <a:noFill/>
              <a:ln w="9525" cap="flat" cmpd="sng">
                <a:solidFill>
                  <a:schemeClr val="dk1"/>
                </a:solidFill>
                <a:prstDash val="solid"/>
                <a:bevel/>
                <a:headEnd type="none" w="sm" len="sm"/>
                <a:tailEnd type="none" w="sm" len="sm"/>
              </a:ln>
            </p:spPr>
            <p:txBody>
              <a:bodyPr spcFirstLastPara="1" wrap="square" lIns="92875" tIns="22675" rIns="92875" bIns="226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7" name="Google Shape;3055;p66">
                <a:extLst>
                  <a:ext uri="{FF2B5EF4-FFF2-40B4-BE49-F238E27FC236}">
                    <a16:creationId xmlns:a16="http://schemas.microsoft.com/office/drawing/2014/main" id="{A38EC977-68D2-59B9-3A98-90037EC71D8C}"/>
                  </a:ext>
                </a:extLst>
              </p:cNvPr>
              <p:cNvSpPr/>
              <p:nvPr/>
            </p:nvSpPr>
            <p:spPr>
              <a:xfrm>
                <a:off x="5527379" y="2710206"/>
                <a:ext cx="53169" cy="53169"/>
              </a:xfrm>
              <a:custGeom>
                <a:avLst/>
                <a:gdLst/>
                <a:ahLst/>
                <a:cxnLst/>
                <a:rect l="l" t="t" r="r" b="b"/>
                <a:pathLst>
                  <a:path w="196" h="196" extrusionOk="0">
                    <a:moveTo>
                      <a:pt x="196" y="179"/>
                    </a:moveTo>
                    <a:lnTo>
                      <a:pt x="17" y="196"/>
                    </a:lnTo>
                    <a:lnTo>
                      <a:pt x="0" y="17"/>
                    </a:lnTo>
                    <a:lnTo>
                      <a:pt x="179" y="0"/>
                    </a:lnTo>
                    <a:lnTo>
                      <a:pt x="196" y="179"/>
                    </a:lnTo>
                    <a:close/>
                  </a:path>
                </a:pathLst>
              </a:custGeom>
              <a:noFill/>
              <a:ln w="9525" cap="flat" cmpd="sng">
                <a:solidFill>
                  <a:schemeClr val="dk1"/>
                </a:solidFill>
                <a:prstDash val="solid"/>
                <a:bevel/>
                <a:headEnd type="none" w="sm" len="sm"/>
                <a:tailEnd type="none" w="sm" len="sm"/>
              </a:ln>
            </p:spPr>
            <p:txBody>
              <a:bodyPr spcFirstLastPara="1" wrap="square" lIns="92875" tIns="22675" rIns="92875" bIns="226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8" name="Google Shape;3056;p66">
                <a:extLst>
                  <a:ext uri="{FF2B5EF4-FFF2-40B4-BE49-F238E27FC236}">
                    <a16:creationId xmlns:a16="http://schemas.microsoft.com/office/drawing/2014/main" id="{458246D3-4DF2-A675-0A6E-C377B6A7D52F}"/>
                  </a:ext>
                </a:extLst>
              </p:cNvPr>
              <p:cNvSpPr/>
              <p:nvPr/>
            </p:nvSpPr>
            <p:spPr>
              <a:xfrm>
                <a:off x="5615270" y="2701797"/>
                <a:ext cx="53169" cy="53169"/>
              </a:xfrm>
              <a:custGeom>
                <a:avLst/>
                <a:gdLst/>
                <a:ahLst/>
                <a:cxnLst/>
                <a:rect l="l" t="t" r="r" b="b"/>
                <a:pathLst>
                  <a:path w="196" h="196" extrusionOk="0">
                    <a:moveTo>
                      <a:pt x="196" y="179"/>
                    </a:moveTo>
                    <a:lnTo>
                      <a:pt x="17" y="196"/>
                    </a:lnTo>
                    <a:lnTo>
                      <a:pt x="0" y="17"/>
                    </a:lnTo>
                    <a:lnTo>
                      <a:pt x="179" y="0"/>
                    </a:lnTo>
                    <a:lnTo>
                      <a:pt x="196" y="179"/>
                    </a:lnTo>
                    <a:close/>
                  </a:path>
                </a:pathLst>
              </a:custGeom>
              <a:noFill/>
              <a:ln w="9525" cap="flat" cmpd="sng">
                <a:solidFill>
                  <a:schemeClr val="dk1"/>
                </a:solidFill>
                <a:prstDash val="solid"/>
                <a:bevel/>
                <a:headEnd type="none" w="sm" len="sm"/>
                <a:tailEnd type="none" w="sm" len="sm"/>
              </a:ln>
            </p:spPr>
            <p:txBody>
              <a:bodyPr spcFirstLastPara="1" wrap="square" lIns="92875" tIns="22675" rIns="92875" bIns="226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9" name="Google Shape;3057;p66">
                <a:extLst>
                  <a:ext uri="{FF2B5EF4-FFF2-40B4-BE49-F238E27FC236}">
                    <a16:creationId xmlns:a16="http://schemas.microsoft.com/office/drawing/2014/main" id="{A0D0470B-C7AB-ECD7-7195-C95A99B1D437}"/>
                  </a:ext>
                </a:extLst>
              </p:cNvPr>
              <p:cNvSpPr/>
              <p:nvPr/>
            </p:nvSpPr>
            <p:spPr>
              <a:xfrm>
                <a:off x="5703162" y="2693387"/>
                <a:ext cx="53169" cy="53169"/>
              </a:xfrm>
              <a:custGeom>
                <a:avLst/>
                <a:gdLst/>
                <a:ahLst/>
                <a:cxnLst/>
                <a:rect l="l" t="t" r="r" b="b"/>
                <a:pathLst>
                  <a:path w="196" h="196" extrusionOk="0">
                    <a:moveTo>
                      <a:pt x="196" y="179"/>
                    </a:moveTo>
                    <a:lnTo>
                      <a:pt x="17" y="196"/>
                    </a:lnTo>
                    <a:lnTo>
                      <a:pt x="0" y="17"/>
                    </a:lnTo>
                    <a:lnTo>
                      <a:pt x="179" y="0"/>
                    </a:lnTo>
                    <a:lnTo>
                      <a:pt x="196" y="179"/>
                    </a:lnTo>
                    <a:close/>
                  </a:path>
                </a:pathLst>
              </a:custGeom>
              <a:noFill/>
              <a:ln w="9525" cap="flat" cmpd="sng">
                <a:solidFill>
                  <a:schemeClr val="dk1"/>
                </a:solidFill>
                <a:prstDash val="solid"/>
                <a:bevel/>
                <a:headEnd type="none" w="sm" len="sm"/>
                <a:tailEnd type="none" w="sm" len="sm"/>
              </a:ln>
            </p:spPr>
            <p:txBody>
              <a:bodyPr spcFirstLastPara="1" wrap="square" lIns="92875" tIns="22675" rIns="92875" bIns="226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0" name="Google Shape;3058;p66">
                <a:extLst>
                  <a:ext uri="{FF2B5EF4-FFF2-40B4-BE49-F238E27FC236}">
                    <a16:creationId xmlns:a16="http://schemas.microsoft.com/office/drawing/2014/main" id="{30ED1DB7-7092-A24F-5A1B-0570178B5C58}"/>
                  </a:ext>
                </a:extLst>
              </p:cNvPr>
              <p:cNvSpPr/>
              <p:nvPr/>
            </p:nvSpPr>
            <p:spPr>
              <a:xfrm>
                <a:off x="5446812" y="2769886"/>
                <a:ext cx="596251" cy="57238"/>
              </a:xfrm>
              <a:custGeom>
                <a:avLst/>
                <a:gdLst/>
                <a:ahLst/>
                <a:cxnLst/>
                <a:rect l="l" t="t" r="r" b="b"/>
                <a:pathLst>
                  <a:path w="2198" h="211" extrusionOk="0">
                    <a:moveTo>
                      <a:pt x="0" y="211"/>
                    </a:moveTo>
                    <a:lnTo>
                      <a:pt x="2198" y="0"/>
                    </a:lnTo>
                    <a:lnTo>
                      <a:pt x="0" y="211"/>
                    </a:lnTo>
                    <a:close/>
                  </a:path>
                </a:pathLst>
              </a:custGeom>
              <a:noFill/>
              <a:ln w="12600" cap="flat" cmpd="sng">
                <a:solidFill>
                  <a:schemeClr val="dk1"/>
                </a:solidFill>
                <a:prstDash val="solid"/>
                <a:bevel/>
                <a:headEnd type="none" w="sm" len="sm"/>
                <a:tailEnd type="none" w="sm" len="sm"/>
              </a:ln>
            </p:spPr>
            <p:txBody>
              <a:bodyPr spcFirstLastPara="1" wrap="square" lIns="96100" tIns="24825" rIns="96100" bIns="248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1" name="Google Shape;3059;p66">
                <a:extLst>
                  <a:ext uri="{FF2B5EF4-FFF2-40B4-BE49-F238E27FC236}">
                    <a16:creationId xmlns:a16="http://schemas.microsoft.com/office/drawing/2014/main" id="{187D2CE1-CFA2-B691-1E43-96FC9295D0AD}"/>
                  </a:ext>
                </a:extLst>
              </p:cNvPr>
              <p:cNvSpPr/>
              <p:nvPr/>
            </p:nvSpPr>
            <p:spPr>
              <a:xfrm>
                <a:off x="5450881" y="2809762"/>
                <a:ext cx="595980" cy="57238"/>
              </a:xfrm>
              <a:custGeom>
                <a:avLst/>
                <a:gdLst/>
                <a:ahLst/>
                <a:cxnLst/>
                <a:rect l="l" t="t" r="r" b="b"/>
                <a:pathLst>
                  <a:path w="2197" h="211" extrusionOk="0">
                    <a:moveTo>
                      <a:pt x="0" y="211"/>
                    </a:moveTo>
                    <a:lnTo>
                      <a:pt x="2197" y="0"/>
                    </a:lnTo>
                    <a:lnTo>
                      <a:pt x="0" y="211"/>
                    </a:lnTo>
                    <a:close/>
                  </a:path>
                </a:pathLst>
              </a:custGeom>
              <a:noFill/>
              <a:ln w="12600" cap="flat" cmpd="sng">
                <a:solidFill>
                  <a:schemeClr val="dk1"/>
                </a:solidFill>
                <a:prstDash val="solid"/>
                <a:bevel/>
                <a:headEnd type="none" w="sm" len="sm"/>
                <a:tailEnd type="none" w="sm" len="sm"/>
              </a:ln>
            </p:spPr>
            <p:txBody>
              <a:bodyPr spcFirstLastPara="1" wrap="square" lIns="96100" tIns="24825" rIns="96100" bIns="248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2" name="Google Shape;3060;p66">
                <a:extLst>
                  <a:ext uri="{FF2B5EF4-FFF2-40B4-BE49-F238E27FC236}">
                    <a16:creationId xmlns:a16="http://schemas.microsoft.com/office/drawing/2014/main" id="{D718A046-18D1-ECA5-8F58-A25B1B5548D5}"/>
                  </a:ext>
                </a:extLst>
              </p:cNvPr>
              <p:cNvSpPr/>
              <p:nvPr/>
            </p:nvSpPr>
            <p:spPr>
              <a:xfrm>
                <a:off x="5455221" y="2864559"/>
                <a:ext cx="508360" cy="48829"/>
              </a:xfrm>
              <a:custGeom>
                <a:avLst/>
                <a:gdLst/>
                <a:ahLst/>
                <a:cxnLst/>
                <a:rect l="l" t="t" r="r" b="b"/>
                <a:pathLst>
                  <a:path w="1874" h="180" extrusionOk="0">
                    <a:moveTo>
                      <a:pt x="0" y="180"/>
                    </a:moveTo>
                    <a:lnTo>
                      <a:pt x="1874" y="0"/>
                    </a:lnTo>
                    <a:lnTo>
                      <a:pt x="0" y="180"/>
                    </a:lnTo>
                    <a:close/>
                  </a:path>
                </a:pathLst>
              </a:custGeom>
              <a:noFill/>
              <a:ln w="12600" cap="flat" cmpd="sng">
                <a:solidFill>
                  <a:schemeClr val="dk1"/>
                </a:solidFill>
                <a:prstDash val="solid"/>
                <a:bevel/>
                <a:headEnd type="none" w="sm" len="sm"/>
                <a:tailEnd type="none" w="sm" len="sm"/>
              </a:ln>
            </p:spPr>
            <p:txBody>
              <a:bodyPr spcFirstLastPara="1" wrap="square" lIns="96100" tIns="13675" rIns="96100" bIns="136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3" name="Google Shape;3061;p66">
                <a:extLst>
                  <a:ext uri="{FF2B5EF4-FFF2-40B4-BE49-F238E27FC236}">
                    <a16:creationId xmlns:a16="http://schemas.microsoft.com/office/drawing/2014/main" id="{0BBA02AF-A29B-AB47-95BF-D65E11BA9C34}"/>
                  </a:ext>
                </a:extLst>
              </p:cNvPr>
              <p:cNvSpPr/>
              <p:nvPr/>
            </p:nvSpPr>
            <p:spPr>
              <a:xfrm>
                <a:off x="5461732" y="2950823"/>
                <a:ext cx="53169" cy="53169"/>
              </a:xfrm>
              <a:custGeom>
                <a:avLst/>
                <a:gdLst/>
                <a:ahLst/>
                <a:cxnLst/>
                <a:rect l="l" t="t" r="r" b="b"/>
                <a:pathLst>
                  <a:path w="196" h="196" extrusionOk="0">
                    <a:moveTo>
                      <a:pt x="196" y="179"/>
                    </a:moveTo>
                    <a:lnTo>
                      <a:pt x="18" y="196"/>
                    </a:lnTo>
                    <a:lnTo>
                      <a:pt x="0" y="17"/>
                    </a:lnTo>
                    <a:lnTo>
                      <a:pt x="179" y="0"/>
                    </a:lnTo>
                    <a:lnTo>
                      <a:pt x="196" y="179"/>
                    </a:lnTo>
                    <a:close/>
                  </a:path>
                </a:pathLst>
              </a:custGeom>
              <a:noFill/>
              <a:ln w="9525" cap="flat" cmpd="sng">
                <a:solidFill>
                  <a:schemeClr val="dk1"/>
                </a:solidFill>
                <a:prstDash val="solid"/>
                <a:bevel/>
                <a:headEnd type="none" w="sm" len="sm"/>
                <a:tailEnd type="none" w="sm" len="sm"/>
              </a:ln>
            </p:spPr>
            <p:txBody>
              <a:bodyPr spcFirstLastPara="1" wrap="square" lIns="92875" tIns="22675" rIns="92875" bIns="226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4" name="Google Shape;3062;p66">
                <a:extLst>
                  <a:ext uri="{FF2B5EF4-FFF2-40B4-BE49-F238E27FC236}">
                    <a16:creationId xmlns:a16="http://schemas.microsoft.com/office/drawing/2014/main" id="{F40E9F1A-0869-C53A-5691-88DC1475C185}"/>
                  </a:ext>
                </a:extLst>
              </p:cNvPr>
              <p:cNvSpPr/>
              <p:nvPr/>
            </p:nvSpPr>
            <p:spPr>
              <a:xfrm>
                <a:off x="5549623" y="2942413"/>
                <a:ext cx="53169" cy="53169"/>
              </a:xfrm>
              <a:custGeom>
                <a:avLst/>
                <a:gdLst/>
                <a:ahLst/>
                <a:cxnLst/>
                <a:rect l="l" t="t" r="r" b="b"/>
                <a:pathLst>
                  <a:path w="196" h="196" extrusionOk="0">
                    <a:moveTo>
                      <a:pt x="196" y="178"/>
                    </a:moveTo>
                    <a:lnTo>
                      <a:pt x="18" y="196"/>
                    </a:lnTo>
                    <a:lnTo>
                      <a:pt x="0" y="17"/>
                    </a:lnTo>
                    <a:lnTo>
                      <a:pt x="179" y="0"/>
                    </a:lnTo>
                    <a:lnTo>
                      <a:pt x="196" y="178"/>
                    </a:lnTo>
                    <a:close/>
                  </a:path>
                </a:pathLst>
              </a:custGeom>
              <a:noFill/>
              <a:ln w="9525" cap="flat" cmpd="sng">
                <a:solidFill>
                  <a:schemeClr val="dk1"/>
                </a:solidFill>
                <a:prstDash val="solid"/>
                <a:bevel/>
                <a:headEnd type="none" w="sm" len="sm"/>
                <a:tailEnd type="none" w="sm" len="sm"/>
              </a:ln>
            </p:spPr>
            <p:txBody>
              <a:bodyPr spcFirstLastPara="1" wrap="square" lIns="92875" tIns="22675" rIns="92875" bIns="226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5" name="Google Shape;3063;p66">
                <a:extLst>
                  <a:ext uri="{FF2B5EF4-FFF2-40B4-BE49-F238E27FC236}">
                    <a16:creationId xmlns:a16="http://schemas.microsoft.com/office/drawing/2014/main" id="{B7486F7C-FB0F-4073-D631-2B0F4E3FF682}"/>
                  </a:ext>
                </a:extLst>
              </p:cNvPr>
              <p:cNvSpPr/>
              <p:nvPr/>
            </p:nvSpPr>
            <p:spPr>
              <a:xfrm>
                <a:off x="5637514" y="2933733"/>
                <a:ext cx="53169" cy="53169"/>
              </a:xfrm>
              <a:custGeom>
                <a:avLst/>
                <a:gdLst/>
                <a:ahLst/>
                <a:cxnLst/>
                <a:rect l="l" t="t" r="r" b="b"/>
                <a:pathLst>
                  <a:path w="196" h="196" extrusionOk="0">
                    <a:moveTo>
                      <a:pt x="196" y="179"/>
                    </a:moveTo>
                    <a:lnTo>
                      <a:pt x="17" y="196"/>
                    </a:lnTo>
                    <a:lnTo>
                      <a:pt x="0" y="18"/>
                    </a:lnTo>
                    <a:lnTo>
                      <a:pt x="179" y="0"/>
                    </a:lnTo>
                    <a:lnTo>
                      <a:pt x="196" y="179"/>
                    </a:lnTo>
                    <a:close/>
                  </a:path>
                </a:pathLst>
              </a:custGeom>
              <a:noFill/>
              <a:ln w="9525" cap="flat" cmpd="sng">
                <a:solidFill>
                  <a:schemeClr val="dk1"/>
                </a:solidFill>
                <a:prstDash val="solid"/>
                <a:bevel/>
                <a:headEnd type="none" w="sm" len="sm"/>
                <a:tailEnd type="none" w="sm" len="sm"/>
              </a:ln>
            </p:spPr>
            <p:txBody>
              <a:bodyPr spcFirstLastPara="1" wrap="square" lIns="92875" tIns="22675" rIns="92875" bIns="226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6" name="Google Shape;3064;p66">
                <a:extLst>
                  <a:ext uri="{FF2B5EF4-FFF2-40B4-BE49-F238E27FC236}">
                    <a16:creationId xmlns:a16="http://schemas.microsoft.com/office/drawing/2014/main" id="{EF4AF9CA-CEDA-4ADB-74C1-24B1B9838E68}"/>
                  </a:ext>
                </a:extLst>
              </p:cNvPr>
              <p:cNvSpPr/>
              <p:nvPr/>
            </p:nvSpPr>
            <p:spPr>
              <a:xfrm>
                <a:off x="5725406" y="2925323"/>
                <a:ext cx="53169" cy="53169"/>
              </a:xfrm>
              <a:custGeom>
                <a:avLst/>
                <a:gdLst/>
                <a:ahLst/>
                <a:cxnLst/>
                <a:rect l="l" t="t" r="r" b="b"/>
                <a:pathLst>
                  <a:path w="196" h="196" extrusionOk="0">
                    <a:moveTo>
                      <a:pt x="196" y="179"/>
                    </a:moveTo>
                    <a:lnTo>
                      <a:pt x="17" y="196"/>
                    </a:lnTo>
                    <a:lnTo>
                      <a:pt x="0" y="17"/>
                    </a:lnTo>
                    <a:lnTo>
                      <a:pt x="179" y="0"/>
                    </a:lnTo>
                    <a:lnTo>
                      <a:pt x="196" y="179"/>
                    </a:lnTo>
                    <a:close/>
                  </a:path>
                </a:pathLst>
              </a:custGeom>
              <a:noFill/>
              <a:ln w="9525" cap="flat" cmpd="sng">
                <a:solidFill>
                  <a:schemeClr val="dk1"/>
                </a:solidFill>
                <a:prstDash val="solid"/>
                <a:bevel/>
                <a:headEnd type="none" w="sm" len="sm"/>
                <a:tailEnd type="none" w="sm" len="sm"/>
              </a:ln>
            </p:spPr>
            <p:txBody>
              <a:bodyPr spcFirstLastPara="1" wrap="square" lIns="92875" tIns="22675" rIns="92875" bIns="226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7" name="Google Shape;3065;p66">
                <a:extLst>
                  <a:ext uri="{FF2B5EF4-FFF2-40B4-BE49-F238E27FC236}">
                    <a16:creationId xmlns:a16="http://schemas.microsoft.com/office/drawing/2014/main" id="{507DD837-055D-ACBA-4254-C90A30DAE048}"/>
                  </a:ext>
                </a:extLst>
              </p:cNvPr>
              <p:cNvSpPr/>
              <p:nvPr/>
            </p:nvSpPr>
            <p:spPr>
              <a:xfrm>
                <a:off x="5469870" y="3008603"/>
                <a:ext cx="596251" cy="57238"/>
              </a:xfrm>
              <a:custGeom>
                <a:avLst/>
                <a:gdLst/>
                <a:ahLst/>
                <a:cxnLst/>
                <a:rect l="l" t="t" r="r" b="b"/>
                <a:pathLst>
                  <a:path w="2198" h="211" extrusionOk="0">
                    <a:moveTo>
                      <a:pt x="0" y="211"/>
                    </a:moveTo>
                    <a:lnTo>
                      <a:pt x="2198" y="0"/>
                    </a:lnTo>
                    <a:lnTo>
                      <a:pt x="0" y="211"/>
                    </a:lnTo>
                    <a:close/>
                  </a:path>
                </a:pathLst>
              </a:custGeom>
              <a:noFill/>
              <a:ln w="12600" cap="flat" cmpd="sng">
                <a:solidFill>
                  <a:schemeClr val="dk1"/>
                </a:solidFill>
                <a:prstDash val="solid"/>
                <a:bevel/>
                <a:headEnd type="none" w="sm" len="sm"/>
                <a:tailEnd type="none" w="sm" len="sm"/>
              </a:ln>
            </p:spPr>
            <p:txBody>
              <a:bodyPr spcFirstLastPara="1" wrap="square" lIns="96100" tIns="24825" rIns="96100" bIns="248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8" name="Google Shape;3066;p66">
                <a:extLst>
                  <a:ext uri="{FF2B5EF4-FFF2-40B4-BE49-F238E27FC236}">
                    <a16:creationId xmlns:a16="http://schemas.microsoft.com/office/drawing/2014/main" id="{F4F286A5-2B76-25CF-B0B1-EC88DCEF7912}"/>
                  </a:ext>
                </a:extLst>
              </p:cNvPr>
              <p:cNvSpPr/>
              <p:nvPr/>
            </p:nvSpPr>
            <p:spPr>
              <a:xfrm>
                <a:off x="5473667" y="3048480"/>
                <a:ext cx="596251" cy="57238"/>
              </a:xfrm>
              <a:custGeom>
                <a:avLst/>
                <a:gdLst/>
                <a:ahLst/>
                <a:cxnLst/>
                <a:rect l="l" t="t" r="r" b="b"/>
                <a:pathLst>
                  <a:path w="2198" h="211" extrusionOk="0">
                    <a:moveTo>
                      <a:pt x="0" y="211"/>
                    </a:moveTo>
                    <a:lnTo>
                      <a:pt x="2198" y="0"/>
                    </a:lnTo>
                    <a:lnTo>
                      <a:pt x="0" y="211"/>
                    </a:lnTo>
                    <a:close/>
                  </a:path>
                </a:pathLst>
              </a:custGeom>
              <a:noFill/>
              <a:ln w="12600" cap="flat" cmpd="sng">
                <a:solidFill>
                  <a:schemeClr val="dk1"/>
                </a:solidFill>
                <a:prstDash val="solid"/>
                <a:bevel/>
                <a:headEnd type="none" w="sm" len="sm"/>
                <a:tailEnd type="none" w="sm" len="sm"/>
              </a:ln>
            </p:spPr>
            <p:txBody>
              <a:bodyPr spcFirstLastPara="1" wrap="square" lIns="96100" tIns="24825" rIns="96100" bIns="248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9" name="Google Shape;3067;p66">
                <a:extLst>
                  <a:ext uri="{FF2B5EF4-FFF2-40B4-BE49-F238E27FC236}">
                    <a16:creationId xmlns:a16="http://schemas.microsoft.com/office/drawing/2014/main" id="{10BA4CDE-DA4B-9178-48E0-B3BD0D29FDDF}"/>
                  </a:ext>
                </a:extLst>
              </p:cNvPr>
              <p:cNvSpPr/>
              <p:nvPr/>
            </p:nvSpPr>
            <p:spPr>
              <a:xfrm>
                <a:off x="5478279" y="3103277"/>
                <a:ext cx="508360" cy="48829"/>
              </a:xfrm>
              <a:custGeom>
                <a:avLst/>
                <a:gdLst/>
                <a:ahLst/>
                <a:cxnLst/>
                <a:rect l="l" t="t" r="r" b="b"/>
                <a:pathLst>
                  <a:path w="1874" h="180" extrusionOk="0">
                    <a:moveTo>
                      <a:pt x="0" y="180"/>
                    </a:moveTo>
                    <a:lnTo>
                      <a:pt x="1874" y="0"/>
                    </a:lnTo>
                    <a:lnTo>
                      <a:pt x="0" y="180"/>
                    </a:lnTo>
                    <a:close/>
                  </a:path>
                </a:pathLst>
              </a:custGeom>
              <a:noFill/>
              <a:ln w="12600" cap="flat" cmpd="sng">
                <a:solidFill>
                  <a:schemeClr val="dk1"/>
                </a:solidFill>
                <a:prstDash val="solid"/>
                <a:bevel/>
                <a:headEnd type="none" w="sm" len="sm"/>
                <a:tailEnd type="none" w="sm" len="sm"/>
              </a:ln>
            </p:spPr>
            <p:txBody>
              <a:bodyPr spcFirstLastPara="1" wrap="square" lIns="96100" tIns="13675" rIns="96100" bIns="136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
          <p:nvSpPr>
            <p:cNvPr id="55" name="Google Shape;3068;p66">
              <a:extLst>
                <a:ext uri="{FF2B5EF4-FFF2-40B4-BE49-F238E27FC236}">
                  <a16:creationId xmlns:a16="http://schemas.microsoft.com/office/drawing/2014/main" id="{4BD0EBA9-3041-540C-17FE-30F065FC6FB3}"/>
                </a:ext>
              </a:extLst>
            </p:cNvPr>
            <p:cNvSpPr/>
            <p:nvPr/>
          </p:nvSpPr>
          <p:spPr>
            <a:xfrm>
              <a:off x="6587299" y="2957199"/>
              <a:ext cx="92300" cy="92300"/>
            </a:xfrm>
            <a:custGeom>
              <a:avLst/>
              <a:gdLst/>
              <a:ahLst/>
              <a:cxnLst/>
              <a:rect l="l" t="t" r="r" b="b"/>
              <a:pathLst>
                <a:path w="196" h="196" extrusionOk="0">
                  <a:moveTo>
                    <a:pt x="196" y="179"/>
                  </a:moveTo>
                  <a:lnTo>
                    <a:pt x="17" y="196"/>
                  </a:lnTo>
                  <a:lnTo>
                    <a:pt x="0" y="17"/>
                  </a:lnTo>
                  <a:lnTo>
                    <a:pt x="179" y="0"/>
                  </a:lnTo>
                  <a:lnTo>
                    <a:pt x="196" y="179"/>
                  </a:lnTo>
                  <a:close/>
                </a:path>
              </a:pathLst>
            </a:custGeom>
            <a:noFill/>
            <a:ln w="9525" cap="flat" cmpd="sng">
              <a:solidFill>
                <a:srgbClr val="192D35"/>
              </a:solidFill>
              <a:prstDash val="solid"/>
              <a:bevel/>
              <a:headEnd type="none" w="sm" len="sm"/>
              <a:tailEnd type="none" w="sm" len="sm"/>
            </a:ln>
          </p:spPr>
          <p:txBody>
            <a:bodyPr spcFirstLastPara="1" wrap="square" lIns="92875" tIns="22675" rIns="92875" bIns="226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6" name="Google Shape;3069;p66">
              <a:extLst>
                <a:ext uri="{FF2B5EF4-FFF2-40B4-BE49-F238E27FC236}">
                  <a16:creationId xmlns:a16="http://schemas.microsoft.com/office/drawing/2014/main" id="{245D862E-8823-B8B0-44C6-D1B6A0095863}"/>
                </a:ext>
              </a:extLst>
            </p:cNvPr>
            <p:cNvSpPr/>
            <p:nvPr/>
          </p:nvSpPr>
          <p:spPr>
            <a:xfrm>
              <a:off x="6739877" y="2942601"/>
              <a:ext cx="92300" cy="92300"/>
            </a:xfrm>
            <a:custGeom>
              <a:avLst/>
              <a:gdLst/>
              <a:ahLst/>
              <a:cxnLst/>
              <a:rect l="l" t="t" r="r" b="b"/>
              <a:pathLst>
                <a:path w="196" h="196" extrusionOk="0">
                  <a:moveTo>
                    <a:pt x="196" y="178"/>
                  </a:moveTo>
                  <a:lnTo>
                    <a:pt x="17" y="196"/>
                  </a:lnTo>
                  <a:lnTo>
                    <a:pt x="0" y="17"/>
                  </a:lnTo>
                  <a:lnTo>
                    <a:pt x="179" y="0"/>
                  </a:lnTo>
                  <a:lnTo>
                    <a:pt x="196" y="178"/>
                  </a:lnTo>
                  <a:close/>
                </a:path>
              </a:pathLst>
            </a:custGeom>
            <a:noFill/>
            <a:ln w="9525" cap="flat" cmpd="sng">
              <a:solidFill>
                <a:srgbClr val="192D35"/>
              </a:solidFill>
              <a:prstDash val="solid"/>
              <a:bevel/>
              <a:headEnd type="none" w="sm" len="sm"/>
              <a:tailEnd type="none" w="sm" len="sm"/>
            </a:ln>
          </p:spPr>
          <p:txBody>
            <a:bodyPr spcFirstLastPara="1" wrap="square" lIns="92875" tIns="22675" rIns="92875" bIns="226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7" name="Google Shape;3070;p66">
              <a:extLst>
                <a:ext uri="{FF2B5EF4-FFF2-40B4-BE49-F238E27FC236}">
                  <a16:creationId xmlns:a16="http://schemas.microsoft.com/office/drawing/2014/main" id="{34421B6B-9339-ADB0-BC2B-A64E6EF09D3C}"/>
                </a:ext>
              </a:extLst>
            </p:cNvPr>
            <p:cNvSpPr/>
            <p:nvPr/>
          </p:nvSpPr>
          <p:spPr>
            <a:xfrm>
              <a:off x="6892455" y="2927531"/>
              <a:ext cx="92300" cy="92300"/>
            </a:xfrm>
            <a:custGeom>
              <a:avLst/>
              <a:gdLst/>
              <a:ahLst/>
              <a:cxnLst/>
              <a:rect l="l" t="t" r="r" b="b"/>
              <a:pathLst>
                <a:path w="196" h="196" extrusionOk="0">
                  <a:moveTo>
                    <a:pt x="196" y="179"/>
                  </a:moveTo>
                  <a:lnTo>
                    <a:pt x="17" y="196"/>
                  </a:lnTo>
                  <a:lnTo>
                    <a:pt x="0" y="18"/>
                  </a:lnTo>
                  <a:lnTo>
                    <a:pt x="179" y="0"/>
                  </a:lnTo>
                  <a:lnTo>
                    <a:pt x="196" y="179"/>
                  </a:lnTo>
                  <a:close/>
                </a:path>
              </a:pathLst>
            </a:custGeom>
            <a:noFill/>
            <a:ln w="9525" cap="flat" cmpd="sng">
              <a:solidFill>
                <a:srgbClr val="192D35"/>
              </a:solidFill>
              <a:prstDash val="solid"/>
              <a:bevel/>
              <a:headEnd type="none" w="sm" len="sm"/>
              <a:tailEnd type="none" w="sm" len="sm"/>
            </a:ln>
          </p:spPr>
          <p:txBody>
            <a:bodyPr spcFirstLastPara="1" wrap="square" lIns="92875" tIns="22675" rIns="92875" bIns="226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nvGrpSpPr>
            <p:cNvPr id="58" name="Google Shape;3071;p66">
              <a:extLst>
                <a:ext uri="{FF2B5EF4-FFF2-40B4-BE49-F238E27FC236}">
                  <a16:creationId xmlns:a16="http://schemas.microsoft.com/office/drawing/2014/main" id="{B712C2A4-D8A8-9A52-1EF9-7D91AB9E392C}"/>
                </a:ext>
              </a:extLst>
            </p:cNvPr>
            <p:cNvGrpSpPr/>
            <p:nvPr/>
          </p:nvGrpSpPr>
          <p:grpSpPr>
            <a:xfrm>
              <a:off x="5761839" y="1508696"/>
              <a:ext cx="1919957" cy="2318835"/>
              <a:chOff x="5009254" y="2355114"/>
              <a:chExt cx="1105966" cy="1335734"/>
            </a:xfrm>
          </p:grpSpPr>
          <p:sp>
            <p:nvSpPr>
              <p:cNvPr id="64" name="Google Shape;3072;p66">
                <a:extLst>
                  <a:ext uri="{FF2B5EF4-FFF2-40B4-BE49-F238E27FC236}">
                    <a16:creationId xmlns:a16="http://schemas.microsoft.com/office/drawing/2014/main" id="{4F25D723-F06B-6EE1-EB86-D334CE857F00}"/>
                  </a:ext>
                </a:extLst>
              </p:cNvPr>
              <p:cNvSpPr/>
              <p:nvPr/>
            </p:nvSpPr>
            <p:spPr>
              <a:xfrm>
                <a:off x="5731102" y="3517235"/>
                <a:ext cx="24143" cy="24414"/>
              </a:xfrm>
              <a:custGeom>
                <a:avLst/>
                <a:gdLst/>
                <a:ahLst/>
                <a:cxnLst/>
                <a:rect l="l" t="t" r="r" b="b"/>
                <a:pathLst>
                  <a:path w="89" h="90" extrusionOk="0">
                    <a:moveTo>
                      <a:pt x="89" y="48"/>
                    </a:moveTo>
                    <a:cubicBezTo>
                      <a:pt x="88" y="73"/>
                      <a:pt x="67" y="92"/>
                      <a:pt x="42" y="90"/>
                    </a:cubicBezTo>
                    <a:cubicBezTo>
                      <a:pt x="17" y="89"/>
                      <a:pt x="-2" y="68"/>
                      <a:pt x="0" y="43"/>
                    </a:cubicBezTo>
                    <a:cubicBezTo>
                      <a:pt x="1" y="18"/>
                      <a:pt x="22" y="-1"/>
                      <a:pt x="47" y="1"/>
                    </a:cubicBezTo>
                    <a:cubicBezTo>
                      <a:pt x="72" y="2"/>
                      <a:pt x="91" y="23"/>
                      <a:pt x="89" y="48"/>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65" name="Google Shape;3073;p66">
                <a:extLst>
                  <a:ext uri="{FF2B5EF4-FFF2-40B4-BE49-F238E27FC236}">
                    <a16:creationId xmlns:a16="http://schemas.microsoft.com/office/drawing/2014/main" id="{16209F7B-613D-7B21-40DB-912A9E682387}"/>
                  </a:ext>
                </a:extLst>
              </p:cNvPr>
              <p:cNvSpPr/>
              <p:nvPr/>
            </p:nvSpPr>
            <p:spPr>
              <a:xfrm>
                <a:off x="6083210" y="3443178"/>
                <a:ext cx="32010" cy="28755"/>
              </a:xfrm>
              <a:custGeom>
                <a:avLst/>
                <a:gdLst/>
                <a:ahLst/>
                <a:cxnLst/>
                <a:rect l="l" t="t" r="r" b="b"/>
                <a:pathLst>
                  <a:path w="118" h="106" extrusionOk="0">
                    <a:moveTo>
                      <a:pt x="0" y="66"/>
                    </a:moveTo>
                    <a:lnTo>
                      <a:pt x="23" y="106"/>
                    </a:lnTo>
                    <a:lnTo>
                      <a:pt x="118" y="0"/>
                    </a:lnTo>
                    <a:lnTo>
                      <a:pt x="0" y="66"/>
                    </a:lnTo>
                    <a:close/>
                  </a:path>
                </a:pathLst>
              </a:custGeom>
              <a:solidFill>
                <a:schemeClr val="dk1"/>
              </a:solidFill>
              <a:ln w="12600" cap="flat" cmpd="sng">
                <a:solidFill>
                  <a:schemeClr val="dk1"/>
                </a:solidFill>
                <a:prstDash val="solid"/>
                <a:bevel/>
                <a:headEnd type="none" w="sm" len="sm"/>
                <a:tailEnd type="none" w="sm" len="sm"/>
              </a:ln>
            </p:spPr>
            <p:txBody>
              <a:bodyPr spcFirstLastPara="1" wrap="square" lIns="96100" tIns="0" rIns="961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6" name="Google Shape;3074;p66">
                <a:extLst>
                  <a:ext uri="{FF2B5EF4-FFF2-40B4-BE49-F238E27FC236}">
                    <a16:creationId xmlns:a16="http://schemas.microsoft.com/office/drawing/2014/main" id="{838AEEC7-0923-B865-5CDF-8D9FC2FF2F41}"/>
                  </a:ext>
                </a:extLst>
              </p:cNvPr>
              <p:cNvSpPr/>
              <p:nvPr/>
            </p:nvSpPr>
            <p:spPr>
              <a:xfrm>
                <a:off x="5887896" y="3662636"/>
                <a:ext cx="32281" cy="28212"/>
              </a:xfrm>
              <a:custGeom>
                <a:avLst/>
                <a:gdLst/>
                <a:ahLst/>
                <a:cxnLst/>
                <a:rect l="l" t="t" r="r" b="b"/>
                <a:pathLst>
                  <a:path w="119" h="104" extrusionOk="0">
                    <a:moveTo>
                      <a:pt x="0" y="65"/>
                    </a:moveTo>
                    <a:lnTo>
                      <a:pt x="23" y="104"/>
                    </a:lnTo>
                    <a:lnTo>
                      <a:pt x="119" y="0"/>
                    </a:lnTo>
                    <a:lnTo>
                      <a:pt x="0" y="65"/>
                    </a:lnTo>
                    <a:close/>
                  </a:path>
                </a:pathLst>
              </a:custGeom>
              <a:solidFill>
                <a:schemeClr val="dk1"/>
              </a:solidFill>
              <a:ln w="12600" cap="flat" cmpd="sng">
                <a:solidFill>
                  <a:schemeClr val="dk1"/>
                </a:solidFill>
                <a:prstDash val="solid"/>
                <a:bevel/>
                <a:headEnd type="none" w="sm" len="sm"/>
                <a:tailEnd type="none" w="sm" len="sm"/>
              </a:ln>
            </p:spPr>
            <p:txBody>
              <a:bodyPr spcFirstLastPara="1" wrap="square" lIns="96100" tIns="0" rIns="961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7" name="Google Shape;3075;p66">
                <a:extLst>
                  <a:ext uri="{FF2B5EF4-FFF2-40B4-BE49-F238E27FC236}">
                    <a16:creationId xmlns:a16="http://schemas.microsoft.com/office/drawing/2014/main" id="{1C6C3543-4A78-8930-956B-19388D5120E9}"/>
                  </a:ext>
                </a:extLst>
              </p:cNvPr>
              <p:cNvSpPr/>
              <p:nvPr/>
            </p:nvSpPr>
            <p:spPr>
              <a:xfrm>
                <a:off x="5009254" y="2741674"/>
                <a:ext cx="24414" cy="24414"/>
              </a:xfrm>
              <a:custGeom>
                <a:avLst/>
                <a:gdLst/>
                <a:ahLst/>
                <a:cxnLst/>
                <a:rect l="l" t="t" r="r" b="b"/>
                <a:pathLst>
                  <a:path w="90" h="90" extrusionOk="0">
                    <a:moveTo>
                      <a:pt x="88" y="33"/>
                    </a:moveTo>
                    <a:cubicBezTo>
                      <a:pt x="95" y="57"/>
                      <a:pt x="81" y="82"/>
                      <a:pt x="57" y="89"/>
                    </a:cubicBezTo>
                    <a:cubicBezTo>
                      <a:pt x="33" y="95"/>
                      <a:pt x="8" y="81"/>
                      <a:pt x="2" y="57"/>
                    </a:cubicBezTo>
                    <a:cubicBezTo>
                      <a:pt x="-5" y="33"/>
                      <a:pt x="9" y="9"/>
                      <a:pt x="33" y="2"/>
                    </a:cubicBezTo>
                    <a:cubicBezTo>
                      <a:pt x="57" y="-5"/>
                      <a:pt x="82" y="9"/>
                      <a:pt x="88" y="33"/>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68" name="Google Shape;3076;p66">
                <a:extLst>
                  <a:ext uri="{FF2B5EF4-FFF2-40B4-BE49-F238E27FC236}">
                    <a16:creationId xmlns:a16="http://schemas.microsoft.com/office/drawing/2014/main" id="{3766A14E-8733-DB76-AFC9-EFCA9EA30E71}"/>
                  </a:ext>
                </a:extLst>
              </p:cNvPr>
              <p:cNvSpPr/>
              <p:nvPr/>
            </p:nvSpPr>
            <p:spPr>
              <a:xfrm>
                <a:off x="5071646" y="2966285"/>
                <a:ext cx="24414" cy="24414"/>
              </a:xfrm>
              <a:custGeom>
                <a:avLst/>
                <a:gdLst/>
                <a:ahLst/>
                <a:cxnLst/>
                <a:rect l="l" t="t" r="r" b="b"/>
                <a:pathLst>
                  <a:path w="90" h="90" extrusionOk="0">
                    <a:moveTo>
                      <a:pt x="88" y="33"/>
                    </a:moveTo>
                    <a:cubicBezTo>
                      <a:pt x="95" y="57"/>
                      <a:pt x="81" y="82"/>
                      <a:pt x="57" y="89"/>
                    </a:cubicBezTo>
                    <a:cubicBezTo>
                      <a:pt x="33" y="95"/>
                      <a:pt x="8" y="81"/>
                      <a:pt x="2" y="58"/>
                    </a:cubicBezTo>
                    <a:cubicBezTo>
                      <a:pt x="-5" y="34"/>
                      <a:pt x="9" y="9"/>
                      <a:pt x="33" y="2"/>
                    </a:cubicBezTo>
                    <a:cubicBezTo>
                      <a:pt x="57" y="-4"/>
                      <a:pt x="82" y="10"/>
                      <a:pt x="88" y="33"/>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69" name="Google Shape;3077;p66">
                <a:extLst>
                  <a:ext uri="{FF2B5EF4-FFF2-40B4-BE49-F238E27FC236}">
                    <a16:creationId xmlns:a16="http://schemas.microsoft.com/office/drawing/2014/main" id="{B024ECB1-6D51-8273-A484-2C2D444A35D3}"/>
                  </a:ext>
                </a:extLst>
              </p:cNvPr>
              <p:cNvSpPr/>
              <p:nvPr/>
            </p:nvSpPr>
            <p:spPr>
              <a:xfrm>
                <a:off x="5134038" y="3190897"/>
                <a:ext cx="24414" cy="24686"/>
              </a:xfrm>
              <a:custGeom>
                <a:avLst/>
                <a:gdLst/>
                <a:ahLst/>
                <a:cxnLst/>
                <a:rect l="l" t="t" r="r" b="b"/>
                <a:pathLst>
                  <a:path w="90" h="91" extrusionOk="0">
                    <a:moveTo>
                      <a:pt x="88" y="34"/>
                    </a:moveTo>
                    <a:cubicBezTo>
                      <a:pt x="95" y="57"/>
                      <a:pt x="81" y="82"/>
                      <a:pt x="57" y="89"/>
                    </a:cubicBezTo>
                    <a:cubicBezTo>
                      <a:pt x="33" y="96"/>
                      <a:pt x="8" y="82"/>
                      <a:pt x="2" y="58"/>
                    </a:cubicBezTo>
                    <a:cubicBezTo>
                      <a:pt x="-5" y="34"/>
                      <a:pt x="9" y="9"/>
                      <a:pt x="33" y="2"/>
                    </a:cubicBezTo>
                    <a:cubicBezTo>
                      <a:pt x="57" y="-4"/>
                      <a:pt x="82" y="10"/>
                      <a:pt x="88" y="34"/>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0" name="Google Shape;3078;p66">
                <a:extLst>
                  <a:ext uri="{FF2B5EF4-FFF2-40B4-BE49-F238E27FC236}">
                    <a16:creationId xmlns:a16="http://schemas.microsoft.com/office/drawing/2014/main" id="{EBF02D29-5B8A-91B4-DD0F-1D5F830977AD}"/>
                  </a:ext>
                </a:extLst>
              </p:cNvPr>
              <p:cNvSpPr/>
              <p:nvPr/>
            </p:nvSpPr>
            <p:spPr>
              <a:xfrm>
                <a:off x="5198329" y="3422019"/>
                <a:ext cx="24414" cy="24414"/>
              </a:xfrm>
              <a:custGeom>
                <a:avLst/>
                <a:gdLst/>
                <a:ahLst/>
                <a:cxnLst/>
                <a:rect l="l" t="t" r="r" b="b"/>
                <a:pathLst>
                  <a:path w="90" h="90" extrusionOk="0">
                    <a:moveTo>
                      <a:pt x="88" y="33"/>
                    </a:moveTo>
                    <a:cubicBezTo>
                      <a:pt x="95" y="57"/>
                      <a:pt x="81" y="82"/>
                      <a:pt x="57" y="89"/>
                    </a:cubicBezTo>
                    <a:cubicBezTo>
                      <a:pt x="33" y="95"/>
                      <a:pt x="8" y="81"/>
                      <a:pt x="1" y="57"/>
                    </a:cubicBezTo>
                    <a:cubicBezTo>
                      <a:pt x="-5" y="33"/>
                      <a:pt x="9" y="9"/>
                      <a:pt x="33" y="2"/>
                    </a:cubicBezTo>
                    <a:cubicBezTo>
                      <a:pt x="57" y="-5"/>
                      <a:pt x="81" y="9"/>
                      <a:pt x="88" y="33"/>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1" name="Google Shape;3079;p66">
                <a:extLst>
                  <a:ext uri="{FF2B5EF4-FFF2-40B4-BE49-F238E27FC236}">
                    <a16:creationId xmlns:a16="http://schemas.microsoft.com/office/drawing/2014/main" id="{78F8F666-77B9-8F24-DE6B-3577A321F3AC}"/>
                  </a:ext>
                </a:extLst>
              </p:cNvPr>
              <p:cNvSpPr/>
              <p:nvPr/>
            </p:nvSpPr>
            <p:spPr>
              <a:xfrm>
                <a:off x="5202940" y="2830379"/>
                <a:ext cx="24957" cy="35536"/>
              </a:xfrm>
              <a:custGeom>
                <a:avLst/>
                <a:gdLst/>
                <a:ahLst/>
                <a:cxnLst/>
                <a:rect l="l" t="t" r="r" b="b"/>
                <a:pathLst>
                  <a:path w="92" h="131" extrusionOk="0">
                    <a:moveTo>
                      <a:pt x="0" y="100"/>
                    </a:moveTo>
                    <a:lnTo>
                      <a:pt x="35" y="131"/>
                    </a:lnTo>
                    <a:lnTo>
                      <a:pt x="92" y="0"/>
                    </a:lnTo>
                    <a:lnTo>
                      <a:pt x="0" y="100"/>
                    </a:lnTo>
                    <a:close/>
                  </a:path>
                </a:pathLst>
              </a:custGeom>
              <a:solidFill>
                <a:schemeClr val="dk1"/>
              </a:solidFill>
              <a:ln w="12600" cap="flat" cmpd="sng">
                <a:solidFill>
                  <a:schemeClr val="dk1"/>
                </a:solidFill>
                <a:prstDash val="solid"/>
                <a:bevel/>
                <a:headEnd type="none" w="sm" len="sm"/>
                <a:tailEnd type="none" w="sm" len="sm"/>
              </a:ln>
            </p:spPr>
            <p:txBody>
              <a:bodyPr spcFirstLastPara="1" wrap="square" lIns="96100" tIns="0" rIns="961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2" name="Google Shape;3080;p66">
                <a:extLst>
                  <a:ext uri="{FF2B5EF4-FFF2-40B4-BE49-F238E27FC236}">
                    <a16:creationId xmlns:a16="http://schemas.microsoft.com/office/drawing/2014/main" id="{38CE0A10-6778-4881-A4C9-E0B0C14DF075}"/>
                  </a:ext>
                </a:extLst>
              </p:cNvPr>
              <p:cNvSpPr/>
              <p:nvPr/>
            </p:nvSpPr>
            <p:spPr>
              <a:xfrm>
                <a:off x="5179882" y="3081033"/>
                <a:ext cx="24957" cy="35536"/>
              </a:xfrm>
              <a:custGeom>
                <a:avLst/>
                <a:gdLst/>
                <a:ahLst/>
                <a:cxnLst/>
                <a:rect l="l" t="t" r="r" b="b"/>
                <a:pathLst>
                  <a:path w="92" h="131" extrusionOk="0">
                    <a:moveTo>
                      <a:pt x="0" y="100"/>
                    </a:moveTo>
                    <a:lnTo>
                      <a:pt x="35" y="131"/>
                    </a:lnTo>
                    <a:lnTo>
                      <a:pt x="92" y="0"/>
                    </a:lnTo>
                    <a:lnTo>
                      <a:pt x="0" y="100"/>
                    </a:lnTo>
                    <a:close/>
                  </a:path>
                </a:pathLst>
              </a:custGeom>
              <a:solidFill>
                <a:schemeClr val="dk1"/>
              </a:solidFill>
              <a:ln w="12600" cap="flat" cmpd="sng">
                <a:solidFill>
                  <a:schemeClr val="dk1"/>
                </a:solidFill>
                <a:prstDash val="solid"/>
                <a:bevel/>
                <a:headEnd type="none" w="sm" len="sm"/>
                <a:tailEnd type="none" w="sm" len="sm"/>
              </a:ln>
            </p:spPr>
            <p:txBody>
              <a:bodyPr spcFirstLastPara="1" wrap="square" lIns="96100" tIns="0" rIns="961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3" name="Google Shape;3081;p66">
                <a:extLst>
                  <a:ext uri="{FF2B5EF4-FFF2-40B4-BE49-F238E27FC236}">
                    <a16:creationId xmlns:a16="http://schemas.microsoft.com/office/drawing/2014/main" id="{112B6BCA-9364-4985-9819-7A2B76B6BE94}"/>
                  </a:ext>
                </a:extLst>
              </p:cNvPr>
              <p:cNvSpPr/>
              <p:nvPr/>
            </p:nvSpPr>
            <p:spPr>
              <a:xfrm>
                <a:off x="5242274" y="3303474"/>
                <a:ext cx="24957" cy="35265"/>
              </a:xfrm>
              <a:custGeom>
                <a:avLst/>
                <a:gdLst/>
                <a:ahLst/>
                <a:cxnLst/>
                <a:rect l="l" t="t" r="r" b="b"/>
                <a:pathLst>
                  <a:path w="92" h="130" extrusionOk="0">
                    <a:moveTo>
                      <a:pt x="0" y="99"/>
                    </a:moveTo>
                    <a:lnTo>
                      <a:pt x="35" y="130"/>
                    </a:lnTo>
                    <a:lnTo>
                      <a:pt x="92" y="0"/>
                    </a:lnTo>
                    <a:lnTo>
                      <a:pt x="0" y="99"/>
                    </a:lnTo>
                    <a:close/>
                  </a:path>
                </a:pathLst>
              </a:custGeom>
              <a:solidFill>
                <a:schemeClr val="dk1"/>
              </a:solidFill>
              <a:ln w="12600" cap="flat" cmpd="sng">
                <a:solidFill>
                  <a:schemeClr val="dk1"/>
                </a:solidFill>
                <a:prstDash val="solid"/>
                <a:bevel/>
                <a:headEnd type="none" w="sm" len="sm"/>
                <a:tailEnd type="none" w="sm" len="sm"/>
              </a:ln>
            </p:spPr>
            <p:txBody>
              <a:bodyPr spcFirstLastPara="1" wrap="square" lIns="96100" tIns="0" rIns="961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4" name="Google Shape;3082;p66">
                <a:extLst>
                  <a:ext uri="{FF2B5EF4-FFF2-40B4-BE49-F238E27FC236}">
                    <a16:creationId xmlns:a16="http://schemas.microsoft.com/office/drawing/2014/main" id="{5291D738-B022-A6B6-B720-7D2CE99F741B}"/>
                  </a:ext>
                </a:extLst>
              </p:cNvPr>
              <p:cNvSpPr/>
              <p:nvPr/>
            </p:nvSpPr>
            <p:spPr>
              <a:xfrm>
                <a:off x="5476651" y="3485496"/>
                <a:ext cx="24686" cy="35265"/>
              </a:xfrm>
              <a:custGeom>
                <a:avLst/>
                <a:gdLst/>
                <a:ahLst/>
                <a:cxnLst/>
                <a:rect l="l" t="t" r="r" b="b"/>
                <a:pathLst>
                  <a:path w="91" h="130" extrusionOk="0">
                    <a:moveTo>
                      <a:pt x="0" y="100"/>
                    </a:moveTo>
                    <a:lnTo>
                      <a:pt x="34" y="130"/>
                    </a:lnTo>
                    <a:lnTo>
                      <a:pt x="91" y="0"/>
                    </a:lnTo>
                    <a:lnTo>
                      <a:pt x="0" y="100"/>
                    </a:lnTo>
                    <a:close/>
                  </a:path>
                </a:pathLst>
              </a:custGeom>
              <a:solidFill>
                <a:schemeClr val="dk1"/>
              </a:solidFill>
              <a:ln w="12600" cap="flat" cmpd="sng">
                <a:solidFill>
                  <a:schemeClr val="dk1"/>
                </a:solidFill>
                <a:prstDash val="solid"/>
                <a:bevel/>
                <a:headEnd type="none" w="sm" len="sm"/>
                <a:tailEnd type="none" w="sm" len="sm"/>
              </a:ln>
            </p:spPr>
            <p:txBody>
              <a:bodyPr spcFirstLastPara="1" wrap="square" lIns="96100" tIns="0" rIns="961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5" name="Google Shape;3083;p66">
                <a:extLst>
                  <a:ext uri="{FF2B5EF4-FFF2-40B4-BE49-F238E27FC236}">
                    <a16:creationId xmlns:a16="http://schemas.microsoft.com/office/drawing/2014/main" id="{8C7E4DA8-4243-3E99-E749-E3003A1482F2}"/>
                  </a:ext>
                </a:extLst>
              </p:cNvPr>
              <p:cNvSpPr/>
              <p:nvPr/>
            </p:nvSpPr>
            <p:spPr>
              <a:xfrm>
                <a:off x="5346442" y="2355114"/>
                <a:ext cx="24414" cy="24143"/>
              </a:xfrm>
              <a:custGeom>
                <a:avLst/>
                <a:gdLst/>
                <a:ahLst/>
                <a:cxnLst/>
                <a:rect l="l" t="t" r="r" b="b"/>
                <a:pathLst>
                  <a:path w="90" h="89" extrusionOk="0">
                    <a:moveTo>
                      <a:pt x="89" y="40"/>
                    </a:moveTo>
                    <a:cubicBezTo>
                      <a:pt x="92" y="65"/>
                      <a:pt x="73" y="87"/>
                      <a:pt x="49" y="89"/>
                    </a:cubicBezTo>
                    <a:cubicBezTo>
                      <a:pt x="24" y="92"/>
                      <a:pt x="2" y="74"/>
                      <a:pt x="0" y="49"/>
                    </a:cubicBezTo>
                    <a:cubicBezTo>
                      <a:pt x="-3" y="24"/>
                      <a:pt x="15" y="2"/>
                      <a:pt x="40" y="0"/>
                    </a:cubicBezTo>
                    <a:cubicBezTo>
                      <a:pt x="65" y="-2"/>
                      <a:pt x="87" y="16"/>
                      <a:pt x="89" y="4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6" name="Google Shape;3084;p66">
                <a:extLst>
                  <a:ext uri="{FF2B5EF4-FFF2-40B4-BE49-F238E27FC236}">
                    <a16:creationId xmlns:a16="http://schemas.microsoft.com/office/drawing/2014/main" id="{0A79246B-87D1-D241-92B1-D28CCC40D703}"/>
                  </a:ext>
                </a:extLst>
              </p:cNvPr>
              <p:cNvSpPr/>
              <p:nvPr/>
            </p:nvSpPr>
            <p:spPr>
              <a:xfrm>
                <a:off x="5368686" y="2587050"/>
                <a:ext cx="24414" cy="24414"/>
              </a:xfrm>
              <a:custGeom>
                <a:avLst/>
                <a:gdLst/>
                <a:ahLst/>
                <a:cxnLst/>
                <a:rect l="l" t="t" r="r" b="b"/>
                <a:pathLst>
                  <a:path w="90" h="90" extrusionOk="0">
                    <a:moveTo>
                      <a:pt x="89" y="41"/>
                    </a:moveTo>
                    <a:cubicBezTo>
                      <a:pt x="92" y="66"/>
                      <a:pt x="74" y="87"/>
                      <a:pt x="49" y="90"/>
                    </a:cubicBezTo>
                    <a:cubicBezTo>
                      <a:pt x="24" y="92"/>
                      <a:pt x="2" y="74"/>
                      <a:pt x="0" y="49"/>
                    </a:cubicBezTo>
                    <a:cubicBezTo>
                      <a:pt x="-2" y="25"/>
                      <a:pt x="16" y="3"/>
                      <a:pt x="40" y="0"/>
                    </a:cubicBezTo>
                    <a:cubicBezTo>
                      <a:pt x="65" y="-2"/>
                      <a:pt x="87" y="16"/>
                      <a:pt x="89" y="4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7" name="Google Shape;3085;p66">
                <a:extLst>
                  <a:ext uri="{FF2B5EF4-FFF2-40B4-BE49-F238E27FC236}">
                    <a16:creationId xmlns:a16="http://schemas.microsoft.com/office/drawing/2014/main" id="{AF77AF85-6E7D-015F-4FB1-A8581C7864A4}"/>
                  </a:ext>
                </a:extLst>
              </p:cNvPr>
              <p:cNvSpPr/>
              <p:nvPr/>
            </p:nvSpPr>
            <p:spPr>
              <a:xfrm>
                <a:off x="5390930" y="2819257"/>
                <a:ext cx="24414" cy="24143"/>
              </a:xfrm>
              <a:custGeom>
                <a:avLst/>
                <a:gdLst/>
                <a:ahLst/>
                <a:cxnLst/>
                <a:rect l="l" t="t" r="r" b="b"/>
                <a:pathLst>
                  <a:path w="90" h="89" extrusionOk="0">
                    <a:moveTo>
                      <a:pt x="90" y="40"/>
                    </a:moveTo>
                    <a:cubicBezTo>
                      <a:pt x="92" y="65"/>
                      <a:pt x="74" y="87"/>
                      <a:pt x="49" y="89"/>
                    </a:cubicBezTo>
                    <a:cubicBezTo>
                      <a:pt x="24" y="92"/>
                      <a:pt x="2" y="74"/>
                      <a:pt x="0" y="49"/>
                    </a:cubicBezTo>
                    <a:cubicBezTo>
                      <a:pt x="-2" y="24"/>
                      <a:pt x="16" y="2"/>
                      <a:pt x="40" y="0"/>
                    </a:cubicBezTo>
                    <a:cubicBezTo>
                      <a:pt x="65" y="-2"/>
                      <a:pt x="87" y="16"/>
                      <a:pt x="90" y="4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8" name="Google Shape;3086;p66">
                <a:extLst>
                  <a:ext uri="{FF2B5EF4-FFF2-40B4-BE49-F238E27FC236}">
                    <a16:creationId xmlns:a16="http://schemas.microsoft.com/office/drawing/2014/main" id="{6E9CB902-E847-2B0D-E860-92F67820A5EF}"/>
                  </a:ext>
                </a:extLst>
              </p:cNvPr>
              <p:cNvSpPr/>
              <p:nvPr/>
            </p:nvSpPr>
            <p:spPr>
              <a:xfrm>
                <a:off x="5413988" y="3057975"/>
                <a:ext cx="24143" cy="24143"/>
              </a:xfrm>
              <a:custGeom>
                <a:avLst/>
                <a:gdLst/>
                <a:ahLst/>
                <a:cxnLst/>
                <a:rect l="l" t="t" r="r" b="b"/>
                <a:pathLst>
                  <a:path w="89" h="89" extrusionOk="0">
                    <a:moveTo>
                      <a:pt x="89" y="40"/>
                    </a:moveTo>
                    <a:cubicBezTo>
                      <a:pt x="91" y="65"/>
                      <a:pt x="73" y="87"/>
                      <a:pt x="49" y="89"/>
                    </a:cubicBezTo>
                    <a:cubicBezTo>
                      <a:pt x="24" y="92"/>
                      <a:pt x="2" y="74"/>
                      <a:pt x="0" y="49"/>
                    </a:cubicBezTo>
                    <a:cubicBezTo>
                      <a:pt x="-3" y="24"/>
                      <a:pt x="15" y="2"/>
                      <a:pt x="40" y="0"/>
                    </a:cubicBezTo>
                    <a:cubicBezTo>
                      <a:pt x="65" y="-2"/>
                      <a:pt x="87" y="16"/>
                      <a:pt x="89" y="4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9" name="Google Shape;3087;p66">
                <a:extLst>
                  <a:ext uri="{FF2B5EF4-FFF2-40B4-BE49-F238E27FC236}">
                    <a16:creationId xmlns:a16="http://schemas.microsoft.com/office/drawing/2014/main" id="{C371F1F2-CA0D-13CA-DA07-DE1EF9551561}"/>
                  </a:ext>
                </a:extLst>
              </p:cNvPr>
              <p:cNvSpPr/>
              <p:nvPr/>
            </p:nvSpPr>
            <p:spPr>
              <a:xfrm>
                <a:off x="5436504" y="2486680"/>
                <a:ext cx="29297" cy="32010"/>
              </a:xfrm>
              <a:custGeom>
                <a:avLst/>
                <a:gdLst/>
                <a:ahLst/>
                <a:cxnLst/>
                <a:rect l="l" t="t" r="r" b="b"/>
                <a:pathLst>
                  <a:path w="108" h="118" extrusionOk="0">
                    <a:moveTo>
                      <a:pt x="0" y="82"/>
                    </a:moveTo>
                    <a:lnTo>
                      <a:pt x="29" y="118"/>
                    </a:lnTo>
                    <a:lnTo>
                      <a:pt x="108" y="0"/>
                    </a:lnTo>
                    <a:lnTo>
                      <a:pt x="0" y="82"/>
                    </a:lnTo>
                    <a:close/>
                  </a:path>
                </a:pathLst>
              </a:custGeom>
              <a:solidFill>
                <a:schemeClr val="dk1"/>
              </a:solidFill>
              <a:ln w="12600" cap="flat" cmpd="sng">
                <a:solidFill>
                  <a:schemeClr val="dk1"/>
                </a:solidFill>
                <a:prstDash val="solid"/>
                <a:bevel/>
                <a:headEnd type="none" w="sm" len="sm"/>
                <a:tailEnd type="none" w="sm" len="sm"/>
              </a:ln>
            </p:spPr>
            <p:txBody>
              <a:bodyPr spcFirstLastPara="1" wrap="square" lIns="96100" tIns="0" rIns="961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0" name="Google Shape;3088;p66">
                <a:extLst>
                  <a:ext uri="{FF2B5EF4-FFF2-40B4-BE49-F238E27FC236}">
                    <a16:creationId xmlns:a16="http://schemas.microsoft.com/office/drawing/2014/main" id="{2A77D99C-7032-A4E5-052F-786E79C182A4}"/>
                  </a:ext>
                </a:extLst>
              </p:cNvPr>
              <p:cNvSpPr/>
              <p:nvPr/>
            </p:nvSpPr>
            <p:spPr>
              <a:xfrm>
                <a:off x="5634259" y="2698813"/>
                <a:ext cx="29297" cy="32281"/>
              </a:xfrm>
              <a:custGeom>
                <a:avLst/>
                <a:gdLst/>
                <a:ahLst/>
                <a:cxnLst/>
                <a:rect l="l" t="t" r="r" b="b"/>
                <a:pathLst>
                  <a:path w="108" h="119" extrusionOk="0">
                    <a:moveTo>
                      <a:pt x="0" y="82"/>
                    </a:moveTo>
                    <a:lnTo>
                      <a:pt x="29" y="119"/>
                    </a:lnTo>
                    <a:lnTo>
                      <a:pt x="108" y="0"/>
                    </a:lnTo>
                    <a:lnTo>
                      <a:pt x="0" y="82"/>
                    </a:lnTo>
                    <a:close/>
                  </a:path>
                </a:pathLst>
              </a:custGeom>
              <a:solidFill>
                <a:schemeClr val="dk1"/>
              </a:solidFill>
              <a:ln w="12600" cap="flat" cmpd="sng">
                <a:solidFill>
                  <a:schemeClr val="dk1"/>
                </a:solidFill>
                <a:prstDash val="solid"/>
                <a:bevel/>
                <a:headEnd type="none" w="sm" len="sm"/>
                <a:tailEnd type="none" w="sm" len="sm"/>
              </a:ln>
            </p:spPr>
            <p:txBody>
              <a:bodyPr spcFirstLastPara="1" wrap="square" lIns="96100" tIns="0" rIns="961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1" name="Google Shape;3089;p66">
                <a:extLst>
                  <a:ext uri="{FF2B5EF4-FFF2-40B4-BE49-F238E27FC236}">
                    <a16:creationId xmlns:a16="http://schemas.microsoft.com/office/drawing/2014/main" id="{41CF23AF-C42F-4703-27DE-9E350DEA90D4}"/>
                  </a:ext>
                </a:extLst>
              </p:cNvPr>
              <p:cNvSpPr/>
              <p:nvPr/>
            </p:nvSpPr>
            <p:spPr>
              <a:xfrm>
                <a:off x="5569154" y="2944312"/>
                <a:ext cx="29297" cy="32010"/>
              </a:xfrm>
              <a:custGeom>
                <a:avLst/>
                <a:gdLst/>
                <a:ahLst/>
                <a:cxnLst/>
                <a:rect l="l" t="t" r="r" b="b"/>
                <a:pathLst>
                  <a:path w="108" h="118" extrusionOk="0">
                    <a:moveTo>
                      <a:pt x="0" y="82"/>
                    </a:moveTo>
                    <a:lnTo>
                      <a:pt x="29" y="118"/>
                    </a:lnTo>
                    <a:lnTo>
                      <a:pt x="108" y="0"/>
                    </a:lnTo>
                    <a:lnTo>
                      <a:pt x="0" y="82"/>
                    </a:lnTo>
                    <a:close/>
                  </a:path>
                </a:pathLst>
              </a:custGeom>
              <a:solidFill>
                <a:schemeClr val="dk1"/>
              </a:solidFill>
              <a:ln w="12600" cap="flat" cmpd="sng">
                <a:solidFill>
                  <a:schemeClr val="dk1"/>
                </a:solidFill>
                <a:prstDash val="solid"/>
                <a:bevel/>
                <a:headEnd type="none" w="sm" len="sm"/>
                <a:tailEnd type="none" w="sm" len="sm"/>
              </a:ln>
            </p:spPr>
            <p:txBody>
              <a:bodyPr spcFirstLastPara="1" wrap="square" lIns="96100" tIns="0" rIns="961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59" name="Google Shape;3090;p66">
              <a:extLst>
                <a:ext uri="{FF2B5EF4-FFF2-40B4-BE49-F238E27FC236}">
                  <a16:creationId xmlns:a16="http://schemas.microsoft.com/office/drawing/2014/main" id="{3DB126EE-C24F-833C-BCFB-175A5E1CD668}"/>
                </a:ext>
              </a:extLst>
            </p:cNvPr>
            <p:cNvGrpSpPr/>
            <p:nvPr/>
          </p:nvGrpSpPr>
          <p:grpSpPr>
            <a:xfrm>
              <a:off x="5329753" y="3505705"/>
              <a:ext cx="155709" cy="146215"/>
              <a:chOff x="6350953" y="2333955"/>
              <a:chExt cx="155709" cy="146215"/>
            </a:xfrm>
          </p:grpSpPr>
          <p:sp>
            <p:nvSpPr>
              <p:cNvPr id="60" name="Google Shape;3091;p66">
                <a:extLst>
                  <a:ext uri="{FF2B5EF4-FFF2-40B4-BE49-F238E27FC236}">
                    <a16:creationId xmlns:a16="http://schemas.microsoft.com/office/drawing/2014/main" id="{408A6FBE-D061-395B-B25C-B7DDEDA725BA}"/>
                  </a:ext>
                </a:extLst>
              </p:cNvPr>
              <p:cNvSpPr/>
              <p:nvPr/>
            </p:nvSpPr>
            <p:spPr>
              <a:xfrm>
                <a:off x="6350953" y="2388751"/>
                <a:ext cx="85721" cy="91418"/>
              </a:xfrm>
              <a:custGeom>
                <a:avLst/>
                <a:gdLst/>
                <a:ahLst/>
                <a:cxnLst/>
                <a:rect l="l" t="t" r="r" b="b"/>
                <a:pathLst>
                  <a:path w="316" h="337" extrusionOk="0">
                    <a:moveTo>
                      <a:pt x="298" y="337"/>
                    </a:moveTo>
                    <a:cubicBezTo>
                      <a:pt x="293" y="337"/>
                      <a:pt x="288" y="335"/>
                      <a:pt x="285" y="331"/>
                    </a:cubicBezTo>
                    <a:lnTo>
                      <a:pt x="4" y="30"/>
                    </a:lnTo>
                    <a:cubicBezTo>
                      <a:pt x="-3" y="23"/>
                      <a:pt x="-2" y="12"/>
                      <a:pt x="5" y="5"/>
                    </a:cubicBezTo>
                    <a:cubicBezTo>
                      <a:pt x="12" y="-2"/>
                      <a:pt x="23" y="-1"/>
                      <a:pt x="30" y="6"/>
                    </a:cubicBezTo>
                    <a:lnTo>
                      <a:pt x="310" y="307"/>
                    </a:lnTo>
                    <a:cubicBezTo>
                      <a:pt x="317" y="314"/>
                      <a:pt x="317" y="325"/>
                      <a:pt x="310" y="332"/>
                    </a:cubicBezTo>
                    <a:cubicBezTo>
                      <a:pt x="306" y="335"/>
                      <a:pt x="302" y="337"/>
                      <a:pt x="298" y="337"/>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nvGrpSpPr>
              <p:cNvPr id="61" name="Google Shape;3092;p66">
                <a:extLst>
                  <a:ext uri="{FF2B5EF4-FFF2-40B4-BE49-F238E27FC236}">
                    <a16:creationId xmlns:a16="http://schemas.microsoft.com/office/drawing/2014/main" id="{87A4C1EF-7904-A711-2A0A-5A79DB83CCC6}"/>
                  </a:ext>
                </a:extLst>
              </p:cNvPr>
              <p:cNvGrpSpPr/>
              <p:nvPr/>
            </p:nvGrpSpPr>
            <p:grpSpPr>
              <a:xfrm>
                <a:off x="6363703" y="2333955"/>
                <a:ext cx="142959" cy="141060"/>
                <a:chOff x="6363703" y="2333955"/>
                <a:chExt cx="142959" cy="141060"/>
              </a:xfrm>
            </p:grpSpPr>
            <p:sp>
              <p:nvSpPr>
                <p:cNvPr id="62" name="Google Shape;3093;p66">
                  <a:extLst>
                    <a:ext uri="{FF2B5EF4-FFF2-40B4-BE49-F238E27FC236}">
                      <a16:creationId xmlns:a16="http://schemas.microsoft.com/office/drawing/2014/main" id="{2164553D-287C-12CE-2693-020DD6F8D4B7}"/>
                    </a:ext>
                  </a:extLst>
                </p:cNvPr>
                <p:cNvSpPr/>
                <p:nvPr/>
              </p:nvSpPr>
              <p:spPr>
                <a:xfrm>
                  <a:off x="6363703" y="2377900"/>
                  <a:ext cx="73514" cy="97115"/>
                </a:xfrm>
                <a:custGeom>
                  <a:avLst/>
                  <a:gdLst/>
                  <a:ahLst/>
                  <a:cxnLst/>
                  <a:rect l="l" t="t" r="r" b="b"/>
                  <a:pathLst>
                    <a:path w="271" h="358" extrusionOk="0">
                      <a:moveTo>
                        <a:pt x="17" y="358"/>
                      </a:moveTo>
                      <a:cubicBezTo>
                        <a:pt x="13" y="358"/>
                        <a:pt x="10" y="357"/>
                        <a:pt x="6" y="355"/>
                      </a:cubicBezTo>
                      <a:cubicBezTo>
                        <a:pt x="-1" y="349"/>
                        <a:pt x="-3" y="338"/>
                        <a:pt x="3" y="330"/>
                      </a:cubicBezTo>
                      <a:lnTo>
                        <a:pt x="239" y="7"/>
                      </a:lnTo>
                      <a:cubicBezTo>
                        <a:pt x="244" y="-1"/>
                        <a:pt x="255" y="-3"/>
                        <a:pt x="263" y="3"/>
                      </a:cubicBezTo>
                      <a:cubicBezTo>
                        <a:pt x="271" y="9"/>
                        <a:pt x="273" y="20"/>
                        <a:pt x="267" y="28"/>
                      </a:cubicBezTo>
                      <a:lnTo>
                        <a:pt x="31" y="351"/>
                      </a:lnTo>
                      <a:cubicBezTo>
                        <a:pt x="28" y="356"/>
                        <a:pt x="22" y="358"/>
                        <a:pt x="17" y="358"/>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63" name="Google Shape;3094;p66">
                  <a:extLst>
                    <a:ext uri="{FF2B5EF4-FFF2-40B4-BE49-F238E27FC236}">
                      <a16:creationId xmlns:a16="http://schemas.microsoft.com/office/drawing/2014/main" id="{B018D5F0-85C6-A859-71E7-A7F232EA8FF6}"/>
                    </a:ext>
                  </a:extLst>
                </p:cNvPr>
                <p:cNvSpPr/>
                <p:nvPr/>
              </p:nvSpPr>
              <p:spPr>
                <a:xfrm>
                  <a:off x="6453765" y="2333955"/>
                  <a:ext cx="52898" cy="64562"/>
                </a:xfrm>
                <a:custGeom>
                  <a:avLst/>
                  <a:gdLst/>
                  <a:ahLst/>
                  <a:cxnLst/>
                  <a:rect l="l" t="t" r="r" b="b"/>
                  <a:pathLst>
                    <a:path w="195" h="238" extrusionOk="0">
                      <a:moveTo>
                        <a:pt x="177" y="238"/>
                      </a:moveTo>
                      <a:lnTo>
                        <a:pt x="17" y="238"/>
                      </a:lnTo>
                      <a:cubicBezTo>
                        <a:pt x="10" y="238"/>
                        <a:pt x="3" y="233"/>
                        <a:pt x="1" y="226"/>
                      </a:cubicBezTo>
                      <a:cubicBezTo>
                        <a:pt x="-2" y="219"/>
                        <a:pt x="1" y="211"/>
                        <a:pt x="6" y="206"/>
                      </a:cubicBezTo>
                      <a:cubicBezTo>
                        <a:pt x="35" y="183"/>
                        <a:pt x="107" y="114"/>
                        <a:pt x="97" y="68"/>
                      </a:cubicBezTo>
                      <a:cubicBezTo>
                        <a:pt x="95" y="53"/>
                        <a:pt x="89" y="44"/>
                        <a:pt x="80" y="39"/>
                      </a:cubicBezTo>
                      <a:cubicBezTo>
                        <a:pt x="67" y="32"/>
                        <a:pt x="48" y="36"/>
                        <a:pt x="42" y="38"/>
                      </a:cubicBezTo>
                      <a:cubicBezTo>
                        <a:pt x="33" y="42"/>
                        <a:pt x="23" y="37"/>
                        <a:pt x="19" y="28"/>
                      </a:cubicBezTo>
                      <a:cubicBezTo>
                        <a:pt x="16" y="19"/>
                        <a:pt x="20" y="9"/>
                        <a:pt x="29" y="5"/>
                      </a:cubicBezTo>
                      <a:cubicBezTo>
                        <a:pt x="33" y="4"/>
                        <a:pt x="67" y="-8"/>
                        <a:pt x="97" y="8"/>
                      </a:cubicBezTo>
                      <a:cubicBezTo>
                        <a:pt x="115" y="18"/>
                        <a:pt x="127" y="36"/>
                        <a:pt x="132" y="61"/>
                      </a:cubicBezTo>
                      <a:cubicBezTo>
                        <a:pt x="142" y="112"/>
                        <a:pt x="98" y="168"/>
                        <a:pt x="63" y="202"/>
                      </a:cubicBezTo>
                      <a:lnTo>
                        <a:pt x="177" y="202"/>
                      </a:lnTo>
                      <a:cubicBezTo>
                        <a:pt x="187" y="202"/>
                        <a:pt x="195" y="210"/>
                        <a:pt x="195" y="220"/>
                      </a:cubicBezTo>
                      <a:cubicBezTo>
                        <a:pt x="195" y="230"/>
                        <a:pt x="187" y="238"/>
                        <a:pt x="177" y="238"/>
                      </a:cubicBezTo>
                      <a:close/>
                    </a:path>
                  </a:pathLst>
                </a:custGeom>
                <a:solidFill>
                  <a:schemeClr val="dk1"/>
                </a:solidFill>
                <a:ln>
                  <a:noFill/>
                </a:ln>
              </p:spPr>
              <p:txBody>
                <a:bodyPr spcFirstLastPara="1" wrap="square" lIns="90000" tIns="40675" rIns="90000" bIns="4067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grpSp>
      <p:sp>
        <p:nvSpPr>
          <p:cNvPr id="404" name="Google Shape;2877;p66">
            <a:extLst>
              <a:ext uri="{FF2B5EF4-FFF2-40B4-BE49-F238E27FC236}">
                <a16:creationId xmlns:a16="http://schemas.microsoft.com/office/drawing/2014/main" id="{3BCC91AC-77D0-75A4-6C65-D0CC658EC7D2}"/>
              </a:ext>
            </a:extLst>
          </p:cNvPr>
          <p:cNvSpPr txBox="1">
            <a:spLocks/>
          </p:cNvSpPr>
          <p:nvPr/>
        </p:nvSpPr>
        <p:spPr>
          <a:xfrm>
            <a:off x="227805" y="1347141"/>
            <a:ext cx="4563439" cy="2454516"/>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vi-VN" sz="4800" dirty="0">
                <a:latin typeface="Montserrat Black" panose="00000A00000000000000" pitchFamily="50" charset="0"/>
              </a:rPr>
              <a:t>CẢM ƠN QUÝ THẦY CÔ ĐÃ LẮNG NGHE</a:t>
            </a:r>
            <a:endParaRPr lang="en-US" sz="4800" dirty="0">
              <a:latin typeface="Montserrat Black" panose="00000A00000000000000" pitchFamily="50" charset="0"/>
            </a:endParaRPr>
          </a:p>
        </p:txBody>
      </p:sp>
    </p:spTree>
    <p:extLst>
      <p:ext uri="{BB962C8B-B14F-4D97-AF65-F5344CB8AC3E}">
        <p14:creationId xmlns:p14="http://schemas.microsoft.com/office/powerpoint/2010/main" val="10697917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20"/>
        <p:cNvGrpSpPr/>
        <p:nvPr/>
      </p:nvGrpSpPr>
      <p:grpSpPr>
        <a:xfrm>
          <a:off x="0" y="0"/>
          <a:ext cx="0" cy="0"/>
          <a:chOff x="0" y="0"/>
          <a:chExt cx="0" cy="0"/>
        </a:xfrm>
      </p:grpSpPr>
      <p:sp>
        <p:nvSpPr>
          <p:cNvPr id="1421" name="Google Shape;1421;p34"/>
          <p:cNvSpPr/>
          <p:nvPr/>
        </p:nvSpPr>
        <p:spPr>
          <a:xfrm>
            <a:off x="4431759" y="3306525"/>
            <a:ext cx="848700" cy="8487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bel"/>
              <a:ea typeface="Abel"/>
              <a:cs typeface="Abel"/>
              <a:sym typeface="Abel"/>
            </a:endParaRPr>
          </a:p>
        </p:txBody>
      </p:sp>
      <p:sp>
        <p:nvSpPr>
          <p:cNvPr id="1422" name="Google Shape;1422;p34"/>
          <p:cNvSpPr/>
          <p:nvPr/>
        </p:nvSpPr>
        <p:spPr>
          <a:xfrm>
            <a:off x="4431759" y="1573925"/>
            <a:ext cx="848700" cy="8487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bel"/>
              <a:ea typeface="Abel"/>
              <a:cs typeface="Abel"/>
              <a:sym typeface="Abel"/>
            </a:endParaRPr>
          </a:p>
        </p:txBody>
      </p:sp>
      <p:sp>
        <p:nvSpPr>
          <p:cNvPr id="1423" name="Google Shape;1423;p34"/>
          <p:cNvSpPr/>
          <p:nvPr/>
        </p:nvSpPr>
        <p:spPr>
          <a:xfrm>
            <a:off x="719693" y="3269325"/>
            <a:ext cx="848700" cy="8487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bel"/>
              <a:ea typeface="Abel"/>
              <a:cs typeface="Abel"/>
              <a:sym typeface="Abel"/>
            </a:endParaRPr>
          </a:p>
        </p:txBody>
      </p:sp>
      <p:sp>
        <p:nvSpPr>
          <p:cNvPr id="1424" name="Google Shape;1424;p34"/>
          <p:cNvSpPr/>
          <p:nvPr/>
        </p:nvSpPr>
        <p:spPr>
          <a:xfrm>
            <a:off x="719693" y="1536725"/>
            <a:ext cx="848700" cy="8487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bel"/>
              <a:ea typeface="Abel"/>
              <a:cs typeface="Abel"/>
              <a:sym typeface="Abel"/>
            </a:endParaRPr>
          </a:p>
        </p:txBody>
      </p:sp>
      <p:sp>
        <p:nvSpPr>
          <p:cNvPr id="1425" name="Google Shape;1425;p34"/>
          <p:cNvSpPr txBox="1">
            <a:spLocks noGrp="1"/>
          </p:cNvSpPr>
          <p:nvPr>
            <p:ph type="title"/>
          </p:nvPr>
        </p:nvSpPr>
        <p:spPr>
          <a:xfrm>
            <a:off x="720000" y="378238"/>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vi-VN" dirty="0">
                <a:latin typeface="Montserrat Black" panose="00000A00000000000000" pitchFamily="50" charset="0"/>
              </a:rPr>
              <a:t>NỘI DUNG</a:t>
            </a:r>
            <a:endParaRPr dirty="0">
              <a:latin typeface="Montserrat Black" panose="00000A00000000000000" pitchFamily="50" charset="0"/>
            </a:endParaRPr>
          </a:p>
        </p:txBody>
      </p:sp>
      <p:sp>
        <p:nvSpPr>
          <p:cNvPr id="1430" name="Google Shape;1430;p34"/>
          <p:cNvSpPr txBox="1">
            <a:spLocks noGrp="1"/>
          </p:cNvSpPr>
          <p:nvPr>
            <p:ph type="title" idx="5"/>
          </p:nvPr>
        </p:nvSpPr>
        <p:spPr>
          <a:xfrm>
            <a:off x="719693" y="1737275"/>
            <a:ext cx="8487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1431" name="Google Shape;1431;p34"/>
          <p:cNvSpPr txBox="1">
            <a:spLocks noGrp="1"/>
          </p:cNvSpPr>
          <p:nvPr>
            <p:ph type="title" idx="6"/>
          </p:nvPr>
        </p:nvSpPr>
        <p:spPr>
          <a:xfrm>
            <a:off x="719693" y="3469874"/>
            <a:ext cx="8487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1432" name="Google Shape;1432;p34"/>
          <p:cNvSpPr txBox="1">
            <a:spLocks noGrp="1"/>
          </p:cNvSpPr>
          <p:nvPr>
            <p:ph type="title" idx="7"/>
          </p:nvPr>
        </p:nvSpPr>
        <p:spPr>
          <a:xfrm>
            <a:off x="4431759" y="1774475"/>
            <a:ext cx="8487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1433" name="Google Shape;1433;p34"/>
          <p:cNvSpPr txBox="1">
            <a:spLocks noGrp="1"/>
          </p:cNvSpPr>
          <p:nvPr>
            <p:ph type="title" idx="8"/>
          </p:nvPr>
        </p:nvSpPr>
        <p:spPr>
          <a:xfrm>
            <a:off x="4431759" y="3507075"/>
            <a:ext cx="8487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
        <p:nvSpPr>
          <p:cNvPr id="1434" name="Google Shape;1434;p34"/>
          <p:cNvSpPr txBox="1">
            <a:spLocks noGrp="1"/>
          </p:cNvSpPr>
          <p:nvPr>
            <p:ph type="subTitle" idx="9"/>
          </p:nvPr>
        </p:nvSpPr>
        <p:spPr>
          <a:xfrm>
            <a:off x="1625037" y="1737275"/>
            <a:ext cx="2305500" cy="484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dirty="0">
                <a:latin typeface="Montserrat Black" panose="00000A00000000000000" pitchFamily="50" charset="0"/>
              </a:rPr>
              <a:t>Tổng quan</a:t>
            </a:r>
            <a:endParaRPr dirty="0">
              <a:latin typeface="Montserrat Black" panose="00000A00000000000000" pitchFamily="50" charset="0"/>
            </a:endParaRPr>
          </a:p>
        </p:txBody>
      </p:sp>
      <p:sp>
        <p:nvSpPr>
          <p:cNvPr id="1435" name="Google Shape;1435;p34"/>
          <p:cNvSpPr txBox="1">
            <a:spLocks noGrp="1"/>
          </p:cNvSpPr>
          <p:nvPr>
            <p:ph type="subTitle" idx="13"/>
          </p:nvPr>
        </p:nvSpPr>
        <p:spPr>
          <a:xfrm>
            <a:off x="5377559" y="1737275"/>
            <a:ext cx="2305500" cy="484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dirty="0">
                <a:latin typeface="Montserrat Black" panose="00000A00000000000000" pitchFamily="50" charset="0"/>
              </a:rPr>
              <a:t>Lý thuyết</a:t>
            </a:r>
            <a:endParaRPr dirty="0">
              <a:latin typeface="Montserrat Black" panose="00000A00000000000000" pitchFamily="50" charset="0"/>
            </a:endParaRPr>
          </a:p>
        </p:txBody>
      </p:sp>
      <p:sp>
        <p:nvSpPr>
          <p:cNvPr id="1436" name="Google Shape;1436;p34"/>
          <p:cNvSpPr txBox="1">
            <a:spLocks noGrp="1"/>
          </p:cNvSpPr>
          <p:nvPr>
            <p:ph type="subTitle" idx="14"/>
          </p:nvPr>
        </p:nvSpPr>
        <p:spPr>
          <a:xfrm>
            <a:off x="1582554" y="3469874"/>
            <a:ext cx="2835044" cy="484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dirty="0">
                <a:latin typeface="Montserrat Black" panose="00000A00000000000000" pitchFamily="50" charset="0"/>
              </a:rPr>
              <a:t>Kết quả</a:t>
            </a:r>
            <a:endParaRPr dirty="0">
              <a:latin typeface="Montserrat Black" panose="00000A00000000000000" pitchFamily="50" charset="0"/>
            </a:endParaRPr>
          </a:p>
        </p:txBody>
      </p:sp>
      <p:sp>
        <p:nvSpPr>
          <p:cNvPr id="1437" name="Google Shape;1437;p34"/>
          <p:cNvSpPr txBox="1">
            <a:spLocks noGrp="1"/>
          </p:cNvSpPr>
          <p:nvPr>
            <p:ph type="subTitle" idx="15"/>
          </p:nvPr>
        </p:nvSpPr>
        <p:spPr>
          <a:xfrm>
            <a:off x="5280459" y="3668324"/>
            <a:ext cx="3048985" cy="572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dirty="0">
                <a:latin typeface="Montserrat Black" panose="00000A00000000000000" pitchFamily="50" charset="0"/>
              </a:rPr>
              <a:t>Kết luận và hướng phát triển</a:t>
            </a:r>
            <a:endParaRPr dirty="0">
              <a:latin typeface="Montserrat Black" panose="00000A00000000000000" pitchFamily="50" charset="0"/>
            </a:endParaRPr>
          </a:p>
        </p:txBody>
      </p:sp>
      <p:sp>
        <p:nvSpPr>
          <p:cNvPr id="3" name="TextBox 2">
            <a:extLst>
              <a:ext uri="{FF2B5EF4-FFF2-40B4-BE49-F238E27FC236}">
                <a16:creationId xmlns:a16="http://schemas.microsoft.com/office/drawing/2014/main" id="{2BAFFC3B-975A-0696-B2BD-C47DCADBC7E9}"/>
              </a:ext>
            </a:extLst>
          </p:cNvPr>
          <p:cNvSpPr txBox="1"/>
          <p:nvPr/>
        </p:nvSpPr>
        <p:spPr>
          <a:xfrm>
            <a:off x="8454325" y="4733124"/>
            <a:ext cx="464949" cy="307777"/>
          </a:xfrm>
          <a:prstGeom prst="rect">
            <a:avLst/>
          </a:prstGeom>
          <a:noFill/>
        </p:spPr>
        <p:txBody>
          <a:bodyPr wrap="square" rtlCol="0">
            <a:spAutoFit/>
          </a:bodyPr>
          <a:lstStyle/>
          <a:p>
            <a:r>
              <a:rPr lang="vi-VN" dirty="0"/>
              <a:t>2</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21"/>
                                        </p:tgtEl>
                                        <p:attrNameLst>
                                          <p:attrName>style.visibility</p:attrName>
                                        </p:attrNameLst>
                                      </p:cBhvr>
                                      <p:to>
                                        <p:strVal val="visible"/>
                                      </p:to>
                                    </p:set>
                                    <p:anim calcmode="lin" valueType="num">
                                      <p:cBhvr additive="base">
                                        <p:cTn id="7" dur="500" fill="hold"/>
                                        <p:tgtEl>
                                          <p:spTgt spid="1421"/>
                                        </p:tgtEl>
                                        <p:attrNameLst>
                                          <p:attrName>ppt_x</p:attrName>
                                        </p:attrNameLst>
                                      </p:cBhvr>
                                      <p:tavLst>
                                        <p:tav tm="0">
                                          <p:val>
                                            <p:strVal val="#ppt_x"/>
                                          </p:val>
                                        </p:tav>
                                        <p:tav tm="100000">
                                          <p:val>
                                            <p:strVal val="#ppt_x"/>
                                          </p:val>
                                        </p:tav>
                                      </p:tavLst>
                                    </p:anim>
                                    <p:anim calcmode="lin" valueType="num">
                                      <p:cBhvr additive="base">
                                        <p:cTn id="8" dur="500" fill="hold"/>
                                        <p:tgtEl>
                                          <p:spTgt spid="1421"/>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422"/>
                                        </p:tgtEl>
                                        <p:attrNameLst>
                                          <p:attrName>style.visibility</p:attrName>
                                        </p:attrNameLst>
                                      </p:cBhvr>
                                      <p:to>
                                        <p:strVal val="visible"/>
                                      </p:to>
                                    </p:set>
                                    <p:anim calcmode="lin" valueType="num">
                                      <p:cBhvr additive="base">
                                        <p:cTn id="11" dur="500" fill="hold"/>
                                        <p:tgtEl>
                                          <p:spTgt spid="1422"/>
                                        </p:tgtEl>
                                        <p:attrNameLst>
                                          <p:attrName>ppt_x</p:attrName>
                                        </p:attrNameLst>
                                      </p:cBhvr>
                                      <p:tavLst>
                                        <p:tav tm="0">
                                          <p:val>
                                            <p:strVal val="#ppt_x"/>
                                          </p:val>
                                        </p:tav>
                                        <p:tav tm="100000">
                                          <p:val>
                                            <p:strVal val="#ppt_x"/>
                                          </p:val>
                                        </p:tav>
                                      </p:tavLst>
                                    </p:anim>
                                    <p:anim calcmode="lin" valueType="num">
                                      <p:cBhvr additive="base">
                                        <p:cTn id="12" dur="500" fill="hold"/>
                                        <p:tgtEl>
                                          <p:spTgt spid="1422"/>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423"/>
                                        </p:tgtEl>
                                        <p:attrNameLst>
                                          <p:attrName>style.visibility</p:attrName>
                                        </p:attrNameLst>
                                      </p:cBhvr>
                                      <p:to>
                                        <p:strVal val="visible"/>
                                      </p:to>
                                    </p:set>
                                    <p:anim calcmode="lin" valueType="num">
                                      <p:cBhvr additive="base">
                                        <p:cTn id="15" dur="500" fill="hold"/>
                                        <p:tgtEl>
                                          <p:spTgt spid="1423"/>
                                        </p:tgtEl>
                                        <p:attrNameLst>
                                          <p:attrName>ppt_x</p:attrName>
                                        </p:attrNameLst>
                                      </p:cBhvr>
                                      <p:tavLst>
                                        <p:tav tm="0">
                                          <p:val>
                                            <p:strVal val="#ppt_x"/>
                                          </p:val>
                                        </p:tav>
                                        <p:tav tm="100000">
                                          <p:val>
                                            <p:strVal val="#ppt_x"/>
                                          </p:val>
                                        </p:tav>
                                      </p:tavLst>
                                    </p:anim>
                                    <p:anim calcmode="lin" valueType="num">
                                      <p:cBhvr additive="base">
                                        <p:cTn id="16" dur="500" fill="hold"/>
                                        <p:tgtEl>
                                          <p:spTgt spid="1423"/>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424"/>
                                        </p:tgtEl>
                                        <p:attrNameLst>
                                          <p:attrName>style.visibility</p:attrName>
                                        </p:attrNameLst>
                                      </p:cBhvr>
                                      <p:to>
                                        <p:strVal val="visible"/>
                                      </p:to>
                                    </p:set>
                                    <p:anim calcmode="lin" valueType="num">
                                      <p:cBhvr additive="base">
                                        <p:cTn id="19" dur="500" fill="hold"/>
                                        <p:tgtEl>
                                          <p:spTgt spid="1424"/>
                                        </p:tgtEl>
                                        <p:attrNameLst>
                                          <p:attrName>ppt_x</p:attrName>
                                        </p:attrNameLst>
                                      </p:cBhvr>
                                      <p:tavLst>
                                        <p:tav tm="0">
                                          <p:val>
                                            <p:strVal val="#ppt_x"/>
                                          </p:val>
                                        </p:tav>
                                        <p:tav tm="100000">
                                          <p:val>
                                            <p:strVal val="#ppt_x"/>
                                          </p:val>
                                        </p:tav>
                                      </p:tavLst>
                                    </p:anim>
                                    <p:anim calcmode="lin" valueType="num">
                                      <p:cBhvr additive="base">
                                        <p:cTn id="20" dur="500" fill="hold"/>
                                        <p:tgtEl>
                                          <p:spTgt spid="1424"/>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430"/>
                                        </p:tgtEl>
                                        <p:attrNameLst>
                                          <p:attrName>style.visibility</p:attrName>
                                        </p:attrNameLst>
                                      </p:cBhvr>
                                      <p:to>
                                        <p:strVal val="visible"/>
                                      </p:to>
                                    </p:set>
                                    <p:anim calcmode="lin" valueType="num">
                                      <p:cBhvr additive="base">
                                        <p:cTn id="23" dur="500" fill="hold"/>
                                        <p:tgtEl>
                                          <p:spTgt spid="1430"/>
                                        </p:tgtEl>
                                        <p:attrNameLst>
                                          <p:attrName>ppt_x</p:attrName>
                                        </p:attrNameLst>
                                      </p:cBhvr>
                                      <p:tavLst>
                                        <p:tav tm="0">
                                          <p:val>
                                            <p:strVal val="#ppt_x"/>
                                          </p:val>
                                        </p:tav>
                                        <p:tav tm="100000">
                                          <p:val>
                                            <p:strVal val="#ppt_x"/>
                                          </p:val>
                                        </p:tav>
                                      </p:tavLst>
                                    </p:anim>
                                    <p:anim calcmode="lin" valueType="num">
                                      <p:cBhvr additive="base">
                                        <p:cTn id="24" dur="500" fill="hold"/>
                                        <p:tgtEl>
                                          <p:spTgt spid="1430"/>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431"/>
                                        </p:tgtEl>
                                        <p:attrNameLst>
                                          <p:attrName>style.visibility</p:attrName>
                                        </p:attrNameLst>
                                      </p:cBhvr>
                                      <p:to>
                                        <p:strVal val="visible"/>
                                      </p:to>
                                    </p:set>
                                    <p:anim calcmode="lin" valueType="num">
                                      <p:cBhvr additive="base">
                                        <p:cTn id="27" dur="500" fill="hold"/>
                                        <p:tgtEl>
                                          <p:spTgt spid="1431"/>
                                        </p:tgtEl>
                                        <p:attrNameLst>
                                          <p:attrName>ppt_x</p:attrName>
                                        </p:attrNameLst>
                                      </p:cBhvr>
                                      <p:tavLst>
                                        <p:tav tm="0">
                                          <p:val>
                                            <p:strVal val="#ppt_x"/>
                                          </p:val>
                                        </p:tav>
                                        <p:tav tm="100000">
                                          <p:val>
                                            <p:strVal val="#ppt_x"/>
                                          </p:val>
                                        </p:tav>
                                      </p:tavLst>
                                    </p:anim>
                                    <p:anim calcmode="lin" valueType="num">
                                      <p:cBhvr additive="base">
                                        <p:cTn id="28" dur="500" fill="hold"/>
                                        <p:tgtEl>
                                          <p:spTgt spid="1431"/>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432"/>
                                        </p:tgtEl>
                                        <p:attrNameLst>
                                          <p:attrName>style.visibility</p:attrName>
                                        </p:attrNameLst>
                                      </p:cBhvr>
                                      <p:to>
                                        <p:strVal val="visible"/>
                                      </p:to>
                                    </p:set>
                                    <p:anim calcmode="lin" valueType="num">
                                      <p:cBhvr additive="base">
                                        <p:cTn id="31" dur="500" fill="hold"/>
                                        <p:tgtEl>
                                          <p:spTgt spid="1432"/>
                                        </p:tgtEl>
                                        <p:attrNameLst>
                                          <p:attrName>ppt_x</p:attrName>
                                        </p:attrNameLst>
                                      </p:cBhvr>
                                      <p:tavLst>
                                        <p:tav tm="0">
                                          <p:val>
                                            <p:strVal val="#ppt_x"/>
                                          </p:val>
                                        </p:tav>
                                        <p:tav tm="100000">
                                          <p:val>
                                            <p:strVal val="#ppt_x"/>
                                          </p:val>
                                        </p:tav>
                                      </p:tavLst>
                                    </p:anim>
                                    <p:anim calcmode="lin" valueType="num">
                                      <p:cBhvr additive="base">
                                        <p:cTn id="32" dur="500" fill="hold"/>
                                        <p:tgtEl>
                                          <p:spTgt spid="1432"/>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1433"/>
                                        </p:tgtEl>
                                        <p:attrNameLst>
                                          <p:attrName>style.visibility</p:attrName>
                                        </p:attrNameLst>
                                      </p:cBhvr>
                                      <p:to>
                                        <p:strVal val="visible"/>
                                      </p:to>
                                    </p:set>
                                    <p:anim calcmode="lin" valueType="num">
                                      <p:cBhvr additive="base">
                                        <p:cTn id="35" dur="500" fill="hold"/>
                                        <p:tgtEl>
                                          <p:spTgt spid="1433"/>
                                        </p:tgtEl>
                                        <p:attrNameLst>
                                          <p:attrName>ppt_x</p:attrName>
                                        </p:attrNameLst>
                                      </p:cBhvr>
                                      <p:tavLst>
                                        <p:tav tm="0">
                                          <p:val>
                                            <p:strVal val="#ppt_x"/>
                                          </p:val>
                                        </p:tav>
                                        <p:tav tm="100000">
                                          <p:val>
                                            <p:strVal val="#ppt_x"/>
                                          </p:val>
                                        </p:tav>
                                      </p:tavLst>
                                    </p:anim>
                                    <p:anim calcmode="lin" valueType="num">
                                      <p:cBhvr additive="base">
                                        <p:cTn id="36" dur="500" fill="hold"/>
                                        <p:tgtEl>
                                          <p:spTgt spid="1433"/>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434">
                                            <p:txEl>
                                              <p:pRg st="0" end="0"/>
                                            </p:txEl>
                                          </p:spTgt>
                                        </p:tgtEl>
                                        <p:attrNameLst>
                                          <p:attrName>style.visibility</p:attrName>
                                        </p:attrNameLst>
                                      </p:cBhvr>
                                      <p:to>
                                        <p:strVal val="visible"/>
                                      </p:to>
                                    </p:set>
                                    <p:anim calcmode="lin" valueType="num">
                                      <p:cBhvr additive="base">
                                        <p:cTn id="39" dur="500" fill="hold"/>
                                        <p:tgtEl>
                                          <p:spTgt spid="1434">
                                            <p:txEl>
                                              <p:pRg st="0" end="0"/>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1434">
                                            <p:txEl>
                                              <p:pRg st="0" end="0"/>
                                            </p:txEl>
                                          </p:spTgt>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435">
                                            <p:txEl>
                                              <p:pRg st="0" end="0"/>
                                            </p:txEl>
                                          </p:spTgt>
                                        </p:tgtEl>
                                        <p:attrNameLst>
                                          <p:attrName>style.visibility</p:attrName>
                                        </p:attrNameLst>
                                      </p:cBhvr>
                                      <p:to>
                                        <p:strVal val="visible"/>
                                      </p:to>
                                    </p:set>
                                    <p:anim calcmode="lin" valueType="num">
                                      <p:cBhvr additive="base">
                                        <p:cTn id="43" dur="500" fill="hold"/>
                                        <p:tgtEl>
                                          <p:spTgt spid="1435">
                                            <p:txEl>
                                              <p:pRg st="0" end="0"/>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435">
                                            <p:txEl>
                                              <p:pRg st="0" end="0"/>
                                            </p:txEl>
                                          </p:spTgt>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1436">
                                            <p:txEl>
                                              <p:pRg st="0" end="0"/>
                                            </p:txEl>
                                          </p:spTgt>
                                        </p:tgtEl>
                                        <p:attrNameLst>
                                          <p:attrName>style.visibility</p:attrName>
                                        </p:attrNameLst>
                                      </p:cBhvr>
                                      <p:to>
                                        <p:strVal val="visible"/>
                                      </p:to>
                                    </p:set>
                                    <p:anim calcmode="lin" valueType="num">
                                      <p:cBhvr additive="base">
                                        <p:cTn id="47" dur="500" fill="hold"/>
                                        <p:tgtEl>
                                          <p:spTgt spid="1436">
                                            <p:txEl>
                                              <p:pRg st="0" end="0"/>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1436">
                                            <p:txEl>
                                              <p:pRg st="0" end="0"/>
                                            </p:txEl>
                                          </p:spTgt>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1437">
                                            <p:txEl>
                                              <p:pRg st="0" end="0"/>
                                            </p:txEl>
                                          </p:spTgt>
                                        </p:tgtEl>
                                        <p:attrNameLst>
                                          <p:attrName>style.visibility</p:attrName>
                                        </p:attrNameLst>
                                      </p:cBhvr>
                                      <p:to>
                                        <p:strVal val="visible"/>
                                      </p:to>
                                    </p:set>
                                    <p:anim calcmode="lin" valueType="num">
                                      <p:cBhvr additive="base">
                                        <p:cTn id="51" dur="500" fill="hold"/>
                                        <p:tgtEl>
                                          <p:spTgt spid="1437">
                                            <p:txEl>
                                              <p:pRg st="0" end="0"/>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1437">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1" grpId="0" animBg="1"/>
      <p:bldP spid="1422" grpId="0" animBg="1"/>
      <p:bldP spid="1423" grpId="0" animBg="1"/>
      <p:bldP spid="1424" grpId="0" animBg="1"/>
      <p:bldP spid="1430" grpId="0"/>
      <p:bldP spid="1431" grpId="0"/>
      <p:bldP spid="1432" grpId="0"/>
      <p:bldP spid="1433" grpId="0"/>
      <p:bldP spid="1434" grpId="0" build="p"/>
      <p:bldP spid="1435" grpId="0" build="p"/>
      <p:bldP spid="1436" grpId="0" build="p"/>
      <p:bldP spid="1437"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11"/>
        <p:cNvGrpSpPr/>
        <p:nvPr/>
      </p:nvGrpSpPr>
      <p:grpSpPr>
        <a:xfrm>
          <a:off x="0" y="0"/>
          <a:ext cx="0" cy="0"/>
          <a:chOff x="0" y="0"/>
          <a:chExt cx="0" cy="0"/>
        </a:xfrm>
      </p:grpSpPr>
      <p:sp>
        <p:nvSpPr>
          <p:cNvPr id="1612" name="Google Shape;1612;p36"/>
          <p:cNvSpPr/>
          <p:nvPr/>
        </p:nvSpPr>
        <p:spPr>
          <a:xfrm>
            <a:off x="943100" y="776004"/>
            <a:ext cx="1138800" cy="11388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bel"/>
              <a:ea typeface="Abel"/>
              <a:cs typeface="Abel"/>
              <a:sym typeface="Abel"/>
            </a:endParaRPr>
          </a:p>
        </p:txBody>
      </p:sp>
      <p:sp>
        <p:nvSpPr>
          <p:cNvPr id="1613" name="Google Shape;1613;p36"/>
          <p:cNvSpPr txBox="1">
            <a:spLocks noGrp="1"/>
          </p:cNvSpPr>
          <p:nvPr>
            <p:ph type="title"/>
          </p:nvPr>
        </p:nvSpPr>
        <p:spPr>
          <a:xfrm>
            <a:off x="44192" y="2164688"/>
            <a:ext cx="3987600" cy="866717"/>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dirty="0">
                <a:latin typeface="Montserrat Black" panose="00000A00000000000000" pitchFamily="50" charset="0"/>
              </a:rPr>
              <a:t>Tổng quan</a:t>
            </a:r>
            <a:endParaRPr dirty="0">
              <a:latin typeface="Montserrat Black" panose="00000A00000000000000" pitchFamily="50" charset="0"/>
            </a:endParaRPr>
          </a:p>
        </p:txBody>
      </p:sp>
      <p:sp>
        <p:nvSpPr>
          <p:cNvPr id="1614" name="Google Shape;1614;p36"/>
          <p:cNvSpPr txBox="1">
            <a:spLocks noGrp="1"/>
          </p:cNvSpPr>
          <p:nvPr>
            <p:ph type="title" idx="2"/>
          </p:nvPr>
        </p:nvSpPr>
        <p:spPr>
          <a:xfrm>
            <a:off x="964425" y="1012350"/>
            <a:ext cx="1096200" cy="666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grpSp>
        <p:nvGrpSpPr>
          <p:cNvPr id="1616" name="Google Shape;1616;p36"/>
          <p:cNvGrpSpPr/>
          <p:nvPr/>
        </p:nvGrpSpPr>
        <p:grpSpPr>
          <a:xfrm>
            <a:off x="5048925" y="314969"/>
            <a:ext cx="5812912" cy="4352456"/>
            <a:chOff x="5048925" y="314969"/>
            <a:chExt cx="5812912" cy="4352456"/>
          </a:xfrm>
        </p:grpSpPr>
        <p:grpSp>
          <p:nvGrpSpPr>
            <p:cNvPr id="1617" name="Google Shape;1617;p36"/>
            <p:cNvGrpSpPr/>
            <p:nvPr/>
          </p:nvGrpSpPr>
          <p:grpSpPr>
            <a:xfrm>
              <a:off x="5048925" y="314969"/>
              <a:ext cx="5812912" cy="4351791"/>
              <a:chOff x="5048925" y="314969"/>
              <a:chExt cx="5812912" cy="4351791"/>
            </a:xfrm>
          </p:grpSpPr>
          <p:sp>
            <p:nvSpPr>
              <p:cNvPr id="1618" name="Google Shape;1618;p36"/>
              <p:cNvSpPr/>
              <p:nvPr/>
            </p:nvSpPr>
            <p:spPr>
              <a:xfrm>
                <a:off x="5048925" y="314969"/>
                <a:ext cx="3967584" cy="4351791"/>
              </a:xfrm>
              <a:custGeom>
                <a:avLst/>
                <a:gdLst/>
                <a:ahLst/>
                <a:cxnLst/>
                <a:rect l="l" t="t" r="r" b="b"/>
                <a:pathLst>
                  <a:path w="13426" h="14726" extrusionOk="0">
                    <a:moveTo>
                      <a:pt x="12596" y="7787"/>
                    </a:moveTo>
                    <a:cubicBezTo>
                      <a:pt x="12594" y="5089"/>
                      <a:pt x="13000" y="4375"/>
                      <a:pt x="11539" y="2096"/>
                    </a:cubicBezTo>
                    <a:cubicBezTo>
                      <a:pt x="10078" y="-184"/>
                      <a:pt x="6491" y="-688"/>
                      <a:pt x="3780" y="1002"/>
                    </a:cubicBezTo>
                    <a:cubicBezTo>
                      <a:pt x="1070" y="2693"/>
                      <a:pt x="339" y="4866"/>
                      <a:pt x="339" y="4866"/>
                    </a:cubicBezTo>
                    <a:cubicBezTo>
                      <a:pt x="339" y="4866"/>
                      <a:pt x="-643" y="7406"/>
                      <a:pt x="738" y="9964"/>
                    </a:cubicBezTo>
                    <a:cubicBezTo>
                      <a:pt x="2002" y="12303"/>
                      <a:pt x="4491" y="13632"/>
                      <a:pt x="6650" y="14726"/>
                    </a:cubicBezTo>
                    <a:lnTo>
                      <a:pt x="12172" y="14726"/>
                    </a:lnTo>
                    <a:cubicBezTo>
                      <a:pt x="12498" y="14452"/>
                      <a:pt x="12783" y="14118"/>
                      <a:pt x="13016" y="13728"/>
                    </a:cubicBezTo>
                    <a:cubicBezTo>
                      <a:pt x="14140" y="11836"/>
                      <a:pt x="12598" y="10486"/>
                      <a:pt x="12596" y="7787"/>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nvGrpSpPr>
              <p:cNvPr id="1619" name="Google Shape;1619;p36"/>
              <p:cNvGrpSpPr/>
              <p:nvPr/>
            </p:nvGrpSpPr>
            <p:grpSpPr>
              <a:xfrm>
                <a:off x="7909557" y="1852901"/>
                <a:ext cx="2952280" cy="2616428"/>
                <a:chOff x="7613594" y="1309516"/>
                <a:chExt cx="4044773" cy="3584640"/>
              </a:xfrm>
            </p:grpSpPr>
            <p:sp>
              <p:nvSpPr>
                <p:cNvPr id="1620" name="Google Shape;1620;p36"/>
                <p:cNvSpPr/>
                <p:nvPr/>
              </p:nvSpPr>
              <p:spPr>
                <a:xfrm>
                  <a:off x="8053330" y="1476752"/>
                  <a:ext cx="242450" cy="285050"/>
                </a:xfrm>
                <a:custGeom>
                  <a:avLst/>
                  <a:gdLst/>
                  <a:ahLst/>
                  <a:cxnLst/>
                  <a:rect l="l" t="t" r="r" b="b"/>
                  <a:pathLst>
                    <a:path w="9698" h="11402" extrusionOk="0">
                      <a:moveTo>
                        <a:pt x="1717" y="34"/>
                      </a:moveTo>
                      <a:cubicBezTo>
                        <a:pt x="1256" y="-88"/>
                        <a:pt x="550" y="224"/>
                        <a:pt x="333" y="441"/>
                      </a:cubicBezTo>
                      <a:cubicBezTo>
                        <a:pt x="116" y="658"/>
                        <a:pt x="-264" y="-7"/>
                        <a:pt x="414" y="1336"/>
                      </a:cubicBezTo>
                      <a:cubicBezTo>
                        <a:pt x="1093" y="2679"/>
                        <a:pt x="3481" y="6846"/>
                        <a:pt x="4404" y="8501"/>
                      </a:cubicBezTo>
                      <a:cubicBezTo>
                        <a:pt x="5327" y="10156"/>
                        <a:pt x="5312" y="10888"/>
                        <a:pt x="5950" y="11268"/>
                      </a:cubicBezTo>
                      <a:cubicBezTo>
                        <a:pt x="6588" y="11648"/>
                        <a:pt x="7606" y="11133"/>
                        <a:pt x="8230" y="10780"/>
                      </a:cubicBezTo>
                      <a:cubicBezTo>
                        <a:pt x="8854" y="10427"/>
                        <a:pt x="9682" y="9763"/>
                        <a:pt x="9695" y="9152"/>
                      </a:cubicBezTo>
                      <a:cubicBezTo>
                        <a:pt x="9709" y="8542"/>
                        <a:pt x="8718" y="7701"/>
                        <a:pt x="8311" y="7117"/>
                      </a:cubicBezTo>
                      <a:cubicBezTo>
                        <a:pt x="7904" y="6534"/>
                        <a:pt x="7579" y="6085"/>
                        <a:pt x="7253" y="5651"/>
                      </a:cubicBezTo>
                      <a:cubicBezTo>
                        <a:pt x="6927" y="5217"/>
                        <a:pt x="6751" y="4782"/>
                        <a:pt x="6357" y="4511"/>
                      </a:cubicBezTo>
                      <a:cubicBezTo>
                        <a:pt x="5964" y="4240"/>
                        <a:pt x="5408" y="4389"/>
                        <a:pt x="4892" y="4023"/>
                      </a:cubicBezTo>
                      <a:cubicBezTo>
                        <a:pt x="4377" y="3657"/>
                        <a:pt x="3563" y="2788"/>
                        <a:pt x="3264" y="2313"/>
                      </a:cubicBezTo>
                      <a:cubicBezTo>
                        <a:pt x="2966" y="1838"/>
                        <a:pt x="3359" y="1554"/>
                        <a:pt x="3101" y="1174"/>
                      </a:cubicBezTo>
                      <a:cubicBezTo>
                        <a:pt x="2843" y="794"/>
                        <a:pt x="2178" y="156"/>
                        <a:pt x="1717" y="34"/>
                      </a:cubicBezTo>
                      <a:close/>
                    </a:path>
                  </a:pathLst>
                </a:custGeom>
                <a:solidFill>
                  <a:schemeClr val="lt1"/>
                </a:solidFill>
                <a:ln w="9525" cap="flat" cmpd="sng">
                  <a:solidFill>
                    <a:srgbClr val="000000"/>
                  </a:solidFill>
                  <a:prstDash val="solid"/>
                  <a:round/>
                  <a:headEnd type="none" w="med" len="med"/>
                  <a:tailEnd type="none" w="med" len="med"/>
                </a:ln>
              </p:spPr>
            </p:sp>
            <p:grpSp>
              <p:nvGrpSpPr>
                <p:cNvPr id="1621" name="Google Shape;1621;p36"/>
                <p:cNvGrpSpPr/>
                <p:nvPr/>
              </p:nvGrpSpPr>
              <p:grpSpPr>
                <a:xfrm rot="2008170">
                  <a:off x="7790595" y="1532300"/>
                  <a:ext cx="1100446" cy="972702"/>
                  <a:chOff x="4782737" y="3559661"/>
                  <a:chExt cx="644461" cy="569631"/>
                </a:xfrm>
              </p:grpSpPr>
              <p:sp>
                <p:nvSpPr>
                  <p:cNvPr id="1622" name="Google Shape;1622;p36"/>
                  <p:cNvSpPr/>
                  <p:nvPr/>
                </p:nvSpPr>
                <p:spPr>
                  <a:xfrm rot="-4924179">
                    <a:off x="4840298" y="3612961"/>
                    <a:ext cx="105615" cy="206493"/>
                  </a:xfrm>
                  <a:custGeom>
                    <a:avLst/>
                    <a:gdLst/>
                    <a:ahLst/>
                    <a:cxnLst/>
                    <a:rect l="l" t="t" r="r" b="b"/>
                    <a:pathLst>
                      <a:path w="379" h="741" extrusionOk="0">
                        <a:moveTo>
                          <a:pt x="41" y="650"/>
                        </a:moveTo>
                        <a:cubicBezTo>
                          <a:pt x="61" y="668"/>
                          <a:pt x="114" y="709"/>
                          <a:pt x="175" y="705"/>
                        </a:cubicBezTo>
                        <a:cubicBezTo>
                          <a:pt x="250" y="701"/>
                          <a:pt x="271" y="650"/>
                          <a:pt x="272" y="647"/>
                        </a:cubicBezTo>
                        <a:lnTo>
                          <a:pt x="334" y="374"/>
                        </a:lnTo>
                        <a:lnTo>
                          <a:pt x="343" y="57"/>
                        </a:lnTo>
                        <a:cubicBezTo>
                          <a:pt x="318" y="27"/>
                          <a:pt x="293" y="34"/>
                          <a:pt x="283" y="39"/>
                        </a:cubicBezTo>
                        <a:lnTo>
                          <a:pt x="209" y="234"/>
                        </a:lnTo>
                        <a:lnTo>
                          <a:pt x="41" y="650"/>
                        </a:lnTo>
                        <a:moveTo>
                          <a:pt x="168" y="741"/>
                        </a:moveTo>
                        <a:cubicBezTo>
                          <a:pt x="78" y="741"/>
                          <a:pt x="11" y="670"/>
                          <a:pt x="8" y="667"/>
                        </a:cubicBezTo>
                        <a:lnTo>
                          <a:pt x="0" y="659"/>
                        </a:lnTo>
                        <a:lnTo>
                          <a:pt x="176" y="221"/>
                        </a:lnTo>
                        <a:lnTo>
                          <a:pt x="254" y="16"/>
                        </a:lnTo>
                        <a:lnTo>
                          <a:pt x="259" y="13"/>
                        </a:lnTo>
                        <a:cubicBezTo>
                          <a:pt x="280" y="-2"/>
                          <a:pt x="333" y="-16"/>
                          <a:pt x="375" y="41"/>
                        </a:cubicBezTo>
                        <a:lnTo>
                          <a:pt x="379" y="46"/>
                        </a:lnTo>
                        <a:lnTo>
                          <a:pt x="369" y="378"/>
                        </a:lnTo>
                        <a:lnTo>
                          <a:pt x="305" y="658"/>
                        </a:lnTo>
                        <a:cubicBezTo>
                          <a:pt x="303" y="663"/>
                          <a:pt x="275" y="735"/>
                          <a:pt x="177" y="741"/>
                        </a:cubicBezTo>
                        <a:cubicBezTo>
                          <a:pt x="174" y="741"/>
                          <a:pt x="171" y="741"/>
                          <a:pt x="168" y="741"/>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623" name="Google Shape;1623;p36"/>
                  <p:cNvSpPr/>
                  <p:nvPr/>
                </p:nvSpPr>
                <p:spPr>
                  <a:xfrm rot="-4924179">
                    <a:off x="4857929" y="3553548"/>
                    <a:ext cx="494078" cy="581858"/>
                  </a:xfrm>
                  <a:custGeom>
                    <a:avLst/>
                    <a:gdLst/>
                    <a:ahLst/>
                    <a:cxnLst/>
                    <a:rect l="l" t="t" r="r" b="b"/>
                    <a:pathLst>
                      <a:path w="1773" h="2088" extrusionOk="0">
                        <a:moveTo>
                          <a:pt x="0" y="1619"/>
                        </a:moveTo>
                        <a:lnTo>
                          <a:pt x="438" y="2088"/>
                        </a:lnTo>
                        <a:cubicBezTo>
                          <a:pt x="762" y="1656"/>
                          <a:pt x="897" y="1500"/>
                          <a:pt x="963" y="1491"/>
                        </a:cubicBezTo>
                        <a:cubicBezTo>
                          <a:pt x="1038" y="1480"/>
                          <a:pt x="1624" y="1139"/>
                          <a:pt x="1656" y="1097"/>
                        </a:cubicBezTo>
                        <a:cubicBezTo>
                          <a:pt x="1688" y="1054"/>
                          <a:pt x="1677" y="564"/>
                          <a:pt x="1677" y="564"/>
                        </a:cubicBezTo>
                        <a:cubicBezTo>
                          <a:pt x="1677" y="564"/>
                          <a:pt x="1783" y="447"/>
                          <a:pt x="1773" y="394"/>
                        </a:cubicBezTo>
                        <a:cubicBezTo>
                          <a:pt x="1762" y="340"/>
                          <a:pt x="1538" y="138"/>
                          <a:pt x="1485" y="85"/>
                        </a:cubicBezTo>
                        <a:cubicBezTo>
                          <a:pt x="1432" y="31"/>
                          <a:pt x="1421" y="-43"/>
                          <a:pt x="1379" y="31"/>
                        </a:cubicBezTo>
                        <a:cubicBezTo>
                          <a:pt x="1336" y="106"/>
                          <a:pt x="1336" y="149"/>
                          <a:pt x="1368" y="181"/>
                        </a:cubicBezTo>
                        <a:cubicBezTo>
                          <a:pt x="1400" y="213"/>
                          <a:pt x="1389" y="287"/>
                          <a:pt x="1389" y="287"/>
                        </a:cubicBezTo>
                        <a:lnTo>
                          <a:pt x="1357" y="372"/>
                        </a:lnTo>
                        <a:lnTo>
                          <a:pt x="1336" y="511"/>
                        </a:lnTo>
                        <a:cubicBezTo>
                          <a:pt x="1336" y="511"/>
                          <a:pt x="1304" y="564"/>
                          <a:pt x="1230" y="543"/>
                        </a:cubicBezTo>
                        <a:cubicBezTo>
                          <a:pt x="1155" y="522"/>
                          <a:pt x="1102" y="458"/>
                          <a:pt x="1102" y="458"/>
                        </a:cubicBezTo>
                        <a:lnTo>
                          <a:pt x="1240" y="85"/>
                        </a:lnTo>
                        <a:cubicBezTo>
                          <a:pt x="1240" y="85"/>
                          <a:pt x="1123" y="42"/>
                          <a:pt x="1102" y="127"/>
                        </a:cubicBezTo>
                        <a:cubicBezTo>
                          <a:pt x="1080" y="213"/>
                          <a:pt x="1134" y="181"/>
                          <a:pt x="1027" y="255"/>
                        </a:cubicBezTo>
                        <a:cubicBezTo>
                          <a:pt x="921" y="330"/>
                          <a:pt x="814" y="415"/>
                          <a:pt x="814" y="522"/>
                        </a:cubicBezTo>
                        <a:cubicBezTo>
                          <a:pt x="814" y="628"/>
                          <a:pt x="633" y="1182"/>
                          <a:pt x="633" y="1182"/>
                        </a:cubicBezTo>
                        <a:cubicBezTo>
                          <a:pt x="633" y="1182"/>
                          <a:pt x="311" y="1409"/>
                          <a:pt x="0" y="1619"/>
                        </a:cubicBezTo>
                        <a:close/>
                      </a:path>
                    </a:pathLst>
                  </a:custGeom>
                  <a:solidFill>
                    <a:srgbClr val="CD7A61"/>
                  </a:solidFill>
                  <a:ln w="9525"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1624" name="Google Shape;1624;p36"/>
                <p:cNvGrpSpPr/>
                <p:nvPr/>
              </p:nvGrpSpPr>
              <p:grpSpPr>
                <a:xfrm rot="-1230908">
                  <a:off x="9748994" y="2470010"/>
                  <a:ext cx="430796" cy="314406"/>
                  <a:chOff x="4646295" y="3088628"/>
                  <a:chExt cx="309248" cy="225697"/>
                </a:xfrm>
              </p:grpSpPr>
              <p:sp>
                <p:nvSpPr>
                  <p:cNvPr id="1625" name="Google Shape;1625;p36"/>
                  <p:cNvSpPr/>
                  <p:nvPr/>
                </p:nvSpPr>
                <p:spPr>
                  <a:xfrm>
                    <a:off x="4646295" y="3088628"/>
                    <a:ext cx="142959" cy="122614"/>
                  </a:xfrm>
                  <a:custGeom>
                    <a:avLst/>
                    <a:gdLst/>
                    <a:ahLst/>
                    <a:cxnLst/>
                    <a:rect l="l" t="t" r="r" b="b"/>
                    <a:pathLst>
                      <a:path w="527" h="452" extrusionOk="0">
                        <a:moveTo>
                          <a:pt x="17" y="452"/>
                        </a:moveTo>
                        <a:lnTo>
                          <a:pt x="17" y="452"/>
                        </a:lnTo>
                        <a:cubicBezTo>
                          <a:pt x="8" y="452"/>
                          <a:pt x="0" y="444"/>
                          <a:pt x="0" y="434"/>
                        </a:cubicBezTo>
                        <a:cubicBezTo>
                          <a:pt x="0" y="315"/>
                          <a:pt x="38" y="217"/>
                          <a:pt x="112" y="144"/>
                        </a:cubicBezTo>
                        <a:cubicBezTo>
                          <a:pt x="261" y="-2"/>
                          <a:pt x="500" y="-1"/>
                          <a:pt x="510" y="0"/>
                        </a:cubicBezTo>
                        <a:cubicBezTo>
                          <a:pt x="519" y="0"/>
                          <a:pt x="527" y="8"/>
                          <a:pt x="527" y="18"/>
                        </a:cubicBezTo>
                        <a:cubicBezTo>
                          <a:pt x="527" y="27"/>
                          <a:pt x="519" y="34"/>
                          <a:pt x="509" y="35"/>
                        </a:cubicBezTo>
                        <a:cubicBezTo>
                          <a:pt x="507" y="35"/>
                          <a:pt x="275" y="33"/>
                          <a:pt x="137" y="169"/>
                        </a:cubicBezTo>
                        <a:cubicBezTo>
                          <a:pt x="70" y="235"/>
                          <a:pt x="35" y="325"/>
                          <a:pt x="35" y="434"/>
                        </a:cubicBezTo>
                        <a:cubicBezTo>
                          <a:pt x="35" y="444"/>
                          <a:pt x="27" y="452"/>
                          <a:pt x="17" y="452"/>
                        </a:cubicBezTo>
                        <a:close/>
                      </a:path>
                    </a:pathLst>
                  </a:custGeom>
                  <a:solidFill>
                    <a:schemeClr val="dk1"/>
                  </a:solidFill>
                  <a:ln w="9525" cap="flat" cmpd="sng">
                    <a:solidFill>
                      <a:srgbClr val="000000"/>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626" name="Google Shape;1626;p36"/>
                  <p:cNvSpPr/>
                  <p:nvPr/>
                </p:nvSpPr>
                <p:spPr>
                  <a:xfrm>
                    <a:off x="4696751" y="3140712"/>
                    <a:ext cx="94944" cy="84365"/>
                  </a:xfrm>
                  <a:custGeom>
                    <a:avLst/>
                    <a:gdLst/>
                    <a:ahLst/>
                    <a:cxnLst/>
                    <a:rect l="l" t="t" r="r" b="b"/>
                    <a:pathLst>
                      <a:path w="350" h="311" extrusionOk="0">
                        <a:moveTo>
                          <a:pt x="228" y="311"/>
                        </a:moveTo>
                        <a:cubicBezTo>
                          <a:pt x="224" y="311"/>
                          <a:pt x="220" y="309"/>
                          <a:pt x="216" y="306"/>
                        </a:cubicBezTo>
                        <a:cubicBezTo>
                          <a:pt x="207" y="298"/>
                          <a:pt x="201" y="286"/>
                          <a:pt x="201" y="273"/>
                        </a:cubicBezTo>
                        <a:cubicBezTo>
                          <a:pt x="200" y="246"/>
                          <a:pt x="219" y="212"/>
                          <a:pt x="242" y="180"/>
                        </a:cubicBezTo>
                        <a:cubicBezTo>
                          <a:pt x="169" y="214"/>
                          <a:pt x="82" y="235"/>
                          <a:pt x="35" y="207"/>
                        </a:cubicBezTo>
                        <a:cubicBezTo>
                          <a:pt x="14" y="195"/>
                          <a:pt x="-9" y="168"/>
                          <a:pt x="4" y="110"/>
                        </a:cubicBezTo>
                        <a:cubicBezTo>
                          <a:pt x="21" y="38"/>
                          <a:pt x="74" y="-1"/>
                          <a:pt x="147" y="0"/>
                        </a:cubicBezTo>
                        <a:cubicBezTo>
                          <a:pt x="220" y="3"/>
                          <a:pt x="293" y="45"/>
                          <a:pt x="300" y="89"/>
                        </a:cubicBezTo>
                        <a:cubicBezTo>
                          <a:pt x="302" y="99"/>
                          <a:pt x="295" y="108"/>
                          <a:pt x="286" y="110"/>
                        </a:cubicBezTo>
                        <a:cubicBezTo>
                          <a:pt x="276" y="111"/>
                          <a:pt x="267" y="105"/>
                          <a:pt x="265" y="95"/>
                        </a:cubicBezTo>
                        <a:cubicBezTo>
                          <a:pt x="262" y="73"/>
                          <a:pt x="207" y="38"/>
                          <a:pt x="146" y="36"/>
                        </a:cubicBezTo>
                        <a:cubicBezTo>
                          <a:pt x="106" y="35"/>
                          <a:pt x="55" y="48"/>
                          <a:pt x="39" y="118"/>
                        </a:cubicBezTo>
                        <a:cubicBezTo>
                          <a:pt x="29" y="163"/>
                          <a:pt x="47" y="173"/>
                          <a:pt x="52" y="177"/>
                        </a:cubicBezTo>
                        <a:cubicBezTo>
                          <a:pt x="106" y="207"/>
                          <a:pt x="263" y="143"/>
                          <a:pt x="320" y="90"/>
                        </a:cubicBezTo>
                        <a:cubicBezTo>
                          <a:pt x="327" y="84"/>
                          <a:pt x="338" y="84"/>
                          <a:pt x="345" y="91"/>
                        </a:cubicBezTo>
                        <a:cubicBezTo>
                          <a:pt x="352" y="98"/>
                          <a:pt x="352" y="109"/>
                          <a:pt x="345" y="116"/>
                        </a:cubicBezTo>
                        <a:cubicBezTo>
                          <a:pt x="302" y="157"/>
                          <a:pt x="235" y="236"/>
                          <a:pt x="236" y="272"/>
                        </a:cubicBezTo>
                        <a:cubicBezTo>
                          <a:pt x="236" y="277"/>
                          <a:pt x="238" y="279"/>
                          <a:pt x="240" y="280"/>
                        </a:cubicBezTo>
                        <a:cubicBezTo>
                          <a:pt x="247" y="286"/>
                          <a:pt x="248" y="297"/>
                          <a:pt x="241" y="305"/>
                        </a:cubicBezTo>
                        <a:cubicBezTo>
                          <a:pt x="238" y="309"/>
                          <a:pt x="233" y="311"/>
                          <a:pt x="228" y="311"/>
                        </a:cubicBezTo>
                        <a:close/>
                      </a:path>
                    </a:pathLst>
                  </a:custGeom>
                  <a:solidFill>
                    <a:schemeClr val="dk1"/>
                  </a:solidFill>
                  <a:ln w="9525" cap="flat" cmpd="sng">
                    <a:solidFill>
                      <a:srgbClr val="000000"/>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627" name="Google Shape;1627;p36"/>
                  <p:cNvSpPr/>
                  <p:nvPr/>
                </p:nvSpPr>
                <p:spPr>
                  <a:xfrm>
                    <a:off x="4740426" y="3228061"/>
                    <a:ext cx="46116" cy="24143"/>
                  </a:xfrm>
                  <a:custGeom>
                    <a:avLst/>
                    <a:gdLst/>
                    <a:ahLst/>
                    <a:cxnLst/>
                    <a:rect l="l" t="t" r="r" b="b"/>
                    <a:pathLst>
                      <a:path w="170" h="89" extrusionOk="0">
                        <a:moveTo>
                          <a:pt x="57" y="89"/>
                        </a:moveTo>
                        <a:cubicBezTo>
                          <a:pt x="41" y="89"/>
                          <a:pt x="25" y="85"/>
                          <a:pt x="9" y="76"/>
                        </a:cubicBezTo>
                        <a:cubicBezTo>
                          <a:pt x="1" y="71"/>
                          <a:pt x="-2" y="61"/>
                          <a:pt x="2" y="52"/>
                        </a:cubicBezTo>
                        <a:cubicBezTo>
                          <a:pt x="7" y="44"/>
                          <a:pt x="18" y="41"/>
                          <a:pt x="26" y="45"/>
                        </a:cubicBezTo>
                        <a:cubicBezTo>
                          <a:pt x="82" y="76"/>
                          <a:pt x="136" y="10"/>
                          <a:pt x="139" y="7"/>
                        </a:cubicBezTo>
                        <a:cubicBezTo>
                          <a:pt x="145" y="0"/>
                          <a:pt x="156" y="-2"/>
                          <a:pt x="163" y="4"/>
                        </a:cubicBezTo>
                        <a:cubicBezTo>
                          <a:pt x="171" y="10"/>
                          <a:pt x="172" y="22"/>
                          <a:pt x="166" y="29"/>
                        </a:cubicBezTo>
                        <a:cubicBezTo>
                          <a:pt x="147" y="53"/>
                          <a:pt x="104" y="89"/>
                          <a:pt x="57" y="89"/>
                        </a:cubicBezTo>
                        <a:close/>
                      </a:path>
                    </a:pathLst>
                  </a:custGeom>
                  <a:solidFill>
                    <a:schemeClr val="dk1"/>
                  </a:solidFill>
                  <a:ln w="9525" cap="flat" cmpd="sng">
                    <a:solidFill>
                      <a:srgbClr val="000000"/>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628" name="Google Shape;1628;p36"/>
                  <p:cNvSpPr/>
                  <p:nvPr/>
                </p:nvSpPr>
                <p:spPr>
                  <a:xfrm>
                    <a:off x="4793595" y="3151020"/>
                    <a:ext cx="109322" cy="125869"/>
                  </a:xfrm>
                  <a:custGeom>
                    <a:avLst/>
                    <a:gdLst/>
                    <a:ahLst/>
                    <a:cxnLst/>
                    <a:rect l="l" t="t" r="r" b="b"/>
                    <a:pathLst>
                      <a:path w="403" h="464" extrusionOk="0">
                        <a:moveTo>
                          <a:pt x="236" y="464"/>
                        </a:moveTo>
                        <a:cubicBezTo>
                          <a:pt x="194" y="464"/>
                          <a:pt x="151" y="445"/>
                          <a:pt x="115" y="408"/>
                        </a:cubicBezTo>
                        <a:cubicBezTo>
                          <a:pt x="108" y="402"/>
                          <a:pt x="108" y="390"/>
                          <a:pt x="115" y="383"/>
                        </a:cubicBezTo>
                        <a:cubicBezTo>
                          <a:pt x="122" y="377"/>
                          <a:pt x="133" y="377"/>
                          <a:pt x="140" y="384"/>
                        </a:cubicBezTo>
                        <a:cubicBezTo>
                          <a:pt x="195" y="440"/>
                          <a:pt x="247" y="432"/>
                          <a:pt x="273" y="422"/>
                        </a:cubicBezTo>
                        <a:cubicBezTo>
                          <a:pt x="310" y="409"/>
                          <a:pt x="338" y="376"/>
                          <a:pt x="340" y="343"/>
                        </a:cubicBezTo>
                        <a:cubicBezTo>
                          <a:pt x="342" y="317"/>
                          <a:pt x="329" y="296"/>
                          <a:pt x="302" y="281"/>
                        </a:cubicBezTo>
                        <a:cubicBezTo>
                          <a:pt x="222" y="237"/>
                          <a:pt x="78" y="356"/>
                          <a:pt x="30" y="406"/>
                        </a:cubicBezTo>
                        <a:cubicBezTo>
                          <a:pt x="23" y="413"/>
                          <a:pt x="12" y="413"/>
                          <a:pt x="5" y="406"/>
                        </a:cubicBezTo>
                        <a:cubicBezTo>
                          <a:pt x="1" y="403"/>
                          <a:pt x="0" y="398"/>
                          <a:pt x="0" y="394"/>
                        </a:cubicBezTo>
                        <a:cubicBezTo>
                          <a:pt x="0" y="389"/>
                          <a:pt x="1" y="385"/>
                          <a:pt x="5" y="381"/>
                        </a:cubicBezTo>
                        <a:lnTo>
                          <a:pt x="373" y="5"/>
                        </a:lnTo>
                        <a:cubicBezTo>
                          <a:pt x="380" y="-2"/>
                          <a:pt x="391" y="-2"/>
                          <a:pt x="398" y="5"/>
                        </a:cubicBezTo>
                        <a:cubicBezTo>
                          <a:pt x="405" y="12"/>
                          <a:pt x="405" y="23"/>
                          <a:pt x="398" y="30"/>
                        </a:cubicBezTo>
                        <a:lnTo>
                          <a:pt x="175" y="258"/>
                        </a:lnTo>
                        <a:cubicBezTo>
                          <a:pt x="224" y="236"/>
                          <a:pt x="276" y="226"/>
                          <a:pt x="319" y="250"/>
                        </a:cubicBezTo>
                        <a:cubicBezTo>
                          <a:pt x="358" y="272"/>
                          <a:pt x="378" y="306"/>
                          <a:pt x="376" y="345"/>
                        </a:cubicBezTo>
                        <a:cubicBezTo>
                          <a:pt x="372" y="392"/>
                          <a:pt x="335" y="437"/>
                          <a:pt x="285" y="456"/>
                        </a:cubicBezTo>
                        <a:cubicBezTo>
                          <a:pt x="269" y="462"/>
                          <a:pt x="253" y="464"/>
                          <a:pt x="236" y="464"/>
                        </a:cubicBezTo>
                        <a:close/>
                      </a:path>
                    </a:pathLst>
                  </a:custGeom>
                  <a:solidFill>
                    <a:schemeClr val="dk1"/>
                  </a:solidFill>
                  <a:ln w="9525" cap="flat" cmpd="sng">
                    <a:solidFill>
                      <a:srgbClr val="000000"/>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629" name="Google Shape;1629;p36"/>
                  <p:cNvSpPr/>
                  <p:nvPr/>
                </p:nvSpPr>
                <p:spPr>
                  <a:xfrm>
                    <a:off x="4833742" y="3178690"/>
                    <a:ext cx="121800" cy="135635"/>
                  </a:xfrm>
                  <a:custGeom>
                    <a:avLst/>
                    <a:gdLst/>
                    <a:ahLst/>
                    <a:cxnLst/>
                    <a:rect l="l" t="t" r="r" b="b"/>
                    <a:pathLst>
                      <a:path w="449" h="500" extrusionOk="0">
                        <a:moveTo>
                          <a:pt x="17" y="500"/>
                        </a:moveTo>
                        <a:cubicBezTo>
                          <a:pt x="8" y="500"/>
                          <a:pt x="0" y="492"/>
                          <a:pt x="0" y="483"/>
                        </a:cubicBezTo>
                        <a:cubicBezTo>
                          <a:pt x="-1" y="473"/>
                          <a:pt x="7" y="465"/>
                          <a:pt x="17" y="464"/>
                        </a:cubicBezTo>
                        <a:cubicBezTo>
                          <a:pt x="168" y="460"/>
                          <a:pt x="278" y="415"/>
                          <a:pt x="344" y="330"/>
                        </a:cubicBezTo>
                        <a:cubicBezTo>
                          <a:pt x="444" y="202"/>
                          <a:pt x="407" y="24"/>
                          <a:pt x="407" y="22"/>
                        </a:cubicBezTo>
                        <a:cubicBezTo>
                          <a:pt x="405" y="12"/>
                          <a:pt x="411" y="3"/>
                          <a:pt x="420" y="1"/>
                        </a:cubicBezTo>
                        <a:cubicBezTo>
                          <a:pt x="430" y="-1"/>
                          <a:pt x="439" y="5"/>
                          <a:pt x="441" y="14"/>
                        </a:cubicBezTo>
                        <a:cubicBezTo>
                          <a:pt x="443" y="22"/>
                          <a:pt x="482" y="211"/>
                          <a:pt x="372" y="352"/>
                        </a:cubicBezTo>
                        <a:cubicBezTo>
                          <a:pt x="300" y="445"/>
                          <a:pt x="180" y="495"/>
                          <a:pt x="18" y="500"/>
                        </a:cubicBezTo>
                        <a:lnTo>
                          <a:pt x="17" y="500"/>
                        </a:lnTo>
                        <a:close/>
                      </a:path>
                    </a:pathLst>
                  </a:custGeom>
                  <a:solidFill>
                    <a:schemeClr val="dk1"/>
                  </a:solidFill>
                  <a:ln w="9525" cap="flat" cmpd="sng">
                    <a:solidFill>
                      <a:srgbClr val="000000"/>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sp>
              <p:nvSpPr>
                <p:cNvPr id="1630" name="Google Shape;1630;p36"/>
                <p:cNvSpPr/>
                <p:nvPr/>
              </p:nvSpPr>
              <p:spPr>
                <a:xfrm rot="-1230717">
                  <a:off x="8150819" y="1824533"/>
                  <a:ext cx="3151981" cy="2599804"/>
                </a:xfrm>
                <a:custGeom>
                  <a:avLst/>
                  <a:gdLst/>
                  <a:ahLst/>
                  <a:cxnLst/>
                  <a:rect l="l" t="t" r="r" b="b"/>
                  <a:pathLst>
                    <a:path w="6285" h="5184" extrusionOk="0">
                      <a:moveTo>
                        <a:pt x="3506" y="655"/>
                      </a:moveTo>
                      <a:cubicBezTo>
                        <a:pt x="3506" y="655"/>
                        <a:pt x="2284" y="693"/>
                        <a:pt x="2198" y="750"/>
                      </a:cubicBezTo>
                      <a:cubicBezTo>
                        <a:pt x="2112" y="808"/>
                        <a:pt x="1396" y="1161"/>
                        <a:pt x="1396" y="1161"/>
                      </a:cubicBezTo>
                      <a:cubicBezTo>
                        <a:pt x="1396" y="1161"/>
                        <a:pt x="1645" y="665"/>
                        <a:pt x="1645" y="464"/>
                      </a:cubicBezTo>
                      <a:cubicBezTo>
                        <a:pt x="1645" y="264"/>
                        <a:pt x="1492" y="139"/>
                        <a:pt x="1215" y="34"/>
                      </a:cubicBezTo>
                      <a:cubicBezTo>
                        <a:pt x="938" y="-71"/>
                        <a:pt x="556" y="82"/>
                        <a:pt x="480" y="292"/>
                      </a:cubicBezTo>
                      <a:cubicBezTo>
                        <a:pt x="403" y="502"/>
                        <a:pt x="41" y="1800"/>
                        <a:pt x="2" y="2172"/>
                      </a:cubicBezTo>
                      <a:cubicBezTo>
                        <a:pt x="-36" y="2544"/>
                        <a:pt x="461" y="2869"/>
                        <a:pt x="671" y="2850"/>
                      </a:cubicBezTo>
                      <a:cubicBezTo>
                        <a:pt x="881" y="2831"/>
                        <a:pt x="1950" y="2439"/>
                        <a:pt x="1950" y="2439"/>
                      </a:cubicBezTo>
                      <a:cubicBezTo>
                        <a:pt x="1950" y="2439"/>
                        <a:pt x="1874" y="4540"/>
                        <a:pt x="1874" y="4597"/>
                      </a:cubicBezTo>
                      <a:cubicBezTo>
                        <a:pt x="1874" y="4654"/>
                        <a:pt x="1874" y="4740"/>
                        <a:pt x="1988" y="4788"/>
                      </a:cubicBezTo>
                      <a:cubicBezTo>
                        <a:pt x="2103" y="4836"/>
                        <a:pt x="2647" y="5113"/>
                        <a:pt x="3306" y="5170"/>
                      </a:cubicBezTo>
                      <a:cubicBezTo>
                        <a:pt x="3965" y="5227"/>
                        <a:pt x="4709" y="5094"/>
                        <a:pt x="4805" y="5084"/>
                      </a:cubicBezTo>
                      <a:cubicBezTo>
                        <a:pt x="4900" y="5075"/>
                        <a:pt x="4986" y="4874"/>
                        <a:pt x="4986" y="4788"/>
                      </a:cubicBezTo>
                      <a:cubicBezTo>
                        <a:pt x="4986" y="4702"/>
                        <a:pt x="5063" y="4043"/>
                        <a:pt x="5063" y="4043"/>
                      </a:cubicBezTo>
                      <a:lnTo>
                        <a:pt x="5206" y="4626"/>
                      </a:lnTo>
                      <a:cubicBezTo>
                        <a:pt x="5206" y="4626"/>
                        <a:pt x="5301" y="4731"/>
                        <a:pt x="5607" y="4759"/>
                      </a:cubicBezTo>
                      <a:cubicBezTo>
                        <a:pt x="5912" y="4788"/>
                        <a:pt x="6151" y="4635"/>
                        <a:pt x="6218" y="4483"/>
                      </a:cubicBezTo>
                      <a:cubicBezTo>
                        <a:pt x="6285" y="4330"/>
                        <a:pt x="6285" y="4292"/>
                        <a:pt x="6285" y="4292"/>
                      </a:cubicBezTo>
                      <a:cubicBezTo>
                        <a:pt x="6285" y="4292"/>
                        <a:pt x="5664" y="1924"/>
                        <a:pt x="5616" y="1714"/>
                      </a:cubicBezTo>
                      <a:cubicBezTo>
                        <a:pt x="5569" y="1505"/>
                        <a:pt x="5578" y="1505"/>
                        <a:pt x="5445" y="1352"/>
                      </a:cubicBezTo>
                      <a:cubicBezTo>
                        <a:pt x="5311" y="1199"/>
                        <a:pt x="4442" y="855"/>
                        <a:pt x="4203" y="789"/>
                      </a:cubicBezTo>
                      <a:cubicBezTo>
                        <a:pt x="3965" y="722"/>
                        <a:pt x="3506" y="655"/>
                        <a:pt x="3506" y="655"/>
                      </a:cubicBezTo>
                      <a:close/>
                    </a:path>
                  </a:pathLst>
                </a:custGeom>
                <a:solidFill>
                  <a:srgbClr val="5BE3A8"/>
                </a:solidFill>
                <a:ln w="9525" cap="flat" cmpd="sng">
                  <a:solidFill>
                    <a:srgbClr val="000000"/>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31" name="Google Shape;1631;p36"/>
                <p:cNvSpPr/>
                <p:nvPr/>
              </p:nvSpPr>
              <p:spPr>
                <a:xfrm rot="-1230717">
                  <a:off x="8150819" y="1824533"/>
                  <a:ext cx="3151981" cy="2599804"/>
                </a:xfrm>
                <a:custGeom>
                  <a:avLst/>
                  <a:gdLst/>
                  <a:ahLst/>
                  <a:cxnLst/>
                  <a:rect l="l" t="t" r="r" b="b"/>
                  <a:pathLst>
                    <a:path w="6285" h="5184" extrusionOk="0">
                      <a:moveTo>
                        <a:pt x="3506" y="655"/>
                      </a:moveTo>
                      <a:cubicBezTo>
                        <a:pt x="3506" y="655"/>
                        <a:pt x="2284" y="693"/>
                        <a:pt x="2198" y="750"/>
                      </a:cubicBezTo>
                      <a:cubicBezTo>
                        <a:pt x="2112" y="808"/>
                        <a:pt x="1396" y="1161"/>
                        <a:pt x="1396" y="1161"/>
                      </a:cubicBezTo>
                      <a:cubicBezTo>
                        <a:pt x="1396" y="1161"/>
                        <a:pt x="1645" y="665"/>
                        <a:pt x="1645" y="464"/>
                      </a:cubicBezTo>
                      <a:cubicBezTo>
                        <a:pt x="1645" y="264"/>
                        <a:pt x="1492" y="139"/>
                        <a:pt x="1215" y="34"/>
                      </a:cubicBezTo>
                      <a:cubicBezTo>
                        <a:pt x="938" y="-71"/>
                        <a:pt x="556" y="82"/>
                        <a:pt x="480" y="292"/>
                      </a:cubicBezTo>
                      <a:cubicBezTo>
                        <a:pt x="403" y="502"/>
                        <a:pt x="41" y="1800"/>
                        <a:pt x="2" y="2172"/>
                      </a:cubicBezTo>
                      <a:cubicBezTo>
                        <a:pt x="-36" y="2544"/>
                        <a:pt x="461" y="2869"/>
                        <a:pt x="671" y="2850"/>
                      </a:cubicBezTo>
                      <a:cubicBezTo>
                        <a:pt x="881" y="2831"/>
                        <a:pt x="1950" y="2439"/>
                        <a:pt x="1950" y="2439"/>
                      </a:cubicBezTo>
                      <a:cubicBezTo>
                        <a:pt x="1950" y="2439"/>
                        <a:pt x="1874" y="4540"/>
                        <a:pt x="1874" y="4597"/>
                      </a:cubicBezTo>
                      <a:cubicBezTo>
                        <a:pt x="1874" y="4654"/>
                        <a:pt x="1874" y="4740"/>
                        <a:pt x="1988" y="4788"/>
                      </a:cubicBezTo>
                      <a:cubicBezTo>
                        <a:pt x="2103" y="4836"/>
                        <a:pt x="2647" y="5113"/>
                        <a:pt x="3306" y="5170"/>
                      </a:cubicBezTo>
                      <a:cubicBezTo>
                        <a:pt x="3965" y="5227"/>
                        <a:pt x="4709" y="5094"/>
                        <a:pt x="4805" y="5084"/>
                      </a:cubicBezTo>
                      <a:cubicBezTo>
                        <a:pt x="4900" y="5075"/>
                        <a:pt x="4986" y="4874"/>
                        <a:pt x="4986" y="4788"/>
                      </a:cubicBezTo>
                      <a:cubicBezTo>
                        <a:pt x="4986" y="4702"/>
                        <a:pt x="5063" y="4043"/>
                        <a:pt x="5063" y="4043"/>
                      </a:cubicBezTo>
                      <a:lnTo>
                        <a:pt x="5206" y="4626"/>
                      </a:lnTo>
                      <a:cubicBezTo>
                        <a:pt x="5206" y="4626"/>
                        <a:pt x="5301" y="4731"/>
                        <a:pt x="5607" y="4759"/>
                      </a:cubicBezTo>
                      <a:cubicBezTo>
                        <a:pt x="5912" y="4788"/>
                        <a:pt x="6151" y="4635"/>
                        <a:pt x="6218" y="4483"/>
                      </a:cubicBezTo>
                      <a:cubicBezTo>
                        <a:pt x="6285" y="4330"/>
                        <a:pt x="6285" y="4292"/>
                        <a:pt x="6285" y="4292"/>
                      </a:cubicBezTo>
                      <a:cubicBezTo>
                        <a:pt x="6285" y="4292"/>
                        <a:pt x="5664" y="1924"/>
                        <a:pt x="5616" y="1714"/>
                      </a:cubicBezTo>
                      <a:cubicBezTo>
                        <a:pt x="5569" y="1505"/>
                        <a:pt x="5578" y="1505"/>
                        <a:pt x="5445" y="1352"/>
                      </a:cubicBezTo>
                      <a:cubicBezTo>
                        <a:pt x="5311" y="1199"/>
                        <a:pt x="4442" y="855"/>
                        <a:pt x="4203" y="789"/>
                      </a:cubicBezTo>
                      <a:cubicBezTo>
                        <a:pt x="3965" y="722"/>
                        <a:pt x="3506" y="655"/>
                        <a:pt x="3506" y="655"/>
                      </a:cubicBezTo>
                      <a:close/>
                    </a:path>
                  </a:pathLst>
                </a:custGeom>
                <a:solidFill>
                  <a:schemeClr val="accent1"/>
                </a:solidFill>
                <a:ln w="9525" cap="flat" cmpd="sng">
                  <a:solidFill>
                    <a:schemeClr val="dk1"/>
                  </a:solidFill>
                  <a:prstDash val="solid"/>
                  <a:bevel/>
                  <a:headEnd type="none" w="sm" len="sm"/>
                  <a:tailEnd type="none" w="sm" len="sm"/>
                </a:ln>
              </p:spPr>
              <p:txBody>
                <a:bodyPr spcFirstLastPara="1" wrap="square" lIns="92875" tIns="47875" rIns="92875" bIns="478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32" name="Google Shape;1632;p36"/>
                <p:cNvSpPr/>
                <p:nvPr/>
              </p:nvSpPr>
              <p:spPr>
                <a:xfrm rot="-1230717">
                  <a:off x="8558319" y="2776684"/>
                  <a:ext cx="201105" cy="559680"/>
                </a:xfrm>
                <a:custGeom>
                  <a:avLst/>
                  <a:gdLst/>
                  <a:ahLst/>
                  <a:cxnLst/>
                  <a:rect l="l" t="t" r="r" b="b"/>
                  <a:pathLst>
                    <a:path w="401" h="1116" extrusionOk="0">
                      <a:moveTo>
                        <a:pt x="401" y="0"/>
                      </a:moveTo>
                      <a:lnTo>
                        <a:pt x="0" y="1116"/>
                      </a:lnTo>
                      <a:lnTo>
                        <a:pt x="401" y="0"/>
                      </a:lnTo>
                      <a:close/>
                    </a:path>
                  </a:pathLst>
                </a:custGeom>
                <a:noFill/>
                <a:ln w="9525" cap="flat" cmpd="sng">
                  <a:solidFill>
                    <a:schemeClr val="dk1"/>
                  </a:solidFill>
                  <a:prstDash val="solid"/>
                  <a:bevel/>
                  <a:headEnd type="none" w="sm" len="sm"/>
                  <a:tailEnd type="none" w="sm" len="sm"/>
                </a:ln>
              </p:spPr>
              <p:txBody>
                <a:bodyPr spcFirstLastPara="1" wrap="square" lIns="92875" tIns="47875" rIns="92875" bIns="478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33" name="Google Shape;1633;p36"/>
                <p:cNvSpPr/>
                <p:nvPr/>
              </p:nvSpPr>
              <p:spPr>
                <a:xfrm rot="-1230717">
                  <a:off x="8701127" y="3003808"/>
                  <a:ext cx="12036" cy="273320"/>
                </a:xfrm>
                <a:custGeom>
                  <a:avLst/>
                  <a:gdLst/>
                  <a:ahLst/>
                  <a:cxnLst/>
                  <a:rect l="l" t="t" r="r" b="b"/>
                  <a:pathLst>
                    <a:path w="24" h="545" extrusionOk="0">
                      <a:moveTo>
                        <a:pt x="19" y="0"/>
                      </a:moveTo>
                      <a:cubicBezTo>
                        <a:pt x="19" y="0"/>
                        <a:pt x="38" y="287"/>
                        <a:pt x="0" y="545"/>
                      </a:cubicBezTo>
                      <a:lnTo>
                        <a:pt x="19" y="0"/>
                      </a:lnTo>
                      <a:close/>
                    </a:path>
                  </a:pathLst>
                </a:custGeom>
                <a:noFill/>
                <a:ln w="9525" cap="flat" cmpd="sng">
                  <a:solidFill>
                    <a:schemeClr val="dk1"/>
                  </a:solidFill>
                  <a:prstDash val="solid"/>
                  <a:bevel/>
                  <a:headEnd type="none" w="sm" len="sm"/>
                  <a:tailEnd type="none" w="sm" len="sm"/>
                </a:ln>
              </p:spPr>
              <p:txBody>
                <a:bodyPr spcFirstLastPara="1" wrap="square" lIns="92875" tIns="47875" rIns="92875" bIns="478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34" name="Google Shape;1634;p36"/>
                <p:cNvSpPr/>
                <p:nvPr/>
              </p:nvSpPr>
              <p:spPr>
                <a:xfrm rot="-1230717">
                  <a:off x="9048044" y="2755033"/>
                  <a:ext cx="14544" cy="521064"/>
                </a:xfrm>
                <a:custGeom>
                  <a:avLst/>
                  <a:gdLst/>
                  <a:ahLst/>
                  <a:cxnLst/>
                  <a:rect l="l" t="t" r="r" b="b"/>
                  <a:pathLst>
                    <a:path w="29" h="1039" extrusionOk="0">
                      <a:moveTo>
                        <a:pt x="0" y="1039"/>
                      </a:moveTo>
                      <a:lnTo>
                        <a:pt x="29" y="0"/>
                      </a:lnTo>
                      <a:lnTo>
                        <a:pt x="0" y="1039"/>
                      </a:lnTo>
                      <a:close/>
                    </a:path>
                  </a:pathLst>
                </a:custGeom>
                <a:noFill/>
                <a:ln w="9525" cap="flat" cmpd="sng">
                  <a:solidFill>
                    <a:schemeClr val="dk1"/>
                  </a:solidFill>
                  <a:prstDash val="solid"/>
                  <a:bevel/>
                  <a:headEnd type="none" w="sm" len="sm"/>
                  <a:tailEnd type="none" w="sm" len="sm"/>
                </a:ln>
              </p:spPr>
              <p:txBody>
                <a:bodyPr spcFirstLastPara="1" wrap="square" lIns="92875" tIns="47875" rIns="92875" bIns="478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35" name="Google Shape;1635;p36"/>
                <p:cNvSpPr/>
                <p:nvPr/>
              </p:nvSpPr>
              <p:spPr>
                <a:xfrm rot="-1230717">
                  <a:off x="8949866" y="2832600"/>
                  <a:ext cx="95788" cy="373120"/>
                </a:xfrm>
                <a:custGeom>
                  <a:avLst/>
                  <a:gdLst/>
                  <a:ahLst/>
                  <a:cxnLst/>
                  <a:rect l="l" t="t" r="r" b="b"/>
                  <a:pathLst>
                    <a:path w="191" h="744" extrusionOk="0">
                      <a:moveTo>
                        <a:pt x="191" y="744"/>
                      </a:moveTo>
                      <a:cubicBezTo>
                        <a:pt x="191" y="744"/>
                        <a:pt x="29" y="353"/>
                        <a:pt x="0" y="0"/>
                      </a:cubicBezTo>
                      <a:lnTo>
                        <a:pt x="191" y="744"/>
                      </a:lnTo>
                      <a:close/>
                    </a:path>
                  </a:pathLst>
                </a:custGeom>
                <a:noFill/>
                <a:ln w="9525" cap="flat" cmpd="sng">
                  <a:solidFill>
                    <a:schemeClr val="dk1"/>
                  </a:solidFill>
                  <a:prstDash val="solid"/>
                  <a:bevel/>
                  <a:headEnd type="none" w="sm" len="sm"/>
                  <a:tailEnd type="none" w="sm" len="sm"/>
                </a:ln>
              </p:spPr>
              <p:txBody>
                <a:bodyPr spcFirstLastPara="1" wrap="square" lIns="92875" tIns="47875" rIns="92875" bIns="478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36" name="Google Shape;1636;p36"/>
                <p:cNvSpPr/>
                <p:nvPr/>
              </p:nvSpPr>
              <p:spPr>
                <a:xfrm rot="-1230717">
                  <a:off x="8247109" y="2202015"/>
                  <a:ext cx="345539" cy="208125"/>
                </a:xfrm>
                <a:custGeom>
                  <a:avLst/>
                  <a:gdLst/>
                  <a:ahLst/>
                  <a:cxnLst/>
                  <a:rect l="l" t="t" r="r" b="b"/>
                  <a:pathLst>
                    <a:path w="689" h="415" extrusionOk="0">
                      <a:moveTo>
                        <a:pt x="601" y="301"/>
                      </a:moveTo>
                      <a:lnTo>
                        <a:pt x="689" y="62"/>
                      </a:lnTo>
                      <a:cubicBezTo>
                        <a:pt x="336" y="166"/>
                        <a:pt x="173" y="70"/>
                        <a:pt x="106" y="0"/>
                      </a:cubicBezTo>
                      <a:lnTo>
                        <a:pt x="0" y="206"/>
                      </a:lnTo>
                      <a:cubicBezTo>
                        <a:pt x="0" y="206"/>
                        <a:pt x="0" y="359"/>
                        <a:pt x="257" y="406"/>
                      </a:cubicBezTo>
                      <a:cubicBezTo>
                        <a:pt x="515" y="454"/>
                        <a:pt x="601" y="301"/>
                        <a:pt x="601" y="301"/>
                      </a:cubicBezTo>
                      <a:close/>
                    </a:path>
                  </a:pathLst>
                </a:custGeom>
                <a:solidFill>
                  <a:srgbClr val="5BE3A8"/>
                </a:solidFill>
                <a:ln w="9525" cap="flat" cmpd="sng">
                  <a:solidFill>
                    <a:srgbClr val="000000"/>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37" name="Google Shape;1637;p36"/>
                <p:cNvSpPr/>
                <p:nvPr/>
              </p:nvSpPr>
              <p:spPr>
                <a:xfrm rot="-1230717">
                  <a:off x="8247109" y="2202015"/>
                  <a:ext cx="345539" cy="208125"/>
                </a:xfrm>
                <a:custGeom>
                  <a:avLst/>
                  <a:gdLst/>
                  <a:ahLst/>
                  <a:cxnLst/>
                  <a:rect l="l" t="t" r="r" b="b"/>
                  <a:pathLst>
                    <a:path w="689" h="415" extrusionOk="0">
                      <a:moveTo>
                        <a:pt x="601" y="301"/>
                      </a:moveTo>
                      <a:lnTo>
                        <a:pt x="689" y="62"/>
                      </a:lnTo>
                      <a:cubicBezTo>
                        <a:pt x="336" y="166"/>
                        <a:pt x="173" y="70"/>
                        <a:pt x="106" y="0"/>
                      </a:cubicBezTo>
                      <a:lnTo>
                        <a:pt x="0" y="206"/>
                      </a:lnTo>
                      <a:cubicBezTo>
                        <a:pt x="0" y="206"/>
                        <a:pt x="0" y="359"/>
                        <a:pt x="257" y="406"/>
                      </a:cubicBezTo>
                      <a:cubicBezTo>
                        <a:pt x="515" y="454"/>
                        <a:pt x="601" y="301"/>
                        <a:pt x="601" y="301"/>
                      </a:cubicBezTo>
                      <a:close/>
                    </a:path>
                  </a:pathLst>
                </a:custGeom>
                <a:solidFill>
                  <a:schemeClr val="accent1"/>
                </a:solidFill>
                <a:ln w="9525" cap="flat" cmpd="sng">
                  <a:solidFill>
                    <a:schemeClr val="dk1"/>
                  </a:solidFill>
                  <a:prstDash val="solid"/>
                  <a:bevel/>
                  <a:headEnd type="none" w="sm" len="sm"/>
                  <a:tailEnd type="none" w="sm" len="sm"/>
                </a:ln>
              </p:spPr>
              <p:txBody>
                <a:bodyPr spcFirstLastPara="1" wrap="square" lIns="92875" tIns="47875" rIns="92875" bIns="478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
            <p:nvSpPr>
              <p:cNvPr id="1638" name="Google Shape;1638;p36"/>
              <p:cNvSpPr/>
              <p:nvPr/>
            </p:nvSpPr>
            <p:spPr>
              <a:xfrm>
                <a:off x="6988288" y="2125628"/>
                <a:ext cx="61920" cy="78120"/>
              </a:xfrm>
              <a:custGeom>
                <a:avLst/>
                <a:gdLst/>
                <a:ahLst/>
                <a:cxnLst/>
                <a:rect l="l" t="t" r="r" b="b"/>
                <a:pathLst>
                  <a:path w="172" h="217" extrusionOk="0">
                    <a:moveTo>
                      <a:pt x="132" y="122"/>
                    </a:moveTo>
                    <a:cubicBezTo>
                      <a:pt x="126" y="141"/>
                      <a:pt x="115" y="159"/>
                      <a:pt x="102" y="170"/>
                    </a:cubicBezTo>
                    <a:cubicBezTo>
                      <a:pt x="95" y="175"/>
                      <a:pt x="81" y="184"/>
                      <a:pt x="66" y="179"/>
                    </a:cubicBezTo>
                    <a:cubicBezTo>
                      <a:pt x="42" y="172"/>
                      <a:pt x="30" y="134"/>
                      <a:pt x="41" y="96"/>
                    </a:cubicBezTo>
                    <a:cubicBezTo>
                      <a:pt x="51" y="61"/>
                      <a:pt x="75" y="37"/>
                      <a:pt x="98" y="37"/>
                    </a:cubicBezTo>
                    <a:cubicBezTo>
                      <a:pt x="101" y="37"/>
                      <a:pt x="104" y="37"/>
                      <a:pt x="106" y="38"/>
                    </a:cubicBezTo>
                    <a:cubicBezTo>
                      <a:pt x="131" y="45"/>
                      <a:pt x="143" y="83"/>
                      <a:pt x="132" y="122"/>
                    </a:cubicBezTo>
                    <a:moveTo>
                      <a:pt x="117" y="3"/>
                    </a:moveTo>
                    <a:cubicBezTo>
                      <a:pt x="71" y="-10"/>
                      <a:pt x="22" y="26"/>
                      <a:pt x="6" y="86"/>
                    </a:cubicBezTo>
                    <a:cubicBezTo>
                      <a:pt x="-11" y="145"/>
                      <a:pt x="11" y="202"/>
                      <a:pt x="56" y="215"/>
                    </a:cubicBezTo>
                    <a:cubicBezTo>
                      <a:pt x="62" y="216"/>
                      <a:pt x="68" y="217"/>
                      <a:pt x="75" y="217"/>
                    </a:cubicBezTo>
                    <a:cubicBezTo>
                      <a:pt x="92" y="217"/>
                      <a:pt x="109" y="211"/>
                      <a:pt x="125" y="198"/>
                    </a:cubicBezTo>
                    <a:cubicBezTo>
                      <a:pt x="144" y="182"/>
                      <a:pt x="159" y="159"/>
                      <a:pt x="167" y="132"/>
                    </a:cubicBezTo>
                    <a:cubicBezTo>
                      <a:pt x="184" y="72"/>
                      <a:pt x="162" y="15"/>
                      <a:pt x="117" y="3"/>
                    </a:cubicBezTo>
                    <a:close/>
                  </a:path>
                </a:pathLst>
              </a:custGeom>
              <a:solidFill>
                <a:schemeClr val="dk1"/>
              </a:solidFill>
              <a:ln>
                <a:noFill/>
              </a:ln>
            </p:spPr>
            <p:txBody>
              <a:bodyPr spcFirstLastPara="1" wrap="square" lIns="90000" tIns="33100" rIns="90000" bIns="331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639" name="Google Shape;1639;p36"/>
              <p:cNvSpPr/>
              <p:nvPr/>
            </p:nvSpPr>
            <p:spPr>
              <a:xfrm>
                <a:off x="7082248" y="2088908"/>
                <a:ext cx="22320" cy="30240"/>
              </a:xfrm>
              <a:custGeom>
                <a:avLst/>
                <a:gdLst/>
                <a:ahLst/>
                <a:cxnLst/>
                <a:rect l="l" t="t" r="r" b="b"/>
                <a:pathLst>
                  <a:path w="62" h="84" extrusionOk="0">
                    <a:moveTo>
                      <a:pt x="31" y="84"/>
                    </a:moveTo>
                    <a:cubicBezTo>
                      <a:pt x="48" y="84"/>
                      <a:pt x="62" y="65"/>
                      <a:pt x="62" y="42"/>
                    </a:cubicBezTo>
                    <a:cubicBezTo>
                      <a:pt x="62" y="19"/>
                      <a:pt x="48" y="0"/>
                      <a:pt x="31" y="0"/>
                    </a:cubicBezTo>
                    <a:cubicBezTo>
                      <a:pt x="14" y="0"/>
                      <a:pt x="0" y="19"/>
                      <a:pt x="0" y="42"/>
                    </a:cubicBezTo>
                    <a:cubicBezTo>
                      <a:pt x="0" y="65"/>
                      <a:pt x="14" y="84"/>
                      <a:pt x="31" y="84"/>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640" name="Google Shape;1640;p36"/>
              <p:cNvSpPr/>
              <p:nvPr/>
            </p:nvSpPr>
            <p:spPr>
              <a:xfrm>
                <a:off x="7084048" y="2128508"/>
                <a:ext cx="21960" cy="29880"/>
              </a:xfrm>
              <a:custGeom>
                <a:avLst/>
                <a:gdLst/>
                <a:ahLst/>
                <a:cxnLst/>
                <a:rect l="l" t="t" r="r" b="b"/>
                <a:pathLst>
                  <a:path w="61" h="83" extrusionOk="0">
                    <a:moveTo>
                      <a:pt x="30" y="0"/>
                    </a:moveTo>
                    <a:cubicBezTo>
                      <a:pt x="14" y="0"/>
                      <a:pt x="0" y="19"/>
                      <a:pt x="0" y="42"/>
                    </a:cubicBezTo>
                    <a:cubicBezTo>
                      <a:pt x="0" y="64"/>
                      <a:pt x="14" y="83"/>
                      <a:pt x="30" y="83"/>
                    </a:cubicBezTo>
                    <a:cubicBezTo>
                      <a:pt x="47" y="83"/>
                      <a:pt x="61" y="64"/>
                      <a:pt x="61" y="42"/>
                    </a:cubicBezTo>
                    <a:cubicBezTo>
                      <a:pt x="61" y="19"/>
                      <a:pt x="47" y="0"/>
                      <a:pt x="30" y="0"/>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641" name="Google Shape;1641;p36"/>
              <p:cNvSpPr/>
              <p:nvPr/>
            </p:nvSpPr>
            <p:spPr>
              <a:xfrm>
                <a:off x="7154608" y="1995667"/>
                <a:ext cx="73800" cy="274320"/>
              </a:xfrm>
              <a:custGeom>
                <a:avLst/>
                <a:gdLst/>
                <a:ahLst/>
                <a:cxnLst/>
                <a:rect l="l" t="t" r="r" b="b"/>
                <a:pathLst>
                  <a:path w="205" h="762" extrusionOk="0">
                    <a:moveTo>
                      <a:pt x="205" y="28"/>
                    </a:moveTo>
                    <a:lnTo>
                      <a:pt x="182" y="0"/>
                    </a:lnTo>
                    <a:cubicBezTo>
                      <a:pt x="178" y="3"/>
                      <a:pt x="-146" y="291"/>
                      <a:pt x="81" y="762"/>
                    </a:cubicBezTo>
                    <a:lnTo>
                      <a:pt x="114" y="746"/>
                    </a:lnTo>
                    <a:cubicBezTo>
                      <a:pt x="-101" y="301"/>
                      <a:pt x="193" y="39"/>
                      <a:pt x="205" y="28"/>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642" name="Google Shape;1642;p36"/>
              <p:cNvSpPr/>
              <p:nvPr/>
            </p:nvSpPr>
            <p:spPr>
              <a:xfrm>
                <a:off x="7569688" y="1993508"/>
                <a:ext cx="53280" cy="275400"/>
              </a:xfrm>
              <a:custGeom>
                <a:avLst/>
                <a:gdLst/>
                <a:ahLst/>
                <a:cxnLst/>
                <a:rect l="l" t="t" r="r" b="b"/>
                <a:pathLst>
                  <a:path w="148" h="765" extrusionOk="0">
                    <a:moveTo>
                      <a:pt x="2" y="23"/>
                    </a:moveTo>
                    <a:cubicBezTo>
                      <a:pt x="4" y="26"/>
                      <a:pt x="249" y="333"/>
                      <a:pt x="0" y="746"/>
                    </a:cubicBezTo>
                    <a:lnTo>
                      <a:pt x="31" y="765"/>
                    </a:lnTo>
                    <a:cubicBezTo>
                      <a:pt x="293" y="330"/>
                      <a:pt x="33" y="3"/>
                      <a:pt x="30" y="0"/>
                    </a:cubicBezTo>
                    <a:lnTo>
                      <a:pt x="2" y="23"/>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643" name="Google Shape;1643;p36"/>
              <p:cNvSpPr/>
              <p:nvPr/>
            </p:nvSpPr>
            <p:spPr>
              <a:xfrm>
                <a:off x="7181968" y="2074148"/>
                <a:ext cx="121320" cy="108000"/>
              </a:xfrm>
              <a:custGeom>
                <a:avLst/>
                <a:gdLst/>
                <a:ahLst/>
                <a:cxnLst/>
                <a:rect l="l" t="t" r="r" b="b"/>
                <a:pathLst>
                  <a:path w="337" h="300" extrusionOk="0">
                    <a:moveTo>
                      <a:pt x="225" y="117"/>
                    </a:moveTo>
                    <a:cubicBezTo>
                      <a:pt x="235" y="95"/>
                      <a:pt x="245" y="73"/>
                      <a:pt x="256" y="55"/>
                    </a:cubicBezTo>
                    <a:cubicBezTo>
                      <a:pt x="263" y="42"/>
                      <a:pt x="268" y="39"/>
                      <a:pt x="268" y="38"/>
                    </a:cubicBezTo>
                    <a:cubicBezTo>
                      <a:pt x="279" y="44"/>
                      <a:pt x="294" y="90"/>
                      <a:pt x="301" y="136"/>
                    </a:cubicBezTo>
                    <a:lnTo>
                      <a:pt x="337" y="131"/>
                    </a:lnTo>
                    <a:cubicBezTo>
                      <a:pt x="332" y="95"/>
                      <a:pt x="315" y="9"/>
                      <a:pt x="275" y="2"/>
                    </a:cubicBezTo>
                    <a:cubicBezTo>
                      <a:pt x="256" y="-2"/>
                      <a:pt x="239" y="10"/>
                      <a:pt x="224" y="37"/>
                    </a:cubicBezTo>
                    <a:cubicBezTo>
                      <a:pt x="222" y="40"/>
                      <a:pt x="220" y="44"/>
                      <a:pt x="218" y="48"/>
                    </a:cubicBezTo>
                    <a:cubicBezTo>
                      <a:pt x="213" y="35"/>
                      <a:pt x="206" y="23"/>
                      <a:pt x="194" y="14"/>
                    </a:cubicBezTo>
                    <a:cubicBezTo>
                      <a:pt x="174" y="-2"/>
                      <a:pt x="156" y="-1"/>
                      <a:pt x="144" y="3"/>
                    </a:cubicBezTo>
                    <a:cubicBezTo>
                      <a:pt x="96" y="20"/>
                      <a:pt x="73" y="111"/>
                      <a:pt x="69" y="129"/>
                    </a:cubicBezTo>
                    <a:lnTo>
                      <a:pt x="105" y="137"/>
                    </a:lnTo>
                    <a:cubicBezTo>
                      <a:pt x="113" y="102"/>
                      <a:pt x="135" y="45"/>
                      <a:pt x="156" y="38"/>
                    </a:cubicBezTo>
                    <a:cubicBezTo>
                      <a:pt x="158" y="37"/>
                      <a:pt x="163" y="36"/>
                      <a:pt x="172" y="43"/>
                    </a:cubicBezTo>
                    <a:cubicBezTo>
                      <a:pt x="187" y="54"/>
                      <a:pt x="190" y="79"/>
                      <a:pt x="189" y="107"/>
                    </a:cubicBezTo>
                    <a:cubicBezTo>
                      <a:pt x="187" y="110"/>
                      <a:pt x="186" y="114"/>
                      <a:pt x="184" y="117"/>
                    </a:cubicBezTo>
                    <a:cubicBezTo>
                      <a:pt x="152" y="185"/>
                      <a:pt x="115" y="263"/>
                      <a:pt x="77" y="255"/>
                    </a:cubicBezTo>
                    <a:cubicBezTo>
                      <a:pt x="58" y="252"/>
                      <a:pt x="46" y="245"/>
                      <a:pt x="41" y="237"/>
                    </a:cubicBezTo>
                    <a:cubicBezTo>
                      <a:pt x="35" y="228"/>
                      <a:pt x="38" y="219"/>
                      <a:pt x="38" y="218"/>
                    </a:cubicBezTo>
                    <a:lnTo>
                      <a:pt x="4" y="206"/>
                    </a:lnTo>
                    <a:cubicBezTo>
                      <a:pt x="3" y="208"/>
                      <a:pt x="-5" y="231"/>
                      <a:pt x="9" y="254"/>
                    </a:cubicBezTo>
                    <a:cubicBezTo>
                      <a:pt x="19" y="273"/>
                      <a:pt x="40" y="286"/>
                      <a:pt x="70" y="291"/>
                    </a:cubicBezTo>
                    <a:cubicBezTo>
                      <a:pt x="75" y="292"/>
                      <a:pt x="79" y="293"/>
                      <a:pt x="83" y="293"/>
                    </a:cubicBezTo>
                    <a:cubicBezTo>
                      <a:pt x="120" y="293"/>
                      <a:pt x="149" y="260"/>
                      <a:pt x="174" y="217"/>
                    </a:cubicBezTo>
                    <a:cubicBezTo>
                      <a:pt x="171" y="246"/>
                      <a:pt x="173" y="269"/>
                      <a:pt x="189" y="283"/>
                    </a:cubicBezTo>
                    <a:cubicBezTo>
                      <a:pt x="202" y="294"/>
                      <a:pt x="218" y="300"/>
                      <a:pt x="237" y="300"/>
                    </a:cubicBezTo>
                    <a:cubicBezTo>
                      <a:pt x="244" y="300"/>
                      <a:pt x="252" y="299"/>
                      <a:pt x="260" y="298"/>
                    </a:cubicBezTo>
                    <a:cubicBezTo>
                      <a:pt x="292" y="290"/>
                      <a:pt x="321" y="269"/>
                      <a:pt x="331" y="246"/>
                    </a:cubicBezTo>
                    <a:lnTo>
                      <a:pt x="298" y="231"/>
                    </a:lnTo>
                    <a:cubicBezTo>
                      <a:pt x="293" y="242"/>
                      <a:pt x="274" y="257"/>
                      <a:pt x="252" y="262"/>
                    </a:cubicBezTo>
                    <a:cubicBezTo>
                      <a:pt x="242" y="264"/>
                      <a:pt x="225" y="266"/>
                      <a:pt x="213" y="255"/>
                    </a:cubicBezTo>
                    <a:cubicBezTo>
                      <a:pt x="205" y="249"/>
                      <a:pt x="213" y="203"/>
                      <a:pt x="217" y="179"/>
                    </a:cubicBezTo>
                    <a:cubicBezTo>
                      <a:pt x="220" y="158"/>
                      <a:pt x="223" y="137"/>
                      <a:pt x="225" y="117"/>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644" name="Google Shape;1644;p36"/>
              <p:cNvSpPr/>
              <p:nvPr/>
            </p:nvSpPr>
            <p:spPr>
              <a:xfrm>
                <a:off x="7308327" y="2155508"/>
                <a:ext cx="54720" cy="63000"/>
              </a:xfrm>
              <a:custGeom>
                <a:avLst/>
                <a:gdLst/>
                <a:ahLst/>
                <a:cxnLst/>
                <a:rect l="l" t="t" r="r" b="b"/>
                <a:pathLst>
                  <a:path w="152" h="175" extrusionOk="0">
                    <a:moveTo>
                      <a:pt x="133" y="22"/>
                    </a:moveTo>
                    <a:cubicBezTo>
                      <a:pt x="130" y="21"/>
                      <a:pt x="117" y="17"/>
                      <a:pt x="106" y="32"/>
                    </a:cubicBezTo>
                    <a:cubicBezTo>
                      <a:pt x="99" y="42"/>
                      <a:pt x="80" y="61"/>
                      <a:pt x="62" y="78"/>
                    </a:cubicBezTo>
                    <a:cubicBezTo>
                      <a:pt x="59" y="81"/>
                      <a:pt x="56" y="83"/>
                      <a:pt x="53" y="86"/>
                    </a:cubicBezTo>
                    <a:cubicBezTo>
                      <a:pt x="50" y="56"/>
                      <a:pt x="44" y="23"/>
                      <a:pt x="38" y="0"/>
                    </a:cubicBezTo>
                    <a:lnTo>
                      <a:pt x="3" y="8"/>
                    </a:lnTo>
                    <a:cubicBezTo>
                      <a:pt x="12" y="50"/>
                      <a:pt x="18" y="94"/>
                      <a:pt x="19" y="120"/>
                    </a:cubicBezTo>
                    <a:cubicBezTo>
                      <a:pt x="3" y="139"/>
                      <a:pt x="-2" y="150"/>
                      <a:pt x="2" y="161"/>
                    </a:cubicBezTo>
                    <a:cubicBezTo>
                      <a:pt x="4" y="165"/>
                      <a:pt x="9" y="175"/>
                      <a:pt x="25" y="175"/>
                    </a:cubicBezTo>
                    <a:cubicBezTo>
                      <a:pt x="33" y="175"/>
                      <a:pt x="40" y="172"/>
                      <a:pt x="46" y="165"/>
                    </a:cubicBezTo>
                    <a:cubicBezTo>
                      <a:pt x="51" y="159"/>
                      <a:pt x="54" y="148"/>
                      <a:pt x="55" y="136"/>
                    </a:cubicBezTo>
                    <a:cubicBezTo>
                      <a:pt x="65" y="126"/>
                      <a:pt x="77" y="114"/>
                      <a:pt x="87" y="105"/>
                    </a:cubicBezTo>
                    <a:cubicBezTo>
                      <a:pt x="97" y="95"/>
                      <a:pt x="107" y="86"/>
                      <a:pt x="115" y="77"/>
                    </a:cubicBezTo>
                    <a:cubicBezTo>
                      <a:pt x="116" y="100"/>
                      <a:pt x="114" y="134"/>
                      <a:pt x="112" y="164"/>
                    </a:cubicBezTo>
                    <a:lnTo>
                      <a:pt x="148" y="167"/>
                    </a:lnTo>
                    <a:cubicBezTo>
                      <a:pt x="160" y="32"/>
                      <a:pt x="145" y="26"/>
                      <a:pt x="133" y="22"/>
                    </a:cubicBezTo>
                    <a:close/>
                  </a:path>
                </a:pathLst>
              </a:custGeom>
              <a:solidFill>
                <a:schemeClr val="dk1"/>
              </a:solidFill>
              <a:ln>
                <a:noFill/>
              </a:ln>
            </p:spPr>
            <p:txBody>
              <a:bodyPr spcFirstLastPara="1" wrap="square" lIns="90000" tIns="18000" rIns="90000" bIns="18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645" name="Google Shape;1645;p36"/>
              <p:cNvSpPr/>
              <p:nvPr/>
            </p:nvSpPr>
            <p:spPr>
              <a:xfrm>
                <a:off x="5983888" y="2089628"/>
                <a:ext cx="153000" cy="159120"/>
              </a:xfrm>
              <a:custGeom>
                <a:avLst/>
                <a:gdLst/>
                <a:ahLst/>
                <a:cxnLst/>
                <a:rect l="l" t="t" r="r" b="b"/>
                <a:pathLst>
                  <a:path w="425" h="442" extrusionOk="0">
                    <a:moveTo>
                      <a:pt x="273" y="376"/>
                    </a:moveTo>
                    <a:cubicBezTo>
                      <a:pt x="267" y="386"/>
                      <a:pt x="263" y="390"/>
                      <a:pt x="263" y="392"/>
                    </a:cubicBezTo>
                    <a:cubicBezTo>
                      <a:pt x="259" y="389"/>
                      <a:pt x="248" y="374"/>
                      <a:pt x="237" y="319"/>
                    </a:cubicBezTo>
                    <a:cubicBezTo>
                      <a:pt x="220" y="234"/>
                      <a:pt x="220" y="83"/>
                      <a:pt x="220" y="82"/>
                    </a:cubicBezTo>
                    <a:cubicBezTo>
                      <a:pt x="220" y="73"/>
                      <a:pt x="213" y="65"/>
                      <a:pt x="204" y="64"/>
                    </a:cubicBezTo>
                    <a:cubicBezTo>
                      <a:pt x="195" y="62"/>
                      <a:pt x="186" y="68"/>
                      <a:pt x="184" y="76"/>
                    </a:cubicBezTo>
                    <a:cubicBezTo>
                      <a:pt x="183" y="79"/>
                      <a:pt x="118" y="298"/>
                      <a:pt x="72" y="374"/>
                    </a:cubicBezTo>
                    <a:cubicBezTo>
                      <a:pt x="53" y="405"/>
                      <a:pt x="43" y="406"/>
                      <a:pt x="43" y="406"/>
                    </a:cubicBezTo>
                    <a:cubicBezTo>
                      <a:pt x="41" y="405"/>
                      <a:pt x="37" y="400"/>
                      <a:pt x="35" y="395"/>
                    </a:cubicBezTo>
                    <a:lnTo>
                      <a:pt x="18" y="401"/>
                    </a:lnTo>
                    <a:lnTo>
                      <a:pt x="0" y="407"/>
                    </a:lnTo>
                    <a:cubicBezTo>
                      <a:pt x="1" y="411"/>
                      <a:pt x="12" y="439"/>
                      <a:pt x="39" y="442"/>
                    </a:cubicBezTo>
                    <a:cubicBezTo>
                      <a:pt x="40" y="442"/>
                      <a:pt x="42" y="442"/>
                      <a:pt x="43" y="442"/>
                    </a:cubicBezTo>
                    <a:cubicBezTo>
                      <a:pt x="63" y="442"/>
                      <a:pt x="83" y="426"/>
                      <a:pt x="103" y="393"/>
                    </a:cubicBezTo>
                    <a:cubicBezTo>
                      <a:pt x="131" y="348"/>
                      <a:pt x="163" y="261"/>
                      <a:pt x="186" y="190"/>
                    </a:cubicBezTo>
                    <a:cubicBezTo>
                      <a:pt x="189" y="236"/>
                      <a:pt x="193" y="287"/>
                      <a:pt x="201" y="326"/>
                    </a:cubicBezTo>
                    <a:cubicBezTo>
                      <a:pt x="214" y="393"/>
                      <a:pt x="232" y="425"/>
                      <a:pt x="258" y="429"/>
                    </a:cubicBezTo>
                    <a:cubicBezTo>
                      <a:pt x="276" y="431"/>
                      <a:pt x="292" y="419"/>
                      <a:pt x="305" y="392"/>
                    </a:cubicBezTo>
                    <a:cubicBezTo>
                      <a:pt x="336" y="331"/>
                      <a:pt x="395" y="172"/>
                      <a:pt x="425" y="6"/>
                    </a:cubicBezTo>
                    <a:lnTo>
                      <a:pt x="389" y="0"/>
                    </a:lnTo>
                    <a:cubicBezTo>
                      <a:pt x="359" y="168"/>
                      <a:pt x="298" y="326"/>
                      <a:pt x="273" y="376"/>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646" name="Google Shape;1646;p36"/>
              <p:cNvSpPr/>
              <p:nvPr/>
            </p:nvSpPr>
            <p:spPr>
              <a:xfrm>
                <a:off x="6152368" y="2164867"/>
                <a:ext cx="156600" cy="63720"/>
              </a:xfrm>
              <a:custGeom>
                <a:avLst/>
                <a:gdLst/>
                <a:ahLst/>
                <a:cxnLst/>
                <a:rect l="l" t="t" r="r" b="b"/>
                <a:pathLst>
                  <a:path w="435" h="177" extrusionOk="0">
                    <a:moveTo>
                      <a:pt x="423" y="66"/>
                    </a:moveTo>
                    <a:lnTo>
                      <a:pt x="390" y="52"/>
                    </a:lnTo>
                    <a:lnTo>
                      <a:pt x="390" y="51"/>
                    </a:lnTo>
                    <a:lnTo>
                      <a:pt x="388" y="51"/>
                    </a:lnTo>
                    <a:lnTo>
                      <a:pt x="266" y="0"/>
                    </a:lnTo>
                    <a:lnTo>
                      <a:pt x="252" y="34"/>
                    </a:lnTo>
                    <a:lnTo>
                      <a:pt x="293" y="51"/>
                    </a:lnTo>
                    <a:lnTo>
                      <a:pt x="0" y="51"/>
                    </a:lnTo>
                    <a:lnTo>
                      <a:pt x="0" y="88"/>
                    </a:lnTo>
                    <a:lnTo>
                      <a:pt x="351" y="88"/>
                    </a:lnTo>
                    <a:cubicBezTo>
                      <a:pt x="312" y="104"/>
                      <a:pt x="266" y="128"/>
                      <a:pt x="244" y="155"/>
                    </a:cubicBezTo>
                    <a:lnTo>
                      <a:pt x="273" y="177"/>
                    </a:lnTo>
                    <a:cubicBezTo>
                      <a:pt x="299" y="145"/>
                      <a:pt x="389" y="111"/>
                      <a:pt x="422" y="100"/>
                    </a:cubicBezTo>
                    <a:cubicBezTo>
                      <a:pt x="429" y="98"/>
                      <a:pt x="434" y="91"/>
                      <a:pt x="435" y="84"/>
                    </a:cubicBezTo>
                    <a:cubicBezTo>
                      <a:pt x="435" y="76"/>
                      <a:pt x="431" y="69"/>
                      <a:pt x="423" y="66"/>
                    </a:cubicBezTo>
                    <a:close/>
                  </a:path>
                </a:pathLst>
              </a:custGeom>
              <a:solidFill>
                <a:schemeClr val="dk1"/>
              </a:solidFill>
              <a:ln>
                <a:noFill/>
              </a:ln>
            </p:spPr>
            <p:txBody>
              <a:bodyPr spcFirstLastPara="1" wrap="square" lIns="90000" tIns="18700" rIns="90000" bIns="187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647" name="Google Shape;1647;p36"/>
              <p:cNvSpPr/>
              <p:nvPr/>
            </p:nvSpPr>
            <p:spPr>
              <a:xfrm>
                <a:off x="6323368" y="2100068"/>
                <a:ext cx="116280" cy="168840"/>
              </a:xfrm>
              <a:custGeom>
                <a:avLst/>
                <a:gdLst/>
                <a:ahLst/>
                <a:cxnLst/>
                <a:rect l="l" t="t" r="r" b="b"/>
                <a:pathLst>
                  <a:path w="323" h="469" extrusionOk="0">
                    <a:moveTo>
                      <a:pt x="99" y="223"/>
                    </a:moveTo>
                    <a:cubicBezTo>
                      <a:pt x="97" y="223"/>
                      <a:pt x="96" y="223"/>
                      <a:pt x="95" y="223"/>
                    </a:cubicBezTo>
                    <a:cubicBezTo>
                      <a:pt x="90" y="224"/>
                      <a:pt x="87" y="227"/>
                      <a:pt x="84" y="230"/>
                    </a:cubicBezTo>
                    <a:lnTo>
                      <a:pt x="90" y="161"/>
                    </a:lnTo>
                    <a:cubicBezTo>
                      <a:pt x="129" y="88"/>
                      <a:pt x="172" y="39"/>
                      <a:pt x="193" y="37"/>
                    </a:cubicBezTo>
                    <a:cubicBezTo>
                      <a:pt x="195" y="37"/>
                      <a:pt x="200" y="37"/>
                      <a:pt x="205" y="48"/>
                    </a:cubicBezTo>
                    <a:cubicBezTo>
                      <a:pt x="238" y="110"/>
                      <a:pt x="222" y="140"/>
                      <a:pt x="157" y="201"/>
                    </a:cubicBezTo>
                    <a:cubicBezTo>
                      <a:pt x="133" y="223"/>
                      <a:pt x="120" y="230"/>
                      <a:pt x="115" y="232"/>
                    </a:cubicBezTo>
                    <a:cubicBezTo>
                      <a:pt x="112" y="226"/>
                      <a:pt x="105" y="223"/>
                      <a:pt x="99" y="223"/>
                    </a:cubicBezTo>
                    <a:moveTo>
                      <a:pt x="37" y="348"/>
                    </a:moveTo>
                    <a:cubicBezTo>
                      <a:pt x="36" y="326"/>
                      <a:pt x="37" y="301"/>
                      <a:pt x="44" y="274"/>
                    </a:cubicBezTo>
                    <a:lnTo>
                      <a:pt x="37" y="348"/>
                    </a:lnTo>
                    <a:moveTo>
                      <a:pt x="240" y="415"/>
                    </a:moveTo>
                    <a:cubicBezTo>
                      <a:pt x="229" y="415"/>
                      <a:pt x="219" y="410"/>
                      <a:pt x="209" y="399"/>
                    </a:cubicBezTo>
                    <a:cubicBezTo>
                      <a:pt x="176" y="363"/>
                      <a:pt x="146" y="302"/>
                      <a:pt x="129" y="265"/>
                    </a:cubicBezTo>
                    <a:cubicBezTo>
                      <a:pt x="144" y="260"/>
                      <a:pt x="161" y="247"/>
                      <a:pt x="182" y="228"/>
                    </a:cubicBezTo>
                    <a:cubicBezTo>
                      <a:pt x="244" y="169"/>
                      <a:pt x="285" y="121"/>
                      <a:pt x="238" y="31"/>
                    </a:cubicBezTo>
                    <a:cubicBezTo>
                      <a:pt x="223" y="3"/>
                      <a:pt x="202" y="0"/>
                      <a:pt x="191" y="1"/>
                    </a:cubicBezTo>
                    <a:cubicBezTo>
                      <a:pt x="161" y="3"/>
                      <a:pt x="128" y="35"/>
                      <a:pt x="98" y="79"/>
                    </a:cubicBezTo>
                    <a:lnTo>
                      <a:pt x="100" y="54"/>
                    </a:lnTo>
                    <a:lnTo>
                      <a:pt x="63" y="51"/>
                    </a:lnTo>
                    <a:lnTo>
                      <a:pt x="54" y="151"/>
                    </a:lnTo>
                    <a:cubicBezTo>
                      <a:pt x="41" y="177"/>
                      <a:pt x="30" y="203"/>
                      <a:pt x="21" y="225"/>
                    </a:cubicBezTo>
                    <a:cubicBezTo>
                      <a:pt x="-30" y="355"/>
                      <a:pt x="28" y="456"/>
                      <a:pt x="31" y="460"/>
                    </a:cubicBezTo>
                    <a:cubicBezTo>
                      <a:pt x="34" y="466"/>
                      <a:pt x="40" y="469"/>
                      <a:pt x="46" y="469"/>
                    </a:cubicBezTo>
                    <a:cubicBezTo>
                      <a:pt x="48" y="469"/>
                      <a:pt x="49" y="469"/>
                      <a:pt x="50" y="469"/>
                    </a:cubicBezTo>
                    <a:cubicBezTo>
                      <a:pt x="58" y="467"/>
                      <a:pt x="64" y="461"/>
                      <a:pt x="65" y="453"/>
                    </a:cubicBezTo>
                    <a:lnTo>
                      <a:pt x="83" y="250"/>
                    </a:lnTo>
                    <a:cubicBezTo>
                      <a:pt x="83" y="251"/>
                      <a:pt x="84" y="253"/>
                      <a:pt x="84" y="254"/>
                    </a:cubicBezTo>
                    <a:cubicBezTo>
                      <a:pt x="95" y="280"/>
                      <a:pt x="134" y="373"/>
                      <a:pt x="182" y="424"/>
                    </a:cubicBezTo>
                    <a:cubicBezTo>
                      <a:pt x="199" y="443"/>
                      <a:pt x="219" y="452"/>
                      <a:pt x="242" y="451"/>
                    </a:cubicBezTo>
                    <a:cubicBezTo>
                      <a:pt x="286" y="450"/>
                      <a:pt x="322" y="408"/>
                      <a:pt x="323" y="406"/>
                    </a:cubicBezTo>
                    <a:lnTo>
                      <a:pt x="295" y="382"/>
                    </a:lnTo>
                    <a:cubicBezTo>
                      <a:pt x="288" y="391"/>
                      <a:pt x="264" y="414"/>
                      <a:pt x="240" y="415"/>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648" name="Google Shape;1648;p36"/>
              <p:cNvSpPr/>
              <p:nvPr/>
            </p:nvSpPr>
            <p:spPr>
              <a:xfrm>
                <a:off x="6568168" y="2043548"/>
                <a:ext cx="113760" cy="140760"/>
              </a:xfrm>
              <a:custGeom>
                <a:avLst/>
                <a:gdLst/>
                <a:ahLst/>
                <a:cxnLst/>
                <a:rect l="l" t="t" r="r" b="b"/>
                <a:pathLst>
                  <a:path w="316" h="391" extrusionOk="0">
                    <a:moveTo>
                      <a:pt x="234" y="354"/>
                    </a:moveTo>
                    <a:cubicBezTo>
                      <a:pt x="226" y="346"/>
                      <a:pt x="230" y="293"/>
                      <a:pt x="234" y="254"/>
                    </a:cubicBezTo>
                    <a:cubicBezTo>
                      <a:pt x="238" y="210"/>
                      <a:pt x="242" y="160"/>
                      <a:pt x="238" y="112"/>
                    </a:cubicBezTo>
                    <a:cubicBezTo>
                      <a:pt x="234" y="54"/>
                      <a:pt x="218" y="22"/>
                      <a:pt x="190" y="15"/>
                    </a:cubicBezTo>
                    <a:cubicBezTo>
                      <a:pt x="159" y="7"/>
                      <a:pt x="123" y="36"/>
                      <a:pt x="82" y="99"/>
                    </a:cubicBezTo>
                    <a:cubicBezTo>
                      <a:pt x="63" y="129"/>
                      <a:pt x="49" y="163"/>
                      <a:pt x="37" y="198"/>
                    </a:cubicBezTo>
                    <a:lnTo>
                      <a:pt x="37" y="0"/>
                    </a:lnTo>
                    <a:lnTo>
                      <a:pt x="0" y="0"/>
                    </a:lnTo>
                    <a:lnTo>
                      <a:pt x="0" y="363"/>
                    </a:lnTo>
                    <a:cubicBezTo>
                      <a:pt x="0" y="373"/>
                      <a:pt x="8" y="381"/>
                      <a:pt x="18" y="381"/>
                    </a:cubicBezTo>
                    <a:cubicBezTo>
                      <a:pt x="28" y="382"/>
                      <a:pt x="36" y="375"/>
                      <a:pt x="37" y="365"/>
                    </a:cubicBezTo>
                    <a:cubicBezTo>
                      <a:pt x="37" y="363"/>
                      <a:pt x="55" y="210"/>
                      <a:pt x="113" y="119"/>
                    </a:cubicBezTo>
                    <a:cubicBezTo>
                      <a:pt x="150" y="61"/>
                      <a:pt x="174" y="49"/>
                      <a:pt x="181" y="51"/>
                    </a:cubicBezTo>
                    <a:cubicBezTo>
                      <a:pt x="187" y="52"/>
                      <a:pt x="198" y="67"/>
                      <a:pt x="202" y="115"/>
                    </a:cubicBezTo>
                    <a:cubicBezTo>
                      <a:pt x="205" y="159"/>
                      <a:pt x="201" y="208"/>
                      <a:pt x="197" y="251"/>
                    </a:cubicBezTo>
                    <a:cubicBezTo>
                      <a:pt x="191" y="326"/>
                      <a:pt x="186" y="381"/>
                      <a:pt x="225" y="390"/>
                    </a:cubicBezTo>
                    <a:cubicBezTo>
                      <a:pt x="229" y="390"/>
                      <a:pt x="232" y="391"/>
                      <a:pt x="236" y="391"/>
                    </a:cubicBezTo>
                    <a:cubicBezTo>
                      <a:pt x="282" y="391"/>
                      <a:pt x="312" y="321"/>
                      <a:pt x="316" y="313"/>
                    </a:cubicBezTo>
                    <a:lnTo>
                      <a:pt x="282" y="299"/>
                    </a:lnTo>
                    <a:cubicBezTo>
                      <a:pt x="273" y="320"/>
                      <a:pt x="250" y="357"/>
                      <a:pt x="234" y="354"/>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649" name="Google Shape;1649;p36"/>
              <p:cNvSpPr/>
              <p:nvPr/>
            </p:nvSpPr>
            <p:spPr>
              <a:xfrm>
                <a:off x="6730168" y="2062988"/>
                <a:ext cx="81360" cy="88920"/>
              </a:xfrm>
              <a:custGeom>
                <a:avLst/>
                <a:gdLst/>
                <a:ahLst/>
                <a:cxnLst/>
                <a:rect l="l" t="t" r="r" b="b"/>
                <a:pathLst>
                  <a:path w="226" h="247" extrusionOk="0">
                    <a:moveTo>
                      <a:pt x="226" y="153"/>
                    </a:moveTo>
                    <a:cubicBezTo>
                      <a:pt x="227" y="147"/>
                      <a:pt x="224" y="140"/>
                      <a:pt x="218" y="136"/>
                    </a:cubicBezTo>
                    <a:lnTo>
                      <a:pt x="21" y="0"/>
                    </a:lnTo>
                    <a:lnTo>
                      <a:pt x="1" y="31"/>
                    </a:lnTo>
                    <a:lnTo>
                      <a:pt x="169" y="147"/>
                    </a:lnTo>
                    <a:lnTo>
                      <a:pt x="0" y="213"/>
                    </a:lnTo>
                    <a:lnTo>
                      <a:pt x="13" y="247"/>
                    </a:lnTo>
                    <a:lnTo>
                      <a:pt x="215" y="168"/>
                    </a:lnTo>
                    <a:cubicBezTo>
                      <a:pt x="221" y="166"/>
                      <a:pt x="225" y="160"/>
                      <a:pt x="226" y="153"/>
                    </a:cubicBezTo>
                    <a:close/>
                  </a:path>
                </a:pathLst>
              </a:custGeom>
              <a:solidFill>
                <a:schemeClr val="dk1"/>
              </a:solidFill>
              <a:ln>
                <a:noFill/>
              </a:ln>
            </p:spPr>
            <p:txBody>
              <a:bodyPr spcFirstLastPara="1" wrap="square" lIns="90000" tIns="43900" rIns="90000" bIns="439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650" name="Google Shape;1650;p36"/>
              <p:cNvSpPr/>
              <p:nvPr/>
            </p:nvSpPr>
            <p:spPr>
              <a:xfrm>
                <a:off x="6737008" y="2141828"/>
                <a:ext cx="83160" cy="49320"/>
              </a:xfrm>
              <a:custGeom>
                <a:avLst/>
                <a:gdLst/>
                <a:ahLst/>
                <a:cxnLst/>
                <a:rect l="l" t="t" r="r" b="b"/>
                <a:pathLst>
                  <a:path w="231" h="137" extrusionOk="0">
                    <a:moveTo>
                      <a:pt x="0" y="113"/>
                    </a:moveTo>
                    <a:lnTo>
                      <a:pt x="27" y="137"/>
                    </a:lnTo>
                    <a:cubicBezTo>
                      <a:pt x="29" y="136"/>
                      <a:pt x="127" y="26"/>
                      <a:pt x="226" y="38"/>
                    </a:cubicBezTo>
                    <a:lnTo>
                      <a:pt x="231" y="2"/>
                    </a:lnTo>
                    <a:cubicBezTo>
                      <a:pt x="113" y="-12"/>
                      <a:pt x="5" y="108"/>
                      <a:pt x="0" y="113"/>
                    </a:cubicBezTo>
                    <a:close/>
                  </a:path>
                </a:pathLst>
              </a:custGeom>
              <a:solidFill>
                <a:schemeClr val="dk1"/>
              </a:solidFill>
              <a:ln>
                <a:noFill/>
              </a:ln>
            </p:spPr>
            <p:txBody>
              <a:bodyPr spcFirstLastPara="1" wrap="square" lIns="90000" tIns="4300" rIns="90000" bIns="43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651" name="Google Shape;1651;p36"/>
              <p:cNvSpPr/>
              <p:nvPr/>
            </p:nvSpPr>
            <p:spPr>
              <a:xfrm>
                <a:off x="6863008" y="2077028"/>
                <a:ext cx="108720" cy="95760"/>
              </a:xfrm>
              <a:custGeom>
                <a:avLst/>
                <a:gdLst/>
                <a:ahLst/>
                <a:cxnLst/>
                <a:rect l="l" t="t" r="r" b="b"/>
                <a:pathLst>
                  <a:path w="302" h="266" extrusionOk="0">
                    <a:moveTo>
                      <a:pt x="241" y="205"/>
                    </a:moveTo>
                    <a:cubicBezTo>
                      <a:pt x="238" y="186"/>
                      <a:pt x="238" y="149"/>
                      <a:pt x="238" y="121"/>
                    </a:cubicBezTo>
                    <a:cubicBezTo>
                      <a:pt x="238" y="63"/>
                      <a:pt x="236" y="14"/>
                      <a:pt x="205" y="2"/>
                    </a:cubicBezTo>
                    <a:cubicBezTo>
                      <a:pt x="181" y="-6"/>
                      <a:pt x="154" y="10"/>
                      <a:pt x="114" y="57"/>
                    </a:cubicBezTo>
                    <a:cubicBezTo>
                      <a:pt x="80" y="96"/>
                      <a:pt x="56" y="133"/>
                      <a:pt x="39" y="163"/>
                    </a:cubicBezTo>
                    <a:lnTo>
                      <a:pt x="37" y="20"/>
                    </a:lnTo>
                    <a:lnTo>
                      <a:pt x="0" y="21"/>
                    </a:lnTo>
                    <a:lnTo>
                      <a:pt x="5" y="248"/>
                    </a:lnTo>
                    <a:cubicBezTo>
                      <a:pt x="5" y="257"/>
                      <a:pt x="12" y="265"/>
                      <a:pt x="21" y="266"/>
                    </a:cubicBezTo>
                    <a:cubicBezTo>
                      <a:pt x="21" y="266"/>
                      <a:pt x="22" y="266"/>
                      <a:pt x="23" y="266"/>
                    </a:cubicBezTo>
                    <a:cubicBezTo>
                      <a:pt x="31" y="266"/>
                      <a:pt x="38" y="261"/>
                      <a:pt x="40" y="253"/>
                    </a:cubicBezTo>
                    <a:cubicBezTo>
                      <a:pt x="41" y="252"/>
                      <a:pt x="63" y="172"/>
                      <a:pt x="142" y="80"/>
                    </a:cubicBezTo>
                    <a:cubicBezTo>
                      <a:pt x="179" y="37"/>
                      <a:pt x="192" y="37"/>
                      <a:pt x="191" y="36"/>
                    </a:cubicBezTo>
                    <a:cubicBezTo>
                      <a:pt x="195" y="40"/>
                      <a:pt x="202" y="55"/>
                      <a:pt x="202" y="121"/>
                    </a:cubicBezTo>
                    <a:cubicBezTo>
                      <a:pt x="202" y="198"/>
                      <a:pt x="202" y="240"/>
                      <a:pt x="230" y="248"/>
                    </a:cubicBezTo>
                    <a:cubicBezTo>
                      <a:pt x="251" y="253"/>
                      <a:pt x="270" y="235"/>
                      <a:pt x="302" y="178"/>
                    </a:cubicBezTo>
                    <a:lnTo>
                      <a:pt x="270" y="160"/>
                    </a:lnTo>
                    <a:cubicBezTo>
                      <a:pt x="256" y="185"/>
                      <a:pt x="247" y="198"/>
                      <a:pt x="241" y="205"/>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652" name="Google Shape;1652;p36"/>
              <p:cNvSpPr/>
              <p:nvPr/>
            </p:nvSpPr>
            <p:spPr>
              <a:xfrm>
                <a:off x="7372408" y="2134628"/>
                <a:ext cx="54720" cy="12960"/>
              </a:xfrm>
              <a:custGeom>
                <a:avLst/>
                <a:gdLst/>
                <a:ahLst/>
                <a:cxnLst/>
                <a:rect l="l" t="t" r="r" b="b"/>
                <a:pathLst>
                  <a:path w="152" h="36" extrusionOk="0">
                    <a:moveTo>
                      <a:pt x="0" y="36"/>
                    </a:moveTo>
                    <a:lnTo>
                      <a:pt x="152" y="36"/>
                    </a:lnTo>
                    <a:lnTo>
                      <a:pt x="152" y="0"/>
                    </a:lnTo>
                    <a:lnTo>
                      <a:pt x="0" y="0"/>
                    </a:lnTo>
                    <a:lnTo>
                      <a:pt x="0" y="36"/>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653" name="Google Shape;1653;p36"/>
              <p:cNvSpPr/>
              <p:nvPr/>
            </p:nvSpPr>
            <p:spPr>
              <a:xfrm>
                <a:off x="7464927" y="2078828"/>
                <a:ext cx="88200" cy="206280"/>
              </a:xfrm>
              <a:custGeom>
                <a:avLst/>
                <a:gdLst/>
                <a:ahLst/>
                <a:cxnLst/>
                <a:rect l="l" t="t" r="r" b="b"/>
                <a:pathLst>
                  <a:path w="245" h="573" extrusionOk="0">
                    <a:moveTo>
                      <a:pt x="200" y="164"/>
                    </a:moveTo>
                    <a:cubicBezTo>
                      <a:pt x="192" y="176"/>
                      <a:pt x="180" y="189"/>
                      <a:pt x="163" y="195"/>
                    </a:cubicBezTo>
                    <a:cubicBezTo>
                      <a:pt x="147" y="201"/>
                      <a:pt x="130" y="199"/>
                      <a:pt x="110" y="188"/>
                    </a:cubicBezTo>
                    <a:cubicBezTo>
                      <a:pt x="102" y="183"/>
                      <a:pt x="80" y="171"/>
                      <a:pt x="91" y="132"/>
                    </a:cubicBezTo>
                    <a:cubicBezTo>
                      <a:pt x="106" y="84"/>
                      <a:pt x="159" y="38"/>
                      <a:pt x="181" y="38"/>
                    </a:cubicBezTo>
                    <a:cubicBezTo>
                      <a:pt x="182" y="38"/>
                      <a:pt x="182" y="38"/>
                      <a:pt x="183" y="38"/>
                    </a:cubicBezTo>
                    <a:cubicBezTo>
                      <a:pt x="184" y="38"/>
                      <a:pt x="187" y="40"/>
                      <a:pt x="189" y="44"/>
                    </a:cubicBezTo>
                    <a:cubicBezTo>
                      <a:pt x="200" y="63"/>
                      <a:pt x="205" y="106"/>
                      <a:pt x="200" y="164"/>
                    </a:cubicBezTo>
                    <a:moveTo>
                      <a:pt x="220" y="25"/>
                    </a:moveTo>
                    <a:cubicBezTo>
                      <a:pt x="209" y="7"/>
                      <a:pt x="195" y="2"/>
                      <a:pt x="186" y="1"/>
                    </a:cubicBezTo>
                    <a:cubicBezTo>
                      <a:pt x="138" y="-2"/>
                      <a:pt x="73" y="66"/>
                      <a:pt x="56" y="122"/>
                    </a:cubicBezTo>
                    <a:cubicBezTo>
                      <a:pt x="43" y="164"/>
                      <a:pt x="56" y="200"/>
                      <a:pt x="92" y="220"/>
                    </a:cubicBezTo>
                    <a:cubicBezTo>
                      <a:pt x="122" y="236"/>
                      <a:pt x="150" y="239"/>
                      <a:pt x="176" y="230"/>
                    </a:cubicBezTo>
                    <a:cubicBezTo>
                      <a:pt x="182" y="228"/>
                      <a:pt x="187" y="225"/>
                      <a:pt x="192" y="222"/>
                    </a:cubicBezTo>
                    <a:cubicBezTo>
                      <a:pt x="182" y="277"/>
                      <a:pt x="165" y="340"/>
                      <a:pt x="137" y="407"/>
                    </a:cubicBezTo>
                    <a:cubicBezTo>
                      <a:pt x="83" y="534"/>
                      <a:pt x="55" y="537"/>
                      <a:pt x="54" y="537"/>
                    </a:cubicBezTo>
                    <a:cubicBezTo>
                      <a:pt x="51" y="535"/>
                      <a:pt x="36" y="515"/>
                      <a:pt x="36" y="440"/>
                    </a:cubicBezTo>
                    <a:lnTo>
                      <a:pt x="0" y="440"/>
                    </a:lnTo>
                    <a:cubicBezTo>
                      <a:pt x="0" y="522"/>
                      <a:pt x="16" y="566"/>
                      <a:pt x="47" y="572"/>
                    </a:cubicBezTo>
                    <a:cubicBezTo>
                      <a:pt x="50" y="573"/>
                      <a:pt x="52" y="573"/>
                      <a:pt x="55" y="573"/>
                    </a:cubicBezTo>
                    <a:cubicBezTo>
                      <a:pt x="79" y="573"/>
                      <a:pt x="116" y="551"/>
                      <a:pt x="170" y="421"/>
                    </a:cubicBezTo>
                    <a:cubicBezTo>
                      <a:pt x="208" y="333"/>
                      <a:pt x="228" y="247"/>
                      <a:pt x="236" y="176"/>
                    </a:cubicBezTo>
                    <a:cubicBezTo>
                      <a:pt x="242" y="166"/>
                      <a:pt x="245" y="159"/>
                      <a:pt x="245" y="158"/>
                    </a:cubicBezTo>
                    <a:lnTo>
                      <a:pt x="237" y="155"/>
                    </a:lnTo>
                    <a:cubicBezTo>
                      <a:pt x="241" y="96"/>
                      <a:pt x="235" y="50"/>
                      <a:pt x="220" y="25"/>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654" name="Google Shape;1654;p36"/>
              <p:cNvSpPr/>
              <p:nvPr/>
            </p:nvSpPr>
            <p:spPr>
              <a:xfrm>
                <a:off x="7652488" y="2058668"/>
                <a:ext cx="106560" cy="106560"/>
              </a:xfrm>
              <a:custGeom>
                <a:avLst/>
                <a:gdLst/>
                <a:ahLst/>
                <a:cxnLst/>
                <a:rect l="l" t="t" r="r" b="b"/>
                <a:pathLst>
                  <a:path w="296" h="296" extrusionOk="0">
                    <a:moveTo>
                      <a:pt x="69" y="204"/>
                    </a:moveTo>
                    <a:lnTo>
                      <a:pt x="296" y="29"/>
                    </a:lnTo>
                    <a:lnTo>
                      <a:pt x="274" y="0"/>
                    </a:lnTo>
                    <a:lnTo>
                      <a:pt x="7" y="206"/>
                    </a:lnTo>
                    <a:cubicBezTo>
                      <a:pt x="0" y="211"/>
                      <a:pt x="-2" y="219"/>
                      <a:pt x="1" y="227"/>
                    </a:cubicBezTo>
                    <a:cubicBezTo>
                      <a:pt x="4" y="234"/>
                      <a:pt x="11" y="239"/>
                      <a:pt x="19" y="238"/>
                    </a:cubicBezTo>
                    <a:cubicBezTo>
                      <a:pt x="20" y="238"/>
                      <a:pt x="140" y="231"/>
                      <a:pt x="182" y="296"/>
                    </a:cubicBezTo>
                    <a:lnTo>
                      <a:pt x="213" y="276"/>
                    </a:lnTo>
                    <a:cubicBezTo>
                      <a:pt x="180" y="225"/>
                      <a:pt x="115" y="209"/>
                      <a:pt x="69" y="204"/>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655" name="Google Shape;1655;p36"/>
              <p:cNvSpPr/>
              <p:nvPr/>
            </p:nvSpPr>
            <p:spPr>
              <a:xfrm>
                <a:off x="7756528" y="2044628"/>
                <a:ext cx="88920" cy="133560"/>
              </a:xfrm>
              <a:custGeom>
                <a:avLst/>
                <a:gdLst/>
                <a:ahLst/>
                <a:cxnLst/>
                <a:rect l="l" t="t" r="r" b="b"/>
                <a:pathLst>
                  <a:path w="247" h="371" extrusionOk="0">
                    <a:moveTo>
                      <a:pt x="226" y="301"/>
                    </a:moveTo>
                    <a:cubicBezTo>
                      <a:pt x="183" y="330"/>
                      <a:pt x="95" y="346"/>
                      <a:pt x="56" y="323"/>
                    </a:cubicBezTo>
                    <a:cubicBezTo>
                      <a:pt x="41" y="314"/>
                      <a:pt x="34" y="300"/>
                      <a:pt x="36" y="278"/>
                    </a:cubicBezTo>
                    <a:cubicBezTo>
                      <a:pt x="42" y="212"/>
                      <a:pt x="111" y="191"/>
                      <a:pt x="147" y="184"/>
                    </a:cubicBezTo>
                    <a:cubicBezTo>
                      <a:pt x="155" y="184"/>
                      <a:pt x="163" y="183"/>
                      <a:pt x="171" y="181"/>
                    </a:cubicBezTo>
                    <a:cubicBezTo>
                      <a:pt x="180" y="178"/>
                      <a:pt x="186" y="169"/>
                      <a:pt x="185" y="160"/>
                    </a:cubicBezTo>
                    <a:cubicBezTo>
                      <a:pt x="183" y="151"/>
                      <a:pt x="175" y="144"/>
                      <a:pt x="165" y="145"/>
                    </a:cubicBezTo>
                    <a:cubicBezTo>
                      <a:pt x="159" y="145"/>
                      <a:pt x="151" y="146"/>
                      <a:pt x="143" y="147"/>
                    </a:cubicBezTo>
                    <a:cubicBezTo>
                      <a:pt x="121" y="147"/>
                      <a:pt x="102" y="138"/>
                      <a:pt x="92" y="122"/>
                    </a:cubicBezTo>
                    <a:cubicBezTo>
                      <a:pt x="81" y="103"/>
                      <a:pt x="86" y="80"/>
                      <a:pt x="106" y="57"/>
                    </a:cubicBezTo>
                    <a:cubicBezTo>
                      <a:pt x="118" y="43"/>
                      <a:pt x="130" y="36"/>
                      <a:pt x="142" y="38"/>
                    </a:cubicBezTo>
                    <a:cubicBezTo>
                      <a:pt x="168" y="39"/>
                      <a:pt x="192" y="69"/>
                      <a:pt x="199" y="81"/>
                    </a:cubicBezTo>
                    <a:lnTo>
                      <a:pt x="230" y="61"/>
                    </a:lnTo>
                    <a:cubicBezTo>
                      <a:pt x="227" y="55"/>
                      <a:pt x="193" y="5"/>
                      <a:pt x="145" y="1"/>
                    </a:cubicBezTo>
                    <a:cubicBezTo>
                      <a:pt x="121" y="-1"/>
                      <a:pt x="98" y="10"/>
                      <a:pt x="78" y="33"/>
                    </a:cubicBezTo>
                    <a:cubicBezTo>
                      <a:pt x="48" y="68"/>
                      <a:pt x="41" y="108"/>
                      <a:pt x="61" y="141"/>
                    </a:cubicBezTo>
                    <a:cubicBezTo>
                      <a:pt x="67" y="151"/>
                      <a:pt x="75" y="159"/>
                      <a:pt x="84" y="165"/>
                    </a:cubicBezTo>
                    <a:cubicBezTo>
                      <a:pt x="42" y="185"/>
                      <a:pt x="4" y="219"/>
                      <a:pt x="0" y="275"/>
                    </a:cubicBezTo>
                    <a:cubicBezTo>
                      <a:pt x="-4" y="320"/>
                      <a:pt x="18" y="343"/>
                      <a:pt x="38" y="355"/>
                    </a:cubicBezTo>
                    <a:cubicBezTo>
                      <a:pt x="57" y="366"/>
                      <a:pt x="82" y="371"/>
                      <a:pt x="108" y="371"/>
                    </a:cubicBezTo>
                    <a:cubicBezTo>
                      <a:pt x="159" y="371"/>
                      <a:pt x="215" y="353"/>
                      <a:pt x="247" y="331"/>
                    </a:cubicBezTo>
                    <a:lnTo>
                      <a:pt x="226" y="301"/>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656" name="Google Shape;1656;p36"/>
              <p:cNvSpPr/>
              <p:nvPr/>
            </p:nvSpPr>
            <p:spPr>
              <a:xfrm>
                <a:off x="6083608" y="2478548"/>
                <a:ext cx="11880" cy="59760"/>
              </a:xfrm>
              <a:custGeom>
                <a:avLst/>
                <a:gdLst/>
                <a:ahLst/>
                <a:cxnLst/>
                <a:rect l="l" t="t" r="r" b="b"/>
                <a:pathLst>
                  <a:path w="33" h="166" extrusionOk="0">
                    <a:moveTo>
                      <a:pt x="33" y="0"/>
                    </a:moveTo>
                    <a:lnTo>
                      <a:pt x="0" y="0"/>
                    </a:lnTo>
                    <a:lnTo>
                      <a:pt x="0" y="166"/>
                    </a:lnTo>
                    <a:lnTo>
                      <a:pt x="33" y="166"/>
                    </a:lnTo>
                    <a:lnTo>
                      <a:pt x="33" y="0"/>
                    </a:lnTo>
                    <a:close/>
                  </a:path>
                </a:pathLst>
              </a:custGeom>
              <a:solidFill>
                <a:schemeClr val="dk1"/>
              </a:solidFill>
              <a:ln>
                <a:noFill/>
              </a:ln>
            </p:spPr>
            <p:txBody>
              <a:bodyPr spcFirstLastPara="1" wrap="square" lIns="90000" tIns="14750" rIns="90000" bIns="1475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657" name="Google Shape;1657;p36"/>
              <p:cNvSpPr/>
              <p:nvPr/>
            </p:nvSpPr>
            <p:spPr>
              <a:xfrm>
                <a:off x="6083608" y="3065348"/>
                <a:ext cx="11880" cy="105480"/>
              </a:xfrm>
              <a:custGeom>
                <a:avLst/>
                <a:gdLst/>
                <a:ahLst/>
                <a:cxnLst/>
                <a:rect l="l" t="t" r="r" b="b"/>
                <a:pathLst>
                  <a:path w="33" h="293" extrusionOk="0">
                    <a:moveTo>
                      <a:pt x="0" y="293"/>
                    </a:moveTo>
                    <a:lnTo>
                      <a:pt x="33" y="293"/>
                    </a:lnTo>
                    <a:lnTo>
                      <a:pt x="33" y="0"/>
                    </a:lnTo>
                    <a:lnTo>
                      <a:pt x="0" y="0"/>
                    </a:lnTo>
                    <a:lnTo>
                      <a:pt x="0" y="293"/>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658" name="Google Shape;1658;p36"/>
              <p:cNvSpPr/>
              <p:nvPr/>
            </p:nvSpPr>
            <p:spPr>
              <a:xfrm>
                <a:off x="6083608" y="3275948"/>
                <a:ext cx="11880" cy="60480"/>
              </a:xfrm>
              <a:custGeom>
                <a:avLst/>
                <a:gdLst/>
                <a:ahLst/>
                <a:cxnLst/>
                <a:rect l="l" t="t" r="r" b="b"/>
                <a:pathLst>
                  <a:path w="33" h="168" extrusionOk="0">
                    <a:moveTo>
                      <a:pt x="0" y="168"/>
                    </a:moveTo>
                    <a:lnTo>
                      <a:pt x="33" y="168"/>
                    </a:lnTo>
                    <a:lnTo>
                      <a:pt x="33" y="0"/>
                    </a:lnTo>
                    <a:lnTo>
                      <a:pt x="0" y="0"/>
                    </a:lnTo>
                    <a:lnTo>
                      <a:pt x="0" y="168"/>
                    </a:lnTo>
                    <a:close/>
                  </a:path>
                </a:pathLst>
              </a:custGeom>
              <a:solidFill>
                <a:schemeClr val="dk1"/>
              </a:solidFill>
              <a:ln>
                <a:noFill/>
              </a:ln>
            </p:spPr>
            <p:txBody>
              <a:bodyPr spcFirstLastPara="1" wrap="square" lIns="90000" tIns="15475" rIns="90000" bIns="1547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659" name="Google Shape;1659;p36"/>
              <p:cNvSpPr/>
              <p:nvPr/>
            </p:nvSpPr>
            <p:spPr>
              <a:xfrm>
                <a:off x="6670048" y="2478548"/>
                <a:ext cx="11880" cy="59760"/>
              </a:xfrm>
              <a:custGeom>
                <a:avLst/>
                <a:gdLst/>
                <a:ahLst/>
                <a:cxnLst/>
                <a:rect l="l" t="t" r="r" b="b"/>
                <a:pathLst>
                  <a:path w="33" h="166" extrusionOk="0">
                    <a:moveTo>
                      <a:pt x="33" y="0"/>
                    </a:moveTo>
                    <a:lnTo>
                      <a:pt x="0" y="0"/>
                    </a:lnTo>
                    <a:lnTo>
                      <a:pt x="0" y="166"/>
                    </a:lnTo>
                    <a:lnTo>
                      <a:pt x="33" y="166"/>
                    </a:lnTo>
                    <a:lnTo>
                      <a:pt x="33" y="0"/>
                    </a:lnTo>
                    <a:close/>
                  </a:path>
                </a:pathLst>
              </a:custGeom>
              <a:solidFill>
                <a:schemeClr val="dk1"/>
              </a:solidFill>
              <a:ln>
                <a:noFill/>
              </a:ln>
            </p:spPr>
            <p:txBody>
              <a:bodyPr spcFirstLastPara="1" wrap="square" lIns="90000" tIns="14750" rIns="90000" bIns="1475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660" name="Google Shape;1660;p36"/>
              <p:cNvSpPr/>
              <p:nvPr/>
            </p:nvSpPr>
            <p:spPr>
              <a:xfrm>
                <a:off x="6670048" y="2643788"/>
                <a:ext cx="11880" cy="105480"/>
              </a:xfrm>
              <a:custGeom>
                <a:avLst/>
                <a:gdLst/>
                <a:ahLst/>
                <a:cxnLst/>
                <a:rect l="l" t="t" r="r" b="b"/>
                <a:pathLst>
                  <a:path w="33" h="293" extrusionOk="0">
                    <a:moveTo>
                      <a:pt x="0" y="293"/>
                    </a:moveTo>
                    <a:lnTo>
                      <a:pt x="33" y="293"/>
                    </a:lnTo>
                    <a:lnTo>
                      <a:pt x="33" y="0"/>
                    </a:lnTo>
                    <a:lnTo>
                      <a:pt x="0" y="0"/>
                    </a:lnTo>
                    <a:lnTo>
                      <a:pt x="0" y="293"/>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661" name="Google Shape;1661;p36"/>
              <p:cNvSpPr/>
              <p:nvPr/>
            </p:nvSpPr>
            <p:spPr>
              <a:xfrm>
                <a:off x="6670048" y="3065348"/>
                <a:ext cx="11880" cy="105480"/>
              </a:xfrm>
              <a:custGeom>
                <a:avLst/>
                <a:gdLst/>
                <a:ahLst/>
                <a:cxnLst/>
                <a:rect l="l" t="t" r="r" b="b"/>
                <a:pathLst>
                  <a:path w="33" h="293" extrusionOk="0">
                    <a:moveTo>
                      <a:pt x="0" y="293"/>
                    </a:moveTo>
                    <a:lnTo>
                      <a:pt x="33" y="293"/>
                    </a:lnTo>
                    <a:lnTo>
                      <a:pt x="33" y="0"/>
                    </a:lnTo>
                    <a:lnTo>
                      <a:pt x="0" y="0"/>
                    </a:lnTo>
                    <a:lnTo>
                      <a:pt x="0" y="293"/>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662" name="Google Shape;1662;p36"/>
              <p:cNvSpPr/>
              <p:nvPr/>
            </p:nvSpPr>
            <p:spPr>
              <a:xfrm>
                <a:off x="6670048" y="3275948"/>
                <a:ext cx="11880" cy="60480"/>
              </a:xfrm>
              <a:custGeom>
                <a:avLst/>
                <a:gdLst/>
                <a:ahLst/>
                <a:cxnLst/>
                <a:rect l="l" t="t" r="r" b="b"/>
                <a:pathLst>
                  <a:path w="33" h="168" extrusionOk="0">
                    <a:moveTo>
                      <a:pt x="0" y="168"/>
                    </a:moveTo>
                    <a:lnTo>
                      <a:pt x="33" y="168"/>
                    </a:lnTo>
                    <a:lnTo>
                      <a:pt x="33" y="0"/>
                    </a:lnTo>
                    <a:lnTo>
                      <a:pt x="0" y="0"/>
                    </a:lnTo>
                    <a:lnTo>
                      <a:pt x="0" y="168"/>
                    </a:lnTo>
                    <a:close/>
                  </a:path>
                </a:pathLst>
              </a:custGeom>
              <a:solidFill>
                <a:schemeClr val="dk1"/>
              </a:solidFill>
              <a:ln>
                <a:noFill/>
              </a:ln>
            </p:spPr>
            <p:txBody>
              <a:bodyPr spcFirstLastPara="1" wrap="square" lIns="90000" tIns="15475" rIns="90000" bIns="1547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663" name="Google Shape;1663;p36"/>
              <p:cNvSpPr/>
              <p:nvPr/>
            </p:nvSpPr>
            <p:spPr>
              <a:xfrm>
                <a:off x="7382848" y="2304126"/>
                <a:ext cx="12240" cy="60480"/>
              </a:xfrm>
              <a:custGeom>
                <a:avLst/>
                <a:gdLst/>
                <a:ahLst/>
                <a:cxnLst/>
                <a:rect l="l" t="t" r="r" b="b"/>
                <a:pathLst>
                  <a:path w="34" h="168" extrusionOk="0">
                    <a:moveTo>
                      <a:pt x="34" y="0"/>
                    </a:moveTo>
                    <a:lnTo>
                      <a:pt x="0" y="0"/>
                    </a:lnTo>
                    <a:lnTo>
                      <a:pt x="0" y="168"/>
                    </a:lnTo>
                    <a:lnTo>
                      <a:pt x="34" y="168"/>
                    </a:lnTo>
                    <a:lnTo>
                      <a:pt x="34" y="0"/>
                    </a:lnTo>
                    <a:close/>
                  </a:path>
                </a:pathLst>
              </a:custGeom>
              <a:solidFill>
                <a:schemeClr val="dk1"/>
              </a:solidFill>
              <a:ln>
                <a:noFill/>
              </a:ln>
            </p:spPr>
            <p:txBody>
              <a:bodyPr spcFirstLastPara="1" wrap="square" lIns="90000" tIns="15475" rIns="90000" bIns="1547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664" name="Google Shape;1664;p36"/>
              <p:cNvSpPr/>
              <p:nvPr/>
            </p:nvSpPr>
            <p:spPr>
              <a:xfrm>
                <a:off x="7382848" y="3062107"/>
                <a:ext cx="12240" cy="106920"/>
              </a:xfrm>
              <a:custGeom>
                <a:avLst/>
                <a:gdLst/>
                <a:ahLst/>
                <a:cxnLst/>
                <a:rect l="l" t="t" r="r" b="b"/>
                <a:pathLst>
                  <a:path w="34" h="297" extrusionOk="0">
                    <a:moveTo>
                      <a:pt x="0" y="297"/>
                    </a:moveTo>
                    <a:lnTo>
                      <a:pt x="34" y="297"/>
                    </a:lnTo>
                    <a:lnTo>
                      <a:pt x="34" y="0"/>
                    </a:lnTo>
                    <a:lnTo>
                      <a:pt x="0" y="0"/>
                    </a:lnTo>
                    <a:lnTo>
                      <a:pt x="0" y="297"/>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665" name="Google Shape;1665;p36"/>
              <p:cNvSpPr/>
              <p:nvPr/>
            </p:nvSpPr>
            <p:spPr>
              <a:xfrm>
                <a:off x="7382848" y="2633708"/>
                <a:ext cx="12240" cy="107280"/>
              </a:xfrm>
              <a:custGeom>
                <a:avLst/>
                <a:gdLst/>
                <a:ahLst/>
                <a:cxnLst/>
                <a:rect l="l" t="t" r="r" b="b"/>
                <a:pathLst>
                  <a:path w="34" h="298" extrusionOk="0">
                    <a:moveTo>
                      <a:pt x="0" y="298"/>
                    </a:moveTo>
                    <a:lnTo>
                      <a:pt x="34" y="298"/>
                    </a:lnTo>
                    <a:lnTo>
                      <a:pt x="34" y="0"/>
                    </a:lnTo>
                    <a:lnTo>
                      <a:pt x="0" y="0"/>
                    </a:lnTo>
                    <a:lnTo>
                      <a:pt x="0" y="298"/>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666" name="Google Shape;1666;p36"/>
              <p:cNvSpPr/>
              <p:nvPr/>
            </p:nvSpPr>
            <p:spPr>
              <a:xfrm>
                <a:off x="7382848" y="3275948"/>
                <a:ext cx="12240" cy="60480"/>
              </a:xfrm>
              <a:custGeom>
                <a:avLst/>
                <a:gdLst/>
                <a:ahLst/>
                <a:cxnLst/>
                <a:rect l="l" t="t" r="r" b="b"/>
                <a:pathLst>
                  <a:path w="34" h="168" extrusionOk="0">
                    <a:moveTo>
                      <a:pt x="0" y="168"/>
                    </a:moveTo>
                    <a:lnTo>
                      <a:pt x="34" y="168"/>
                    </a:lnTo>
                    <a:lnTo>
                      <a:pt x="34" y="0"/>
                    </a:lnTo>
                    <a:lnTo>
                      <a:pt x="0" y="0"/>
                    </a:lnTo>
                    <a:lnTo>
                      <a:pt x="0" y="168"/>
                    </a:lnTo>
                    <a:close/>
                  </a:path>
                </a:pathLst>
              </a:custGeom>
              <a:solidFill>
                <a:schemeClr val="dk1"/>
              </a:solidFill>
              <a:ln>
                <a:noFill/>
              </a:ln>
            </p:spPr>
            <p:txBody>
              <a:bodyPr spcFirstLastPara="1" wrap="square" lIns="90000" tIns="15475" rIns="90000" bIns="1547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667" name="Google Shape;1667;p36"/>
              <p:cNvSpPr/>
              <p:nvPr/>
            </p:nvSpPr>
            <p:spPr>
              <a:xfrm>
                <a:off x="5894247" y="2420228"/>
                <a:ext cx="1917720" cy="742680"/>
              </a:xfrm>
              <a:custGeom>
                <a:avLst/>
                <a:gdLst/>
                <a:ahLst/>
                <a:cxnLst/>
                <a:rect l="l" t="t" r="r" b="b"/>
                <a:pathLst>
                  <a:path w="5327" h="2063" extrusionOk="0">
                    <a:moveTo>
                      <a:pt x="4169" y="1235"/>
                    </a:moveTo>
                    <a:lnTo>
                      <a:pt x="4169" y="1188"/>
                    </a:lnTo>
                    <a:lnTo>
                      <a:pt x="4135" y="1188"/>
                    </a:lnTo>
                    <a:lnTo>
                      <a:pt x="4135" y="1235"/>
                    </a:lnTo>
                    <a:lnTo>
                      <a:pt x="3486" y="1235"/>
                    </a:lnTo>
                    <a:cubicBezTo>
                      <a:pt x="3518" y="1153"/>
                      <a:pt x="3543" y="1058"/>
                      <a:pt x="3559" y="952"/>
                    </a:cubicBezTo>
                    <a:cubicBezTo>
                      <a:pt x="3620" y="572"/>
                      <a:pt x="3760" y="280"/>
                      <a:pt x="3944" y="153"/>
                    </a:cubicBezTo>
                    <a:cubicBezTo>
                      <a:pt x="4006" y="110"/>
                      <a:pt x="4072" y="88"/>
                      <a:pt x="4135" y="82"/>
                    </a:cubicBezTo>
                    <a:lnTo>
                      <a:pt x="4135" y="296"/>
                    </a:lnTo>
                    <a:lnTo>
                      <a:pt x="4169" y="296"/>
                    </a:lnTo>
                    <a:lnTo>
                      <a:pt x="4169" y="80"/>
                    </a:lnTo>
                    <a:cubicBezTo>
                      <a:pt x="4294" y="79"/>
                      <a:pt x="4412" y="136"/>
                      <a:pt x="4487" y="217"/>
                    </a:cubicBezTo>
                    <a:cubicBezTo>
                      <a:pt x="4612" y="353"/>
                      <a:pt x="4656" y="751"/>
                      <a:pt x="4656" y="1051"/>
                    </a:cubicBezTo>
                    <a:cubicBezTo>
                      <a:pt x="4656" y="1069"/>
                      <a:pt x="4656" y="1088"/>
                      <a:pt x="4656" y="1107"/>
                    </a:cubicBezTo>
                    <a:cubicBezTo>
                      <a:pt x="4655" y="1148"/>
                      <a:pt x="4655" y="1191"/>
                      <a:pt x="4656" y="1235"/>
                    </a:cubicBezTo>
                    <a:lnTo>
                      <a:pt x="4169" y="1235"/>
                    </a:lnTo>
                    <a:moveTo>
                      <a:pt x="3064" y="1599"/>
                    </a:moveTo>
                    <a:cubicBezTo>
                      <a:pt x="2873" y="1631"/>
                      <a:pt x="2753" y="1444"/>
                      <a:pt x="2684" y="1269"/>
                    </a:cubicBezTo>
                    <a:lnTo>
                      <a:pt x="3436" y="1269"/>
                    </a:lnTo>
                    <a:cubicBezTo>
                      <a:pt x="3352" y="1458"/>
                      <a:pt x="3225" y="1573"/>
                      <a:pt x="3064" y="1599"/>
                    </a:cubicBezTo>
                    <a:moveTo>
                      <a:pt x="2188" y="1235"/>
                    </a:moveTo>
                    <a:lnTo>
                      <a:pt x="2188" y="1207"/>
                    </a:lnTo>
                    <a:lnTo>
                      <a:pt x="2155" y="1207"/>
                    </a:lnTo>
                    <a:lnTo>
                      <a:pt x="2155" y="1235"/>
                    </a:lnTo>
                    <a:lnTo>
                      <a:pt x="1718" y="1235"/>
                    </a:lnTo>
                    <a:cubicBezTo>
                      <a:pt x="1726" y="1207"/>
                      <a:pt x="1734" y="1176"/>
                      <a:pt x="1740" y="1143"/>
                    </a:cubicBezTo>
                    <a:cubicBezTo>
                      <a:pt x="1813" y="779"/>
                      <a:pt x="1977" y="558"/>
                      <a:pt x="2178" y="552"/>
                    </a:cubicBezTo>
                    <a:cubicBezTo>
                      <a:pt x="2373" y="546"/>
                      <a:pt x="2528" y="792"/>
                      <a:pt x="2580" y="1037"/>
                    </a:cubicBezTo>
                    <a:cubicBezTo>
                      <a:pt x="2590" y="1082"/>
                      <a:pt x="2608" y="1155"/>
                      <a:pt x="2636" y="1235"/>
                    </a:cubicBezTo>
                    <a:lnTo>
                      <a:pt x="2188" y="1235"/>
                    </a:lnTo>
                    <a:moveTo>
                      <a:pt x="1298" y="1651"/>
                    </a:moveTo>
                    <a:cubicBezTo>
                      <a:pt x="1101" y="1727"/>
                      <a:pt x="1006" y="1550"/>
                      <a:pt x="989" y="1514"/>
                    </a:cubicBezTo>
                    <a:cubicBezTo>
                      <a:pt x="972" y="1478"/>
                      <a:pt x="945" y="1379"/>
                      <a:pt x="916" y="1275"/>
                    </a:cubicBezTo>
                    <a:cubicBezTo>
                      <a:pt x="916" y="1273"/>
                      <a:pt x="915" y="1271"/>
                      <a:pt x="915" y="1269"/>
                    </a:cubicBezTo>
                    <a:lnTo>
                      <a:pt x="1674" y="1269"/>
                    </a:lnTo>
                    <a:cubicBezTo>
                      <a:pt x="1589" y="1538"/>
                      <a:pt x="1447" y="1593"/>
                      <a:pt x="1298" y="1651"/>
                    </a:cubicBezTo>
                    <a:moveTo>
                      <a:pt x="559" y="1235"/>
                    </a:moveTo>
                    <a:lnTo>
                      <a:pt x="559" y="1207"/>
                    </a:lnTo>
                    <a:lnTo>
                      <a:pt x="526" y="1207"/>
                    </a:lnTo>
                    <a:lnTo>
                      <a:pt x="526" y="1235"/>
                    </a:lnTo>
                    <a:lnTo>
                      <a:pt x="274" y="1235"/>
                    </a:lnTo>
                    <a:cubicBezTo>
                      <a:pt x="321" y="1057"/>
                      <a:pt x="373" y="892"/>
                      <a:pt x="415" y="843"/>
                    </a:cubicBezTo>
                    <a:cubicBezTo>
                      <a:pt x="445" y="808"/>
                      <a:pt x="484" y="786"/>
                      <a:pt x="526" y="777"/>
                    </a:cubicBezTo>
                    <a:lnTo>
                      <a:pt x="526" y="914"/>
                    </a:lnTo>
                    <a:lnTo>
                      <a:pt x="559" y="914"/>
                    </a:lnTo>
                    <a:lnTo>
                      <a:pt x="559" y="773"/>
                    </a:lnTo>
                    <a:cubicBezTo>
                      <a:pt x="565" y="772"/>
                      <a:pt x="571" y="772"/>
                      <a:pt x="576" y="772"/>
                    </a:cubicBezTo>
                    <a:cubicBezTo>
                      <a:pt x="642" y="775"/>
                      <a:pt x="705" y="808"/>
                      <a:pt x="742" y="859"/>
                    </a:cubicBezTo>
                    <a:cubicBezTo>
                      <a:pt x="780" y="912"/>
                      <a:pt x="829" y="1083"/>
                      <a:pt x="871" y="1235"/>
                    </a:cubicBezTo>
                    <a:lnTo>
                      <a:pt x="559" y="1235"/>
                    </a:lnTo>
                    <a:moveTo>
                      <a:pt x="4691" y="1269"/>
                    </a:moveTo>
                    <a:lnTo>
                      <a:pt x="4829" y="1269"/>
                    </a:lnTo>
                    <a:lnTo>
                      <a:pt x="4829" y="1235"/>
                    </a:lnTo>
                    <a:lnTo>
                      <a:pt x="4690" y="1235"/>
                    </a:lnTo>
                    <a:cubicBezTo>
                      <a:pt x="4689" y="1192"/>
                      <a:pt x="4689" y="1149"/>
                      <a:pt x="4689" y="1107"/>
                    </a:cubicBezTo>
                    <a:cubicBezTo>
                      <a:pt x="4689" y="1088"/>
                      <a:pt x="4689" y="1069"/>
                      <a:pt x="4689" y="1051"/>
                    </a:cubicBezTo>
                    <a:cubicBezTo>
                      <a:pt x="4689" y="730"/>
                      <a:pt x="4643" y="337"/>
                      <a:pt x="4512" y="194"/>
                    </a:cubicBezTo>
                    <a:cubicBezTo>
                      <a:pt x="4466" y="145"/>
                      <a:pt x="4404" y="104"/>
                      <a:pt x="4336" y="78"/>
                    </a:cubicBezTo>
                    <a:lnTo>
                      <a:pt x="4471" y="78"/>
                    </a:lnTo>
                    <a:lnTo>
                      <a:pt x="4471" y="44"/>
                    </a:lnTo>
                    <a:lnTo>
                      <a:pt x="4169" y="44"/>
                    </a:lnTo>
                    <a:lnTo>
                      <a:pt x="4169" y="0"/>
                    </a:lnTo>
                    <a:lnTo>
                      <a:pt x="4135" y="0"/>
                    </a:lnTo>
                    <a:lnTo>
                      <a:pt x="4135" y="44"/>
                    </a:lnTo>
                    <a:lnTo>
                      <a:pt x="3879" y="44"/>
                    </a:lnTo>
                    <a:lnTo>
                      <a:pt x="3879" y="78"/>
                    </a:lnTo>
                    <a:lnTo>
                      <a:pt x="4014" y="78"/>
                    </a:lnTo>
                    <a:cubicBezTo>
                      <a:pt x="3984" y="90"/>
                      <a:pt x="3954" y="105"/>
                      <a:pt x="3925" y="125"/>
                    </a:cubicBezTo>
                    <a:cubicBezTo>
                      <a:pt x="3734" y="257"/>
                      <a:pt x="3588" y="557"/>
                      <a:pt x="3526" y="947"/>
                    </a:cubicBezTo>
                    <a:cubicBezTo>
                      <a:pt x="3509" y="1056"/>
                      <a:pt x="3483" y="1152"/>
                      <a:pt x="3450" y="1235"/>
                    </a:cubicBezTo>
                    <a:lnTo>
                      <a:pt x="2672" y="1235"/>
                    </a:lnTo>
                    <a:cubicBezTo>
                      <a:pt x="2642" y="1152"/>
                      <a:pt x="2623" y="1076"/>
                      <a:pt x="2613" y="1030"/>
                    </a:cubicBezTo>
                    <a:cubicBezTo>
                      <a:pt x="2568" y="817"/>
                      <a:pt x="2445" y="591"/>
                      <a:pt x="2271" y="534"/>
                    </a:cubicBezTo>
                    <a:cubicBezTo>
                      <a:pt x="2387" y="531"/>
                      <a:pt x="2473" y="534"/>
                      <a:pt x="2488" y="544"/>
                    </a:cubicBezTo>
                    <a:cubicBezTo>
                      <a:pt x="2487" y="543"/>
                      <a:pt x="2485" y="540"/>
                      <a:pt x="2485" y="536"/>
                    </a:cubicBezTo>
                    <a:lnTo>
                      <a:pt x="2518" y="536"/>
                    </a:lnTo>
                    <a:cubicBezTo>
                      <a:pt x="2518" y="529"/>
                      <a:pt x="2516" y="523"/>
                      <a:pt x="2511" y="519"/>
                    </a:cubicBezTo>
                    <a:cubicBezTo>
                      <a:pt x="2469" y="480"/>
                      <a:pt x="2030" y="509"/>
                      <a:pt x="1896" y="519"/>
                    </a:cubicBezTo>
                    <a:lnTo>
                      <a:pt x="1898" y="552"/>
                    </a:lnTo>
                    <a:cubicBezTo>
                      <a:pt x="1954" y="548"/>
                      <a:pt x="2012" y="545"/>
                      <a:pt x="2067" y="542"/>
                    </a:cubicBezTo>
                    <a:cubicBezTo>
                      <a:pt x="1900" y="608"/>
                      <a:pt x="1771" y="817"/>
                      <a:pt x="1707" y="1137"/>
                    </a:cubicBezTo>
                    <a:cubicBezTo>
                      <a:pt x="1700" y="1173"/>
                      <a:pt x="1692" y="1205"/>
                      <a:pt x="1683" y="1235"/>
                    </a:cubicBezTo>
                    <a:lnTo>
                      <a:pt x="906" y="1235"/>
                    </a:lnTo>
                    <a:cubicBezTo>
                      <a:pt x="861" y="1072"/>
                      <a:pt x="811" y="898"/>
                      <a:pt x="769" y="839"/>
                    </a:cubicBezTo>
                    <a:cubicBezTo>
                      <a:pt x="741" y="800"/>
                      <a:pt x="699" y="771"/>
                      <a:pt x="652" y="754"/>
                    </a:cubicBezTo>
                    <a:lnTo>
                      <a:pt x="951" y="754"/>
                    </a:lnTo>
                    <a:lnTo>
                      <a:pt x="951" y="720"/>
                    </a:lnTo>
                    <a:lnTo>
                      <a:pt x="559" y="720"/>
                    </a:lnTo>
                    <a:lnTo>
                      <a:pt x="559" y="621"/>
                    </a:lnTo>
                    <a:lnTo>
                      <a:pt x="526" y="621"/>
                    </a:lnTo>
                    <a:lnTo>
                      <a:pt x="526" y="720"/>
                    </a:lnTo>
                    <a:lnTo>
                      <a:pt x="223" y="720"/>
                    </a:lnTo>
                    <a:lnTo>
                      <a:pt x="223" y="754"/>
                    </a:lnTo>
                    <a:lnTo>
                      <a:pt x="485" y="754"/>
                    </a:lnTo>
                    <a:cubicBezTo>
                      <a:pt x="449" y="768"/>
                      <a:pt x="417" y="790"/>
                      <a:pt x="390" y="821"/>
                    </a:cubicBezTo>
                    <a:cubicBezTo>
                      <a:pt x="344" y="875"/>
                      <a:pt x="288" y="1050"/>
                      <a:pt x="240" y="1235"/>
                    </a:cubicBezTo>
                    <a:lnTo>
                      <a:pt x="0" y="1235"/>
                    </a:lnTo>
                    <a:lnTo>
                      <a:pt x="0" y="1269"/>
                    </a:lnTo>
                    <a:lnTo>
                      <a:pt x="231" y="1269"/>
                    </a:lnTo>
                    <a:cubicBezTo>
                      <a:pt x="170" y="1507"/>
                      <a:pt x="121" y="1751"/>
                      <a:pt x="117" y="1769"/>
                    </a:cubicBezTo>
                    <a:lnTo>
                      <a:pt x="150" y="1776"/>
                    </a:lnTo>
                    <a:cubicBezTo>
                      <a:pt x="151" y="1771"/>
                      <a:pt x="203" y="1514"/>
                      <a:pt x="266" y="1269"/>
                    </a:cubicBezTo>
                    <a:lnTo>
                      <a:pt x="526" y="1269"/>
                    </a:lnTo>
                    <a:lnTo>
                      <a:pt x="526" y="1499"/>
                    </a:lnTo>
                    <a:lnTo>
                      <a:pt x="559" y="1499"/>
                    </a:lnTo>
                    <a:lnTo>
                      <a:pt x="559" y="1269"/>
                    </a:lnTo>
                    <a:lnTo>
                      <a:pt x="880" y="1269"/>
                    </a:lnTo>
                    <a:cubicBezTo>
                      <a:pt x="881" y="1274"/>
                      <a:pt x="883" y="1279"/>
                      <a:pt x="884" y="1284"/>
                    </a:cubicBezTo>
                    <a:cubicBezTo>
                      <a:pt x="914" y="1394"/>
                      <a:pt x="940" y="1489"/>
                      <a:pt x="958" y="1528"/>
                    </a:cubicBezTo>
                    <a:cubicBezTo>
                      <a:pt x="988" y="1591"/>
                      <a:pt x="1040" y="1653"/>
                      <a:pt x="1110" y="1683"/>
                    </a:cubicBezTo>
                    <a:lnTo>
                      <a:pt x="912" y="1683"/>
                    </a:lnTo>
                    <a:lnTo>
                      <a:pt x="912" y="1717"/>
                    </a:lnTo>
                    <a:lnTo>
                      <a:pt x="1623" y="1717"/>
                    </a:lnTo>
                    <a:lnTo>
                      <a:pt x="1623" y="1683"/>
                    </a:lnTo>
                    <a:lnTo>
                      <a:pt x="1306" y="1683"/>
                    </a:lnTo>
                    <a:cubicBezTo>
                      <a:pt x="1308" y="1683"/>
                      <a:pt x="1309" y="1682"/>
                      <a:pt x="1310" y="1682"/>
                    </a:cubicBezTo>
                    <a:cubicBezTo>
                      <a:pt x="1462" y="1623"/>
                      <a:pt x="1619" y="1562"/>
                      <a:pt x="1709" y="1269"/>
                    </a:cubicBezTo>
                    <a:lnTo>
                      <a:pt x="2155" y="1269"/>
                    </a:lnTo>
                    <a:lnTo>
                      <a:pt x="2155" y="1499"/>
                    </a:lnTo>
                    <a:lnTo>
                      <a:pt x="2188" y="1499"/>
                    </a:lnTo>
                    <a:lnTo>
                      <a:pt x="2188" y="1269"/>
                    </a:lnTo>
                    <a:lnTo>
                      <a:pt x="2649" y="1269"/>
                    </a:lnTo>
                    <a:cubicBezTo>
                      <a:pt x="2707" y="1421"/>
                      <a:pt x="2803" y="1587"/>
                      <a:pt x="2951" y="1627"/>
                    </a:cubicBezTo>
                    <a:lnTo>
                      <a:pt x="2782" y="1627"/>
                    </a:lnTo>
                    <a:lnTo>
                      <a:pt x="2782" y="1661"/>
                    </a:lnTo>
                    <a:lnTo>
                      <a:pt x="3409" y="1661"/>
                    </a:lnTo>
                    <a:lnTo>
                      <a:pt x="3409" y="1627"/>
                    </a:lnTo>
                    <a:lnTo>
                      <a:pt x="3094" y="1627"/>
                    </a:lnTo>
                    <a:cubicBezTo>
                      <a:pt x="3259" y="1591"/>
                      <a:pt x="3388" y="1467"/>
                      <a:pt x="3472" y="1269"/>
                    </a:cubicBezTo>
                    <a:lnTo>
                      <a:pt x="4135" y="1269"/>
                    </a:lnTo>
                    <a:lnTo>
                      <a:pt x="4135" y="1485"/>
                    </a:lnTo>
                    <a:lnTo>
                      <a:pt x="4169" y="1485"/>
                    </a:lnTo>
                    <a:lnTo>
                      <a:pt x="4169" y="1269"/>
                    </a:lnTo>
                    <a:lnTo>
                      <a:pt x="4657" y="1269"/>
                    </a:lnTo>
                    <a:cubicBezTo>
                      <a:pt x="4670" y="1559"/>
                      <a:pt x="4758" y="1892"/>
                      <a:pt x="5317" y="2063"/>
                    </a:cubicBezTo>
                    <a:lnTo>
                      <a:pt x="5327" y="2031"/>
                    </a:lnTo>
                    <a:cubicBezTo>
                      <a:pt x="4787" y="1866"/>
                      <a:pt x="4703" y="1556"/>
                      <a:pt x="4691" y="1269"/>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668" name="Google Shape;1668;p36"/>
              <p:cNvSpPr/>
              <p:nvPr/>
            </p:nvSpPr>
            <p:spPr>
              <a:xfrm>
                <a:off x="6272248" y="3071468"/>
                <a:ext cx="79560" cy="134280"/>
              </a:xfrm>
              <a:custGeom>
                <a:avLst/>
                <a:gdLst/>
                <a:ahLst/>
                <a:cxnLst/>
                <a:rect l="l" t="t" r="r" b="b"/>
                <a:pathLst>
                  <a:path w="221" h="373" extrusionOk="0">
                    <a:moveTo>
                      <a:pt x="145" y="107"/>
                    </a:moveTo>
                    <a:cubicBezTo>
                      <a:pt x="166" y="70"/>
                      <a:pt x="180" y="52"/>
                      <a:pt x="187" y="43"/>
                    </a:cubicBezTo>
                    <a:cubicBezTo>
                      <a:pt x="188" y="48"/>
                      <a:pt x="187" y="54"/>
                      <a:pt x="187" y="63"/>
                    </a:cubicBezTo>
                    <a:cubicBezTo>
                      <a:pt x="185" y="84"/>
                      <a:pt x="161" y="111"/>
                      <a:pt x="129" y="138"/>
                    </a:cubicBezTo>
                    <a:cubicBezTo>
                      <a:pt x="134" y="127"/>
                      <a:pt x="139" y="116"/>
                      <a:pt x="145" y="107"/>
                    </a:cubicBezTo>
                    <a:moveTo>
                      <a:pt x="118" y="372"/>
                    </a:moveTo>
                    <a:cubicBezTo>
                      <a:pt x="199" y="353"/>
                      <a:pt x="219" y="285"/>
                      <a:pt x="220" y="282"/>
                    </a:cubicBezTo>
                    <a:lnTo>
                      <a:pt x="187" y="273"/>
                    </a:lnTo>
                    <a:cubicBezTo>
                      <a:pt x="187" y="275"/>
                      <a:pt x="172" y="325"/>
                      <a:pt x="110" y="339"/>
                    </a:cubicBezTo>
                    <a:cubicBezTo>
                      <a:pt x="101" y="341"/>
                      <a:pt x="99" y="339"/>
                      <a:pt x="97" y="336"/>
                    </a:cubicBezTo>
                    <a:cubicBezTo>
                      <a:pt x="82" y="316"/>
                      <a:pt x="89" y="257"/>
                      <a:pt x="107" y="197"/>
                    </a:cubicBezTo>
                    <a:cubicBezTo>
                      <a:pt x="160" y="160"/>
                      <a:pt x="217" y="110"/>
                      <a:pt x="220" y="66"/>
                    </a:cubicBezTo>
                    <a:cubicBezTo>
                      <a:pt x="222" y="38"/>
                      <a:pt x="223" y="8"/>
                      <a:pt x="201" y="1"/>
                    </a:cubicBezTo>
                    <a:cubicBezTo>
                      <a:pt x="180" y="-5"/>
                      <a:pt x="159" y="16"/>
                      <a:pt x="116" y="90"/>
                    </a:cubicBezTo>
                    <a:cubicBezTo>
                      <a:pt x="102" y="113"/>
                      <a:pt x="89" y="143"/>
                      <a:pt x="78" y="176"/>
                    </a:cubicBezTo>
                    <a:cubicBezTo>
                      <a:pt x="51" y="194"/>
                      <a:pt x="23" y="211"/>
                      <a:pt x="0" y="223"/>
                    </a:cubicBezTo>
                    <a:lnTo>
                      <a:pt x="15" y="253"/>
                    </a:lnTo>
                    <a:cubicBezTo>
                      <a:pt x="21" y="250"/>
                      <a:pt x="40" y="239"/>
                      <a:pt x="65" y="225"/>
                    </a:cubicBezTo>
                    <a:cubicBezTo>
                      <a:pt x="52" y="278"/>
                      <a:pt x="51" y="329"/>
                      <a:pt x="70" y="356"/>
                    </a:cubicBezTo>
                    <a:cubicBezTo>
                      <a:pt x="78" y="367"/>
                      <a:pt x="90" y="373"/>
                      <a:pt x="105" y="373"/>
                    </a:cubicBezTo>
                    <a:cubicBezTo>
                      <a:pt x="109" y="373"/>
                      <a:pt x="113" y="373"/>
                      <a:pt x="118" y="372"/>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669" name="Google Shape;1669;p36"/>
              <p:cNvSpPr/>
              <p:nvPr/>
            </p:nvSpPr>
            <p:spPr>
              <a:xfrm>
                <a:off x="6364768" y="3144908"/>
                <a:ext cx="42120" cy="56880"/>
              </a:xfrm>
              <a:custGeom>
                <a:avLst/>
                <a:gdLst/>
                <a:ahLst/>
                <a:cxnLst/>
                <a:rect l="l" t="t" r="r" b="b"/>
                <a:pathLst>
                  <a:path w="117" h="158" extrusionOk="0">
                    <a:moveTo>
                      <a:pt x="9" y="152"/>
                    </a:moveTo>
                    <a:cubicBezTo>
                      <a:pt x="11" y="154"/>
                      <a:pt x="17" y="158"/>
                      <a:pt x="25" y="158"/>
                    </a:cubicBezTo>
                    <a:cubicBezTo>
                      <a:pt x="28" y="158"/>
                      <a:pt x="33" y="158"/>
                      <a:pt x="37" y="156"/>
                    </a:cubicBezTo>
                    <a:cubicBezTo>
                      <a:pt x="80" y="137"/>
                      <a:pt x="116" y="85"/>
                      <a:pt x="117" y="83"/>
                    </a:cubicBezTo>
                    <a:lnTo>
                      <a:pt x="89" y="64"/>
                    </a:lnTo>
                    <a:cubicBezTo>
                      <a:pt x="89" y="64"/>
                      <a:pt x="64" y="102"/>
                      <a:pt x="33" y="120"/>
                    </a:cubicBezTo>
                    <a:cubicBezTo>
                      <a:pt x="35" y="99"/>
                      <a:pt x="47" y="55"/>
                      <a:pt x="63" y="12"/>
                    </a:cubicBezTo>
                    <a:lnTo>
                      <a:pt x="31" y="0"/>
                    </a:lnTo>
                    <a:cubicBezTo>
                      <a:pt x="-16" y="128"/>
                      <a:pt x="3" y="146"/>
                      <a:pt x="9" y="152"/>
                    </a:cubicBezTo>
                    <a:close/>
                  </a:path>
                </a:pathLst>
              </a:custGeom>
              <a:solidFill>
                <a:schemeClr val="dk1"/>
              </a:solidFill>
              <a:ln>
                <a:noFill/>
              </a:ln>
            </p:spPr>
            <p:txBody>
              <a:bodyPr spcFirstLastPara="1" wrap="square" lIns="90000" tIns="11875" rIns="90000" bIns="1187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670" name="Google Shape;1670;p36"/>
              <p:cNvSpPr/>
              <p:nvPr/>
            </p:nvSpPr>
            <p:spPr>
              <a:xfrm>
                <a:off x="6405808" y="3130868"/>
                <a:ext cx="103680" cy="68760"/>
              </a:xfrm>
              <a:custGeom>
                <a:avLst/>
                <a:gdLst/>
                <a:ahLst/>
                <a:cxnLst/>
                <a:rect l="l" t="t" r="r" b="b"/>
                <a:pathLst>
                  <a:path w="288" h="191" extrusionOk="0">
                    <a:moveTo>
                      <a:pt x="34" y="35"/>
                    </a:moveTo>
                    <a:lnTo>
                      <a:pt x="1" y="170"/>
                    </a:lnTo>
                    <a:cubicBezTo>
                      <a:pt x="-1" y="178"/>
                      <a:pt x="3" y="187"/>
                      <a:pt x="12" y="190"/>
                    </a:cubicBezTo>
                    <a:cubicBezTo>
                      <a:pt x="13" y="190"/>
                      <a:pt x="15" y="191"/>
                      <a:pt x="17" y="191"/>
                    </a:cubicBezTo>
                    <a:cubicBezTo>
                      <a:pt x="24" y="191"/>
                      <a:pt x="30" y="187"/>
                      <a:pt x="32" y="181"/>
                    </a:cubicBezTo>
                    <a:cubicBezTo>
                      <a:pt x="65" y="110"/>
                      <a:pt x="108" y="45"/>
                      <a:pt x="123" y="44"/>
                    </a:cubicBezTo>
                    <a:cubicBezTo>
                      <a:pt x="123" y="44"/>
                      <a:pt x="124" y="45"/>
                      <a:pt x="126" y="47"/>
                    </a:cubicBezTo>
                    <a:cubicBezTo>
                      <a:pt x="155" y="102"/>
                      <a:pt x="136" y="162"/>
                      <a:pt x="136" y="163"/>
                    </a:cubicBezTo>
                    <a:cubicBezTo>
                      <a:pt x="133" y="171"/>
                      <a:pt x="137" y="180"/>
                      <a:pt x="145" y="184"/>
                    </a:cubicBezTo>
                    <a:cubicBezTo>
                      <a:pt x="153" y="187"/>
                      <a:pt x="162" y="184"/>
                      <a:pt x="166" y="176"/>
                    </a:cubicBezTo>
                    <a:cubicBezTo>
                      <a:pt x="193" y="126"/>
                      <a:pt x="226" y="70"/>
                      <a:pt x="246" y="45"/>
                    </a:cubicBezTo>
                    <a:cubicBezTo>
                      <a:pt x="246" y="62"/>
                      <a:pt x="245" y="78"/>
                      <a:pt x="243" y="93"/>
                    </a:cubicBezTo>
                    <a:cubicBezTo>
                      <a:pt x="240" y="129"/>
                      <a:pt x="238" y="155"/>
                      <a:pt x="254" y="170"/>
                    </a:cubicBezTo>
                    <a:cubicBezTo>
                      <a:pt x="262" y="178"/>
                      <a:pt x="273" y="181"/>
                      <a:pt x="288" y="179"/>
                    </a:cubicBezTo>
                    <a:lnTo>
                      <a:pt x="284" y="146"/>
                    </a:lnTo>
                    <a:cubicBezTo>
                      <a:pt x="282" y="146"/>
                      <a:pt x="281" y="146"/>
                      <a:pt x="280" y="146"/>
                    </a:cubicBezTo>
                    <a:cubicBezTo>
                      <a:pt x="278" y="146"/>
                      <a:pt x="277" y="146"/>
                      <a:pt x="277" y="146"/>
                    </a:cubicBezTo>
                    <a:cubicBezTo>
                      <a:pt x="273" y="141"/>
                      <a:pt x="275" y="115"/>
                      <a:pt x="277" y="96"/>
                    </a:cubicBezTo>
                    <a:cubicBezTo>
                      <a:pt x="278" y="77"/>
                      <a:pt x="280" y="57"/>
                      <a:pt x="280" y="34"/>
                    </a:cubicBezTo>
                    <a:cubicBezTo>
                      <a:pt x="280" y="15"/>
                      <a:pt x="274" y="3"/>
                      <a:pt x="261" y="0"/>
                    </a:cubicBezTo>
                    <a:cubicBezTo>
                      <a:pt x="252" y="-2"/>
                      <a:pt x="233" y="-7"/>
                      <a:pt x="174" y="93"/>
                    </a:cubicBezTo>
                    <a:cubicBezTo>
                      <a:pt x="172" y="73"/>
                      <a:pt x="166" y="52"/>
                      <a:pt x="155" y="31"/>
                    </a:cubicBezTo>
                    <a:cubicBezTo>
                      <a:pt x="145" y="13"/>
                      <a:pt x="131" y="11"/>
                      <a:pt x="123" y="11"/>
                    </a:cubicBezTo>
                    <a:cubicBezTo>
                      <a:pt x="104" y="11"/>
                      <a:pt x="83" y="31"/>
                      <a:pt x="64" y="57"/>
                    </a:cubicBezTo>
                    <a:lnTo>
                      <a:pt x="67" y="44"/>
                    </a:lnTo>
                    <a:lnTo>
                      <a:pt x="34" y="35"/>
                    </a:lnTo>
                    <a:close/>
                  </a:path>
                </a:pathLst>
              </a:custGeom>
              <a:solidFill>
                <a:schemeClr val="dk1"/>
              </a:solidFill>
              <a:ln>
                <a:noFill/>
              </a:ln>
            </p:spPr>
            <p:txBody>
              <a:bodyPr spcFirstLastPara="1" wrap="square" lIns="90000" tIns="23750" rIns="90000" bIns="2375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671" name="Google Shape;1671;p36"/>
              <p:cNvSpPr/>
              <p:nvPr/>
            </p:nvSpPr>
            <p:spPr>
              <a:xfrm>
                <a:off x="6383847" y="3105668"/>
                <a:ext cx="14040" cy="12240"/>
              </a:xfrm>
              <a:custGeom>
                <a:avLst/>
                <a:gdLst/>
                <a:ahLst/>
                <a:cxnLst/>
                <a:rect l="l" t="t" r="r" b="b"/>
                <a:pathLst>
                  <a:path w="39" h="34" extrusionOk="0">
                    <a:moveTo>
                      <a:pt x="39" y="6"/>
                    </a:moveTo>
                    <a:lnTo>
                      <a:pt x="6" y="0"/>
                    </a:lnTo>
                    <a:lnTo>
                      <a:pt x="0" y="28"/>
                    </a:lnTo>
                    <a:lnTo>
                      <a:pt x="33" y="34"/>
                    </a:lnTo>
                    <a:lnTo>
                      <a:pt x="39" y="6"/>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672" name="Google Shape;1672;p36"/>
              <p:cNvSpPr/>
              <p:nvPr/>
            </p:nvSpPr>
            <p:spPr>
              <a:xfrm>
                <a:off x="6301047" y="3245348"/>
                <a:ext cx="287640" cy="81000"/>
              </a:xfrm>
              <a:custGeom>
                <a:avLst/>
                <a:gdLst/>
                <a:ahLst/>
                <a:cxnLst/>
                <a:rect l="l" t="t" r="r" b="b"/>
                <a:pathLst>
                  <a:path w="799" h="225" extrusionOk="0">
                    <a:moveTo>
                      <a:pt x="682" y="192"/>
                    </a:moveTo>
                    <a:cubicBezTo>
                      <a:pt x="673" y="192"/>
                      <a:pt x="670" y="190"/>
                      <a:pt x="669" y="189"/>
                    </a:cubicBezTo>
                    <a:cubicBezTo>
                      <a:pt x="660" y="180"/>
                      <a:pt x="660" y="151"/>
                      <a:pt x="660" y="127"/>
                    </a:cubicBezTo>
                    <a:cubicBezTo>
                      <a:pt x="660" y="96"/>
                      <a:pt x="661" y="65"/>
                      <a:pt x="647" y="43"/>
                    </a:cubicBezTo>
                    <a:cubicBezTo>
                      <a:pt x="641" y="33"/>
                      <a:pt x="632" y="27"/>
                      <a:pt x="621" y="28"/>
                    </a:cubicBezTo>
                    <a:cubicBezTo>
                      <a:pt x="601" y="29"/>
                      <a:pt x="576" y="55"/>
                      <a:pt x="552" y="88"/>
                    </a:cubicBezTo>
                    <a:cubicBezTo>
                      <a:pt x="551" y="85"/>
                      <a:pt x="548" y="83"/>
                      <a:pt x="545" y="82"/>
                    </a:cubicBezTo>
                    <a:cubicBezTo>
                      <a:pt x="538" y="78"/>
                      <a:pt x="529" y="80"/>
                      <a:pt x="524" y="87"/>
                    </a:cubicBezTo>
                    <a:cubicBezTo>
                      <a:pt x="504" y="114"/>
                      <a:pt x="438" y="191"/>
                      <a:pt x="398" y="176"/>
                    </a:cubicBezTo>
                    <a:cubicBezTo>
                      <a:pt x="360" y="162"/>
                      <a:pt x="377" y="75"/>
                      <a:pt x="386" y="45"/>
                    </a:cubicBezTo>
                    <a:cubicBezTo>
                      <a:pt x="388" y="37"/>
                      <a:pt x="384" y="28"/>
                      <a:pt x="376" y="25"/>
                    </a:cubicBezTo>
                    <a:cubicBezTo>
                      <a:pt x="368" y="22"/>
                      <a:pt x="359" y="25"/>
                      <a:pt x="355" y="33"/>
                    </a:cubicBezTo>
                    <a:cubicBezTo>
                      <a:pt x="331" y="81"/>
                      <a:pt x="283" y="152"/>
                      <a:pt x="254" y="158"/>
                    </a:cubicBezTo>
                    <a:cubicBezTo>
                      <a:pt x="251" y="159"/>
                      <a:pt x="249" y="159"/>
                      <a:pt x="248" y="160"/>
                    </a:cubicBezTo>
                    <a:cubicBezTo>
                      <a:pt x="245" y="151"/>
                      <a:pt x="252" y="121"/>
                      <a:pt x="257" y="98"/>
                    </a:cubicBezTo>
                    <a:cubicBezTo>
                      <a:pt x="261" y="80"/>
                      <a:pt x="266" y="59"/>
                      <a:pt x="269" y="37"/>
                    </a:cubicBezTo>
                    <a:cubicBezTo>
                      <a:pt x="270" y="30"/>
                      <a:pt x="273" y="8"/>
                      <a:pt x="255" y="2"/>
                    </a:cubicBezTo>
                    <a:cubicBezTo>
                      <a:pt x="245" y="-2"/>
                      <a:pt x="229" y="-8"/>
                      <a:pt x="162" y="96"/>
                    </a:cubicBezTo>
                    <a:cubicBezTo>
                      <a:pt x="163" y="82"/>
                      <a:pt x="165" y="67"/>
                      <a:pt x="168" y="48"/>
                    </a:cubicBezTo>
                    <a:cubicBezTo>
                      <a:pt x="171" y="30"/>
                      <a:pt x="166" y="18"/>
                      <a:pt x="154" y="13"/>
                    </a:cubicBezTo>
                    <a:cubicBezTo>
                      <a:pt x="147" y="10"/>
                      <a:pt x="133" y="4"/>
                      <a:pt x="87" y="54"/>
                    </a:cubicBezTo>
                    <a:lnTo>
                      <a:pt x="105" y="14"/>
                    </a:lnTo>
                    <a:lnTo>
                      <a:pt x="75" y="0"/>
                    </a:lnTo>
                    <a:lnTo>
                      <a:pt x="2" y="162"/>
                    </a:lnTo>
                    <a:cubicBezTo>
                      <a:pt x="-2" y="170"/>
                      <a:pt x="1" y="179"/>
                      <a:pt x="9" y="184"/>
                    </a:cubicBezTo>
                    <a:cubicBezTo>
                      <a:pt x="16" y="188"/>
                      <a:pt x="26" y="186"/>
                      <a:pt x="31" y="179"/>
                    </a:cubicBezTo>
                    <a:cubicBezTo>
                      <a:pt x="66" y="131"/>
                      <a:pt x="109" y="77"/>
                      <a:pt x="133" y="55"/>
                    </a:cubicBezTo>
                    <a:cubicBezTo>
                      <a:pt x="124" y="126"/>
                      <a:pt x="123" y="162"/>
                      <a:pt x="123" y="164"/>
                    </a:cubicBezTo>
                    <a:cubicBezTo>
                      <a:pt x="123" y="171"/>
                      <a:pt x="128" y="178"/>
                      <a:pt x="136" y="180"/>
                    </a:cubicBezTo>
                    <a:cubicBezTo>
                      <a:pt x="143" y="182"/>
                      <a:pt x="151" y="179"/>
                      <a:pt x="155" y="172"/>
                    </a:cubicBezTo>
                    <a:cubicBezTo>
                      <a:pt x="180" y="130"/>
                      <a:pt x="211" y="83"/>
                      <a:pt x="232" y="56"/>
                    </a:cubicBezTo>
                    <a:cubicBezTo>
                      <a:pt x="229" y="68"/>
                      <a:pt x="227" y="80"/>
                      <a:pt x="224" y="91"/>
                    </a:cubicBezTo>
                    <a:cubicBezTo>
                      <a:pt x="214" y="135"/>
                      <a:pt x="207" y="166"/>
                      <a:pt x="224" y="184"/>
                    </a:cubicBezTo>
                    <a:cubicBezTo>
                      <a:pt x="233" y="192"/>
                      <a:pt x="245" y="195"/>
                      <a:pt x="261" y="191"/>
                    </a:cubicBezTo>
                    <a:cubicBezTo>
                      <a:pt x="289" y="185"/>
                      <a:pt x="318" y="154"/>
                      <a:pt x="340" y="122"/>
                    </a:cubicBezTo>
                    <a:cubicBezTo>
                      <a:pt x="341" y="158"/>
                      <a:pt x="351" y="194"/>
                      <a:pt x="386" y="207"/>
                    </a:cubicBezTo>
                    <a:cubicBezTo>
                      <a:pt x="423" y="221"/>
                      <a:pt x="463" y="197"/>
                      <a:pt x="494" y="170"/>
                    </a:cubicBezTo>
                    <a:lnTo>
                      <a:pt x="483" y="203"/>
                    </a:lnTo>
                    <a:cubicBezTo>
                      <a:pt x="480" y="211"/>
                      <a:pt x="484" y="220"/>
                      <a:pt x="492" y="224"/>
                    </a:cubicBezTo>
                    <a:cubicBezTo>
                      <a:pt x="500" y="227"/>
                      <a:pt x="509" y="224"/>
                      <a:pt x="513" y="216"/>
                    </a:cubicBezTo>
                    <a:cubicBezTo>
                      <a:pt x="553" y="141"/>
                      <a:pt x="601" y="72"/>
                      <a:pt x="620" y="63"/>
                    </a:cubicBezTo>
                    <a:cubicBezTo>
                      <a:pt x="627" y="77"/>
                      <a:pt x="627" y="103"/>
                      <a:pt x="627" y="126"/>
                    </a:cubicBezTo>
                    <a:cubicBezTo>
                      <a:pt x="626" y="162"/>
                      <a:pt x="626" y="195"/>
                      <a:pt x="646" y="213"/>
                    </a:cubicBezTo>
                    <a:cubicBezTo>
                      <a:pt x="654" y="221"/>
                      <a:pt x="665" y="225"/>
                      <a:pt x="679" y="225"/>
                    </a:cubicBezTo>
                    <a:cubicBezTo>
                      <a:pt x="681" y="225"/>
                      <a:pt x="683" y="225"/>
                      <a:pt x="685" y="225"/>
                    </a:cubicBezTo>
                    <a:cubicBezTo>
                      <a:pt x="756" y="219"/>
                      <a:pt x="798" y="190"/>
                      <a:pt x="799" y="189"/>
                    </a:cubicBezTo>
                    <a:lnTo>
                      <a:pt x="780" y="161"/>
                    </a:lnTo>
                    <a:cubicBezTo>
                      <a:pt x="779" y="161"/>
                      <a:pt x="743" y="187"/>
                      <a:pt x="682" y="192"/>
                    </a:cubicBezTo>
                    <a:close/>
                  </a:path>
                </a:pathLst>
              </a:custGeom>
              <a:solidFill>
                <a:schemeClr val="dk1"/>
              </a:solidFill>
              <a:ln>
                <a:noFill/>
              </a:ln>
            </p:spPr>
            <p:txBody>
              <a:bodyPr spcFirstLastPara="1" wrap="square" lIns="90000" tIns="36000" rIns="90000" bIns="36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673" name="Google Shape;1673;p36"/>
              <p:cNvSpPr/>
              <p:nvPr/>
            </p:nvSpPr>
            <p:spPr>
              <a:xfrm>
                <a:off x="6442168" y="3223748"/>
                <a:ext cx="12240" cy="16200"/>
              </a:xfrm>
              <a:custGeom>
                <a:avLst/>
                <a:gdLst/>
                <a:ahLst/>
                <a:cxnLst/>
                <a:rect l="l" t="t" r="r" b="b"/>
                <a:pathLst>
                  <a:path w="34" h="45" extrusionOk="0">
                    <a:moveTo>
                      <a:pt x="0" y="45"/>
                    </a:moveTo>
                    <a:lnTo>
                      <a:pt x="34" y="45"/>
                    </a:lnTo>
                    <a:lnTo>
                      <a:pt x="34" y="0"/>
                    </a:lnTo>
                    <a:lnTo>
                      <a:pt x="0" y="0"/>
                    </a:lnTo>
                    <a:lnTo>
                      <a:pt x="0" y="45"/>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674" name="Google Shape;1674;p36"/>
              <p:cNvSpPr/>
              <p:nvPr/>
            </p:nvSpPr>
            <p:spPr>
              <a:xfrm>
                <a:off x="6915568" y="3061028"/>
                <a:ext cx="62640" cy="119880"/>
              </a:xfrm>
              <a:custGeom>
                <a:avLst/>
                <a:gdLst/>
                <a:ahLst/>
                <a:cxnLst/>
                <a:rect l="l" t="t" r="r" b="b"/>
                <a:pathLst>
                  <a:path w="174" h="333" extrusionOk="0">
                    <a:moveTo>
                      <a:pt x="128" y="71"/>
                    </a:moveTo>
                    <a:cubicBezTo>
                      <a:pt x="133" y="59"/>
                      <a:pt x="136" y="51"/>
                      <a:pt x="139" y="45"/>
                    </a:cubicBezTo>
                    <a:cubicBezTo>
                      <a:pt x="140" y="50"/>
                      <a:pt x="141" y="57"/>
                      <a:pt x="141" y="65"/>
                    </a:cubicBezTo>
                    <a:cubicBezTo>
                      <a:pt x="141" y="77"/>
                      <a:pt x="129" y="94"/>
                      <a:pt x="112" y="112"/>
                    </a:cubicBezTo>
                    <a:cubicBezTo>
                      <a:pt x="118" y="97"/>
                      <a:pt x="124" y="83"/>
                      <a:pt x="128" y="71"/>
                    </a:cubicBezTo>
                    <a:moveTo>
                      <a:pt x="32" y="303"/>
                    </a:moveTo>
                    <a:cubicBezTo>
                      <a:pt x="38" y="316"/>
                      <a:pt x="49" y="324"/>
                      <a:pt x="64" y="328"/>
                    </a:cubicBezTo>
                    <a:cubicBezTo>
                      <a:pt x="78" y="332"/>
                      <a:pt x="91" y="333"/>
                      <a:pt x="102" y="333"/>
                    </a:cubicBezTo>
                    <a:cubicBezTo>
                      <a:pt x="151" y="333"/>
                      <a:pt x="166" y="304"/>
                      <a:pt x="167" y="302"/>
                    </a:cubicBezTo>
                    <a:lnTo>
                      <a:pt x="137" y="287"/>
                    </a:lnTo>
                    <a:cubicBezTo>
                      <a:pt x="136" y="288"/>
                      <a:pt x="123" y="308"/>
                      <a:pt x="72" y="296"/>
                    </a:cubicBezTo>
                    <a:cubicBezTo>
                      <a:pt x="66" y="294"/>
                      <a:pt x="63" y="291"/>
                      <a:pt x="62" y="288"/>
                    </a:cubicBezTo>
                    <a:cubicBezTo>
                      <a:pt x="53" y="270"/>
                      <a:pt x="66" y="226"/>
                      <a:pt x="83" y="183"/>
                    </a:cubicBezTo>
                    <a:cubicBezTo>
                      <a:pt x="128" y="148"/>
                      <a:pt x="174" y="101"/>
                      <a:pt x="174" y="65"/>
                    </a:cubicBezTo>
                    <a:cubicBezTo>
                      <a:pt x="174" y="25"/>
                      <a:pt x="165" y="3"/>
                      <a:pt x="147" y="0"/>
                    </a:cubicBezTo>
                    <a:cubicBezTo>
                      <a:pt x="123" y="-4"/>
                      <a:pt x="108" y="28"/>
                      <a:pt x="97" y="60"/>
                    </a:cubicBezTo>
                    <a:cubicBezTo>
                      <a:pt x="91" y="76"/>
                      <a:pt x="83" y="95"/>
                      <a:pt x="74" y="116"/>
                    </a:cubicBezTo>
                    <a:cubicBezTo>
                      <a:pt x="68" y="131"/>
                      <a:pt x="61" y="146"/>
                      <a:pt x="55" y="161"/>
                    </a:cubicBezTo>
                    <a:cubicBezTo>
                      <a:pt x="31" y="179"/>
                      <a:pt x="8" y="193"/>
                      <a:pt x="0" y="194"/>
                    </a:cubicBezTo>
                    <a:lnTo>
                      <a:pt x="1" y="228"/>
                    </a:lnTo>
                    <a:cubicBezTo>
                      <a:pt x="8" y="228"/>
                      <a:pt x="20" y="223"/>
                      <a:pt x="36" y="214"/>
                    </a:cubicBezTo>
                    <a:cubicBezTo>
                      <a:pt x="25" y="250"/>
                      <a:pt x="21" y="281"/>
                      <a:pt x="32" y="303"/>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675" name="Google Shape;1675;p36"/>
              <p:cNvSpPr/>
              <p:nvPr/>
            </p:nvSpPr>
            <p:spPr>
              <a:xfrm>
                <a:off x="6980727" y="3103148"/>
                <a:ext cx="51840" cy="60120"/>
              </a:xfrm>
              <a:custGeom>
                <a:avLst/>
                <a:gdLst/>
                <a:ahLst/>
                <a:cxnLst/>
                <a:rect l="l" t="t" r="r" b="b"/>
                <a:pathLst>
                  <a:path w="144" h="167" extrusionOk="0">
                    <a:moveTo>
                      <a:pt x="75" y="122"/>
                    </a:moveTo>
                    <a:cubicBezTo>
                      <a:pt x="67" y="132"/>
                      <a:pt x="53" y="136"/>
                      <a:pt x="44" y="132"/>
                    </a:cubicBezTo>
                    <a:cubicBezTo>
                      <a:pt x="35" y="126"/>
                      <a:pt x="29" y="106"/>
                      <a:pt x="43" y="66"/>
                    </a:cubicBezTo>
                    <a:cubicBezTo>
                      <a:pt x="47" y="55"/>
                      <a:pt x="55" y="36"/>
                      <a:pt x="67" y="34"/>
                    </a:cubicBezTo>
                    <a:cubicBezTo>
                      <a:pt x="68" y="33"/>
                      <a:pt x="69" y="33"/>
                      <a:pt x="70" y="33"/>
                    </a:cubicBezTo>
                    <a:cubicBezTo>
                      <a:pt x="82" y="33"/>
                      <a:pt x="99" y="48"/>
                      <a:pt x="109" y="59"/>
                    </a:cubicBezTo>
                    <a:cubicBezTo>
                      <a:pt x="104" y="72"/>
                      <a:pt x="94" y="100"/>
                      <a:pt x="75" y="122"/>
                    </a:cubicBezTo>
                    <a:moveTo>
                      <a:pt x="62" y="0"/>
                    </a:moveTo>
                    <a:cubicBezTo>
                      <a:pt x="40" y="4"/>
                      <a:pt x="22" y="22"/>
                      <a:pt x="11" y="55"/>
                    </a:cubicBezTo>
                    <a:cubicBezTo>
                      <a:pt x="-15" y="127"/>
                      <a:pt x="14" y="153"/>
                      <a:pt x="28" y="161"/>
                    </a:cubicBezTo>
                    <a:cubicBezTo>
                      <a:pt x="35" y="165"/>
                      <a:pt x="44" y="167"/>
                      <a:pt x="53" y="167"/>
                    </a:cubicBezTo>
                    <a:cubicBezTo>
                      <a:pt x="71" y="167"/>
                      <a:pt x="89" y="159"/>
                      <a:pt x="101" y="144"/>
                    </a:cubicBezTo>
                    <a:cubicBezTo>
                      <a:pt x="131" y="108"/>
                      <a:pt x="143" y="61"/>
                      <a:pt x="144" y="59"/>
                    </a:cubicBezTo>
                    <a:cubicBezTo>
                      <a:pt x="145" y="54"/>
                      <a:pt x="144" y="49"/>
                      <a:pt x="141" y="45"/>
                    </a:cubicBezTo>
                    <a:cubicBezTo>
                      <a:pt x="137" y="40"/>
                      <a:pt x="102" y="-6"/>
                      <a:pt x="62" y="0"/>
                    </a:cubicBezTo>
                    <a:close/>
                  </a:path>
                </a:pathLst>
              </a:custGeom>
              <a:solidFill>
                <a:schemeClr val="dk1"/>
              </a:solidFill>
              <a:ln>
                <a:noFill/>
              </a:ln>
            </p:spPr>
            <p:txBody>
              <a:bodyPr spcFirstLastPara="1" wrap="square" lIns="90000" tIns="15100" rIns="90000" bIns="151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676" name="Google Shape;1676;p36"/>
              <p:cNvSpPr/>
              <p:nvPr/>
            </p:nvSpPr>
            <p:spPr>
              <a:xfrm>
                <a:off x="7067127" y="3062828"/>
                <a:ext cx="63000" cy="96120"/>
              </a:xfrm>
              <a:custGeom>
                <a:avLst/>
                <a:gdLst/>
                <a:ahLst/>
                <a:cxnLst/>
                <a:rect l="l" t="t" r="r" b="b"/>
                <a:pathLst>
                  <a:path w="175" h="267" extrusionOk="0">
                    <a:moveTo>
                      <a:pt x="32" y="267"/>
                    </a:moveTo>
                    <a:lnTo>
                      <a:pt x="54" y="189"/>
                    </a:lnTo>
                    <a:lnTo>
                      <a:pt x="110" y="256"/>
                    </a:lnTo>
                    <a:lnTo>
                      <a:pt x="136" y="235"/>
                    </a:lnTo>
                    <a:lnTo>
                      <a:pt x="70" y="155"/>
                    </a:lnTo>
                    <a:lnTo>
                      <a:pt x="175" y="98"/>
                    </a:lnTo>
                    <a:lnTo>
                      <a:pt x="159" y="68"/>
                    </a:lnTo>
                    <a:lnTo>
                      <a:pt x="76" y="114"/>
                    </a:lnTo>
                    <a:lnTo>
                      <a:pt x="105" y="9"/>
                    </a:lnTo>
                    <a:lnTo>
                      <a:pt x="73" y="0"/>
                    </a:lnTo>
                    <a:lnTo>
                      <a:pt x="34" y="137"/>
                    </a:lnTo>
                    <a:cubicBezTo>
                      <a:pt x="31" y="140"/>
                      <a:pt x="28" y="143"/>
                      <a:pt x="28" y="147"/>
                    </a:cubicBezTo>
                    <a:cubicBezTo>
                      <a:pt x="27" y="150"/>
                      <a:pt x="28" y="153"/>
                      <a:pt x="29" y="156"/>
                    </a:cubicBezTo>
                    <a:lnTo>
                      <a:pt x="0" y="257"/>
                    </a:lnTo>
                    <a:lnTo>
                      <a:pt x="32" y="267"/>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677" name="Google Shape;1677;p36"/>
              <p:cNvSpPr/>
              <p:nvPr/>
            </p:nvSpPr>
            <p:spPr>
              <a:xfrm>
                <a:off x="7135527" y="3151028"/>
                <a:ext cx="18720" cy="20160"/>
              </a:xfrm>
              <a:custGeom>
                <a:avLst/>
                <a:gdLst/>
                <a:ahLst/>
                <a:cxnLst/>
                <a:rect l="l" t="t" r="r" b="b"/>
                <a:pathLst>
                  <a:path w="52" h="56" extrusionOk="0">
                    <a:moveTo>
                      <a:pt x="52" y="28"/>
                    </a:moveTo>
                    <a:cubicBezTo>
                      <a:pt x="52" y="13"/>
                      <a:pt x="40" y="0"/>
                      <a:pt x="26" y="0"/>
                    </a:cubicBezTo>
                    <a:cubicBezTo>
                      <a:pt x="11" y="0"/>
                      <a:pt x="0" y="13"/>
                      <a:pt x="0" y="28"/>
                    </a:cubicBezTo>
                    <a:cubicBezTo>
                      <a:pt x="0" y="44"/>
                      <a:pt x="11" y="56"/>
                      <a:pt x="26" y="56"/>
                    </a:cubicBezTo>
                    <a:cubicBezTo>
                      <a:pt x="40" y="56"/>
                      <a:pt x="52" y="44"/>
                      <a:pt x="52" y="28"/>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678" name="Google Shape;1678;p36"/>
              <p:cNvSpPr/>
              <p:nvPr/>
            </p:nvSpPr>
            <p:spPr>
              <a:xfrm>
                <a:off x="6917727" y="3226628"/>
                <a:ext cx="101880" cy="76320"/>
              </a:xfrm>
              <a:custGeom>
                <a:avLst/>
                <a:gdLst/>
                <a:ahLst/>
                <a:cxnLst/>
                <a:rect l="l" t="t" r="r" b="b"/>
                <a:pathLst>
                  <a:path w="283" h="212" extrusionOk="0">
                    <a:moveTo>
                      <a:pt x="36" y="171"/>
                    </a:moveTo>
                    <a:cubicBezTo>
                      <a:pt x="39" y="162"/>
                      <a:pt x="44" y="150"/>
                      <a:pt x="52" y="137"/>
                    </a:cubicBezTo>
                    <a:cubicBezTo>
                      <a:pt x="48" y="151"/>
                      <a:pt x="43" y="163"/>
                      <a:pt x="36" y="171"/>
                    </a:cubicBezTo>
                    <a:moveTo>
                      <a:pt x="232" y="3"/>
                    </a:moveTo>
                    <a:cubicBezTo>
                      <a:pt x="196" y="-1"/>
                      <a:pt x="172" y="44"/>
                      <a:pt x="157" y="94"/>
                    </a:cubicBezTo>
                    <a:cubicBezTo>
                      <a:pt x="152" y="76"/>
                      <a:pt x="146" y="58"/>
                      <a:pt x="138" y="44"/>
                    </a:cubicBezTo>
                    <a:cubicBezTo>
                      <a:pt x="130" y="33"/>
                      <a:pt x="115" y="24"/>
                      <a:pt x="94" y="35"/>
                    </a:cubicBezTo>
                    <a:cubicBezTo>
                      <a:pt x="92" y="36"/>
                      <a:pt x="91" y="37"/>
                      <a:pt x="89" y="38"/>
                    </a:cubicBezTo>
                    <a:cubicBezTo>
                      <a:pt x="87" y="21"/>
                      <a:pt x="85" y="7"/>
                      <a:pt x="84" y="0"/>
                    </a:cubicBezTo>
                    <a:lnTo>
                      <a:pt x="51" y="6"/>
                    </a:lnTo>
                    <a:cubicBezTo>
                      <a:pt x="54" y="25"/>
                      <a:pt x="56" y="48"/>
                      <a:pt x="57" y="70"/>
                    </a:cubicBezTo>
                    <a:cubicBezTo>
                      <a:pt x="24" y="110"/>
                      <a:pt x="-9" y="172"/>
                      <a:pt x="3" y="197"/>
                    </a:cubicBezTo>
                    <a:cubicBezTo>
                      <a:pt x="6" y="205"/>
                      <a:pt x="14" y="212"/>
                      <a:pt x="26" y="212"/>
                    </a:cubicBezTo>
                    <a:cubicBezTo>
                      <a:pt x="30" y="212"/>
                      <a:pt x="34" y="211"/>
                      <a:pt x="40" y="209"/>
                    </a:cubicBezTo>
                    <a:cubicBezTo>
                      <a:pt x="82" y="194"/>
                      <a:pt x="91" y="134"/>
                      <a:pt x="91" y="81"/>
                    </a:cubicBezTo>
                    <a:cubicBezTo>
                      <a:pt x="100" y="71"/>
                      <a:pt x="107" y="66"/>
                      <a:pt x="110" y="65"/>
                    </a:cubicBezTo>
                    <a:cubicBezTo>
                      <a:pt x="130" y="99"/>
                      <a:pt x="135" y="169"/>
                      <a:pt x="135" y="193"/>
                    </a:cubicBezTo>
                    <a:cubicBezTo>
                      <a:pt x="135" y="202"/>
                      <a:pt x="141" y="209"/>
                      <a:pt x="150" y="210"/>
                    </a:cubicBezTo>
                    <a:cubicBezTo>
                      <a:pt x="159" y="211"/>
                      <a:pt x="167" y="205"/>
                      <a:pt x="168" y="196"/>
                    </a:cubicBezTo>
                    <a:cubicBezTo>
                      <a:pt x="181" y="112"/>
                      <a:pt x="209" y="34"/>
                      <a:pt x="228" y="36"/>
                    </a:cubicBezTo>
                    <a:cubicBezTo>
                      <a:pt x="245" y="38"/>
                      <a:pt x="254" y="111"/>
                      <a:pt x="247" y="186"/>
                    </a:cubicBezTo>
                    <a:lnTo>
                      <a:pt x="280" y="189"/>
                    </a:lnTo>
                    <a:cubicBezTo>
                      <a:pt x="284" y="147"/>
                      <a:pt x="294" y="10"/>
                      <a:pt x="232" y="3"/>
                    </a:cubicBezTo>
                    <a:close/>
                  </a:path>
                </a:pathLst>
              </a:custGeom>
              <a:solidFill>
                <a:schemeClr val="dk1"/>
              </a:solidFill>
              <a:ln>
                <a:noFill/>
              </a:ln>
            </p:spPr>
            <p:txBody>
              <a:bodyPr spcFirstLastPara="1" wrap="square" lIns="90000" tIns="31300" rIns="90000" bIns="313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679" name="Google Shape;1679;p36"/>
              <p:cNvSpPr/>
              <p:nvPr/>
            </p:nvSpPr>
            <p:spPr>
              <a:xfrm>
                <a:off x="7032568" y="3232388"/>
                <a:ext cx="51840" cy="70200"/>
              </a:xfrm>
              <a:custGeom>
                <a:avLst/>
                <a:gdLst/>
                <a:ahLst/>
                <a:cxnLst/>
                <a:rect l="l" t="t" r="r" b="b"/>
                <a:pathLst>
                  <a:path w="144" h="195" extrusionOk="0">
                    <a:moveTo>
                      <a:pt x="67" y="161"/>
                    </a:moveTo>
                    <a:cubicBezTo>
                      <a:pt x="62" y="162"/>
                      <a:pt x="55" y="162"/>
                      <a:pt x="45" y="153"/>
                    </a:cubicBezTo>
                    <a:cubicBezTo>
                      <a:pt x="13" y="125"/>
                      <a:pt x="58" y="45"/>
                      <a:pt x="76" y="19"/>
                    </a:cubicBezTo>
                    <a:lnTo>
                      <a:pt x="48" y="0"/>
                    </a:lnTo>
                    <a:cubicBezTo>
                      <a:pt x="39" y="12"/>
                      <a:pt x="-37" y="125"/>
                      <a:pt x="23" y="179"/>
                    </a:cubicBezTo>
                    <a:cubicBezTo>
                      <a:pt x="37" y="192"/>
                      <a:pt x="52" y="195"/>
                      <a:pt x="63" y="195"/>
                    </a:cubicBezTo>
                    <a:cubicBezTo>
                      <a:pt x="67" y="195"/>
                      <a:pt x="70" y="195"/>
                      <a:pt x="73" y="194"/>
                    </a:cubicBezTo>
                    <a:cubicBezTo>
                      <a:pt x="114" y="187"/>
                      <a:pt x="141" y="135"/>
                      <a:pt x="144" y="129"/>
                    </a:cubicBezTo>
                    <a:lnTo>
                      <a:pt x="114" y="114"/>
                    </a:lnTo>
                    <a:cubicBezTo>
                      <a:pt x="108" y="125"/>
                      <a:pt x="88" y="157"/>
                      <a:pt x="67" y="161"/>
                    </a:cubicBezTo>
                    <a:close/>
                  </a:path>
                </a:pathLst>
              </a:custGeom>
              <a:solidFill>
                <a:schemeClr val="dk1"/>
              </a:solidFill>
              <a:ln>
                <a:noFill/>
              </a:ln>
            </p:spPr>
            <p:txBody>
              <a:bodyPr spcFirstLastPara="1" wrap="square" lIns="90000" tIns="25200" rIns="90000" bIns="252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680" name="Google Shape;1680;p36"/>
              <p:cNvSpPr/>
              <p:nvPr/>
            </p:nvSpPr>
            <p:spPr>
              <a:xfrm>
                <a:off x="7055968" y="3197828"/>
                <a:ext cx="19800" cy="21240"/>
              </a:xfrm>
              <a:custGeom>
                <a:avLst/>
                <a:gdLst/>
                <a:ahLst/>
                <a:cxnLst/>
                <a:rect l="l" t="t" r="r" b="b"/>
                <a:pathLst>
                  <a:path w="55" h="59" extrusionOk="0">
                    <a:moveTo>
                      <a:pt x="0" y="40"/>
                    </a:moveTo>
                    <a:lnTo>
                      <a:pt x="27" y="59"/>
                    </a:lnTo>
                    <a:lnTo>
                      <a:pt x="55" y="20"/>
                    </a:lnTo>
                    <a:lnTo>
                      <a:pt x="28" y="0"/>
                    </a:lnTo>
                    <a:lnTo>
                      <a:pt x="0" y="40"/>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681" name="Google Shape;1681;p36"/>
              <p:cNvSpPr/>
              <p:nvPr/>
            </p:nvSpPr>
            <p:spPr>
              <a:xfrm>
                <a:off x="7090888" y="3221588"/>
                <a:ext cx="95760" cy="74520"/>
              </a:xfrm>
              <a:custGeom>
                <a:avLst/>
                <a:gdLst/>
                <a:ahLst/>
                <a:cxnLst/>
                <a:rect l="l" t="t" r="r" b="b"/>
                <a:pathLst>
                  <a:path w="266" h="207" extrusionOk="0">
                    <a:moveTo>
                      <a:pt x="187" y="151"/>
                    </a:moveTo>
                    <a:cubicBezTo>
                      <a:pt x="177" y="150"/>
                      <a:pt x="174" y="119"/>
                      <a:pt x="172" y="99"/>
                    </a:cubicBezTo>
                    <a:cubicBezTo>
                      <a:pt x="168" y="65"/>
                      <a:pt x="163" y="27"/>
                      <a:pt x="132" y="23"/>
                    </a:cubicBezTo>
                    <a:cubicBezTo>
                      <a:pt x="108" y="19"/>
                      <a:pt x="82" y="46"/>
                      <a:pt x="60" y="82"/>
                    </a:cubicBezTo>
                    <a:cubicBezTo>
                      <a:pt x="61" y="69"/>
                      <a:pt x="62" y="56"/>
                      <a:pt x="62" y="45"/>
                    </a:cubicBezTo>
                    <a:cubicBezTo>
                      <a:pt x="62" y="36"/>
                      <a:pt x="62" y="11"/>
                      <a:pt x="42" y="2"/>
                    </a:cubicBezTo>
                    <a:cubicBezTo>
                      <a:pt x="23" y="-6"/>
                      <a:pt x="4" y="13"/>
                      <a:pt x="0" y="16"/>
                    </a:cubicBezTo>
                    <a:lnTo>
                      <a:pt x="24" y="40"/>
                    </a:lnTo>
                    <a:cubicBezTo>
                      <a:pt x="25" y="39"/>
                      <a:pt x="26" y="38"/>
                      <a:pt x="28" y="36"/>
                    </a:cubicBezTo>
                    <a:cubicBezTo>
                      <a:pt x="28" y="38"/>
                      <a:pt x="29" y="41"/>
                      <a:pt x="29" y="45"/>
                    </a:cubicBezTo>
                    <a:cubicBezTo>
                      <a:pt x="29" y="93"/>
                      <a:pt x="7" y="186"/>
                      <a:pt x="7" y="187"/>
                    </a:cubicBezTo>
                    <a:cubicBezTo>
                      <a:pt x="5" y="195"/>
                      <a:pt x="9" y="204"/>
                      <a:pt x="18" y="206"/>
                    </a:cubicBezTo>
                    <a:cubicBezTo>
                      <a:pt x="19" y="207"/>
                      <a:pt x="21" y="207"/>
                      <a:pt x="23" y="207"/>
                    </a:cubicBezTo>
                    <a:cubicBezTo>
                      <a:pt x="30" y="207"/>
                      <a:pt x="36" y="203"/>
                      <a:pt x="38" y="197"/>
                    </a:cubicBezTo>
                    <a:cubicBezTo>
                      <a:pt x="69" y="125"/>
                      <a:pt x="112" y="57"/>
                      <a:pt x="127" y="56"/>
                    </a:cubicBezTo>
                    <a:cubicBezTo>
                      <a:pt x="133" y="57"/>
                      <a:pt x="137" y="90"/>
                      <a:pt x="138" y="102"/>
                    </a:cubicBezTo>
                    <a:cubicBezTo>
                      <a:pt x="142" y="137"/>
                      <a:pt x="147" y="180"/>
                      <a:pt x="183" y="185"/>
                    </a:cubicBezTo>
                    <a:cubicBezTo>
                      <a:pt x="237" y="191"/>
                      <a:pt x="264" y="158"/>
                      <a:pt x="266" y="156"/>
                    </a:cubicBezTo>
                    <a:lnTo>
                      <a:pt x="239" y="135"/>
                    </a:lnTo>
                    <a:cubicBezTo>
                      <a:pt x="239" y="135"/>
                      <a:pt x="222" y="156"/>
                      <a:pt x="187" y="151"/>
                    </a:cubicBezTo>
                    <a:close/>
                  </a:path>
                </a:pathLst>
              </a:custGeom>
              <a:solidFill>
                <a:schemeClr val="dk1"/>
              </a:solidFill>
              <a:ln>
                <a:noFill/>
              </a:ln>
            </p:spPr>
            <p:txBody>
              <a:bodyPr spcFirstLastPara="1" wrap="square" lIns="90000" tIns="29500" rIns="90000" bIns="295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682" name="Google Shape;1682;p36"/>
              <p:cNvSpPr/>
              <p:nvPr/>
            </p:nvSpPr>
            <p:spPr>
              <a:xfrm rot="133222">
                <a:off x="6276288" y="3555258"/>
                <a:ext cx="79560" cy="110520"/>
              </a:xfrm>
              <a:custGeom>
                <a:avLst/>
                <a:gdLst/>
                <a:ahLst/>
                <a:cxnLst/>
                <a:rect l="l" t="t" r="r" b="b"/>
                <a:pathLst>
                  <a:path w="221" h="307" extrusionOk="0">
                    <a:moveTo>
                      <a:pt x="116" y="163"/>
                    </a:moveTo>
                    <a:cubicBezTo>
                      <a:pt x="100" y="255"/>
                      <a:pt x="96" y="289"/>
                      <a:pt x="115" y="302"/>
                    </a:cubicBezTo>
                    <a:cubicBezTo>
                      <a:pt x="117" y="304"/>
                      <a:pt x="122" y="307"/>
                      <a:pt x="129" y="307"/>
                    </a:cubicBezTo>
                    <a:cubicBezTo>
                      <a:pt x="133" y="307"/>
                      <a:pt x="137" y="306"/>
                      <a:pt x="142" y="304"/>
                    </a:cubicBezTo>
                    <a:cubicBezTo>
                      <a:pt x="190" y="279"/>
                      <a:pt x="220" y="232"/>
                      <a:pt x="221" y="230"/>
                    </a:cubicBezTo>
                    <a:lnTo>
                      <a:pt x="193" y="213"/>
                    </a:lnTo>
                    <a:cubicBezTo>
                      <a:pt x="193" y="213"/>
                      <a:pt x="171" y="247"/>
                      <a:pt x="136" y="268"/>
                    </a:cubicBezTo>
                    <a:cubicBezTo>
                      <a:pt x="136" y="247"/>
                      <a:pt x="144" y="201"/>
                      <a:pt x="149" y="169"/>
                    </a:cubicBezTo>
                    <a:cubicBezTo>
                      <a:pt x="160" y="108"/>
                      <a:pt x="170" y="49"/>
                      <a:pt x="162" y="21"/>
                    </a:cubicBezTo>
                    <a:cubicBezTo>
                      <a:pt x="156" y="3"/>
                      <a:pt x="144" y="1"/>
                      <a:pt x="139" y="0"/>
                    </a:cubicBezTo>
                    <a:cubicBezTo>
                      <a:pt x="130" y="0"/>
                      <a:pt x="106" y="-2"/>
                      <a:pt x="41" y="123"/>
                    </a:cubicBezTo>
                    <a:lnTo>
                      <a:pt x="50" y="16"/>
                    </a:lnTo>
                    <a:lnTo>
                      <a:pt x="17" y="13"/>
                    </a:lnTo>
                    <a:lnTo>
                      <a:pt x="0" y="209"/>
                    </a:lnTo>
                    <a:cubicBezTo>
                      <a:pt x="-1" y="217"/>
                      <a:pt x="5" y="224"/>
                      <a:pt x="12" y="227"/>
                    </a:cubicBezTo>
                    <a:cubicBezTo>
                      <a:pt x="20" y="228"/>
                      <a:pt x="29" y="225"/>
                      <a:pt x="32" y="217"/>
                    </a:cubicBezTo>
                    <a:cubicBezTo>
                      <a:pt x="65" y="146"/>
                      <a:pt x="109" y="67"/>
                      <a:pt x="131" y="41"/>
                    </a:cubicBezTo>
                    <a:cubicBezTo>
                      <a:pt x="133" y="68"/>
                      <a:pt x="124" y="120"/>
                      <a:pt x="116" y="163"/>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683" name="Google Shape;1683;p36"/>
              <p:cNvSpPr/>
              <p:nvPr/>
            </p:nvSpPr>
            <p:spPr>
              <a:xfrm rot="133222">
                <a:off x="6301351" y="3538899"/>
                <a:ext cx="279360" cy="248040"/>
              </a:xfrm>
              <a:custGeom>
                <a:avLst/>
                <a:gdLst/>
                <a:ahLst/>
                <a:cxnLst/>
                <a:rect l="l" t="t" r="r" b="b"/>
                <a:pathLst>
                  <a:path w="776" h="689" extrusionOk="0">
                    <a:moveTo>
                      <a:pt x="673" y="39"/>
                    </a:moveTo>
                    <a:cubicBezTo>
                      <a:pt x="643" y="45"/>
                      <a:pt x="607" y="51"/>
                      <a:pt x="561" y="57"/>
                    </a:cubicBezTo>
                    <a:cubicBezTo>
                      <a:pt x="452" y="69"/>
                      <a:pt x="381" y="37"/>
                      <a:pt x="334" y="15"/>
                    </a:cubicBezTo>
                    <a:cubicBezTo>
                      <a:pt x="320" y="9"/>
                      <a:pt x="309" y="4"/>
                      <a:pt x="299" y="1"/>
                    </a:cubicBezTo>
                    <a:cubicBezTo>
                      <a:pt x="283" y="-3"/>
                      <a:pt x="272" y="1"/>
                      <a:pt x="266" y="6"/>
                    </a:cubicBezTo>
                    <a:cubicBezTo>
                      <a:pt x="238" y="27"/>
                      <a:pt x="238" y="88"/>
                      <a:pt x="238" y="253"/>
                    </a:cubicBezTo>
                    <a:cubicBezTo>
                      <a:pt x="238" y="385"/>
                      <a:pt x="149" y="555"/>
                      <a:pt x="106" y="627"/>
                    </a:cubicBezTo>
                    <a:cubicBezTo>
                      <a:pt x="99" y="593"/>
                      <a:pt x="90" y="542"/>
                      <a:pt x="87" y="498"/>
                    </a:cubicBezTo>
                    <a:cubicBezTo>
                      <a:pt x="85" y="466"/>
                      <a:pt x="75" y="445"/>
                      <a:pt x="56" y="435"/>
                    </a:cubicBezTo>
                    <a:cubicBezTo>
                      <a:pt x="31" y="422"/>
                      <a:pt x="3" y="438"/>
                      <a:pt x="0" y="440"/>
                    </a:cubicBezTo>
                    <a:lnTo>
                      <a:pt x="18" y="468"/>
                    </a:lnTo>
                    <a:cubicBezTo>
                      <a:pt x="20" y="467"/>
                      <a:pt x="33" y="461"/>
                      <a:pt x="41" y="465"/>
                    </a:cubicBezTo>
                    <a:cubicBezTo>
                      <a:pt x="48" y="469"/>
                      <a:pt x="52" y="481"/>
                      <a:pt x="54" y="500"/>
                    </a:cubicBezTo>
                    <a:cubicBezTo>
                      <a:pt x="59" y="579"/>
                      <a:pt x="81" y="672"/>
                      <a:pt x="82" y="676"/>
                    </a:cubicBezTo>
                    <a:cubicBezTo>
                      <a:pt x="84" y="683"/>
                      <a:pt x="89" y="688"/>
                      <a:pt x="96" y="689"/>
                    </a:cubicBezTo>
                    <a:cubicBezTo>
                      <a:pt x="97" y="689"/>
                      <a:pt x="98" y="689"/>
                      <a:pt x="98" y="689"/>
                    </a:cubicBezTo>
                    <a:cubicBezTo>
                      <a:pt x="104" y="689"/>
                      <a:pt x="109" y="686"/>
                      <a:pt x="113" y="681"/>
                    </a:cubicBezTo>
                    <a:cubicBezTo>
                      <a:pt x="119" y="672"/>
                      <a:pt x="272" y="435"/>
                      <a:pt x="272" y="253"/>
                    </a:cubicBezTo>
                    <a:cubicBezTo>
                      <a:pt x="272" y="139"/>
                      <a:pt x="272" y="42"/>
                      <a:pt x="286" y="33"/>
                    </a:cubicBezTo>
                    <a:cubicBezTo>
                      <a:pt x="286" y="33"/>
                      <a:pt x="287" y="33"/>
                      <a:pt x="290" y="34"/>
                    </a:cubicBezTo>
                    <a:cubicBezTo>
                      <a:pt x="297" y="36"/>
                      <a:pt x="308" y="40"/>
                      <a:pt x="320" y="46"/>
                    </a:cubicBezTo>
                    <a:cubicBezTo>
                      <a:pt x="368" y="68"/>
                      <a:pt x="447" y="104"/>
                      <a:pt x="565" y="90"/>
                    </a:cubicBezTo>
                    <a:cubicBezTo>
                      <a:pt x="612" y="85"/>
                      <a:pt x="649" y="78"/>
                      <a:pt x="679" y="72"/>
                    </a:cubicBezTo>
                    <a:cubicBezTo>
                      <a:pt x="707" y="67"/>
                      <a:pt x="737" y="61"/>
                      <a:pt x="742" y="63"/>
                    </a:cubicBezTo>
                    <a:cubicBezTo>
                      <a:pt x="742" y="63"/>
                      <a:pt x="743" y="65"/>
                      <a:pt x="742" y="72"/>
                    </a:cubicBezTo>
                    <a:cubicBezTo>
                      <a:pt x="737" y="121"/>
                      <a:pt x="726" y="187"/>
                      <a:pt x="726" y="188"/>
                    </a:cubicBezTo>
                    <a:lnTo>
                      <a:pt x="759" y="194"/>
                    </a:lnTo>
                    <a:cubicBezTo>
                      <a:pt x="759" y="193"/>
                      <a:pt x="770" y="125"/>
                      <a:pt x="776" y="75"/>
                    </a:cubicBezTo>
                    <a:cubicBezTo>
                      <a:pt x="776" y="69"/>
                      <a:pt x="778" y="51"/>
                      <a:pt x="766" y="40"/>
                    </a:cubicBezTo>
                    <a:cubicBezTo>
                      <a:pt x="749" y="24"/>
                      <a:pt x="724" y="29"/>
                      <a:pt x="673" y="39"/>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684" name="Google Shape;1684;p36"/>
              <p:cNvSpPr/>
              <p:nvPr/>
            </p:nvSpPr>
            <p:spPr>
              <a:xfrm rot="133222">
                <a:off x="6413633" y="3593429"/>
                <a:ext cx="82080" cy="141480"/>
              </a:xfrm>
              <a:custGeom>
                <a:avLst/>
                <a:gdLst/>
                <a:ahLst/>
                <a:cxnLst/>
                <a:rect l="l" t="t" r="r" b="b"/>
                <a:pathLst>
                  <a:path w="228" h="393" extrusionOk="0">
                    <a:moveTo>
                      <a:pt x="153" y="209"/>
                    </a:moveTo>
                    <a:lnTo>
                      <a:pt x="46" y="213"/>
                    </a:lnTo>
                    <a:cubicBezTo>
                      <a:pt x="53" y="198"/>
                      <a:pt x="64" y="175"/>
                      <a:pt x="76" y="142"/>
                    </a:cubicBezTo>
                    <a:cubicBezTo>
                      <a:pt x="105" y="68"/>
                      <a:pt x="111" y="6"/>
                      <a:pt x="111" y="3"/>
                    </a:cubicBezTo>
                    <a:lnTo>
                      <a:pt x="78" y="0"/>
                    </a:lnTo>
                    <a:cubicBezTo>
                      <a:pt x="78" y="1"/>
                      <a:pt x="72" y="61"/>
                      <a:pt x="45" y="130"/>
                    </a:cubicBezTo>
                    <a:cubicBezTo>
                      <a:pt x="19" y="199"/>
                      <a:pt x="3" y="221"/>
                      <a:pt x="3" y="221"/>
                    </a:cubicBezTo>
                    <a:cubicBezTo>
                      <a:pt x="-1" y="226"/>
                      <a:pt x="-2" y="233"/>
                      <a:pt x="1" y="239"/>
                    </a:cubicBezTo>
                    <a:cubicBezTo>
                      <a:pt x="4" y="245"/>
                      <a:pt x="10" y="248"/>
                      <a:pt x="16" y="248"/>
                    </a:cubicBezTo>
                    <a:lnTo>
                      <a:pt x="17" y="248"/>
                    </a:lnTo>
                    <a:lnTo>
                      <a:pt x="143" y="243"/>
                    </a:lnTo>
                    <a:lnTo>
                      <a:pt x="101" y="383"/>
                    </a:lnTo>
                    <a:lnTo>
                      <a:pt x="133" y="393"/>
                    </a:lnTo>
                    <a:lnTo>
                      <a:pt x="228" y="79"/>
                    </a:lnTo>
                    <a:lnTo>
                      <a:pt x="196" y="70"/>
                    </a:lnTo>
                    <a:lnTo>
                      <a:pt x="153" y="209"/>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685" name="Google Shape;1685;p36"/>
              <p:cNvSpPr/>
              <p:nvPr/>
            </p:nvSpPr>
            <p:spPr>
              <a:xfrm rot="133222">
                <a:off x="6639543" y="3534816"/>
                <a:ext cx="433080" cy="245880"/>
              </a:xfrm>
              <a:custGeom>
                <a:avLst/>
                <a:gdLst/>
                <a:ahLst/>
                <a:cxnLst/>
                <a:rect l="l" t="t" r="r" b="b"/>
                <a:pathLst>
                  <a:path w="1203" h="683" extrusionOk="0">
                    <a:moveTo>
                      <a:pt x="1170" y="4"/>
                    </a:moveTo>
                    <a:cubicBezTo>
                      <a:pt x="1155" y="-5"/>
                      <a:pt x="1133" y="2"/>
                      <a:pt x="1089" y="15"/>
                    </a:cubicBezTo>
                    <a:cubicBezTo>
                      <a:pt x="1036" y="31"/>
                      <a:pt x="956" y="54"/>
                      <a:pt x="874" y="51"/>
                    </a:cubicBezTo>
                    <a:cubicBezTo>
                      <a:pt x="724" y="45"/>
                      <a:pt x="284" y="51"/>
                      <a:pt x="280" y="51"/>
                    </a:cubicBezTo>
                    <a:cubicBezTo>
                      <a:pt x="272" y="51"/>
                      <a:pt x="265" y="57"/>
                      <a:pt x="264" y="64"/>
                    </a:cubicBezTo>
                    <a:cubicBezTo>
                      <a:pt x="263" y="69"/>
                      <a:pt x="152" y="556"/>
                      <a:pt x="108" y="642"/>
                    </a:cubicBezTo>
                    <a:cubicBezTo>
                      <a:pt x="107" y="645"/>
                      <a:pt x="106" y="646"/>
                      <a:pt x="105" y="647"/>
                    </a:cubicBezTo>
                    <a:cubicBezTo>
                      <a:pt x="87" y="630"/>
                      <a:pt x="55" y="529"/>
                      <a:pt x="33" y="417"/>
                    </a:cubicBezTo>
                    <a:lnTo>
                      <a:pt x="0" y="424"/>
                    </a:lnTo>
                    <a:cubicBezTo>
                      <a:pt x="19" y="518"/>
                      <a:pt x="56" y="676"/>
                      <a:pt x="102" y="682"/>
                    </a:cubicBezTo>
                    <a:cubicBezTo>
                      <a:pt x="104" y="683"/>
                      <a:pt x="105" y="683"/>
                      <a:pt x="106" y="683"/>
                    </a:cubicBezTo>
                    <a:cubicBezTo>
                      <a:pt x="116" y="683"/>
                      <a:pt x="128" y="678"/>
                      <a:pt x="138" y="657"/>
                    </a:cubicBezTo>
                    <a:cubicBezTo>
                      <a:pt x="180" y="574"/>
                      <a:pt x="275" y="164"/>
                      <a:pt x="293" y="84"/>
                    </a:cubicBezTo>
                    <a:cubicBezTo>
                      <a:pt x="368" y="84"/>
                      <a:pt x="738" y="80"/>
                      <a:pt x="873" y="85"/>
                    </a:cubicBezTo>
                    <a:cubicBezTo>
                      <a:pt x="961" y="88"/>
                      <a:pt x="1044" y="63"/>
                      <a:pt x="1098" y="47"/>
                    </a:cubicBezTo>
                    <a:cubicBezTo>
                      <a:pt x="1118" y="42"/>
                      <a:pt x="1139" y="35"/>
                      <a:pt x="1150" y="34"/>
                    </a:cubicBezTo>
                    <a:cubicBezTo>
                      <a:pt x="1156" y="65"/>
                      <a:pt x="1170" y="120"/>
                      <a:pt x="1171" y="122"/>
                    </a:cubicBezTo>
                    <a:lnTo>
                      <a:pt x="1203" y="114"/>
                    </a:lnTo>
                    <a:cubicBezTo>
                      <a:pt x="1203" y="113"/>
                      <a:pt x="1186" y="47"/>
                      <a:pt x="1181" y="20"/>
                    </a:cubicBezTo>
                    <a:cubicBezTo>
                      <a:pt x="1180" y="13"/>
                      <a:pt x="1176" y="8"/>
                      <a:pt x="1170" y="4"/>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686" name="Google Shape;1686;p36"/>
              <p:cNvSpPr/>
              <p:nvPr/>
            </p:nvSpPr>
            <p:spPr>
              <a:xfrm rot="133222">
                <a:off x="7095438" y="3504388"/>
                <a:ext cx="54720" cy="87120"/>
              </a:xfrm>
              <a:custGeom>
                <a:avLst/>
                <a:gdLst/>
                <a:ahLst/>
                <a:cxnLst/>
                <a:rect l="l" t="t" r="r" b="b"/>
                <a:pathLst>
                  <a:path w="152" h="242" extrusionOk="0">
                    <a:moveTo>
                      <a:pt x="118" y="219"/>
                    </a:moveTo>
                    <a:lnTo>
                      <a:pt x="151" y="221"/>
                    </a:lnTo>
                    <a:cubicBezTo>
                      <a:pt x="151" y="216"/>
                      <a:pt x="157" y="99"/>
                      <a:pt x="134" y="25"/>
                    </a:cubicBezTo>
                    <a:cubicBezTo>
                      <a:pt x="127" y="4"/>
                      <a:pt x="115" y="0"/>
                      <a:pt x="107" y="0"/>
                    </a:cubicBezTo>
                    <a:cubicBezTo>
                      <a:pt x="99" y="1"/>
                      <a:pt x="81" y="0"/>
                      <a:pt x="47" y="83"/>
                    </a:cubicBezTo>
                    <a:lnTo>
                      <a:pt x="50" y="48"/>
                    </a:lnTo>
                    <a:lnTo>
                      <a:pt x="17" y="45"/>
                    </a:lnTo>
                    <a:lnTo>
                      <a:pt x="0" y="224"/>
                    </a:lnTo>
                    <a:cubicBezTo>
                      <a:pt x="-1" y="233"/>
                      <a:pt x="5" y="240"/>
                      <a:pt x="14" y="242"/>
                    </a:cubicBezTo>
                    <a:cubicBezTo>
                      <a:pt x="15" y="242"/>
                      <a:pt x="16" y="242"/>
                      <a:pt x="17" y="242"/>
                    </a:cubicBezTo>
                    <a:cubicBezTo>
                      <a:pt x="24" y="242"/>
                      <a:pt x="31" y="238"/>
                      <a:pt x="33" y="230"/>
                    </a:cubicBezTo>
                    <a:cubicBezTo>
                      <a:pt x="55" y="156"/>
                      <a:pt x="85" y="71"/>
                      <a:pt x="104" y="42"/>
                    </a:cubicBezTo>
                    <a:cubicBezTo>
                      <a:pt x="122" y="112"/>
                      <a:pt x="118" y="218"/>
                      <a:pt x="118" y="219"/>
                    </a:cubicBezTo>
                    <a:close/>
                  </a:path>
                </a:pathLst>
              </a:custGeom>
              <a:solidFill>
                <a:schemeClr val="dk1"/>
              </a:solidFill>
              <a:ln>
                <a:noFill/>
              </a:ln>
            </p:spPr>
            <p:txBody>
              <a:bodyPr spcFirstLastPara="1" wrap="square" lIns="90000" tIns="42100" rIns="90000" bIns="421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687" name="Google Shape;1687;p36"/>
              <p:cNvSpPr/>
              <p:nvPr/>
            </p:nvSpPr>
            <p:spPr>
              <a:xfrm rot="133222">
                <a:off x="6903142" y="3587109"/>
                <a:ext cx="97920" cy="66600"/>
              </a:xfrm>
              <a:custGeom>
                <a:avLst/>
                <a:gdLst/>
                <a:ahLst/>
                <a:cxnLst/>
                <a:rect l="l" t="t" r="r" b="b"/>
                <a:pathLst>
                  <a:path w="272" h="185" extrusionOk="0">
                    <a:moveTo>
                      <a:pt x="170" y="143"/>
                    </a:moveTo>
                    <a:cubicBezTo>
                      <a:pt x="168" y="144"/>
                      <a:pt x="167" y="144"/>
                      <a:pt x="166" y="145"/>
                    </a:cubicBezTo>
                    <a:cubicBezTo>
                      <a:pt x="164" y="134"/>
                      <a:pt x="166" y="109"/>
                      <a:pt x="167" y="92"/>
                    </a:cubicBezTo>
                    <a:cubicBezTo>
                      <a:pt x="168" y="70"/>
                      <a:pt x="170" y="47"/>
                      <a:pt x="168" y="26"/>
                    </a:cubicBezTo>
                    <a:cubicBezTo>
                      <a:pt x="166" y="6"/>
                      <a:pt x="154" y="1"/>
                      <a:pt x="149" y="0"/>
                    </a:cubicBezTo>
                    <a:cubicBezTo>
                      <a:pt x="141" y="-2"/>
                      <a:pt x="121" y="-7"/>
                      <a:pt x="60" y="76"/>
                    </a:cubicBezTo>
                    <a:lnTo>
                      <a:pt x="78" y="10"/>
                    </a:lnTo>
                    <a:lnTo>
                      <a:pt x="45" y="1"/>
                    </a:lnTo>
                    <a:lnTo>
                      <a:pt x="0" y="163"/>
                    </a:lnTo>
                    <a:cubicBezTo>
                      <a:pt x="-2" y="171"/>
                      <a:pt x="2" y="180"/>
                      <a:pt x="10" y="183"/>
                    </a:cubicBezTo>
                    <a:cubicBezTo>
                      <a:pt x="12" y="184"/>
                      <a:pt x="14" y="185"/>
                      <a:pt x="17" y="185"/>
                    </a:cubicBezTo>
                    <a:cubicBezTo>
                      <a:pt x="22" y="185"/>
                      <a:pt x="28" y="182"/>
                      <a:pt x="31" y="177"/>
                    </a:cubicBezTo>
                    <a:cubicBezTo>
                      <a:pt x="66" y="121"/>
                      <a:pt x="112" y="60"/>
                      <a:pt x="135" y="39"/>
                    </a:cubicBezTo>
                    <a:cubicBezTo>
                      <a:pt x="135" y="55"/>
                      <a:pt x="134" y="73"/>
                      <a:pt x="133" y="90"/>
                    </a:cubicBezTo>
                    <a:cubicBezTo>
                      <a:pt x="130" y="133"/>
                      <a:pt x="128" y="165"/>
                      <a:pt x="149" y="177"/>
                    </a:cubicBezTo>
                    <a:cubicBezTo>
                      <a:pt x="160" y="183"/>
                      <a:pt x="173" y="181"/>
                      <a:pt x="188" y="171"/>
                    </a:cubicBezTo>
                    <a:lnTo>
                      <a:pt x="272" y="115"/>
                    </a:lnTo>
                    <a:lnTo>
                      <a:pt x="254" y="87"/>
                    </a:lnTo>
                    <a:lnTo>
                      <a:pt x="170" y="143"/>
                    </a:lnTo>
                    <a:close/>
                  </a:path>
                </a:pathLst>
              </a:custGeom>
              <a:solidFill>
                <a:schemeClr val="dk1"/>
              </a:solidFill>
              <a:ln>
                <a:noFill/>
              </a:ln>
            </p:spPr>
            <p:txBody>
              <a:bodyPr spcFirstLastPara="1" wrap="square" lIns="90000" tIns="21600" rIns="90000" bIns="216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688" name="Google Shape;1688;p36"/>
              <p:cNvSpPr/>
              <p:nvPr/>
            </p:nvSpPr>
            <p:spPr>
              <a:xfrm rot="133222">
                <a:off x="6758020" y="3621531"/>
                <a:ext cx="25920" cy="104400"/>
              </a:xfrm>
              <a:custGeom>
                <a:avLst/>
                <a:gdLst/>
                <a:ahLst/>
                <a:cxnLst/>
                <a:rect l="l" t="t" r="r" b="b"/>
                <a:pathLst>
                  <a:path w="72" h="290" extrusionOk="0">
                    <a:moveTo>
                      <a:pt x="0" y="286"/>
                    </a:moveTo>
                    <a:lnTo>
                      <a:pt x="33" y="290"/>
                    </a:lnTo>
                    <a:lnTo>
                      <a:pt x="72" y="5"/>
                    </a:lnTo>
                    <a:lnTo>
                      <a:pt x="39" y="0"/>
                    </a:lnTo>
                    <a:lnTo>
                      <a:pt x="0" y="286"/>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689" name="Google Shape;1689;p36"/>
              <p:cNvSpPr/>
              <p:nvPr/>
            </p:nvSpPr>
            <p:spPr>
              <a:xfrm rot="133222">
                <a:off x="6796768" y="3610130"/>
                <a:ext cx="66240" cy="117720"/>
              </a:xfrm>
              <a:custGeom>
                <a:avLst/>
                <a:gdLst/>
                <a:ahLst/>
                <a:cxnLst/>
                <a:rect l="l" t="t" r="r" b="b"/>
                <a:pathLst>
                  <a:path w="184" h="327" extrusionOk="0">
                    <a:moveTo>
                      <a:pt x="166" y="130"/>
                    </a:moveTo>
                    <a:cubicBezTo>
                      <a:pt x="149" y="118"/>
                      <a:pt x="123" y="120"/>
                      <a:pt x="99" y="126"/>
                    </a:cubicBezTo>
                    <a:cubicBezTo>
                      <a:pt x="111" y="106"/>
                      <a:pt x="123" y="80"/>
                      <a:pt x="127" y="49"/>
                    </a:cubicBezTo>
                    <a:cubicBezTo>
                      <a:pt x="129" y="39"/>
                      <a:pt x="133" y="11"/>
                      <a:pt x="113" y="2"/>
                    </a:cubicBezTo>
                    <a:cubicBezTo>
                      <a:pt x="95" y="-6"/>
                      <a:pt x="69" y="9"/>
                      <a:pt x="36" y="46"/>
                    </a:cubicBezTo>
                    <a:lnTo>
                      <a:pt x="62" y="68"/>
                    </a:lnTo>
                    <a:cubicBezTo>
                      <a:pt x="73" y="56"/>
                      <a:pt x="86" y="44"/>
                      <a:pt x="95" y="37"/>
                    </a:cubicBezTo>
                    <a:cubicBezTo>
                      <a:pt x="95" y="39"/>
                      <a:pt x="94" y="41"/>
                      <a:pt x="94" y="44"/>
                    </a:cubicBezTo>
                    <a:cubicBezTo>
                      <a:pt x="84" y="109"/>
                      <a:pt x="38" y="151"/>
                      <a:pt x="38" y="151"/>
                    </a:cubicBezTo>
                    <a:cubicBezTo>
                      <a:pt x="32" y="157"/>
                      <a:pt x="31" y="166"/>
                      <a:pt x="35" y="173"/>
                    </a:cubicBezTo>
                    <a:cubicBezTo>
                      <a:pt x="40" y="180"/>
                      <a:pt x="49" y="182"/>
                      <a:pt x="57" y="179"/>
                    </a:cubicBezTo>
                    <a:cubicBezTo>
                      <a:pt x="85" y="164"/>
                      <a:pt x="132" y="148"/>
                      <a:pt x="146" y="158"/>
                    </a:cubicBezTo>
                    <a:cubicBezTo>
                      <a:pt x="151" y="161"/>
                      <a:pt x="151" y="171"/>
                      <a:pt x="150" y="178"/>
                    </a:cubicBezTo>
                    <a:cubicBezTo>
                      <a:pt x="143" y="232"/>
                      <a:pt x="90" y="291"/>
                      <a:pt x="56" y="294"/>
                    </a:cubicBezTo>
                    <a:cubicBezTo>
                      <a:pt x="52" y="294"/>
                      <a:pt x="39" y="295"/>
                      <a:pt x="32" y="271"/>
                    </a:cubicBezTo>
                    <a:lnTo>
                      <a:pt x="0" y="281"/>
                    </a:lnTo>
                    <a:cubicBezTo>
                      <a:pt x="12" y="321"/>
                      <a:pt x="40" y="327"/>
                      <a:pt x="55" y="327"/>
                    </a:cubicBezTo>
                    <a:cubicBezTo>
                      <a:pt x="56" y="327"/>
                      <a:pt x="58" y="327"/>
                      <a:pt x="59" y="327"/>
                    </a:cubicBezTo>
                    <a:cubicBezTo>
                      <a:pt x="111" y="323"/>
                      <a:pt x="175" y="249"/>
                      <a:pt x="183" y="183"/>
                    </a:cubicBezTo>
                    <a:cubicBezTo>
                      <a:pt x="187" y="153"/>
                      <a:pt x="176" y="138"/>
                      <a:pt x="166" y="13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690" name="Google Shape;1690;p36"/>
              <p:cNvSpPr/>
              <p:nvPr/>
            </p:nvSpPr>
            <p:spPr>
              <a:xfrm rot="133222">
                <a:off x="6637867" y="3556259"/>
                <a:ext cx="59040" cy="77760"/>
              </a:xfrm>
              <a:custGeom>
                <a:avLst/>
                <a:gdLst/>
                <a:ahLst/>
                <a:cxnLst/>
                <a:rect l="l" t="t" r="r" b="b"/>
                <a:pathLst>
                  <a:path w="164" h="216" extrusionOk="0">
                    <a:moveTo>
                      <a:pt x="32" y="191"/>
                    </a:moveTo>
                    <a:cubicBezTo>
                      <a:pt x="58" y="136"/>
                      <a:pt x="92" y="75"/>
                      <a:pt x="113" y="47"/>
                    </a:cubicBezTo>
                    <a:cubicBezTo>
                      <a:pt x="113" y="63"/>
                      <a:pt x="112" y="83"/>
                      <a:pt x="112" y="102"/>
                    </a:cubicBezTo>
                    <a:cubicBezTo>
                      <a:pt x="109" y="175"/>
                      <a:pt x="109" y="207"/>
                      <a:pt x="131" y="215"/>
                    </a:cubicBezTo>
                    <a:cubicBezTo>
                      <a:pt x="133" y="216"/>
                      <a:pt x="136" y="216"/>
                      <a:pt x="138" y="216"/>
                    </a:cubicBezTo>
                    <a:cubicBezTo>
                      <a:pt x="147" y="216"/>
                      <a:pt x="156" y="211"/>
                      <a:pt x="164" y="200"/>
                    </a:cubicBezTo>
                    <a:lnTo>
                      <a:pt x="147" y="186"/>
                    </a:lnTo>
                    <a:cubicBezTo>
                      <a:pt x="143" y="174"/>
                      <a:pt x="144" y="132"/>
                      <a:pt x="145" y="103"/>
                    </a:cubicBezTo>
                    <a:cubicBezTo>
                      <a:pt x="146" y="75"/>
                      <a:pt x="147" y="46"/>
                      <a:pt x="145" y="25"/>
                    </a:cubicBezTo>
                    <a:cubicBezTo>
                      <a:pt x="144" y="6"/>
                      <a:pt x="133" y="1"/>
                      <a:pt x="126" y="0"/>
                    </a:cubicBezTo>
                    <a:cubicBezTo>
                      <a:pt x="116" y="-2"/>
                      <a:pt x="97" y="-6"/>
                      <a:pt x="34" y="113"/>
                    </a:cubicBezTo>
                    <a:lnTo>
                      <a:pt x="34" y="33"/>
                    </a:lnTo>
                    <a:lnTo>
                      <a:pt x="0" y="33"/>
                    </a:lnTo>
                    <a:lnTo>
                      <a:pt x="0" y="184"/>
                    </a:lnTo>
                    <a:cubicBezTo>
                      <a:pt x="0" y="192"/>
                      <a:pt x="5" y="198"/>
                      <a:pt x="13" y="200"/>
                    </a:cubicBezTo>
                    <a:cubicBezTo>
                      <a:pt x="21" y="202"/>
                      <a:pt x="28" y="198"/>
                      <a:pt x="32" y="191"/>
                    </a:cubicBezTo>
                    <a:close/>
                  </a:path>
                </a:pathLst>
              </a:custGeom>
              <a:solidFill>
                <a:schemeClr val="dk1"/>
              </a:solidFill>
              <a:ln>
                <a:noFill/>
              </a:ln>
            </p:spPr>
            <p:txBody>
              <a:bodyPr spcFirstLastPara="1" wrap="square" lIns="90000" tIns="32750" rIns="90000" bIns="3275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691" name="Google Shape;1691;p36"/>
              <p:cNvSpPr/>
              <p:nvPr/>
            </p:nvSpPr>
            <p:spPr>
              <a:xfrm rot="133222">
                <a:off x="7122229" y="3483113"/>
                <a:ext cx="350280" cy="240120"/>
              </a:xfrm>
              <a:custGeom>
                <a:avLst/>
                <a:gdLst/>
                <a:ahLst/>
                <a:cxnLst/>
                <a:rect l="l" t="t" r="r" b="b"/>
                <a:pathLst>
                  <a:path w="973" h="667" extrusionOk="0">
                    <a:moveTo>
                      <a:pt x="270" y="69"/>
                    </a:moveTo>
                    <a:cubicBezTo>
                      <a:pt x="263" y="70"/>
                      <a:pt x="258" y="75"/>
                      <a:pt x="256" y="81"/>
                    </a:cubicBezTo>
                    <a:lnTo>
                      <a:pt x="128" y="600"/>
                    </a:lnTo>
                    <a:lnTo>
                      <a:pt x="30" y="386"/>
                    </a:lnTo>
                    <a:lnTo>
                      <a:pt x="0" y="400"/>
                    </a:lnTo>
                    <a:lnTo>
                      <a:pt x="117" y="658"/>
                    </a:lnTo>
                    <a:cubicBezTo>
                      <a:pt x="120" y="664"/>
                      <a:pt x="126" y="667"/>
                      <a:pt x="133" y="667"/>
                    </a:cubicBezTo>
                    <a:lnTo>
                      <a:pt x="134" y="667"/>
                    </a:lnTo>
                    <a:cubicBezTo>
                      <a:pt x="141" y="667"/>
                      <a:pt x="147" y="662"/>
                      <a:pt x="149" y="655"/>
                    </a:cubicBezTo>
                    <a:lnTo>
                      <a:pt x="286" y="100"/>
                    </a:lnTo>
                    <a:cubicBezTo>
                      <a:pt x="359" y="89"/>
                      <a:pt x="771" y="25"/>
                      <a:pt x="972" y="35"/>
                    </a:cubicBezTo>
                    <a:lnTo>
                      <a:pt x="973" y="1"/>
                    </a:lnTo>
                    <a:cubicBezTo>
                      <a:pt x="750" y="-10"/>
                      <a:pt x="289" y="65"/>
                      <a:pt x="270" y="69"/>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692" name="Google Shape;1692;p36"/>
              <p:cNvSpPr/>
              <p:nvPr/>
            </p:nvSpPr>
            <p:spPr>
              <a:xfrm rot="133222">
                <a:off x="6558085" y="3675135"/>
                <a:ext cx="14760" cy="14760"/>
              </a:xfrm>
              <a:custGeom>
                <a:avLst/>
                <a:gdLst/>
                <a:ahLst/>
                <a:cxnLst/>
                <a:rect l="l" t="t" r="r" b="b"/>
                <a:pathLst>
                  <a:path w="41" h="41" extrusionOk="0">
                    <a:moveTo>
                      <a:pt x="20" y="0"/>
                    </a:moveTo>
                    <a:cubicBezTo>
                      <a:pt x="9" y="0"/>
                      <a:pt x="0" y="9"/>
                      <a:pt x="0" y="20"/>
                    </a:cubicBezTo>
                    <a:cubicBezTo>
                      <a:pt x="0" y="32"/>
                      <a:pt x="9" y="41"/>
                      <a:pt x="20" y="41"/>
                    </a:cubicBezTo>
                    <a:cubicBezTo>
                      <a:pt x="32" y="41"/>
                      <a:pt x="41" y="32"/>
                      <a:pt x="41" y="20"/>
                    </a:cubicBezTo>
                    <a:cubicBezTo>
                      <a:pt x="41" y="9"/>
                      <a:pt x="32" y="0"/>
                      <a:pt x="20" y="0"/>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693" name="Google Shape;1693;p36"/>
              <p:cNvSpPr/>
              <p:nvPr/>
            </p:nvSpPr>
            <p:spPr>
              <a:xfrm>
                <a:off x="6058768" y="693383"/>
                <a:ext cx="103680" cy="316800"/>
              </a:xfrm>
              <a:custGeom>
                <a:avLst/>
                <a:gdLst/>
                <a:ahLst/>
                <a:cxnLst/>
                <a:rect l="l" t="t" r="r" b="b"/>
                <a:pathLst>
                  <a:path w="288" h="880" extrusionOk="0">
                    <a:moveTo>
                      <a:pt x="271" y="0"/>
                    </a:moveTo>
                    <a:cubicBezTo>
                      <a:pt x="263" y="0"/>
                      <a:pt x="194" y="-3"/>
                      <a:pt x="167" y="36"/>
                    </a:cubicBezTo>
                    <a:cubicBezTo>
                      <a:pt x="158" y="49"/>
                      <a:pt x="150" y="72"/>
                      <a:pt x="164" y="107"/>
                    </a:cubicBezTo>
                    <a:cubicBezTo>
                      <a:pt x="180" y="144"/>
                      <a:pt x="225" y="268"/>
                      <a:pt x="164" y="306"/>
                    </a:cubicBezTo>
                    <a:cubicBezTo>
                      <a:pt x="105" y="343"/>
                      <a:pt x="9" y="402"/>
                      <a:pt x="9" y="402"/>
                    </a:cubicBezTo>
                    <a:cubicBezTo>
                      <a:pt x="3" y="406"/>
                      <a:pt x="0" y="412"/>
                      <a:pt x="0" y="419"/>
                    </a:cubicBezTo>
                    <a:cubicBezTo>
                      <a:pt x="1" y="426"/>
                      <a:pt x="5" y="432"/>
                      <a:pt x="11" y="435"/>
                    </a:cubicBezTo>
                    <a:cubicBezTo>
                      <a:pt x="12" y="435"/>
                      <a:pt x="121" y="484"/>
                      <a:pt x="141" y="591"/>
                    </a:cubicBezTo>
                    <a:cubicBezTo>
                      <a:pt x="162" y="701"/>
                      <a:pt x="85" y="844"/>
                      <a:pt x="84" y="845"/>
                    </a:cubicBezTo>
                    <a:cubicBezTo>
                      <a:pt x="81" y="851"/>
                      <a:pt x="81" y="857"/>
                      <a:pt x="84" y="863"/>
                    </a:cubicBezTo>
                    <a:cubicBezTo>
                      <a:pt x="87" y="868"/>
                      <a:pt x="93" y="872"/>
                      <a:pt x="99" y="872"/>
                    </a:cubicBezTo>
                    <a:lnTo>
                      <a:pt x="247" y="880"/>
                    </a:lnTo>
                    <a:lnTo>
                      <a:pt x="248" y="880"/>
                    </a:lnTo>
                    <a:cubicBezTo>
                      <a:pt x="258" y="880"/>
                      <a:pt x="266" y="872"/>
                      <a:pt x="266" y="862"/>
                    </a:cubicBezTo>
                    <a:cubicBezTo>
                      <a:pt x="267" y="852"/>
                      <a:pt x="259" y="844"/>
                      <a:pt x="249" y="843"/>
                    </a:cubicBezTo>
                    <a:lnTo>
                      <a:pt x="129" y="837"/>
                    </a:lnTo>
                    <a:cubicBezTo>
                      <a:pt x="152" y="788"/>
                      <a:pt x="195" y="679"/>
                      <a:pt x="177" y="584"/>
                    </a:cubicBezTo>
                    <a:cubicBezTo>
                      <a:pt x="160" y="495"/>
                      <a:pt x="94" y="441"/>
                      <a:pt x="55" y="417"/>
                    </a:cubicBezTo>
                    <a:cubicBezTo>
                      <a:pt x="88" y="397"/>
                      <a:pt x="144" y="362"/>
                      <a:pt x="184" y="337"/>
                    </a:cubicBezTo>
                    <a:cubicBezTo>
                      <a:pt x="242" y="301"/>
                      <a:pt x="248" y="212"/>
                      <a:pt x="198" y="93"/>
                    </a:cubicBezTo>
                    <a:cubicBezTo>
                      <a:pt x="192" y="77"/>
                      <a:pt x="191" y="65"/>
                      <a:pt x="197" y="57"/>
                    </a:cubicBezTo>
                    <a:cubicBezTo>
                      <a:pt x="210" y="38"/>
                      <a:pt x="255" y="36"/>
                      <a:pt x="269" y="37"/>
                    </a:cubicBezTo>
                    <a:cubicBezTo>
                      <a:pt x="279" y="37"/>
                      <a:pt x="288" y="30"/>
                      <a:pt x="288" y="20"/>
                    </a:cubicBezTo>
                    <a:cubicBezTo>
                      <a:pt x="289" y="10"/>
                      <a:pt x="281" y="1"/>
                      <a:pt x="271" y="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694" name="Google Shape;1694;p36"/>
              <p:cNvSpPr/>
              <p:nvPr/>
            </p:nvSpPr>
            <p:spPr>
              <a:xfrm>
                <a:off x="6380968" y="707063"/>
                <a:ext cx="75960" cy="296640"/>
              </a:xfrm>
              <a:custGeom>
                <a:avLst/>
                <a:gdLst/>
                <a:ahLst/>
                <a:cxnLst/>
                <a:rect l="l" t="t" r="r" b="b"/>
                <a:pathLst>
                  <a:path w="211" h="824" extrusionOk="0">
                    <a:moveTo>
                      <a:pt x="190" y="342"/>
                    </a:moveTo>
                    <a:cubicBezTo>
                      <a:pt x="186" y="339"/>
                      <a:pt x="180" y="338"/>
                      <a:pt x="175" y="340"/>
                    </a:cubicBezTo>
                    <a:cubicBezTo>
                      <a:pt x="174" y="340"/>
                      <a:pt x="118" y="359"/>
                      <a:pt x="67" y="314"/>
                    </a:cubicBezTo>
                    <a:cubicBezTo>
                      <a:pt x="47" y="297"/>
                      <a:pt x="90" y="241"/>
                      <a:pt x="124" y="195"/>
                    </a:cubicBezTo>
                    <a:cubicBezTo>
                      <a:pt x="163" y="145"/>
                      <a:pt x="199" y="97"/>
                      <a:pt x="199" y="55"/>
                    </a:cubicBezTo>
                    <a:cubicBezTo>
                      <a:pt x="199" y="29"/>
                      <a:pt x="186" y="16"/>
                      <a:pt x="176" y="9"/>
                    </a:cubicBezTo>
                    <a:cubicBezTo>
                      <a:pt x="130" y="-19"/>
                      <a:pt x="30" y="28"/>
                      <a:pt x="10" y="38"/>
                    </a:cubicBezTo>
                    <a:cubicBezTo>
                      <a:pt x="1" y="43"/>
                      <a:pt x="-3" y="54"/>
                      <a:pt x="2" y="63"/>
                    </a:cubicBezTo>
                    <a:cubicBezTo>
                      <a:pt x="6" y="72"/>
                      <a:pt x="17" y="75"/>
                      <a:pt x="26" y="71"/>
                    </a:cubicBezTo>
                    <a:cubicBezTo>
                      <a:pt x="66" y="51"/>
                      <a:pt x="136" y="27"/>
                      <a:pt x="157" y="40"/>
                    </a:cubicBezTo>
                    <a:cubicBezTo>
                      <a:pt x="158" y="41"/>
                      <a:pt x="162" y="44"/>
                      <a:pt x="162" y="55"/>
                    </a:cubicBezTo>
                    <a:cubicBezTo>
                      <a:pt x="162" y="84"/>
                      <a:pt x="127" y="132"/>
                      <a:pt x="95" y="173"/>
                    </a:cubicBezTo>
                    <a:cubicBezTo>
                      <a:pt x="47" y="236"/>
                      <a:pt x="-3" y="302"/>
                      <a:pt x="43" y="342"/>
                    </a:cubicBezTo>
                    <a:cubicBezTo>
                      <a:pt x="88" y="382"/>
                      <a:pt x="137" y="383"/>
                      <a:pt x="165" y="380"/>
                    </a:cubicBezTo>
                    <a:cubicBezTo>
                      <a:pt x="180" y="516"/>
                      <a:pt x="184" y="724"/>
                      <a:pt x="134" y="756"/>
                    </a:cubicBezTo>
                    <a:cubicBezTo>
                      <a:pt x="66" y="799"/>
                      <a:pt x="35" y="785"/>
                      <a:pt x="35" y="785"/>
                    </a:cubicBezTo>
                    <a:cubicBezTo>
                      <a:pt x="26" y="780"/>
                      <a:pt x="15" y="783"/>
                      <a:pt x="10" y="792"/>
                    </a:cubicBezTo>
                    <a:cubicBezTo>
                      <a:pt x="5" y="800"/>
                      <a:pt x="7" y="812"/>
                      <a:pt x="16" y="817"/>
                    </a:cubicBezTo>
                    <a:cubicBezTo>
                      <a:pt x="18" y="818"/>
                      <a:pt x="29" y="824"/>
                      <a:pt x="50" y="824"/>
                    </a:cubicBezTo>
                    <a:cubicBezTo>
                      <a:pt x="73" y="824"/>
                      <a:pt x="107" y="817"/>
                      <a:pt x="154" y="787"/>
                    </a:cubicBezTo>
                    <a:cubicBezTo>
                      <a:pt x="240" y="732"/>
                      <a:pt x="206" y="418"/>
                      <a:pt x="199" y="355"/>
                    </a:cubicBezTo>
                    <a:cubicBezTo>
                      <a:pt x="198" y="350"/>
                      <a:pt x="195" y="345"/>
                      <a:pt x="190" y="342"/>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695" name="Google Shape;1695;p36"/>
              <p:cNvSpPr/>
              <p:nvPr/>
            </p:nvSpPr>
            <p:spPr>
              <a:xfrm>
                <a:off x="6173248" y="799943"/>
                <a:ext cx="119520" cy="129960"/>
              </a:xfrm>
              <a:custGeom>
                <a:avLst/>
                <a:gdLst/>
                <a:ahLst/>
                <a:cxnLst/>
                <a:rect l="l" t="t" r="r" b="b"/>
                <a:pathLst>
                  <a:path w="332" h="361" extrusionOk="0">
                    <a:moveTo>
                      <a:pt x="300" y="303"/>
                    </a:moveTo>
                    <a:cubicBezTo>
                      <a:pt x="295" y="309"/>
                      <a:pt x="280" y="324"/>
                      <a:pt x="267" y="324"/>
                    </a:cubicBezTo>
                    <a:cubicBezTo>
                      <a:pt x="261" y="324"/>
                      <a:pt x="254" y="320"/>
                      <a:pt x="248" y="311"/>
                    </a:cubicBezTo>
                    <a:cubicBezTo>
                      <a:pt x="235" y="292"/>
                      <a:pt x="215" y="251"/>
                      <a:pt x="196" y="205"/>
                    </a:cubicBezTo>
                    <a:cubicBezTo>
                      <a:pt x="234" y="131"/>
                      <a:pt x="269" y="51"/>
                      <a:pt x="279" y="25"/>
                    </a:cubicBezTo>
                    <a:cubicBezTo>
                      <a:pt x="283" y="16"/>
                      <a:pt x="279" y="5"/>
                      <a:pt x="270" y="1"/>
                    </a:cubicBezTo>
                    <a:cubicBezTo>
                      <a:pt x="260" y="-2"/>
                      <a:pt x="250" y="2"/>
                      <a:pt x="246" y="11"/>
                    </a:cubicBezTo>
                    <a:cubicBezTo>
                      <a:pt x="227" y="57"/>
                      <a:pt x="202" y="110"/>
                      <a:pt x="178" y="160"/>
                    </a:cubicBezTo>
                    <a:cubicBezTo>
                      <a:pt x="153" y="99"/>
                      <a:pt x="132" y="43"/>
                      <a:pt x="132" y="42"/>
                    </a:cubicBezTo>
                    <a:cubicBezTo>
                      <a:pt x="128" y="32"/>
                      <a:pt x="118" y="27"/>
                      <a:pt x="108" y="31"/>
                    </a:cubicBezTo>
                    <a:cubicBezTo>
                      <a:pt x="99" y="34"/>
                      <a:pt x="94" y="45"/>
                      <a:pt x="97" y="54"/>
                    </a:cubicBezTo>
                    <a:cubicBezTo>
                      <a:pt x="99" y="59"/>
                      <a:pt x="126" y="132"/>
                      <a:pt x="156" y="203"/>
                    </a:cubicBezTo>
                    <a:cubicBezTo>
                      <a:pt x="126" y="260"/>
                      <a:pt x="99" y="304"/>
                      <a:pt x="83" y="313"/>
                    </a:cubicBezTo>
                    <a:cubicBezTo>
                      <a:pt x="74" y="318"/>
                      <a:pt x="68" y="317"/>
                      <a:pt x="65" y="316"/>
                    </a:cubicBezTo>
                    <a:cubicBezTo>
                      <a:pt x="50" y="309"/>
                      <a:pt x="39" y="281"/>
                      <a:pt x="36" y="272"/>
                    </a:cubicBezTo>
                    <a:cubicBezTo>
                      <a:pt x="33" y="262"/>
                      <a:pt x="23" y="257"/>
                      <a:pt x="14" y="259"/>
                    </a:cubicBezTo>
                    <a:cubicBezTo>
                      <a:pt x="4" y="262"/>
                      <a:pt x="-2" y="272"/>
                      <a:pt x="1" y="282"/>
                    </a:cubicBezTo>
                    <a:cubicBezTo>
                      <a:pt x="2" y="287"/>
                      <a:pt x="16" y="335"/>
                      <a:pt x="51" y="350"/>
                    </a:cubicBezTo>
                    <a:cubicBezTo>
                      <a:pt x="56" y="352"/>
                      <a:pt x="63" y="354"/>
                      <a:pt x="71" y="354"/>
                    </a:cubicBezTo>
                    <a:cubicBezTo>
                      <a:pt x="80" y="354"/>
                      <a:pt x="90" y="351"/>
                      <a:pt x="102" y="345"/>
                    </a:cubicBezTo>
                    <a:cubicBezTo>
                      <a:pt x="121" y="333"/>
                      <a:pt x="148" y="294"/>
                      <a:pt x="174" y="246"/>
                    </a:cubicBezTo>
                    <a:cubicBezTo>
                      <a:pt x="190" y="283"/>
                      <a:pt x="206" y="316"/>
                      <a:pt x="218" y="332"/>
                    </a:cubicBezTo>
                    <a:cubicBezTo>
                      <a:pt x="235" y="356"/>
                      <a:pt x="254" y="361"/>
                      <a:pt x="267" y="361"/>
                    </a:cubicBezTo>
                    <a:lnTo>
                      <a:pt x="267" y="361"/>
                    </a:lnTo>
                    <a:cubicBezTo>
                      <a:pt x="301" y="361"/>
                      <a:pt x="326" y="329"/>
                      <a:pt x="329" y="325"/>
                    </a:cubicBezTo>
                    <a:cubicBezTo>
                      <a:pt x="335" y="317"/>
                      <a:pt x="333" y="305"/>
                      <a:pt x="325" y="299"/>
                    </a:cubicBezTo>
                    <a:cubicBezTo>
                      <a:pt x="317" y="293"/>
                      <a:pt x="306" y="295"/>
                      <a:pt x="300" y="303"/>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696" name="Google Shape;1696;p36"/>
              <p:cNvSpPr/>
              <p:nvPr/>
            </p:nvSpPr>
            <p:spPr>
              <a:xfrm>
                <a:off x="6314368" y="914063"/>
                <a:ext cx="67320" cy="109440"/>
              </a:xfrm>
              <a:custGeom>
                <a:avLst/>
                <a:gdLst/>
                <a:ahLst/>
                <a:cxnLst/>
                <a:rect l="l" t="t" r="r" b="b"/>
                <a:pathLst>
                  <a:path w="187" h="304" extrusionOk="0">
                    <a:moveTo>
                      <a:pt x="159" y="0"/>
                    </a:moveTo>
                    <a:cubicBezTo>
                      <a:pt x="147" y="-1"/>
                      <a:pt x="120" y="-4"/>
                      <a:pt x="40" y="174"/>
                    </a:cubicBezTo>
                    <a:lnTo>
                      <a:pt x="44" y="27"/>
                    </a:lnTo>
                    <a:cubicBezTo>
                      <a:pt x="44" y="17"/>
                      <a:pt x="36" y="9"/>
                      <a:pt x="26" y="8"/>
                    </a:cubicBezTo>
                    <a:cubicBezTo>
                      <a:pt x="17" y="8"/>
                      <a:pt x="8" y="16"/>
                      <a:pt x="7" y="26"/>
                    </a:cubicBezTo>
                    <a:lnTo>
                      <a:pt x="0" y="270"/>
                    </a:lnTo>
                    <a:cubicBezTo>
                      <a:pt x="0" y="279"/>
                      <a:pt x="6" y="287"/>
                      <a:pt x="14" y="288"/>
                    </a:cubicBezTo>
                    <a:cubicBezTo>
                      <a:pt x="23" y="290"/>
                      <a:pt x="32" y="286"/>
                      <a:pt x="35" y="277"/>
                    </a:cubicBezTo>
                    <a:cubicBezTo>
                      <a:pt x="73" y="184"/>
                      <a:pt x="123" y="80"/>
                      <a:pt x="149" y="46"/>
                    </a:cubicBezTo>
                    <a:cubicBezTo>
                      <a:pt x="160" y="132"/>
                      <a:pt x="126" y="280"/>
                      <a:pt x="126" y="281"/>
                    </a:cubicBezTo>
                    <a:cubicBezTo>
                      <a:pt x="124" y="291"/>
                      <a:pt x="130" y="301"/>
                      <a:pt x="140" y="303"/>
                    </a:cubicBezTo>
                    <a:cubicBezTo>
                      <a:pt x="141" y="303"/>
                      <a:pt x="143" y="304"/>
                      <a:pt x="144" y="304"/>
                    </a:cubicBezTo>
                    <a:cubicBezTo>
                      <a:pt x="152" y="304"/>
                      <a:pt x="160" y="298"/>
                      <a:pt x="162" y="289"/>
                    </a:cubicBezTo>
                    <a:cubicBezTo>
                      <a:pt x="163" y="283"/>
                      <a:pt x="199" y="122"/>
                      <a:pt x="184" y="31"/>
                    </a:cubicBezTo>
                    <a:cubicBezTo>
                      <a:pt x="180" y="6"/>
                      <a:pt x="167" y="1"/>
                      <a:pt x="159" y="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697" name="Google Shape;1697;p36"/>
              <p:cNvSpPr/>
              <p:nvPr/>
            </p:nvSpPr>
            <p:spPr>
              <a:xfrm>
                <a:off x="6487528" y="818663"/>
                <a:ext cx="74160" cy="69120"/>
              </a:xfrm>
              <a:custGeom>
                <a:avLst/>
                <a:gdLst/>
                <a:ahLst/>
                <a:cxnLst/>
                <a:rect l="l" t="t" r="r" b="b"/>
                <a:pathLst>
                  <a:path w="206" h="192" extrusionOk="0">
                    <a:moveTo>
                      <a:pt x="189" y="74"/>
                    </a:moveTo>
                    <a:lnTo>
                      <a:pt x="132" y="69"/>
                    </a:lnTo>
                    <a:lnTo>
                      <a:pt x="139" y="21"/>
                    </a:lnTo>
                    <a:cubicBezTo>
                      <a:pt x="141" y="11"/>
                      <a:pt x="134" y="1"/>
                      <a:pt x="124" y="0"/>
                    </a:cubicBezTo>
                    <a:cubicBezTo>
                      <a:pt x="114" y="-1"/>
                      <a:pt x="105" y="5"/>
                      <a:pt x="103" y="15"/>
                    </a:cubicBezTo>
                    <a:lnTo>
                      <a:pt x="96" y="66"/>
                    </a:lnTo>
                    <a:lnTo>
                      <a:pt x="19" y="59"/>
                    </a:lnTo>
                    <a:cubicBezTo>
                      <a:pt x="10" y="58"/>
                      <a:pt x="0" y="66"/>
                      <a:pt x="0" y="76"/>
                    </a:cubicBezTo>
                    <a:cubicBezTo>
                      <a:pt x="-1" y="86"/>
                      <a:pt x="6" y="95"/>
                      <a:pt x="16" y="95"/>
                    </a:cubicBezTo>
                    <a:lnTo>
                      <a:pt x="91" y="102"/>
                    </a:lnTo>
                    <a:lnTo>
                      <a:pt x="81" y="171"/>
                    </a:lnTo>
                    <a:cubicBezTo>
                      <a:pt x="79" y="181"/>
                      <a:pt x="86" y="190"/>
                      <a:pt x="96" y="191"/>
                    </a:cubicBezTo>
                    <a:cubicBezTo>
                      <a:pt x="97" y="192"/>
                      <a:pt x="98" y="192"/>
                      <a:pt x="99" y="192"/>
                    </a:cubicBezTo>
                    <a:cubicBezTo>
                      <a:pt x="108" y="192"/>
                      <a:pt x="116" y="185"/>
                      <a:pt x="117" y="176"/>
                    </a:cubicBezTo>
                    <a:lnTo>
                      <a:pt x="127" y="105"/>
                    </a:lnTo>
                    <a:lnTo>
                      <a:pt x="186" y="110"/>
                    </a:lnTo>
                    <a:cubicBezTo>
                      <a:pt x="187" y="110"/>
                      <a:pt x="187" y="110"/>
                      <a:pt x="188" y="110"/>
                    </a:cubicBezTo>
                    <a:cubicBezTo>
                      <a:pt x="197" y="110"/>
                      <a:pt x="205" y="103"/>
                      <a:pt x="206" y="94"/>
                    </a:cubicBezTo>
                    <a:cubicBezTo>
                      <a:pt x="207" y="83"/>
                      <a:pt x="199" y="75"/>
                      <a:pt x="189" y="74"/>
                    </a:cubicBezTo>
                    <a:close/>
                  </a:path>
                </a:pathLst>
              </a:custGeom>
              <a:solidFill>
                <a:schemeClr val="dk1"/>
              </a:solidFill>
              <a:ln>
                <a:noFill/>
              </a:ln>
            </p:spPr>
            <p:txBody>
              <a:bodyPr spcFirstLastPara="1" wrap="square" lIns="90000" tIns="24100" rIns="90000" bIns="241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698" name="Google Shape;1698;p36"/>
              <p:cNvSpPr/>
              <p:nvPr/>
            </p:nvSpPr>
            <p:spPr>
              <a:xfrm>
                <a:off x="6572488" y="711382"/>
                <a:ext cx="68760" cy="320040"/>
              </a:xfrm>
              <a:custGeom>
                <a:avLst/>
                <a:gdLst/>
                <a:ahLst/>
                <a:cxnLst/>
                <a:rect l="l" t="t" r="r" b="b"/>
                <a:pathLst>
                  <a:path w="191" h="889" extrusionOk="0">
                    <a:moveTo>
                      <a:pt x="183" y="27"/>
                    </a:moveTo>
                    <a:cubicBezTo>
                      <a:pt x="171" y="20"/>
                      <a:pt x="110" y="-15"/>
                      <a:pt x="74" y="8"/>
                    </a:cubicBezTo>
                    <a:cubicBezTo>
                      <a:pt x="62" y="15"/>
                      <a:pt x="49" y="31"/>
                      <a:pt x="52" y="66"/>
                    </a:cubicBezTo>
                    <a:cubicBezTo>
                      <a:pt x="55" y="101"/>
                      <a:pt x="65" y="131"/>
                      <a:pt x="74" y="157"/>
                    </a:cubicBezTo>
                    <a:cubicBezTo>
                      <a:pt x="89" y="199"/>
                      <a:pt x="100" y="230"/>
                      <a:pt x="77" y="270"/>
                    </a:cubicBezTo>
                    <a:cubicBezTo>
                      <a:pt x="41" y="329"/>
                      <a:pt x="17" y="335"/>
                      <a:pt x="18" y="335"/>
                    </a:cubicBezTo>
                    <a:cubicBezTo>
                      <a:pt x="11" y="335"/>
                      <a:pt x="5" y="339"/>
                      <a:pt x="2" y="346"/>
                    </a:cubicBezTo>
                    <a:cubicBezTo>
                      <a:pt x="-1" y="352"/>
                      <a:pt x="0" y="360"/>
                      <a:pt x="5" y="365"/>
                    </a:cubicBezTo>
                    <a:cubicBezTo>
                      <a:pt x="5" y="366"/>
                      <a:pt x="65" y="434"/>
                      <a:pt x="52" y="520"/>
                    </a:cubicBezTo>
                    <a:cubicBezTo>
                      <a:pt x="43" y="581"/>
                      <a:pt x="22" y="830"/>
                      <a:pt x="66" y="863"/>
                    </a:cubicBezTo>
                    <a:cubicBezTo>
                      <a:pt x="100" y="888"/>
                      <a:pt x="159" y="889"/>
                      <a:pt x="166" y="889"/>
                    </a:cubicBezTo>
                    <a:cubicBezTo>
                      <a:pt x="176" y="889"/>
                      <a:pt x="184" y="881"/>
                      <a:pt x="184" y="870"/>
                    </a:cubicBezTo>
                    <a:cubicBezTo>
                      <a:pt x="184" y="860"/>
                      <a:pt x="176" y="852"/>
                      <a:pt x="166" y="852"/>
                    </a:cubicBezTo>
                    <a:cubicBezTo>
                      <a:pt x="151" y="852"/>
                      <a:pt x="109" y="849"/>
                      <a:pt x="89" y="834"/>
                    </a:cubicBezTo>
                    <a:cubicBezTo>
                      <a:pt x="71" y="814"/>
                      <a:pt x="71" y="638"/>
                      <a:pt x="88" y="526"/>
                    </a:cubicBezTo>
                    <a:cubicBezTo>
                      <a:pt x="100" y="452"/>
                      <a:pt x="67" y="390"/>
                      <a:pt x="47" y="360"/>
                    </a:cubicBezTo>
                    <a:cubicBezTo>
                      <a:pt x="63" y="350"/>
                      <a:pt x="84" y="329"/>
                      <a:pt x="108" y="289"/>
                    </a:cubicBezTo>
                    <a:cubicBezTo>
                      <a:pt x="140" y="234"/>
                      <a:pt x="124" y="189"/>
                      <a:pt x="109" y="144"/>
                    </a:cubicBezTo>
                    <a:cubicBezTo>
                      <a:pt x="100" y="119"/>
                      <a:pt x="91" y="94"/>
                      <a:pt x="88" y="63"/>
                    </a:cubicBezTo>
                    <a:cubicBezTo>
                      <a:pt x="88" y="57"/>
                      <a:pt x="87" y="43"/>
                      <a:pt x="93" y="39"/>
                    </a:cubicBezTo>
                    <a:cubicBezTo>
                      <a:pt x="106" y="31"/>
                      <a:pt x="142" y="45"/>
                      <a:pt x="164" y="58"/>
                    </a:cubicBezTo>
                    <a:cubicBezTo>
                      <a:pt x="173" y="63"/>
                      <a:pt x="184" y="61"/>
                      <a:pt x="189" y="52"/>
                    </a:cubicBezTo>
                    <a:cubicBezTo>
                      <a:pt x="194" y="43"/>
                      <a:pt x="192" y="32"/>
                      <a:pt x="183" y="27"/>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699" name="Google Shape;1699;p36"/>
              <p:cNvSpPr/>
              <p:nvPr/>
            </p:nvSpPr>
            <p:spPr>
              <a:xfrm>
                <a:off x="6654567" y="783742"/>
                <a:ext cx="109080" cy="213120"/>
              </a:xfrm>
              <a:custGeom>
                <a:avLst/>
                <a:gdLst/>
                <a:ahLst/>
                <a:cxnLst/>
                <a:rect l="l" t="t" r="r" b="b"/>
                <a:pathLst>
                  <a:path w="303" h="592" extrusionOk="0">
                    <a:moveTo>
                      <a:pt x="188" y="448"/>
                    </a:moveTo>
                    <a:cubicBezTo>
                      <a:pt x="185" y="534"/>
                      <a:pt x="182" y="551"/>
                      <a:pt x="122" y="555"/>
                    </a:cubicBezTo>
                    <a:cubicBezTo>
                      <a:pt x="81" y="558"/>
                      <a:pt x="50" y="547"/>
                      <a:pt x="40" y="525"/>
                    </a:cubicBezTo>
                    <a:cubicBezTo>
                      <a:pt x="32" y="507"/>
                      <a:pt x="40" y="483"/>
                      <a:pt x="62" y="461"/>
                    </a:cubicBezTo>
                    <a:cubicBezTo>
                      <a:pt x="90" y="432"/>
                      <a:pt x="145" y="400"/>
                      <a:pt x="192" y="375"/>
                    </a:cubicBezTo>
                    <a:cubicBezTo>
                      <a:pt x="190" y="402"/>
                      <a:pt x="189" y="426"/>
                      <a:pt x="188" y="448"/>
                    </a:cubicBezTo>
                    <a:moveTo>
                      <a:pt x="293" y="2"/>
                    </a:moveTo>
                    <a:cubicBezTo>
                      <a:pt x="284" y="-2"/>
                      <a:pt x="274" y="2"/>
                      <a:pt x="269" y="10"/>
                    </a:cubicBezTo>
                    <a:cubicBezTo>
                      <a:pt x="216" y="107"/>
                      <a:pt x="137" y="204"/>
                      <a:pt x="107" y="194"/>
                    </a:cubicBezTo>
                    <a:cubicBezTo>
                      <a:pt x="100" y="192"/>
                      <a:pt x="95" y="187"/>
                      <a:pt x="92" y="180"/>
                    </a:cubicBezTo>
                    <a:cubicBezTo>
                      <a:pt x="79" y="152"/>
                      <a:pt x="96" y="89"/>
                      <a:pt x="110" y="56"/>
                    </a:cubicBezTo>
                    <a:cubicBezTo>
                      <a:pt x="114" y="46"/>
                      <a:pt x="110" y="36"/>
                      <a:pt x="100" y="32"/>
                    </a:cubicBezTo>
                    <a:cubicBezTo>
                      <a:pt x="91" y="28"/>
                      <a:pt x="80" y="32"/>
                      <a:pt x="76" y="41"/>
                    </a:cubicBezTo>
                    <a:cubicBezTo>
                      <a:pt x="72" y="52"/>
                      <a:pt x="35" y="143"/>
                      <a:pt x="59" y="196"/>
                    </a:cubicBezTo>
                    <a:cubicBezTo>
                      <a:pt x="66" y="212"/>
                      <a:pt x="78" y="223"/>
                      <a:pt x="95" y="229"/>
                    </a:cubicBezTo>
                    <a:cubicBezTo>
                      <a:pt x="139" y="243"/>
                      <a:pt x="193" y="189"/>
                      <a:pt x="236" y="132"/>
                    </a:cubicBezTo>
                    <a:cubicBezTo>
                      <a:pt x="221" y="190"/>
                      <a:pt x="205" y="263"/>
                      <a:pt x="196" y="331"/>
                    </a:cubicBezTo>
                    <a:cubicBezTo>
                      <a:pt x="143" y="358"/>
                      <a:pt x="72" y="399"/>
                      <a:pt x="36" y="435"/>
                    </a:cubicBezTo>
                    <a:cubicBezTo>
                      <a:pt x="3" y="468"/>
                      <a:pt x="-8" y="508"/>
                      <a:pt x="7" y="541"/>
                    </a:cubicBezTo>
                    <a:cubicBezTo>
                      <a:pt x="22" y="573"/>
                      <a:pt x="60" y="592"/>
                      <a:pt x="109" y="592"/>
                    </a:cubicBezTo>
                    <a:cubicBezTo>
                      <a:pt x="114" y="592"/>
                      <a:pt x="119" y="592"/>
                      <a:pt x="124" y="592"/>
                    </a:cubicBezTo>
                    <a:cubicBezTo>
                      <a:pt x="220" y="585"/>
                      <a:pt x="222" y="531"/>
                      <a:pt x="225" y="449"/>
                    </a:cubicBezTo>
                    <a:cubicBezTo>
                      <a:pt x="225" y="424"/>
                      <a:pt x="226" y="395"/>
                      <a:pt x="230" y="361"/>
                    </a:cubicBezTo>
                    <a:cubicBezTo>
                      <a:pt x="230" y="359"/>
                      <a:pt x="230" y="357"/>
                      <a:pt x="230" y="354"/>
                    </a:cubicBezTo>
                    <a:cubicBezTo>
                      <a:pt x="258" y="341"/>
                      <a:pt x="278" y="332"/>
                      <a:pt x="278" y="331"/>
                    </a:cubicBezTo>
                    <a:cubicBezTo>
                      <a:pt x="288" y="327"/>
                      <a:pt x="292" y="316"/>
                      <a:pt x="287" y="307"/>
                    </a:cubicBezTo>
                    <a:cubicBezTo>
                      <a:pt x="283" y="298"/>
                      <a:pt x="272" y="294"/>
                      <a:pt x="263" y="298"/>
                    </a:cubicBezTo>
                    <a:cubicBezTo>
                      <a:pt x="262" y="299"/>
                      <a:pt x="251" y="303"/>
                      <a:pt x="236" y="311"/>
                    </a:cubicBezTo>
                    <a:cubicBezTo>
                      <a:pt x="257" y="176"/>
                      <a:pt x="302" y="26"/>
                      <a:pt x="303" y="24"/>
                    </a:cubicBezTo>
                    <a:cubicBezTo>
                      <a:pt x="306" y="15"/>
                      <a:pt x="301" y="6"/>
                      <a:pt x="293" y="2"/>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00" name="Google Shape;1700;p36"/>
              <p:cNvSpPr/>
              <p:nvPr/>
            </p:nvSpPr>
            <p:spPr>
              <a:xfrm>
                <a:off x="6774448" y="870142"/>
                <a:ext cx="82440" cy="76680"/>
              </a:xfrm>
              <a:custGeom>
                <a:avLst/>
                <a:gdLst/>
                <a:ahLst/>
                <a:cxnLst/>
                <a:rect l="l" t="t" r="r" b="b"/>
                <a:pathLst>
                  <a:path w="229" h="213" extrusionOk="0">
                    <a:moveTo>
                      <a:pt x="196" y="146"/>
                    </a:moveTo>
                    <a:cubicBezTo>
                      <a:pt x="196" y="146"/>
                      <a:pt x="186" y="160"/>
                      <a:pt x="162" y="172"/>
                    </a:cubicBezTo>
                    <a:cubicBezTo>
                      <a:pt x="162" y="163"/>
                      <a:pt x="163" y="152"/>
                      <a:pt x="164" y="143"/>
                    </a:cubicBezTo>
                    <a:cubicBezTo>
                      <a:pt x="167" y="108"/>
                      <a:pt x="171" y="60"/>
                      <a:pt x="154" y="23"/>
                    </a:cubicBezTo>
                    <a:cubicBezTo>
                      <a:pt x="145" y="2"/>
                      <a:pt x="130" y="0"/>
                      <a:pt x="122" y="0"/>
                    </a:cubicBezTo>
                    <a:cubicBezTo>
                      <a:pt x="103" y="0"/>
                      <a:pt x="81" y="24"/>
                      <a:pt x="61" y="56"/>
                    </a:cubicBezTo>
                    <a:lnTo>
                      <a:pt x="67" y="26"/>
                    </a:lnTo>
                    <a:cubicBezTo>
                      <a:pt x="68" y="16"/>
                      <a:pt x="62" y="7"/>
                      <a:pt x="52" y="5"/>
                    </a:cubicBezTo>
                    <a:cubicBezTo>
                      <a:pt x="42" y="3"/>
                      <a:pt x="32" y="10"/>
                      <a:pt x="31" y="20"/>
                    </a:cubicBezTo>
                    <a:lnTo>
                      <a:pt x="1" y="182"/>
                    </a:lnTo>
                    <a:cubicBezTo>
                      <a:pt x="-1" y="191"/>
                      <a:pt x="5" y="201"/>
                      <a:pt x="14" y="203"/>
                    </a:cubicBezTo>
                    <a:cubicBezTo>
                      <a:pt x="23" y="206"/>
                      <a:pt x="33" y="201"/>
                      <a:pt x="36" y="192"/>
                    </a:cubicBezTo>
                    <a:cubicBezTo>
                      <a:pt x="65" y="119"/>
                      <a:pt x="103" y="51"/>
                      <a:pt x="121" y="38"/>
                    </a:cubicBezTo>
                    <a:cubicBezTo>
                      <a:pt x="133" y="67"/>
                      <a:pt x="130" y="107"/>
                      <a:pt x="127" y="140"/>
                    </a:cubicBezTo>
                    <a:cubicBezTo>
                      <a:pt x="125" y="174"/>
                      <a:pt x="123" y="196"/>
                      <a:pt x="138" y="208"/>
                    </a:cubicBezTo>
                    <a:cubicBezTo>
                      <a:pt x="141" y="210"/>
                      <a:pt x="146" y="213"/>
                      <a:pt x="154" y="213"/>
                    </a:cubicBezTo>
                    <a:cubicBezTo>
                      <a:pt x="157" y="213"/>
                      <a:pt x="162" y="212"/>
                      <a:pt x="166" y="210"/>
                    </a:cubicBezTo>
                    <a:cubicBezTo>
                      <a:pt x="207" y="193"/>
                      <a:pt x="225" y="169"/>
                      <a:pt x="226" y="166"/>
                    </a:cubicBezTo>
                    <a:cubicBezTo>
                      <a:pt x="232" y="158"/>
                      <a:pt x="230" y="147"/>
                      <a:pt x="221" y="141"/>
                    </a:cubicBezTo>
                    <a:cubicBezTo>
                      <a:pt x="213" y="135"/>
                      <a:pt x="202" y="137"/>
                      <a:pt x="196" y="146"/>
                    </a:cubicBezTo>
                    <a:close/>
                  </a:path>
                </a:pathLst>
              </a:custGeom>
              <a:solidFill>
                <a:schemeClr val="dk1"/>
              </a:solidFill>
              <a:ln>
                <a:noFill/>
              </a:ln>
            </p:spPr>
            <p:txBody>
              <a:bodyPr spcFirstLastPara="1" wrap="square" lIns="90000" tIns="31675" rIns="90000" bIns="3167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01" name="Google Shape;1701;p36"/>
              <p:cNvSpPr/>
              <p:nvPr/>
            </p:nvSpPr>
            <p:spPr>
              <a:xfrm>
                <a:off x="6873088" y="714623"/>
                <a:ext cx="74520" cy="269640"/>
              </a:xfrm>
              <a:custGeom>
                <a:avLst/>
                <a:gdLst/>
                <a:ahLst/>
                <a:cxnLst/>
                <a:rect l="l" t="t" r="r" b="b"/>
                <a:pathLst>
                  <a:path w="207" h="749" extrusionOk="0">
                    <a:moveTo>
                      <a:pt x="195" y="290"/>
                    </a:moveTo>
                    <a:cubicBezTo>
                      <a:pt x="188" y="287"/>
                      <a:pt x="180" y="289"/>
                      <a:pt x="174" y="295"/>
                    </a:cubicBezTo>
                    <a:cubicBezTo>
                      <a:pt x="172" y="298"/>
                      <a:pt x="148" y="325"/>
                      <a:pt x="119" y="300"/>
                    </a:cubicBezTo>
                    <a:cubicBezTo>
                      <a:pt x="102" y="286"/>
                      <a:pt x="122" y="231"/>
                      <a:pt x="141" y="183"/>
                    </a:cubicBezTo>
                    <a:cubicBezTo>
                      <a:pt x="156" y="145"/>
                      <a:pt x="171" y="104"/>
                      <a:pt x="177" y="66"/>
                    </a:cubicBezTo>
                    <a:cubicBezTo>
                      <a:pt x="182" y="35"/>
                      <a:pt x="176" y="14"/>
                      <a:pt x="159" y="5"/>
                    </a:cubicBezTo>
                    <a:cubicBezTo>
                      <a:pt x="128" y="-13"/>
                      <a:pt x="78" y="25"/>
                      <a:pt x="58" y="42"/>
                    </a:cubicBezTo>
                    <a:cubicBezTo>
                      <a:pt x="51" y="48"/>
                      <a:pt x="50" y="60"/>
                      <a:pt x="56" y="68"/>
                    </a:cubicBezTo>
                    <a:cubicBezTo>
                      <a:pt x="63" y="75"/>
                      <a:pt x="74" y="76"/>
                      <a:pt x="82" y="70"/>
                    </a:cubicBezTo>
                    <a:cubicBezTo>
                      <a:pt x="105" y="50"/>
                      <a:pt x="134" y="34"/>
                      <a:pt x="141" y="36"/>
                    </a:cubicBezTo>
                    <a:cubicBezTo>
                      <a:pt x="141" y="36"/>
                      <a:pt x="144" y="41"/>
                      <a:pt x="141" y="60"/>
                    </a:cubicBezTo>
                    <a:cubicBezTo>
                      <a:pt x="136" y="95"/>
                      <a:pt x="121" y="133"/>
                      <a:pt x="107" y="170"/>
                    </a:cubicBezTo>
                    <a:cubicBezTo>
                      <a:pt x="81" y="238"/>
                      <a:pt x="58" y="297"/>
                      <a:pt x="96" y="329"/>
                    </a:cubicBezTo>
                    <a:cubicBezTo>
                      <a:pt x="121" y="350"/>
                      <a:pt x="147" y="351"/>
                      <a:pt x="168" y="343"/>
                    </a:cubicBezTo>
                    <a:cubicBezTo>
                      <a:pt x="162" y="413"/>
                      <a:pt x="148" y="566"/>
                      <a:pt x="127" y="642"/>
                    </a:cubicBezTo>
                    <a:cubicBezTo>
                      <a:pt x="103" y="726"/>
                      <a:pt x="31" y="712"/>
                      <a:pt x="23" y="711"/>
                    </a:cubicBezTo>
                    <a:cubicBezTo>
                      <a:pt x="13" y="708"/>
                      <a:pt x="3" y="714"/>
                      <a:pt x="1" y="724"/>
                    </a:cubicBezTo>
                    <a:cubicBezTo>
                      <a:pt x="-2" y="734"/>
                      <a:pt x="5" y="744"/>
                      <a:pt x="14" y="746"/>
                    </a:cubicBezTo>
                    <a:cubicBezTo>
                      <a:pt x="22" y="748"/>
                      <a:pt x="31" y="749"/>
                      <a:pt x="41" y="749"/>
                    </a:cubicBezTo>
                    <a:cubicBezTo>
                      <a:pt x="82" y="749"/>
                      <a:pt x="140" y="729"/>
                      <a:pt x="162" y="652"/>
                    </a:cubicBezTo>
                    <a:cubicBezTo>
                      <a:pt x="192" y="548"/>
                      <a:pt x="206" y="318"/>
                      <a:pt x="207" y="308"/>
                    </a:cubicBezTo>
                    <a:cubicBezTo>
                      <a:pt x="207" y="300"/>
                      <a:pt x="203" y="293"/>
                      <a:pt x="195" y="29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02" name="Google Shape;1702;p36"/>
              <p:cNvSpPr/>
              <p:nvPr/>
            </p:nvSpPr>
            <p:spPr>
              <a:xfrm>
                <a:off x="6981808" y="824063"/>
                <a:ext cx="66600" cy="12960"/>
              </a:xfrm>
              <a:custGeom>
                <a:avLst/>
                <a:gdLst/>
                <a:ahLst/>
                <a:cxnLst/>
                <a:rect l="l" t="t" r="r" b="b"/>
                <a:pathLst>
                  <a:path w="185" h="36" extrusionOk="0">
                    <a:moveTo>
                      <a:pt x="19" y="36"/>
                    </a:moveTo>
                    <a:lnTo>
                      <a:pt x="166" y="36"/>
                    </a:lnTo>
                    <a:cubicBezTo>
                      <a:pt x="177" y="36"/>
                      <a:pt x="185" y="28"/>
                      <a:pt x="185" y="18"/>
                    </a:cubicBezTo>
                    <a:cubicBezTo>
                      <a:pt x="185" y="8"/>
                      <a:pt x="177" y="0"/>
                      <a:pt x="166" y="0"/>
                    </a:cubicBezTo>
                    <a:lnTo>
                      <a:pt x="19" y="0"/>
                    </a:lnTo>
                    <a:cubicBezTo>
                      <a:pt x="8" y="0"/>
                      <a:pt x="0" y="8"/>
                      <a:pt x="0" y="18"/>
                    </a:cubicBezTo>
                    <a:cubicBezTo>
                      <a:pt x="0" y="28"/>
                      <a:pt x="8" y="36"/>
                      <a:pt x="19" y="36"/>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03" name="Google Shape;1703;p36"/>
              <p:cNvSpPr/>
              <p:nvPr/>
            </p:nvSpPr>
            <p:spPr>
              <a:xfrm>
                <a:off x="6971368" y="842423"/>
                <a:ext cx="77040" cy="26640"/>
              </a:xfrm>
              <a:custGeom>
                <a:avLst/>
                <a:gdLst/>
                <a:ahLst/>
                <a:cxnLst/>
                <a:rect l="l" t="t" r="r" b="b"/>
                <a:pathLst>
                  <a:path w="214" h="74" extrusionOk="0">
                    <a:moveTo>
                      <a:pt x="14" y="37"/>
                    </a:moveTo>
                    <a:lnTo>
                      <a:pt x="192" y="73"/>
                    </a:lnTo>
                    <a:cubicBezTo>
                      <a:pt x="193" y="74"/>
                      <a:pt x="194" y="74"/>
                      <a:pt x="195" y="74"/>
                    </a:cubicBezTo>
                    <a:cubicBezTo>
                      <a:pt x="204" y="74"/>
                      <a:pt x="212" y="68"/>
                      <a:pt x="213" y="59"/>
                    </a:cubicBezTo>
                    <a:cubicBezTo>
                      <a:pt x="215" y="49"/>
                      <a:pt x="209" y="40"/>
                      <a:pt x="199" y="38"/>
                    </a:cubicBezTo>
                    <a:lnTo>
                      <a:pt x="22" y="1"/>
                    </a:lnTo>
                    <a:cubicBezTo>
                      <a:pt x="12" y="-1"/>
                      <a:pt x="2" y="5"/>
                      <a:pt x="0" y="15"/>
                    </a:cubicBezTo>
                    <a:cubicBezTo>
                      <a:pt x="-2" y="25"/>
                      <a:pt x="4" y="34"/>
                      <a:pt x="14" y="37"/>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04" name="Google Shape;1704;p36"/>
              <p:cNvSpPr/>
              <p:nvPr/>
            </p:nvSpPr>
            <p:spPr>
              <a:xfrm>
                <a:off x="6939327" y="911902"/>
                <a:ext cx="93240" cy="140760"/>
              </a:xfrm>
              <a:custGeom>
                <a:avLst/>
                <a:gdLst/>
                <a:ahLst/>
                <a:cxnLst/>
                <a:rect l="l" t="t" r="r" b="b"/>
                <a:pathLst>
                  <a:path w="259" h="391" extrusionOk="0">
                    <a:moveTo>
                      <a:pt x="60" y="350"/>
                    </a:moveTo>
                    <a:cubicBezTo>
                      <a:pt x="53" y="356"/>
                      <a:pt x="51" y="354"/>
                      <a:pt x="49" y="352"/>
                    </a:cubicBezTo>
                    <a:cubicBezTo>
                      <a:pt x="31" y="335"/>
                      <a:pt x="29" y="258"/>
                      <a:pt x="78" y="183"/>
                    </a:cubicBezTo>
                    <a:cubicBezTo>
                      <a:pt x="94" y="159"/>
                      <a:pt x="110" y="147"/>
                      <a:pt x="126" y="147"/>
                    </a:cubicBezTo>
                    <a:lnTo>
                      <a:pt x="127" y="147"/>
                    </a:lnTo>
                    <a:cubicBezTo>
                      <a:pt x="152" y="148"/>
                      <a:pt x="176" y="176"/>
                      <a:pt x="189" y="195"/>
                    </a:cubicBezTo>
                    <a:cubicBezTo>
                      <a:pt x="167" y="226"/>
                      <a:pt x="100" y="321"/>
                      <a:pt x="60" y="350"/>
                    </a:cubicBezTo>
                    <a:moveTo>
                      <a:pt x="243" y="0"/>
                    </a:moveTo>
                    <a:cubicBezTo>
                      <a:pt x="233" y="-2"/>
                      <a:pt x="224" y="5"/>
                      <a:pt x="222" y="15"/>
                    </a:cubicBezTo>
                    <a:lnTo>
                      <a:pt x="200" y="150"/>
                    </a:lnTo>
                    <a:cubicBezTo>
                      <a:pt x="182" y="131"/>
                      <a:pt x="158" y="112"/>
                      <a:pt x="129" y="111"/>
                    </a:cubicBezTo>
                    <a:cubicBezTo>
                      <a:pt x="99" y="110"/>
                      <a:pt x="72" y="127"/>
                      <a:pt x="48" y="163"/>
                    </a:cubicBezTo>
                    <a:cubicBezTo>
                      <a:pt x="-9" y="249"/>
                      <a:pt x="-11" y="345"/>
                      <a:pt x="24" y="378"/>
                    </a:cubicBezTo>
                    <a:cubicBezTo>
                      <a:pt x="32" y="386"/>
                      <a:pt x="42" y="390"/>
                      <a:pt x="52" y="390"/>
                    </a:cubicBezTo>
                    <a:cubicBezTo>
                      <a:pt x="62" y="390"/>
                      <a:pt x="72" y="387"/>
                      <a:pt x="81" y="380"/>
                    </a:cubicBezTo>
                    <a:cubicBezTo>
                      <a:pt x="110" y="359"/>
                      <a:pt x="149" y="311"/>
                      <a:pt x="179" y="271"/>
                    </a:cubicBezTo>
                    <a:lnTo>
                      <a:pt x="163" y="370"/>
                    </a:lnTo>
                    <a:cubicBezTo>
                      <a:pt x="161" y="380"/>
                      <a:pt x="168" y="389"/>
                      <a:pt x="178" y="391"/>
                    </a:cubicBezTo>
                    <a:cubicBezTo>
                      <a:pt x="179" y="391"/>
                      <a:pt x="180" y="391"/>
                      <a:pt x="181" y="391"/>
                    </a:cubicBezTo>
                    <a:cubicBezTo>
                      <a:pt x="190" y="391"/>
                      <a:pt x="197" y="385"/>
                      <a:pt x="199" y="376"/>
                    </a:cubicBezTo>
                    <a:lnTo>
                      <a:pt x="258" y="21"/>
                    </a:lnTo>
                    <a:cubicBezTo>
                      <a:pt x="260" y="11"/>
                      <a:pt x="253" y="1"/>
                      <a:pt x="243" y="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05" name="Google Shape;1705;p36"/>
              <p:cNvSpPr/>
              <p:nvPr/>
            </p:nvSpPr>
            <p:spPr>
              <a:xfrm>
                <a:off x="7030048" y="924142"/>
                <a:ext cx="77040" cy="128520"/>
              </a:xfrm>
              <a:custGeom>
                <a:avLst/>
                <a:gdLst/>
                <a:ahLst/>
                <a:cxnLst/>
                <a:rect l="l" t="t" r="r" b="b"/>
                <a:pathLst>
                  <a:path w="214" h="357" extrusionOk="0">
                    <a:moveTo>
                      <a:pt x="136" y="1"/>
                    </a:moveTo>
                    <a:cubicBezTo>
                      <a:pt x="122" y="4"/>
                      <a:pt x="103" y="13"/>
                      <a:pt x="90" y="43"/>
                    </a:cubicBezTo>
                    <a:cubicBezTo>
                      <a:pt x="81" y="62"/>
                      <a:pt x="78" y="89"/>
                      <a:pt x="77" y="117"/>
                    </a:cubicBezTo>
                    <a:cubicBezTo>
                      <a:pt x="45" y="119"/>
                      <a:pt x="17" y="127"/>
                      <a:pt x="12" y="129"/>
                    </a:cubicBezTo>
                    <a:cubicBezTo>
                      <a:pt x="2" y="132"/>
                      <a:pt x="-3" y="143"/>
                      <a:pt x="0" y="152"/>
                    </a:cubicBezTo>
                    <a:cubicBezTo>
                      <a:pt x="3" y="162"/>
                      <a:pt x="14" y="167"/>
                      <a:pt x="23" y="164"/>
                    </a:cubicBezTo>
                    <a:cubicBezTo>
                      <a:pt x="34" y="160"/>
                      <a:pt x="55" y="155"/>
                      <a:pt x="76" y="154"/>
                    </a:cubicBezTo>
                    <a:cubicBezTo>
                      <a:pt x="76" y="156"/>
                      <a:pt x="76" y="158"/>
                      <a:pt x="76" y="160"/>
                    </a:cubicBezTo>
                    <a:cubicBezTo>
                      <a:pt x="75" y="225"/>
                      <a:pt x="74" y="297"/>
                      <a:pt x="37" y="324"/>
                    </a:cubicBezTo>
                    <a:cubicBezTo>
                      <a:pt x="28" y="329"/>
                      <a:pt x="26" y="341"/>
                      <a:pt x="32" y="349"/>
                    </a:cubicBezTo>
                    <a:cubicBezTo>
                      <a:pt x="36" y="354"/>
                      <a:pt x="41" y="357"/>
                      <a:pt x="47" y="357"/>
                    </a:cubicBezTo>
                    <a:cubicBezTo>
                      <a:pt x="51" y="357"/>
                      <a:pt x="54" y="356"/>
                      <a:pt x="58" y="354"/>
                    </a:cubicBezTo>
                    <a:cubicBezTo>
                      <a:pt x="111" y="316"/>
                      <a:pt x="112" y="234"/>
                      <a:pt x="112" y="161"/>
                    </a:cubicBezTo>
                    <a:cubicBezTo>
                      <a:pt x="112" y="160"/>
                      <a:pt x="112" y="158"/>
                      <a:pt x="112" y="157"/>
                    </a:cubicBezTo>
                    <a:cubicBezTo>
                      <a:pt x="119" y="159"/>
                      <a:pt x="126" y="162"/>
                      <a:pt x="130" y="167"/>
                    </a:cubicBezTo>
                    <a:cubicBezTo>
                      <a:pt x="134" y="170"/>
                      <a:pt x="139" y="172"/>
                      <a:pt x="143" y="172"/>
                    </a:cubicBezTo>
                    <a:cubicBezTo>
                      <a:pt x="148" y="172"/>
                      <a:pt x="153" y="170"/>
                      <a:pt x="156" y="167"/>
                    </a:cubicBezTo>
                    <a:cubicBezTo>
                      <a:pt x="163" y="160"/>
                      <a:pt x="163" y="148"/>
                      <a:pt x="156" y="141"/>
                    </a:cubicBezTo>
                    <a:cubicBezTo>
                      <a:pt x="144" y="129"/>
                      <a:pt x="129" y="123"/>
                      <a:pt x="113" y="120"/>
                    </a:cubicBezTo>
                    <a:cubicBezTo>
                      <a:pt x="114" y="95"/>
                      <a:pt x="117" y="72"/>
                      <a:pt x="123" y="58"/>
                    </a:cubicBezTo>
                    <a:cubicBezTo>
                      <a:pt x="128" y="46"/>
                      <a:pt x="135" y="39"/>
                      <a:pt x="142" y="37"/>
                    </a:cubicBezTo>
                    <a:cubicBezTo>
                      <a:pt x="157" y="35"/>
                      <a:pt x="176" y="50"/>
                      <a:pt x="182" y="56"/>
                    </a:cubicBezTo>
                    <a:cubicBezTo>
                      <a:pt x="189" y="63"/>
                      <a:pt x="201" y="63"/>
                      <a:pt x="208" y="56"/>
                    </a:cubicBezTo>
                    <a:cubicBezTo>
                      <a:pt x="215" y="49"/>
                      <a:pt x="215" y="37"/>
                      <a:pt x="208" y="30"/>
                    </a:cubicBezTo>
                    <a:cubicBezTo>
                      <a:pt x="204" y="26"/>
                      <a:pt x="171" y="-5"/>
                      <a:pt x="136" y="1"/>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06" name="Google Shape;1706;p36"/>
              <p:cNvSpPr/>
              <p:nvPr/>
            </p:nvSpPr>
            <p:spPr>
              <a:xfrm>
                <a:off x="7101688" y="662062"/>
                <a:ext cx="111600" cy="374760"/>
              </a:xfrm>
              <a:custGeom>
                <a:avLst/>
                <a:gdLst/>
                <a:ahLst/>
                <a:cxnLst/>
                <a:rect l="l" t="t" r="r" b="b"/>
                <a:pathLst>
                  <a:path w="310" h="1041" extrusionOk="0">
                    <a:moveTo>
                      <a:pt x="113" y="988"/>
                    </a:moveTo>
                    <a:cubicBezTo>
                      <a:pt x="118" y="933"/>
                      <a:pt x="125" y="824"/>
                      <a:pt x="125" y="719"/>
                    </a:cubicBezTo>
                    <a:cubicBezTo>
                      <a:pt x="125" y="620"/>
                      <a:pt x="87" y="566"/>
                      <a:pt x="58" y="540"/>
                    </a:cubicBezTo>
                    <a:cubicBezTo>
                      <a:pt x="81" y="528"/>
                      <a:pt x="109" y="503"/>
                      <a:pt x="138" y="455"/>
                    </a:cubicBezTo>
                    <a:cubicBezTo>
                      <a:pt x="170" y="400"/>
                      <a:pt x="161" y="328"/>
                      <a:pt x="152" y="252"/>
                    </a:cubicBezTo>
                    <a:cubicBezTo>
                      <a:pt x="145" y="196"/>
                      <a:pt x="138" y="139"/>
                      <a:pt x="147" y="87"/>
                    </a:cubicBezTo>
                    <a:cubicBezTo>
                      <a:pt x="151" y="62"/>
                      <a:pt x="161" y="47"/>
                      <a:pt x="175" y="41"/>
                    </a:cubicBezTo>
                    <a:cubicBezTo>
                      <a:pt x="208" y="27"/>
                      <a:pt x="263" y="56"/>
                      <a:pt x="281" y="69"/>
                    </a:cubicBezTo>
                    <a:cubicBezTo>
                      <a:pt x="290" y="75"/>
                      <a:pt x="301" y="73"/>
                      <a:pt x="307" y="64"/>
                    </a:cubicBezTo>
                    <a:cubicBezTo>
                      <a:pt x="312" y="56"/>
                      <a:pt x="310" y="45"/>
                      <a:pt x="302" y="39"/>
                    </a:cubicBezTo>
                    <a:cubicBezTo>
                      <a:pt x="294" y="33"/>
                      <a:pt x="218" y="-17"/>
                      <a:pt x="161" y="7"/>
                    </a:cubicBezTo>
                    <a:cubicBezTo>
                      <a:pt x="135" y="18"/>
                      <a:pt x="118" y="43"/>
                      <a:pt x="111" y="80"/>
                    </a:cubicBezTo>
                    <a:cubicBezTo>
                      <a:pt x="101" y="138"/>
                      <a:pt x="108" y="198"/>
                      <a:pt x="115" y="256"/>
                    </a:cubicBezTo>
                    <a:cubicBezTo>
                      <a:pt x="124" y="326"/>
                      <a:pt x="132" y="392"/>
                      <a:pt x="106" y="436"/>
                    </a:cubicBezTo>
                    <a:cubicBezTo>
                      <a:pt x="61" y="513"/>
                      <a:pt x="18" y="516"/>
                      <a:pt x="18" y="516"/>
                    </a:cubicBezTo>
                    <a:cubicBezTo>
                      <a:pt x="10" y="516"/>
                      <a:pt x="2" y="522"/>
                      <a:pt x="0" y="531"/>
                    </a:cubicBezTo>
                    <a:cubicBezTo>
                      <a:pt x="-1" y="539"/>
                      <a:pt x="3" y="548"/>
                      <a:pt x="11" y="551"/>
                    </a:cubicBezTo>
                    <a:cubicBezTo>
                      <a:pt x="14" y="553"/>
                      <a:pt x="89" y="587"/>
                      <a:pt x="89" y="719"/>
                    </a:cubicBezTo>
                    <a:cubicBezTo>
                      <a:pt x="89" y="864"/>
                      <a:pt x="74" y="1019"/>
                      <a:pt x="74" y="1020"/>
                    </a:cubicBezTo>
                    <a:cubicBezTo>
                      <a:pt x="73" y="1028"/>
                      <a:pt x="77" y="1035"/>
                      <a:pt x="83" y="1038"/>
                    </a:cubicBezTo>
                    <a:cubicBezTo>
                      <a:pt x="86" y="1040"/>
                      <a:pt x="89" y="1041"/>
                      <a:pt x="92" y="1041"/>
                    </a:cubicBezTo>
                    <a:cubicBezTo>
                      <a:pt x="96" y="1041"/>
                      <a:pt x="100" y="1039"/>
                      <a:pt x="103" y="1037"/>
                    </a:cubicBezTo>
                    <a:cubicBezTo>
                      <a:pt x="125" y="1021"/>
                      <a:pt x="178" y="993"/>
                      <a:pt x="197" y="1013"/>
                    </a:cubicBezTo>
                    <a:cubicBezTo>
                      <a:pt x="205" y="1020"/>
                      <a:pt x="216" y="1020"/>
                      <a:pt x="223" y="1013"/>
                    </a:cubicBezTo>
                    <a:cubicBezTo>
                      <a:pt x="230" y="1006"/>
                      <a:pt x="230" y="994"/>
                      <a:pt x="223" y="987"/>
                    </a:cubicBezTo>
                    <a:cubicBezTo>
                      <a:pt x="193" y="956"/>
                      <a:pt x="145" y="972"/>
                      <a:pt x="113" y="988"/>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07" name="Google Shape;1707;p36"/>
              <p:cNvSpPr/>
              <p:nvPr/>
            </p:nvSpPr>
            <p:spPr>
              <a:xfrm>
                <a:off x="7181248" y="781223"/>
                <a:ext cx="118080" cy="122400"/>
              </a:xfrm>
              <a:custGeom>
                <a:avLst/>
                <a:gdLst/>
                <a:ahLst/>
                <a:cxnLst/>
                <a:rect l="l" t="t" r="r" b="b"/>
                <a:pathLst>
                  <a:path w="328" h="340" extrusionOk="0">
                    <a:moveTo>
                      <a:pt x="246" y="290"/>
                    </a:moveTo>
                    <a:cubicBezTo>
                      <a:pt x="239" y="278"/>
                      <a:pt x="229" y="257"/>
                      <a:pt x="218" y="230"/>
                    </a:cubicBezTo>
                    <a:cubicBezTo>
                      <a:pt x="261" y="156"/>
                      <a:pt x="293" y="68"/>
                      <a:pt x="302" y="39"/>
                    </a:cubicBezTo>
                    <a:cubicBezTo>
                      <a:pt x="306" y="30"/>
                      <a:pt x="300" y="19"/>
                      <a:pt x="291" y="16"/>
                    </a:cubicBezTo>
                    <a:cubicBezTo>
                      <a:pt x="281" y="13"/>
                      <a:pt x="271" y="18"/>
                      <a:pt x="268" y="27"/>
                    </a:cubicBezTo>
                    <a:cubicBezTo>
                      <a:pt x="251" y="78"/>
                      <a:pt x="226" y="136"/>
                      <a:pt x="200" y="185"/>
                    </a:cubicBezTo>
                    <a:cubicBezTo>
                      <a:pt x="181" y="134"/>
                      <a:pt x="159" y="72"/>
                      <a:pt x="140" y="13"/>
                    </a:cubicBezTo>
                    <a:cubicBezTo>
                      <a:pt x="137" y="3"/>
                      <a:pt x="126" y="-2"/>
                      <a:pt x="117" y="1"/>
                    </a:cubicBezTo>
                    <a:cubicBezTo>
                      <a:pt x="107" y="4"/>
                      <a:pt x="102" y="15"/>
                      <a:pt x="105" y="24"/>
                    </a:cubicBezTo>
                    <a:cubicBezTo>
                      <a:pt x="135" y="117"/>
                      <a:pt x="159" y="182"/>
                      <a:pt x="177" y="227"/>
                    </a:cubicBezTo>
                    <a:cubicBezTo>
                      <a:pt x="148" y="275"/>
                      <a:pt x="119" y="307"/>
                      <a:pt x="96" y="304"/>
                    </a:cubicBezTo>
                    <a:cubicBezTo>
                      <a:pt x="61" y="298"/>
                      <a:pt x="46" y="286"/>
                      <a:pt x="41" y="278"/>
                    </a:cubicBezTo>
                    <a:cubicBezTo>
                      <a:pt x="35" y="269"/>
                      <a:pt x="37" y="260"/>
                      <a:pt x="37" y="260"/>
                    </a:cubicBezTo>
                    <a:cubicBezTo>
                      <a:pt x="39" y="250"/>
                      <a:pt x="34" y="240"/>
                      <a:pt x="24" y="238"/>
                    </a:cubicBezTo>
                    <a:cubicBezTo>
                      <a:pt x="14" y="235"/>
                      <a:pt x="4" y="240"/>
                      <a:pt x="1" y="250"/>
                    </a:cubicBezTo>
                    <a:cubicBezTo>
                      <a:pt x="1" y="252"/>
                      <a:pt x="-5" y="274"/>
                      <a:pt x="9" y="297"/>
                    </a:cubicBezTo>
                    <a:cubicBezTo>
                      <a:pt x="23" y="319"/>
                      <a:pt x="50" y="333"/>
                      <a:pt x="90" y="340"/>
                    </a:cubicBezTo>
                    <a:cubicBezTo>
                      <a:pt x="93" y="340"/>
                      <a:pt x="96" y="340"/>
                      <a:pt x="99" y="340"/>
                    </a:cubicBezTo>
                    <a:cubicBezTo>
                      <a:pt x="132" y="340"/>
                      <a:pt x="165" y="309"/>
                      <a:pt x="194" y="267"/>
                    </a:cubicBezTo>
                    <a:cubicBezTo>
                      <a:pt x="222" y="328"/>
                      <a:pt x="234" y="332"/>
                      <a:pt x="240" y="333"/>
                    </a:cubicBezTo>
                    <a:cubicBezTo>
                      <a:pt x="241" y="333"/>
                      <a:pt x="243" y="333"/>
                      <a:pt x="244" y="333"/>
                    </a:cubicBezTo>
                    <a:cubicBezTo>
                      <a:pt x="250" y="333"/>
                      <a:pt x="257" y="331"/>
                      <a:pt x="261" y="327"/>
                    </a:cubicBezTo>
                    <a:lnTo>
                      <a:pt x="328" y="261"/>
                    </a:lnTo>
                    <a:lnTo>
                      <a:pt x="302" y="235"/>
                    </a:lnTo>
                    <a:lnTo>
                      <a:pt x="246" y="290"/>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08" name="Google Shape;1708;p36"/>
              <p:cNvSpPr/>
              <p:nvPr/>
            </p:nvSpPr>
            <p:spPr>
              <a:xfrm>
                <a:off x="7311927" y="871942"/>
                <a:ext cx="82440" cy="108720"/>
              </a:xfrm>
              <a:custGeom>
                <a:avLst/>
                <a:gdLst/>
                <a:ahLst/>
                <a:cxnLst/>
                <a:rect l="l" t="t" r="r" b="b"/>
                <a:pathLst>
                  <a:path w="229" h="302" extrusionOk="0">
                    <a:moveTo>
                      <a:pt x="196" y="221"/>
                    </a:moveTo>
                    <a:cubicBezTo>
                      <a:pt x="189" y="229"/>
                      <a:pt x="184" y="234"/>
                      <a:pt x="181" y="237"/>
                    </a:cubicBezTo>
                    <a:cubicBezTo>
                      <a:pt x="178" y="225"/>
                      <a:pt x="177" y="202"/>
                      <a:pt x="176" y="184"/>
                    </a:cubicBezTo>
                    <a:cubicBezTo>
                      <a:pt x="175" y="147"/>
                      <a:pt x="173" y="106"/>
                      <a:pt x="161" y="71"/>
                    </a:cubicBezTo>
                    <a:cubicBezTo>
                      <a:pt x="153" y="47"/>
                      <a:pt x="139" y="42"/>
                      <a:pt x="129" y="42"/>
                    </a:cubicBezTo>
                    <a:lnTo>
                      <a:pt x="129" y="42"/>
                    </a:lnTo>
                    <a:cubicBezTo>
                      <a:pt x="106" y="42"/>
                      <a:pt x="79" y="79"/>
                      <a:pt x="48" y="151"/>
                    </a:cubicBezTo>
                    <a:lnTo>
                      <a:pt x="59" y="19"/>
                    </a:lnTo>
                    <a:cubicBezTo>
                      <a:pt x="59" y="9"/>
                      <a:pt x="52" y="1"/>
                      <a:pt x="42" y="0"/>
                    </a:cubicBezTo>
                    <a:cubicBezTo>
                      <a:pt x="32" y="-2"/>
                      <a:pt x="23" y="6"/>
                      <a:pt x="22" y="16"/>
                    </a:cubicBezTo>
                    <a:lnTo>
                      <a:pt x="0" y="282"/>
                    </a:lnTo>
                    <a:cubicBezTo>
                      <a:pt x="-1" y="292"/>
                      <a:pt x="5" y="300"/>
                      <a:pt x="15" y="302"/>
                    </a:cubicBezTo>
                    <a:cubicBezTo>
                      <a:pt x="16" y="302"/>
                      <a:pt x="17" y="302"/>
                      <a:pt x="18" y="302"/>
                    </a:cubicBezTo>
                    <a:cubicBezTo>
                      <a:pt x="26" y="302"/>
                      <a:pt x="33" y="297"/>
                      <a:pt x="36" y="290"/>
                    </a:cubicBezTo>
                    <a:cubicBezTo>
                      <a:pt x="64" y="203"/>
                      <a:pt x="105" y="105"/>
                      <a:pt x="126" y="82"/>
                    </a:cubicBezTo>
                    <a:cubicBezTo>
                      <a:pt x="126" y="83"/>
                      <a:pt x="126" y="83"/>
                      <a:pt x="126" y="83"/>
                    </a:cubicBezTo>
                    <a:cubicBezTo>
                      <a:pt x="136" y="113"/>
                      <a:pt x="138" y="151"/>
                      <a:pt x="140" y="186"/>
                    </a:cubicBezTo>
                    <a:cubicBezTo>
                      <a:pt x="142" y="235"/>
                      <a:pt x="144" y="268"/>
                      <a:pt x="168" y="276"/>
                    </a:cubicBezTo>
                    <a:cubicBezTo>
                      <a:pt x="189" y="282"/>
                      <a:pt x="208" y="264"/>
                      <a:pt x="224" y="244"/>
                    </a:cubicBezTo>
                    <a:cubicBezTo>
                      <a:pt x="231" y="236"/>
                      <a:pt x="230" y="225"/>
                      <a:pt x="222" y="218"/>
                    </a:cubicBezTo>
                    <a:cubicBezTo>
                      <a:pt x="214" y="212"/>
                      <a:pt x="203" y="213"/>
                      <a:pt x="196" y="221"/>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09" name="Google Shape;1709;p36"/>
              <p:cNvSpPr/>
              <p:nvPr/>
            </p:nvSpPr>
            <p:spPr>
              <a:xfrm>
                <a:off x="7407688" y="815782"/>
                <a:ext cx="63720" cy="69120"/>
              </a:xfrm>
              <a:custGeom>
                <a:avLst/>
                <a:gdLst/>
                <a:ahLst/>
                <a:cxnLst/>
                <a:rect l="l" t="t" r="r" b="b"/>
                <a:pathLst>
                  <a:path w="177" h="192" extrusionOk="0">
                    <a:moveTo>
                      <a:pt x="159" y="82"/>
                    </a:moveTo>
                    <a:lnTo>
                      <a:pt x="137" y="82"/>
                    </a:lnTo>
                    <a:cubicBezTo>
                      <a:pt x="139" y="53"/>
                      <a:pt x="140" y="28"/>
                      <a:pt x="140" y="19"/>
                    </a:cubicBezTo>
                    <a:cubicBezTo>
                      <a:pt x="140" y="9"/>
                      <a:pt x="132" y="0"/>
                      <a:pt x="122" y="0"/>
                    </a:cubicBezTo>
                    <a:cubicBezTo>
                      <a:pt x="112" y="0"/>
                      <a:pt x="103" y="9"/>
                      <a:pt x="103" y="19"/>
                    </a:cubicBezTo>
                    <a:cubicBezTo>
                      <a:pt x="103" y="27"/>
                      <a:pt x="102" y="53"/>
                      <a:pt x="101" y="82"/>
                    </a:cubicBezTo>
                    <a:lnTo>
                      <a:pt x="18" y="82"/>
                    </a:lnTo>
                    <a:cubicBezTo>
                      <a:pt x="8" y="82"/>
                      <a:pt x="0" y="90"/>
                      <a:pt x="0" y="100"/>
                    </a:cubicBezTo>
                    <a:cubicBezTo>
                      <a:pt x="0" y="110"/>
                      <a:pt x="8" y="118"/>
                      <a:pt x="18" y="118"/>
                    </a:cubicBezTo>
                    <a:lnTo>
                      <a:pt x="99" y="118"/>
                    </a:lnTo>
                    <a:cubicBezTo>
                      <a:pt x="97" y="148"/>
                      <a:pt x="96" y="172"/>
                      <a:pt x="96" y="173"/>
                    </a:cubicBezTo>
                    <a:cubicBezTo>
                      <a:pt x="95" y="183"/>
                      <a:pt x="103" y="192"/>
                      <a:pt x="113" y="192"/>
                    </a:cubicBezTo>
                    <a:cubicBezTo>
                      <a:pt x="114" y="192"/>
                      <a:pt x="114" y="192"/>
                      <a:pt x="114" y="192"/>
                    </a:cubicBezTo>
                    <a:cubicBezTo>
                      <a:pt x="124" y="192"/>
                      <a:pt x="132" y="185"/>
                      <a:pt x="133" y="175"/>
                    </a:cubicBezTo>
                    <a:cubicBezTo>
                      <a:pt x="133" y="173"/>
                      <a:pt x="134" y="148"/>
                      <a:pt x="136" y="118"/>
                    </a:cubicBezTo>
                    <a:lnTo>
                      <a:pt x="159" y="118"/>
                    </a:lnTo>
                    <a:cubicBezTo>
                      <a:pt x="169" y="118"/>
                      <a:pt x="177" y="110"/>
                      <a:pt x="177" y="100"/>
                    </a:cubicBezTo>
                    <a:cubicBezTo>
                      <a:pt x="177" y="90"/>
                      <a:pt x="169" y="82"/>
                      <a:pt x="159" y="82"/>
                    </a:cubicBezTo>
                    <a:close/>
                  </a:path>
                </a:pathLst>
              </a:custGeom>
              <a:solidFill>
                <a:schemeClr val="dk1"/>
              </a:solidFill>
              <a:ln>
                <a:noFill/>
              </a:ln>
            </p:spPr>
            <p:txBody>
              <a:bodyPr spcFirstLastPara="1" wrap="square" lIns="90000" tIns="24100" rIns="90000" bIns="241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10" name="Google Shape;1710;p36"/>
              <p:cNvSpPr/>
              <p:nvPr/>
            </p:nvSpPr>
            <p:spPr>
              <a:xfrm>
                <a:off x="7490127" y="789503"/>
                <a:ext cx="79560" cy="159480"/>
              </a:xfrm>
              <a:custGeom>
                <a:avLst/>
                <a:gdLst/>
                <a:ahLst/>
                <a:cxnLst/>
                <a:rect l="l" t="t" r="r" b="b"/>
                <a:pathLst>
                  <a:path w="221" h="443" extrusionOk="0">
                    <a:moveTo>
                      <a:pt x="207" y="41"/>
                    </a:moveTo>
                    <a:cubicBezTo>
                      <a:pt x="191" y="37"/>
                      <a:pt x="185" y="48"/>
                      <a:pt x="168" y="78"/>
                    </a:cubicBezTo>
                    <a:cubicBezTo>
                      <a:pt x="153" y="104"/>
                      <a:pt x="108" y="184"/>
                      <a:pt x="82" y="177"/>
                    </a:cubicBezTo>
                    <a:cubicBezTo>
                      <a:pt x="54" y="170"/>
                      <a:pt x="50" y="82"/>
                      <a:pt x="59" y="20"/>
                    </a:cubicBezTo>
                    <a:cubicBezTo>
                      <a:pt x="60" y="10"/>
                      <a:pt x="53" y="1"/>
                      <a:pt x="43" y="0"/>
                    </a:cubicBezTo>
                    <a:cubicBezTo>
                      <a:pt x="33" y="-2"/>
                      <a:pt x="24" y="5"/>
                      <a:pt x="22" y="15"/>
                    </a:cubicBezTo>
                    <a:cubicBezTo>
                      <a:pt x="18" y="45"/>
                      <a:pt x="2" y="195"/>
                      <a:pt x="73" y="213"/>
                    </a:cubicBezTo>
                    <a:cubicBezTo>
                      <a:pt x="116" y="224"/>
                      <a:pt x="153" y="174"/>
                      <a:pt x="182" y="127"/>
                    </a:cubicBezTo>
                    <a:cubicBezTo>
                      <a:pt x="174" y="226"/>
                      <a:pt x="152" y="379"/>
                      <a:pt x="113" y="401"/>
                    </a:cubicBezTo>
                    <a:cubicBezTo>
                      <a:pt x="103" y="407"/>
                      <a:pt x="94" y="408"/>
                      <a:pt x="85" y="404"/>
                    </a:cubicBezTo>
                    <a:cubicBezTo>
                      <a:pt x="60" y="394"/>
                      <a:pt x="41" y="353"/>
                      <a:pt x="36" y="337"/>
                    </a:cubicBezTo>
                    <a:cubicBezTo>
                      <a:pt x="32" y="328"/>
                      <a:pt x="22" y="323"/>
                      <a:pt x="13" y="326"/>
                    </a:cubicBezTo>
                    <a:cubicBezTo>
                      <a:pt x="3" y="329"/>
                      <a:pt x="-2" y="339"/>
                      <a:pt x="1" y="349"/>
                    </a:cubicBezTo>
                    <a:cubicBezTo>
                      <a:pt x="3" y="356"/>
                      <a:pt x="26" y="421"/>
                      <a:pt x="72" y="438"/>
                    </a:cubicBezTo>
                    <a:cubicBezTo>
                      <a:pt x="79" y="441"/>
                      <a:pt x="87" y="443"/>
                      <a:pt x="95" y="443"/>
                    </a:cubicBezTo>
                    <a:cubicBezTo>
                      <a:pt x="107" y="443"/>
                      <a:pt x="119" y="439"/>
                      <a:pt x="131" y="433"/>
                    </a:cubicBezTo>
                    <a:cubicBezTo>
                      <a:pt x="213" y="387"/>
                      <a:pt x="221" y="65"/>
                      <a:pt x="221" y="62"/>
                    </a:cubicBezTo>
                    <a:cubicBezTo>
                      <a:pt x="221" y="54"/>
                      <a:pt x="215" y="43"/>
                      <a:pt x="207" y="41"/>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11" name="Google Shape;1711;p36"/>
              <p:cNvSpPr/>
              <p:nvPr/>
            </p:nvSpPr>
            <p:spPr>
              <a:xfrm>
                <a:off x="7588768" y="882383"/>
                <a:ext cx="66600" cy="86400"/>
              </a:xfrm>
              <a:custGeom>
                <a:avLst/>
                <a:gdLst/>
                <a:ahLst/>
                <a:cxnLst/>
                <a:rect l="l" t="t" r="r" b="b"/>
                <a:pathLst>
                  <a:path w="185" h="240" extrusionOk="0">
                    <a:moveTo>
                      <a:pt x="179" y="198"/>
                    </a:moveTo>
                    <a:cubicBezTo>
                      <a:pt x="173" y="192"/>
                      <a:pt x="164" y="191"/>
                      <a:pt x="158" y="194"/>
                    </a:cubicBezTo>
                    <a:cubicBezTo>
                      <a:pt x="158" y="184"/>
                      <a:pt x="158" y="170"/>
                      <a:pt x="159" y="158"/>
                    </a:cubicBezTo>
                    <a:cubicBezTo>
                      <a:pt x="161" y="121"/>
                      <a:pt x="164" y="73"/>
                      <a:pt x="154" y="36"/>
                    </a:cubicBezTo>
                    <a:cubicBezTo>
                      <a:pt x="147" y="11"/>
                      <a:pt x="134" y="6"/>
                      <a:pt x="124" y="6"/>
                    </a:cubicBezTo>
                    <a:lnTo>
                      <a:pt x="124" y="6"/>
                    </a:lnTo>
                    <a:cubicBezTo>
                      <a:pt x="114" y="6"/>
                      <a:pt x="91" y="6"/>
                      <a:pt x="53" y="121"/>
                    </a:cubicBezTo>
                    <a:lnTo>
                      <a:pt x="36" y="16"/>
                    </a:lnTo>
                    <a:cubicBezTo>
                      <a:pt x="34" y="6"/>
                      <a:pt x="25" y="-1"/>
                      <a:pt x="15" y="0"/>
                    </a:cubicBezTo>
                    <a:cubicBezTo>
                      <a:pt x="5" y="2"/>
                      <a:pt x="-2" y="11"/>
                      <a:pt x="0" y="21"/>
                    </a:cubicBezTo>
                    <a:lnTo>
                      <a:pt x="29" y="206"/>
                    </a:lnTo>
                    <a:cubicBezTo>
                      <a:pt x="31" y="215"/>
                      <a:pt x="38" y="221"/>
                      <a:pt x="46" y="222"/>
                    </a:cubicBezTo>
                    <a:cubicBezTo>
                      <a:pt x="55" y="222"/>
                      <a:pt x="63" y="216"/>
                      <a:pt x="65" y="208"/>
                    </a:cubicBezTo>
                    <a:cubicBezTo>
                      <a:pt x="81" y="149"/>
                      <a:pt x="105" y="81"/>
                      <a:pt x="120" y="53"/>
                    </a:cubicBezTo>
                    <a:cubicBezTo>
                      <a:pt x="127" y="84"/>
                      <a:pt x="124" y="124"/>
                      <a:pt x="123" y="156"/>
                    </a:cubicBezTo>
                    <a:cubicBezTo>
                      <a:pt x="120" y="203"/>
                      <a:pt x="118" y="229"/>
                      <a:pt x="138" y="238"/>
                    </a:cubicBezTo>
                    <a:cubicBezTo>
                      <a:pt x="142" y="240"/>
                      <a:pt x="145" y="240"/>
                      <a:pt x="148" y="240"/>
                    </a:cubicBezTo>
                    <a:cubicBezTo>
                      <a:pt x="162" y="240"/>
                      <a:pt x="174" y="229"/>
                      <a:pt x="179" y="224"/>
                    </a:cubicBezTo>
                    <a:cubicBezTo>
                      <a:pt x="186" y="216"/>
                      <a:pt x="186" y="205"/>
                      <a:pt x="179" y="198"/>
                    </a:cubicBezTo>
                    <a:close/>
                  </a:path>
                </a:pathLst>
              </a:custGeom>
              <a:solidFill>
                <a:schemeClr val="dk1"/>
              </a:solidFill>
              <a:ln>
                <a:noFill/>
              </a:ln>
            </p:spPr>
            <p:txBody>
              <a:bodyPr spcFirstLastPara="1" wrap="square" lIns="90000" tIns="41400" rIns="90000" bIns="414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12" name="Google Shape;1712;p36"/>
              <p:cNvSpPr/>
              <p:nvPr/>
            </p:nvSpPr>
            <p:spPr>
              <a:xfrm>
                <a:off x="7649968" y="704903"/>
                <a:ext cx="69120" cy="304920"/>
              </a:xfrm>
              <a:custGeom>
                <a:avLst/>
                <a:gdLst/>
                <a:ahLst/>
                <a:cxnLst/>
                <a:rect l="l" t="t" r="r" b="b"/>
                <a:pathLst>
                  <a:path w="192" h="847" extrusionOk="0">
                    <a:moveTo>
                      <a:pt x="132" y="553"/>
                    </a:moveTo>
                    <a:cubicBezTo>
                      <a:pt x="104" y="399"/>
                      <a:pt x="166" y="285"/>
                      <a:pt x="167" y="284"/>
                    </a:cubicBezTo>
                    <a:cubicBezTo>
                      <a:pt x="171" y="276"/>
                      <a:pt x="169" y="267"/>
                      <a:pt x="163" y="261"/>
                    </a:cubicBezTo>
                    <a:lnTo>
                      <a:pt x="111" y="217"/>
                    </a:lnTo>
                    <a:cubicBezTo>
                      <a:pt x="88" y="197"/>
                      <a:pt x="92" y="188"/>
                      <a:pt x="113" y="146"/>
                    </a:cubicBezTo>
                    <a:cubicBezTo>
                      <a:pt x="123" y="125"/>
                      <a:pt x="136" y="99"/>
                      <a:pt x="146" y="66"/>
                    </a:cubicBezTo>
                    <a:cubicBezTo>
                      <a:pt x="150" y="55"/>
                      <a:pt x="160" y="20"/>
                      <a:pt x="138" y="5"/>
                    </a:cubicBezTo>
                    <a:cubicBezTo>
                      <a:pt x="110" y="-14"/>
                      <a:pt x="57" y="23"/>
                      <a:pt x="28" y="46"/>
                    </a:cubicBezTo>
                    <a:cubicBezTo>
                      <a:pt x="21" y="53"/>
                      <a:pt x="19" y="64"/>
                      <a:pt x="26" y="72"/>
                    </a:cubicBezTo>
                    <a:cubicBezTo>
                      <a:pt x="32" y="80"/>
                      <a:pt x="44" y="81"/>
                      <a:pt x="52" y="75"/>
                    </a:cubicBezTo>
                    <a:cubicBezTo>
                      <a:pt x="75" y="56"/>
                      <a:pt x="103" y="39"/>
                      <a:pt x="115" y="37"/>
                    </a:cubicBezTo>
                    <a:cubicBezTo>
                      <a:pt x="115" y="40"/>
                      <a:pt x="114" y="46"/>
                      <a:pt x="111" y="55"/>
                    </a:cubicBezTo>
                    <a:cubicBezTo>
                      <a:pt x="102" y="86"/>
                      <a:pt x="90" y="109"/>
                      <a:pt x="80" y="129"/>
                    </a:cubicBezTo>
                    <a:cubicBezTo>
                      <a:pt x="60" y="170"/>
                      <a:pt x="42" y="206"/>
                      <a:pt x="87" y="245"/>
                    </a:cubicBezTo>
                    <a:lnTo>
                      <a:pt x="128" y="280"/>
                    </a:lnTo>
                    <a:cubicBezTo>
                      <a:pt x="111" y="316"/>
                      <a:pt x="71" y="422"/>
                      <a:pt x="96" y="559"/>
                    </a:cubicBezTo>
                    <a:cubicBezTo>
                      <a:pt x="106" y="617"/>
                      <a:pt x="122" y="664"/>
                      <a:pt x="135" y="701"/>
                    </a:cubicBezTo>
                    <a:cubicBezTo>
                      <a:pt x="161" y="777"/>
                      <a:pt x="163" y="793"/>
                      <a:pt x="130" y="805"/>
                    </a:cubicBezTo>
                    <a:cubicBezTo>
                      <a:pt x="67" y="828"/>
                      <a:pt x="38" y="769"/>
                      <a:pt x="34" y="763"/>
                    </a:cubicBezTo>
                    <a:cubicBezTo>
                      <a:pt x="30" y="753"/>
                      <a:pt x="20" y="749"/>
                      <a:pt x="10" y="754"/>
                    </a:cubicBezTo>
                    <a:cubicBezTo>
                      <a:pt x="1" y="758"/>
                      <a:pt x="-3" y="769"/>
                      <a:pt x="1" y="778"/>
                    </a:cubicBezTo>
                    <a:cubicBezTo>
                      <a:pt x="14" y="805"/>
                      <a:pt x="48" y="847"/>
                      <a:pt x="102" y="847"/>
                    </a:cubicBezTo>
                    <a:cubicBezTo>
                      <a:pt x="114" y="847"/>
                      <a:pt x="128" y="844"/>
                      <a:pt x="142" y="839"/>
                    </a:cubicBezTo>
                    <a:cubicBezTo>
                      <a:pt x="212" y="814"/>
                      <a:pt x="194" y="759"/>
                      <a:pt x="170" y="689"/>
                    </a:cubicBezTo>
                    <a:cubicBezTo>
                      <a:pt x="157" y="653"/>
                      <a:pt x="142" y="608"/>
                      <a:pt x="132" y="553"/>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13" name="Google Shape;1713;p36"/>
              <p:cNvSpPr/>
              <p:nvPr/>
            </p:nvSpPr>
            <p:spPr>
              <a:xfrm>
                <a:off x="7753648" y="839903"/>
                <a:ext cx="29160" cy="66240"/>
              </a:xfrm>
              <a:custGeom>
                <a:avLst/>
                <a:gdLst/>
                <a:ahLst/>
                <a:cxnLst/>
                <a:rect l="l" t="t" r="r" b="b"/>
                <a:pathLst>
                  <a:path w="81" h="184" extrusionOk="0">
                    <a:moveTo>
                      <a:pt x="65" y="0"/>
                    </a:moveTo>
                    <a:cubicBezTo>
                      <a:pt x="55" y="-1"/>
                      <a:pt x="46" y="6"/>
                      <a:pt x="44" y="16"/>
                    </a:cubicBezTo>
                    <a:cubicBezTo>
                      <a:pt x="40" y="43"/>
                      <a:pt x="25" y="122"/>
                      <a:pt x="3" y="156"/>
                    </a:cubicBezTo>
                    <a:cubicBezTo>
                      <a:pt x="-3" y="164"/>
                      <a:pt x="0" y="176"/>
                      <a:pt x="8" y="181"/>
                    </a:cubicBezTo>
                    <a:cubicBezTo>
                      <a:pt x="11" y="183"/>
                      <a:pt x="15" y="184"/>
                      <a:pt x="18" y="184"/>
                    </a:cubicBezTo>
                    <a:cubicBezTo>
                      <a:pt x="24" y="184"/>
                      <a:pt x="30" y="181"/>
                      <a:pt x="33" y="176"/>
                    </a:cubicBezTo>
                    <a:cubicBezTo>
                      <a:pt x="65" y="129"/>
                      <a:pt x="80" y="25"/>
                      <a:pt x="81" y="21"/>
                    </a:cubicBezTo>
                    <a:cubicBezTo>
                      <a:pt x="82" y="11"/>
                      <a:pt x="75" y="2"/>
                      <a:pt x="65" y="0"/>
                    </a:cubicBezTo>
                    <a:close/>
                  </a:path>
                </a:pathLst>
              </a:custGeom>
              <a:solidFill>
                <a:schemeClr val="dk1"/>
              </a:solidFill>
              <a:ln>
                <a:noFill/>
              </a:ln>
            </p:spPr>
            <p:txBody>
              <a:bodyPr spcFirstLastPara="1" wrap="square" lIns="90000" tIns="21225" rIns="90000" bIns="2122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14" name="Google Shape;1714;p36"/>
              <p:cNvSpPr/>
              <p:nvPr/>
            </p:nvSpPr>
            <p:spPr>
              <a:xfrm>
                <a:off x="7761568" y="781223"/>
                <a:ext cx="15840" cy="39960"/>
              </a:xfrm>
              <a:custGeom>
                <a:avLst/>
                <a:gdLst/>
                <a:ahLst/>
                <a:cxnLst/>
                <a:rect l="l" t="t" r="r" b="b"/>
                <a:pathLst>
                  <a:path w="44" h="111" extrusionOk="0">
                    <a:moveTo>
                      <a:pt x="26" y="111"/>
                    </a:moveTo>
                    <a:cubicBezTo>
                      <a:pt x="26" y="111"/>
                      <a:pt x="27" y="111"/>
                      <a:pt x="28" y="111"/>
                    </a:cubicBezTo>
                    <a:cubicBezTo>
                      <a:pt x="38" y="110"/>
                      <a:pt x="45" y="101"/>
                      <a:pt x="44" y="91"/>
                    </a:cubicBezTo>
                    <a:lnTo>
                      <a:pt x="36" y="17"/>
                    </a:lnTo>
                    <a:cubicBezTo>
                      <a:pt x="35" y="7"/>
                      <a:pt x="27" y="0"/>
                      <a:pt x="16" y="0"/>
                    </a:cubicBezTo>
                    <a:cubicBezTo>
                      <a:pt x="6" y="1"/>
                      <a:pt x="-1" y="10"/>
                      <a:pt x="0" y="20"/>
                    </a:cubicBezTo>
                    <a:lnTo>
                      <a:pt x="7" y="94"/>
                    </a:lnTo>
                    <a:cubicBezTo>
                      <a:pt x="8" y="104"/>
                      <a:pt x="16" y="111"/>
                      <a:pt x="26" y="111"/>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15" name="Google Shape;1715;p36"/>
              <p:cNvSpPr/>
              <p:nvPr/>
            </p:nvSpPr>
            <p:spPr>
              <a:xfrm>
                <a:off x="7857328" y="784103"/>
                <a:ext cx="47880" cy="183240"/>
              </a:xfrm>
              <a:custGeom>
                <a:avLst/>
                <a:gdLst/>
                <a:ahLst/>
                <a:cxnLst/>
                <a:rect l="l" t="t" r="r" b="b"/>
                <a:pathLst>
                  <a:path w="133" h="509" extrusionOk="0">
                    <a:moveTo>
                      <a:pt x="8" y="181"/>
                    </a:moveTo>
                    <a:cubicBezTo>
                      <a:pt x="17" y="187"/>
                      <a:pt x="28" y="184"/>
                      <a:pt x="34" y="176"/>
                    </a:cubicBezTo>
                    <a:lnTo>
                      <a:pt x="79" y="105"/>
                    </a:lnTo>
                    <a:lnTo>
                      <a:pt x="8" y="488"/>
                    </a:lnTo>
                    <a:cubicBezTo>
                      <a:pt x="6" y="498"/>
                      <a:pt x="12" y="507"/>
                      <a:pt x="22" y="509"/>
                    </a:cubicBezTo>
                    <a:cubicBezTo>
                      <a:pt x="24" y="509"/>
                      <a:pt x="25" y="509"/>
                      <a:pt x="26" y="509"/>
                    </a:cubicBezTo>
                    <a:cubicBezTo>
                      <a:pt x="34" y="509"/>
                      <a:pt x="42" y="503"/>
                      <a:pt x="44" y="494"/>
                    </a:cubicBezTo>
                    <a:lnTo>
                      <a:pt x="132" y="21"/>
                    </a:lnTo>
                    <a:cubicBezTo>
                      <a:pt x="134" y="13"/>
                      <a:pt x="129" y="4"/>
                      <a:pt x="121" y="1"/>
                    </a:cubicBezTo>
                    <a:cubicBezTo>
                      <a:pt x="113" y="-2"/>
                      <a:pt x="104" y="1"/>
                      <a:pt x="99" y="8"/>
                    </a:cubicBezTo>
                    <a:lnTo>
                      <a:pt x="3" y="156"/>
                    </a:lnTo>
                    <a:cubicBezTo>
                      <a:pt x="-2" y="164"/>
                      <a:pt x="0" y="176"/>
                      <a:pt x="8" y="181"/>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16" name="Google Shape;1716;p36"/>
              <p:cNvSpPr/>
              <p:nvPr/>
            </p:nvSpPr>
            <p:spPr>
              <a:xfrm>
                <a:off x="7908088" y="782303"/>
                <a:ext cx="79920" cy="165240"/>
              </a:xfrm>
              <a:custGeom>
                <a:avLst/>
                <a:gdLst/>
                <a:ahLst/>
                <a:cxnLst/>
                <a:rect l="l" t="t" r="r" b="b"/>
                <a:pathLst>
                  <a:path w="222" h="459" extrusionOk="0">
                    <a:moveTo>
                      <a:pt x="33" y="130"/>
                    </a:moveTo>
                    <a:cubicBezTo>
                      <a:pt x="61" y="91"/>
                      <a:pt x="93" y="55"/>
                      <a:pt x="111" y="42"/>
                    </a:cubicBezTo>
                    <a:cubicBezTo>
                      <a:pt x="111" y="42"/>
                      <a:pt x="111" y="43"/>
                      <a:pt x="110" y="44"/>
                    </a:cubicBezTo>
                    <a:cubicBezTo>
                      <a:pt x="104" y="127"/>
                      <a:pt x="25" y="256"/>
                      <a:pt x="24" y="257"/>
                    </a:cubicBezTo>
                    <a:cubicBezTo>
                      <a:pt x="20" y="265"/>
                      <a:pt x="21" y="275"/>
                      <a:pt x="29" y="281"/>
                    </a:cubicBezTo>
                    <a:cubicBezTo>
                      <a:pt x="36" y="287"/>
                      <a:pt x="46" y="286"/>
                      <a:pt x="53" y="280"/>
                    </a:cubicBezTo>
                    <a:cubicBezTo>
                      <a:pt x="105" y="230"/>
                      <a:pt x="166" y="191"/>
                      <a:pt x="181" y="198"/>
                    </a:cubicBezTo>
                    <a:cubicBezTo>
                      <a:pt x="183" y="199"/>
                      <a:pt x="187" y="206"/>
                      <a:pt x="184" y="228"/>
                    </a:cubicBezTo>
                    <a:cubicBezTo>
                      <a:pt x="174" y="325"/>
                      <a:pt x="121" y="408"/>
                      <a:pt x="80" y="421"/>
                    </a:cubicBezTo>
                    <a:cubicBezTo>
                      <a:pt x="67" y="425"/>
                      <a:pt x="56" y="421"/>
                      <a:pt x="46" y="410"/>
                    </a:cubicBezTo>
                    <a:cubicBezTo>
                      <a:pt x="40" y="402"/>
                      <a:pt x="28" y="402"/>
                      <a:pt x="20" y="408"/>
                    </a:cubicBezTo>
                    <a:cubicBezTo>
                      <a:pt x="13" y="415"/>
                      <a:pt x="12" y="427"/>
                      <a:pt x="19" y="434"/>
                    </a:cubicBezTo>
                    <a:cubicBezTo>
                      <a:pt x="33" y="450"/>
                      <a:pt x="51" y="459"/>
                      <a:pt x="70" y="459"/>
                    </a:cubicBezTo>
                    <a:cubicBezTo>
                      <a:pt x="77" y="459"/>
                      <a:pt x="84" y="458"/>
                      <a:pt x="91" y="455"/>
                    </a:cubicBezTo>
                    <a:cubicBezTo>
                      <a:pt x="151" y="436"/>
                      <a:pt x="209" y="336"/>
                      <a:pt x="221" y="232"/>
                    </a:cubicBezTo>
                    <a:cubicBezTo>
                      <a:pt x="225" y="197"/>
                      <a:pt x="217" y="175"/>
                      <a:pt x="197" y="165"/>
                    </a:cubicBezTo>
                    <a:cubicBezTo>
                      <a:pt x="172" y="153"/>
                      <a:pt x="134" y="171"/>
                      <a:pt x="100" y="194"/>
                    </a:cubicBezTo>
                    <a:cubicBezTo>
                      <a:pt x="121" y="149"/>
                      <a:pt x="143" y="93"/>
                      <a:pt x="147" y="47"/>
                    </a:cubicBezTo>
                    <a:cubicBezTo>
                      <a:pt x="149" y="22"/>
                      <a:pt x="143" y="7"/>
                      <a:pt x="128" y="2"/>
                    </a:cubicBezTo>
                    <a:cubicBezTo>
                      <a:pt x="119" y="-1"/>
                      <a:pt x="90" y="-12"/>
                      <a:pt x="3" y="108"/>
                    </a:cubicBezTo>
                    <a:cubicBezTo>
                      <a:pt x="-3" y="116"/>
                      <a:pt x="-1" y="128"/>
                      <a:pt x="7" y="134"/>
                    </a:cubicBezTo>
                    <a:cubicBezTo>
                      <a:pt x="15" y="140"/>
                      <a:pt x="27" y="138"/>
                      <a:pt x="33" y="13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17" name="Google Shape;1717;p36"/>
              <p:cNvSpPr/>
              <p:nvPr/>
            </p:nvSpPr>
            <p:spPr>
              <a:xfrm>
                <a:off x="7921407" y="544343"/>
                <a:ext cx="26280" cy="162360"/>
              </a:xfrm>
              <a:custGeom>
                <a:avLst/>
                <a:gdLst/>
                <a:ahLst/>
                <a:cxnLst/>
                <a:rect l="l" t="t" r="r" b="b"/>
                <a:pathLst>
                  <a:path w="73" h="451" extrusionOk="0">
                    <a:moveTo>
                      <a:pt x="16" y="451"/>
                    </a:moveTo>
                    <a:cubicBezTo>
                      <a:pt x="17" y="451"/>
                      <a:pt x="17" y="451"/>
                      <a:pt x="18" y="451"/>
                    </a:cubicBezTo>
                    <a:cubicBezTo>
                      <a:pt x="27" y="451"/>
                      <a:pt x="35" y="444"/>
                      <a:pt x="36" y="434"/>
                    </a:cubicBezTo>
                    <a:lnTo>
                      <a:pt x="73" y="20"/>
                    </a:lnTo>
                    <a:cubicBezTo>
                      <a:pt x="74" y="10"/>
                      <a:pt x="66" y="1"/>
                      <a:pt x="56" y="0"/>
                    </a:cubicBezTo>
                    <a:cubicBezTo>
                      <a:pt x="46" y="0"/>
                      <a:pt x="37" y="7"/>
                      <a:pt x="37" y="17"/>
                    </a:cubicBezTo>
                    <a:lnTo>
                      <a:pt x="0" y="431"/>
                    </a:lnTo>
                    <a:cubicBezTo>
                      <a:pt x="-1" y="441"/>
                      <a:pt x="6" y="450"/>
                      <a:pt x="16" y="451"/>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18" name="Google Shape;1718;p36"/>
              <p:cNvSpPr/>
              <p:nvPr/>
            </p:nvSpPr>
            <p:spPr>
              <a:xfrm>
                <a:off x="7953088" y="547223"/>
                <a:ext cx="23760" cy="156960"/>
              </a:xfrm>
              <a:custGeom>
                <a:avLst/>
                <a:gdLst/>
                <a:ahLst/>
                <a:cxnLst/>
                <a:rect l="l" t="t" r="r" b="b"/>
                <a:pathLst>
                  <a:path w="66" h="436" extrusionOk="0">
                    <a:moveTo>
                      <a:pt x="17" y="436"/>
                    </a:moveTo>
                    <a:cubicBezTo>
                      <a:pt x="18" y="436"/>
                      <a:pt x="18" y="436"/>
                      <a:pt x="18" y="436"/>
                    </a:cubicBezTo>
                    <a:cubicBezTo>
                      <a:pt x="28" y="436"/>
                      <a:pt x="36" y="428"/>
                      <a:pt x="37" y="419"/>
                    </a:cubicBezTo>
                    <a:lnTo>
                      <a:pt x="66" y="19"/>
                    </a:lnTo>
                    <a:cubicBezTo>
                      <a:pt x="67" y="9"/>
                      <a:pt x="59" y="1"/>
                      <a:pt x="49" y="0"/>
                    </a:cubicBezTo>
                    <a:cubicBezTo>
                      <a:pt x="39" y="-1"/>
                      <a:pt x="31" y="7"/>
                      <a:pt x="30" y="17"/>
                    </a:cubicBezTo>
                    <a:lnTo>
                      <a:pt x="0" y="416"/>
                    </a:lnTo>
                    <a:cubicBezTo>
                      <a:pt x="-1" y="426"/>
                      <a:pt x="7" y="435"/>
                      <a:pt x="17" y="436"/>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19" name="Google Shape;1719;p36"/>
              <p:cNvSpPr/>
              <p:nvPr/>
            </p:nvSpPr>
            <p:spPr>
              <a:xfrm>
                <a:off x="7857328" y="1052663"/>
                <a:ext cx="18360" cy="146160"/>
              </a:xfrm>
              <a:custGeom>
                <a:avLst/>
                <a:gdLst/>
                <a:ahLst/>
                <a:cxnLst/>
                <a:rect l="l" t="t" r="r" b="b"/>
                <a:pathLst>
                  <a:path w="51" h="406" extrusionOk="0">
                    <a:moveTo>
                      <a:pt x="18" y="406"/>
                    </a:moveTo>
                    <a:lnTo>
                      <a:pt x="18" y="406"/>
                    </a:lnTo>
                    <a:cubicBezTo>
                      <a:pt x="28" y="406"/>
                      <a:pt x="36" y="399"/>
                      <a:pt x="37" y="389"/>
                    </a:cubicBezTo>
                    <a:lnTo>
                      <a:pt x="51" y="19"/>
                    </a:lnTo>
                    <a:cubicBezTo>
                      <a:pt x="52" y="9"/>
                      <a:pt x="44" y="1"/>
                      <a:pt x="34" y="0"/>
                    </a:cubicBezTo>
                    <a:cubicBezTo>
                      <a:pt x="24" y="-1"/>
                      <a:pt x="15" y="8"/>
                      <a:pt x="15" y="18"/>
                    </a:cubicBezTo>
                    <a:lnTo>
                      <a:pt x="0" y="387"/>
                    </a:lnTo>
                    <a:cubicBezTo>
                      <a:pt x="0" y="397"/>
                      <a:pt x="8" y="406"/>
                      <a:pt x="18" y="406"/>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20" name="Google Shape;1720;p36"/>
              <p:cNvSpPr/>
              <p:nvPr/>
            </p:nvSpPr>
            <p:spPr>
              <a:xfrm>
                <a:off x="7889368" y="1055543"/>
                <a:ext cx="21240" cy="164880"/>
              </a:xfrm>
              <a:custGeom>
                <a:avLst/>
                <a:gdLst/>
                <a:ahLst/>
                <a:cxnLst/>
                <a:rect l="l" t="t" r="r" b="b"/>
                <a:pathLst>
                  <a:path w="59" h="458" extrusionOk="0">
                    <a:moveTo>
                      <a:pt x="22" y="17"/>
                    </a:moveTo>
                    <a:lnTo>
                      <a:pt x="0" y="438"/>
                    </a:lnTo>
                    <a:cubicBezTo>
                      <a:pt x="-1" y="448"/>
                      <a:pt x="7" y="457"/>
                      <a:pt x="17" y="458"/>
                    </a:cubicBezTo>
                    <a:lnTo>
                      <a:pt x="18" y="458"/>
                    </a:lnTo>
                    <a:cubicBezTo>
                      <a:pt x="28" y="458"/>
                      <a:pt x="36" y="450"/>
                      <a:pt x="36" y="440"/>
                    </a:cubicBezTo>
                    <a:lnTo>
                      <a:pt x="59" y="19"/>
                    </a:lnTo>
                    <a:cubicBezTo>
                      <a:pt x="59" y="9"/>
                      <a:pt x="51" y="0"/>
                      <a:pt x="41" y="0"/>
                    </a:cubicBezTo>
                    <a:cubicBezTo>
                      <a:pt x="31" y="-1"/>
                      <a:pt x="22" y="7"/>
                      <a:pt x="22" y="17"/>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21" name="Google Shape;1721;p36"/>
              <p:cNvSpPr/>
              <p:nvPr/>
            </p:nvSpPr>
            <p:spPr>
              <a:xfrm>
                <a:off x="7817368" y="1175063"/>
                <a:ext cx="146520" cy="117000"/>
              </a:xfrm>
              <a:custGeom>
                <a:avLst/>
                <a:gdLst/>
                <a:ahLst/>
                <a:cxnLst/>
                <a:rect l="l" t="t" r="r" b="b"/>
                <a:pathLst>
                  <a:path w="407" h="325" extrusionOk="0">
                    <a:moveTo>
                      <a:pt x="381" y="39"/>
                    </a:moveTo>
                    <a:cubicBezTo>
                      <a:pt x="318" y="64"/>
                      <a:pt x="177" y="212"/>
                      <a:pt x="122" y="271"/>
                    </a:cubicBezTo>
                    <a:lnTo>
                      <a:pt x="36" y="13"/>
                    </a:lnTo>
                    <a:cubicBezTo>
                      <a:pt x="33" y="3"/>
                      <a:pt x="22" y="-2"/>
                      <a:pt x="13" y="1"/>
                    </a:cubicBezTo>
                    <a:cubicBezTo>
                      <a:pt x="3" y="4"/>
                      <a:pt x="-2" y="15"/>
                      <a:pt x="1" y="24"/>
                    </a:cubicBezTo>
                    <a:lnTo>
                      <a:pt x="97" y="313"/>
                    </a:lnTo>
                    <a:cubicBezTo>
                      <a:pt x="99" y="319"/>
                      <a:pt x="104" y="323"/>
                      <a:pt x="111" y="325"/>
                    </a:cubicBezTo>
                    <a:cubicBezTo>
                      <a:pt x="112" y="325"/>
                      <a:pt x="113" y="325"/>
                      <a:pt x="115" y="325"/>
                    </a:cubicBezTo>
                    <a:cubicBezTo>
                      <a:pt x="120" y="325"/>
                      <a:pt x="125" y="323"/>
                      <a:pt x="128" y="319"/>
                    </a:cubicBezTo>
                    <a:cubicBezTo>
                      <a:pt x="183" y="258"/>
                      <a:pt x="338" y="95"/>
                      <a:pt x="395" y="73"/>
                    </a:cubicBezTo>
                    <a:cubicBezTo>
                      <a:pt x="404" y="69"/>
                      <a:pt x="409" y="58"/>
                      <a:pt x="405" y="49"/>
                    </a:cubicBezTo>
                    <a:cubicBezTo>
                      <a:pt x="401" y="39"/>
                      <a:pt x="391" y="35"/>
                      <a:pt x="381" y="39"/>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22" name="Google Shape;1722;p36"/>
              <p:cNvSpPr/>
              <p:nvPr/>
            </p:nvSpPr>
            <p:spPr>
              <a:xfrm>
                <a:off x="6376288" y="1217207"/>
                <a:ext cx="1377720" cy="623160"/>
              </a:xfrm>
              <a:custGeom>
                <a:avLst/>
                <a:gdLst/>
                <a:ahLst/>
                <a:cxnLst/>
                <a:rect l="l" t="t" r="r" b="b"/>
                <a:pathLst>
                  <a:path w="3827" h="1731" extrusionOk="0">
                    <a:moveTo>
                      <a:pt x="3826" y="883"/>
                    </a:moveTo>
                    <a:cubicBezTo>
                      <a:pt x="3819" y="699"/>
                      <a:pt x="3748" y="157"/>
                      <a:pt x="3587" y="32"/>
                    </a:cubicBezTo>
                    <a:cubicBezTo>
                      <a:pt x="3437" y="-86"/>
                      <a:pt x="740" y="157"/>
                      <a:pt x="433" y="185"/>
                    </a:cubicBezTo>
                    <a:lnTo>
                      <a:pt x="436" y="222"/>
                    </a:lnTo>
                    <a:cubicBezTo>
                      <a:pt x="1637" y="112"/>
                      <a:pt x="3459" y="-21"/>
                      <a:pt x="3565" y="60"/>
                    </a:cubicBezTo>
                    <a:cubicBezTo>
                      <a:pt x="3705" y="170"/>
                      <a:pt x="3781" y="687"/>
                      <a:pt x="3790" y="884"/>
                    </a:cubicBezTo>
                    <a:cubicBezTo>
                      <a:pt x="3798" y="1088"/>
                      <a:pt x="3702" y="1369"/>
                      <a:pt x="3570" y="1413"/>
                    </a:cubicBezTo>
                    <a:cubicBezTo>
                      <a:pt x="3437" y="1458"/>
                      <a:pt x="515" y="1694"/>
                      <a:pt x="327" y="1694"/>
                    </a:cubicBezTo>
                    <a:cubicBezTo>
                      <a:pt x="172" y="1694"/>
                      <a:pt x="65" y="1551"/>
                      <a:pt x="37" y="1482"/>
                    </a:cubicBezTo>
                    <a:cubicBezTo>
                      <a:pt x="15" y="1424"/>
                      <a:pt x="209" y="767"/>
                      <a:pt x="336" y="367"/>
                    </a:cubicBezTo>
                    <a:lnTo>
                      <a:pt x="301" y="355"/>
                    </a:lnTo>
                    <a:cubicBezTo>
                      <a:pt x="246" y="531"/>
                      <a:pt x="-31" y="1411"/>
                      <a:pt x="3" y="1495"/>
                    </a:cubicBezTo>
                    <a:cubicBezTo>
                      <a:pt x="42" y="1593"/>
                      <a:pt x="169" y="1731"/>
                      <a:pt x="327" y="1731"/>
                    </a:cubicBezTo>
                    <a:cubicBezTo>
                      <a:pt x="483" y="1731"/>
                      <a:pt x="3426" y="1500"/>
                      <a:pt x="3582" y="1448"/>
                    </a:cubicBezTo>
                    <a:cubicBezTo>
                      <a:pt x="3746" y="1393"/>
                      <a:pt x="3835" y="1082"/>
                      <a:pt x="3826" y="883"/>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23" name="Google Shape;1723;p36"/>
              <p:cNvSpPr/>
              <p:nvPr/>
            </p:nvSpPr>
            <p:spPr>
              <a:xfrm>
                <a:off x="6591208" y="1332408"/>
                <a:ext cx="346320" cy="189360"/>
              </a:xfrm>
              <a:custGeom>
                <a:avLst/>
                <a:gdLst/>
                <a:ahLst/>
                <a:cxnLst/>
                <a:rect l="l" t="t" r="r" b="b"/>
                <a:pathLst>
                  <a:path w="962" h="526" extrusionOk="0">
                    <a:moveTo>
                      <a:pt x="141" y="158"/>
                    </a:moveTo>
                    <a:lnTo>
                      <a:pt x="146" y="127"/>
                    </a:lnTo>
                    <a:cubicBezTo>
                      <a:pt x="157" y="56"/>
                      <a:pt x="175" y="38"/>
                      <a:pt x="179" y="37"/>
                    </a:cubicBezTo>
                    <a:cubicBezTo>
                      <a:pt x="184" y="39"/>
                      <a:pt x="196" y="63"/>
                      <a:pt x="193" y="106"/>
                    </a:cubicBezTo>
                    <a:cubicBezTo>
                      <a:pt x="190" y="138"/>
                      <a:pt x="164" y="179"/>
                      <a:pt x="131" y="219"/>
                    </a:cubicBezTo>
                    <a:cubicBezTo>
                      <a:pt x="135" y="197"/>
                      <a:pt x="138" y="176"/>
                      <a:pt x="141" y="158"/>
                    </a:cubicBezTo>
                    <a:moveTo>
                      <a:pt x="229" y="109"/>
                    </a:moveTo>
                    <a:cubicBezTo>
                      <a:pt x="234" y="49"/>
                      <a:pt x="215" y="5"/>
                      <a:pt x="183" y="1"/>
                    </a:cubicBezTo>
                    <a:cubicBezTo>
                      <a:pt x="163" y="-2"/>
                      <a:pt x="127" y="11"/>
                      <a:pt x="110" y="121"/>
                    </a:cubicBezTo>
                    <a:lnTo>
                      <a:pt x="105" y="153"/>
                    </a:lnTo>
                    <a:cubicBezTo>
                      <a:pt x="98" y="193"/>
                      <a:pt x="92" y="232"/>
                      <a:pt x="87" y="268"/>
                    </a:cubicBezTo>
                    <a:cubicBezTo>
                      <a:pt x="54" y="303"/>
                      <a:pt x="21" y="333"/>
                      <a:pt x="0" y="350"/>
                    </a:cubicBezTo>
                    <a:lnTo>
                      <a:pt x="24" y="378"/>
                    </a:lnTo>
                    <a:cubicBezTo>
                      <a:pt x="26" y="376"/>
                      <a:pt x="50" y="356"/>
                      <a:pt x="81" y="327"/>
                    </a:cubicBezTo>
                    <a:cubicBezTo>
                      <a:pt x="72" y="424"/>
                      <a:pt x="76" y="496"/>
                      <a:pt x="113" y="519"/>
                    </a:cubicBezTo>
                    <a:cubicBezTo>
                      <a:pt x="121" y="524"/>
                      <a:pt x="130" y="526"/>
                      <a:pt x="139" y="526"/>
                    </a:cubicBezTo>
                    <a:cubicBezTo>
                      <a:pt x="156" y="526"/>
                      <a:pt x="175" y="519"/>
                      <a:pt x="197" y="504"/>
                    </a:cubicBezTo>
                    <a:cubicBezTo>
                      <a:pt x="278" y="446"/>
                      <a:pt x="332" y="376"/>
                      <a:pt x="364" y="325"/>
                    </a:cubicBezTo>
                    <a:cubicBezTo>
                      <a:pt x="365" y="384"/>
                      <a:pt x="371" y="457"/>
                      <a:pt x="396" y="485"/>
                    </a:cubicBezTo>
                    <a:cubicBezTo>
                      <a:pt x="405" y="494"/>
                      <a:pt x="415" y="499"/>
                      <a:pt x="426" y="499"/>
                    </a:cubicBezTo>
                    <a:cubicBezTo>
                      <a:pt x="493" y="499"/>
                      <a:pt x="529" y="424"/>
                      <a:pt x="534" y="415"/>
                    </a:cubicBezTo>
                    <a:cubicBezTo>
                      <a:pt x="577" y="345"/>
                      <a:pt x="632" y="269"/>
                      <a:pt x="658" y="245"/>
                    </a:cubicBezTo>
                    <a:cubicBezTo>
                      <a:pt x="664" y="310"/>
                      <a:pt x="657" y="412"/>
                      <a:pt x="657" y="413"/>
                    </a:cubicBezTo>
                    <a:cubicBezTo>
                      <a:pt x="656" y="422"/>
                      <a:pt x="662" y="430"/>
                      <a:pt x="671" y="432"/>
                    </a:cubicBezTo>
                    <a:cubicBezTo>
                      <a:pt x="680" y="434"/>
                      <a:pt x="689" y="429"/>
                      <a:pt x="692" y="420"/>
                    </a:cubicBezTo>
                    <a:cubicBezTo>
                      <a:pt x="738" y="297"/>
                      <a:pt x="794" y="187"/>
                      <a:pt x="817" y="172"/>
                    </a:cubicBezTo>
                    <a:cubicBezTo>
                      <a:pt x="819" y="175"/>
                      <a:pt x="821" y="181"/>
                      <a:pt x="823" y="193"/>
                    </a:cubicBezTo>
                    <a:cubicBezTo>
                      <a:pt x="830" y="235"/>
                      <a:pt x="831" y="280"/>
                      <a:pt x="833" y="319"/>
                    </a:cubicBezTo>
                    <a:cubicBezTo>
                      <a:pt x="836" y="395"/>
                      <a:pt x="838" y="449"/>
                      <a:pt x="872" y="463"/>
                    </a:cubicBezTo>
                    <a:cubicBezTo>
                      <a:pt x="877" y="464"/>
                      <a:pt x="881" y="465"/>
                      <a:pt x="886" y="465"/>
                    </a:cubicBezTo>
                    <a:cubicBezTo>
                      <a:pt x="906" y="465"/>
                      <a:pt x="930" y="451"/>
                      <a:pt x="962" y="419"/>
                    </a:cubicBezTo>
                    <a:lnTo>
                      <a:pt x="936" y="393"/>
                    </a:lnTo>
                    <a:cubicBezTo>
                      <a:pt x="897" y="432"/>
                      <a:pt x="885" y="429"/>
                      <a:pt x="885" y="429"/>
                    </a:cubicBezTo>
                    <a:cubicBezTo>
                      <a:pt x="874" y="424"/>
                      <a:pt x="871" y="358"/>
                      <a:pt x="870" y="318"/>
                    </a:cubicBezTo>
                    <a:cubicBezTo>
                      <a:pt x="868" y="277"/>
                      <a:pt x="866" y="232"/>
                      <a:pt x="859" y="187"/>
                    </a:cubicBezTo>
                    <a:cubicBezTo>
                      <a:pt x="857" y="175"/>
                      <a:pt x="851" y="137"/>
                      <a:pt x="822" y="134"/>
                    </a:cubicBezTo>
                    <a:cubicBezTo>
                      <a:pt x="785" y="130"/>
                      <a:pt x="738" y="213"/>
                      <a:pt x="697" y="309"/>
                    </a:cubicBezTo>
                    <a:cubicBezTo>
                      <a:pt x="697" y="281"/>
                      <a:pt x="696" y="252"/>
                      <a:pt x="693" y="229"/>
                    </a:cubicBezTo>
                    <a:cubicBezTo>
                      <a:pt x="691" y="209"/>
                      <a:pt x="678" y="204"/>
                      <a:pt x="672" y="202"/>
                    </a:cubicBezTo>
                    <a:cubicBezTo>
                      <a:pt x="662" y="200"/>
                      <a:pt x="635" y="195"/>
                      <a:pt x="539" y="339"/>
                    </a:cubicBezTo>
                    <a:lnTo>
                      <a:pt x="544" y="208"/>
                    </a:lnTo>
                    <a:lnTo>
                      <a:pt x="508" y="206"/>
                    </a:lnTo>
                    <a:lnTo>
                      <a:pt x="500" y="401"/>
                    </a:lnTo>
                    <a:cubicBezTo>
                      <a:pt x="493" y="414"/>
                      <a:pt x="466" y="462"/>
                      <a:pt x="426" y="462"/>
                    </a:cubicBezTo>
                    <a:cubicBezTo>
                      <a:pt x="426" y="462"/>
                      <a:pt x="425" y="462"/>
                      <a:pt x="423" y="460"/>
                    </a:cubicBezTo>
                    <a:cubicBezTo>
                      <a:pt x="401" y="436"/>
                      <a:pt x="398" y="322"/>
                      <a:pt x="403" y="250"/>
                    </a:cubicBezTo>
                    <a:cubicBezTo>
                      <a:pt x="404" y="241"/>
                      <a:pt x="398" y="233"/>
                      <a:pt x="389" y="230"/>
                    </a:cubicBezTo>
                    <a:cubicBezTo>
                      <a:pt x="380" y="228"/>
                      <a:pt x="372" y="233"/>
                      <a:pt x="368" y="241"/>
                    </a:cubicBezTo>
                    <a:cubicBezTo>
                      <a:pt x="368" y="243"/>
                      <a:pt x="310" y="379"/>
                      <a:pt x="175" y="474"/>
                    </a:cubicBezTo>
                    <a:cubicBezTo>
                      <a:pt x="156" y="488"/>
                      <a:pt x="140" y="493"/>
                      <a:pt x="132" y="488"/>
                    </a:cubicBezTo>
                    <a:cubicBezTo>
                      <a:pt x="106" y="471"/>
                      <a:pt x="111" y="376"/>
                      <a:pt x="122" y="285"/>
                    </a:cubicBezTo>
                    <a:cubicBezTo>
                      <a:pt x="173" y="231"/>
                      <a:pt x="225" y="163"/>
                      <a:pt x="229" y="109"/>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24" name="Google Shape;1724;p36"/>
              <p:cNvSpPr/>
              <p:nvPr/>
            </p:nvSpPr>
            <p:spPr>
              <a:xfrm>
                <a:off x="6955888" y="1299288"/>
                <a:ext cx="69840" cy="104760"/>
              </a:xfrm>
              <a:custGeom>
                <a:avLst/>
                <a:gdLst/>
                <a:ahLst/>
                <a:cxnLst/>
                <a:rect l="l" t="t" r="r" b="b"/>
                <a:pathLst>
                  <a:path w="194" h="291" extrusionOk="0">
                    <a:moveTo>
                      <a:pt x="9" y="41"/>
                    </a:moveTo>
                    <a:lnTo>
                      <a:pt x="0" y="223"/>
                    </a:lnTo>
                    <a:cubicBezTo>
                      <a:pt x="0" y="232"/>
                      <a:pt x="6" y="240"/>
                      <a:pt x="15" y="242"/>
                    </a:cubicBezTo>
                    <a:cubicBezTo>
                      <a:pt x="24" y="244"/>
                      <a:pt x="32" y="239"/>
                      <a:pt x="36" y="231"/>
                    </a:cubicBezTo>
                    <a:cubicBezTo>
                      <a:pt x="72" y="139"/>
                      <a:pt x="117" y="55"/>
                      <a:pt x="137" y="39"/>
                    </a:cubicBezTo>
                    <a:cubicBezTo>
                      <a:pt x="138" y="42"/>
                      <a:pt x="140" y="49"/>
                      <a:pt x="141" y="60"/>
                    </a:cubicBezTo>
                    <a:cubicBezTo>
                      <a:pt x="158" y="207"/>
                      <a:pt x="158" y="290"/>
                      <a:pt x="158" y="291"/>
                    </a:cubicBezTo>
                    <a:lnTo>
                      <a:pt x="194" y="291"/>
                    </a:lnTo>
                    <a:cubicBezTo>
                      <a:pt x="194" y="287"/>
                      <a:pt x="194" y="205"/>
                      <a:pt x="178" y="56"/>
                    </a:cubicBezTo>
                    <a:cubicBezTo>
                      <a:pt x="176" y="42"/>
                      <a:pt x="172" y="4"/>
                      <a:pt x="144" y="0"/>
                    </a:cubicBezTo>
                    <a:cubicBezTo>
                      <a:pt x="116" y="-3"/>
                      <a:pt x="82" y="38"/>
                      <a:pt x="41" y="124"/>
                    </a:cubicBezTo>
                    <a:lnTo>
                      <a:pt x="45" y="43"/>
                    </a:lnTo>
                    <a:lnTo>
                      <a:pt x="9" y="41"/>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25" name="Google Shape;1725;p36"/>
              <p:cNvSpPr/>
              <p:nvPr/>
            </p:nvSpPr>
            <p:spPr>
              <a:xfrm>
                <a:off x="6589048" y="1562088"/>
                <a:ext cx="93960" cy="102240"/>
              </a:xfrm>
              <a:custGeom>
                <a:avLst/>
                <a:gdLst/>
                <a:ahLst/>
                <a:cxnLst/>
                <a:rect l="l" t="t" r="r" b="b"/>
                <a:pathLst>
                  <a:path w="261" h="284" extrusionOk="0">
                    <a:moveTo>
                      <a:pt x="0" y="257"/>
                    </a:moveTo>
                    <a:cubicBezTo>
                      <a:pt x="0" y="266"/>
                      <a:pt x="6" y="274"/>
                      <a:pt x="15" y="275"/>
                    </a:cubicBezTo>
                    <a:cubicBezTo>
                      <a:pt x="25" y="276"/>
                      <a:pt x="33" y="271"/>
                      <a:pt x="36" y="262"/>
                    </a:cubicBezTo>
                    <a:cubicBezTo>
                      <a:pt x="56" y="188"/>
                      <a:pt x="84" y="105"/>
                      <a:pt x="102" y="68"/>
                    </a:cubicBezTo>
                    <a:cubicBezTo>
                      <a:pt x="103" y="73"/>
                      <a:pt x="104" y="79"/>
                      <a:pt x="105" y="85"/>
                    </a:cubicBezTo>
                    <a:cubicBezTo>
                      <a:pt x="118" y="162"/>
                      <a:pt x="133" y="259"/>
                      <a:pt x="186" y="280"/>
                    </a:cubicBezTo>
                    <a:cubicBezTo>
                      <a:pt x="193" y="283"/>
                      <a:pt x="200" y="284"/>
                      <a:pt x="208" y="284"/>
                    </a:cubicBezTo>
                    <a:cubicBezTo>
                      <a:pt x="224" y="284"/>
                      <a:pt x="242" y="277"/>
                      <a:pt x="261" y="263"/>
                    </a:cubicBezTo>
                    <a:lnTo>
                      <a:pt x="239" y="234"/>
                    </a:lnTo>
                    <a:cubicBezTo>
                      <a:pt x="223" y="246"/>
                      <a:pt x="210" y="250"/>
                      <a:pt x="200" y="246"/>
                    </a:cubicBezTo>
                    <a:cubicBezTo>
                      <a:pt x="166" y="233"/>
                      <a:pt x="150" y="136"/>
                      <a:pt x="141" y="79"/>
                    </a:cubicBezTo>
                    <a:cubicBezTo>
                      <a:pt x="139" y="67"/>
                      <a:pt x="137" y="56"/>
                      <a:pt x="135" y="46"/>
                    </a:cubicBezTo>
                    <a:cubicBezTo>
                      <a:pt x="132" y="26"/>
                      <a:pt x="123" y="15"/>
                      <a:pt x="109" y="14"/>
                    </a:cubicBezTo>
                    <a:cubicBezTo>
                      <a:pt x="98" y="14"/>
                      <a:pt x="78" y="13"/>
                      <a:pt x="36" y="134"/>
                    </a:cubicBezTo>
                    <a:lnTo>
                      <a:pt x="36" y="0"/>
                    </a:lnTo>
                    <a:lnTo>
                      <a:pt x="0" y="0"/>
                    </a:lnTo>
                    <a:lnTo>
                      <a:pt x="0" y="257"/>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26" name="Google Shape;1726;p36"/>
              <p:cNvSpPr/>
              <p:nvPr/>
            </p:nvSpPr>
            <p:spPr>
              <a:xfrm>
                <a:off x="6696327" y="1579728"/>
                <a:ext cx="168480" cy="66240"/>
              </a:xfrm>
              <a:custGeom>
                <a:avLst/>
                <a:gdLst/>
                <a:ahLst/>
                <a:cxnLst/>
                <a:rect l="l" t="t" r="r" b="b"/>
                <a:pathLst>
                  <a:path w="468" h="184" extrusionOk="0">
                    <a:moveTo>
                      <a:pt x="384" y="93"/>
                    </a:moveTo>
                    <a:lnTo>
                      <a:pt x="393" y="97"/>
                    </a:lnTo>
                    <a:lnTo>
                      <a:pt x="383" y="99"/>
                    </a:lnTo>
                    <a:lnTo>
                      <a:pt x="384" y="93"/>
                    </a:lnTo>
                    <a:moveTo>
                      <a:pt x="214" y="184"/>
                    </a:moveTo>
                    <a:lnTo>
                      <a:pt x="454" y="118"/>
                    </a:lnTo>
                    <a:cubicBezTo>
                      <a:pt x="462" y="116"/>
                      <a:pt x="467" y="109"/>
                      <a:pt x="468" y="101"/>
                    </a:cubicBezTo>
                    <a:cubicBezTo>
                      <a:pt x="468" y="93"/>
                      <a:pt x="464" y="86"/>
                      <a:pt x="457" y="83"/>
                    </a:cubicBezTo>
                    <a:lnTo>
                      <a:pt x="258" y="0"/>
                    </a:lnTo>
                    <a:lnTo>
                      <a:pt x="243" y="34"/>
                    </a:lnTo>
                    <a:lnTo>
                      <a:pt x="349" y="78"/>
                    </a:lnTo>
                    <a:lnTo>
                      <a:pt x="4" y="41"/>
                    </a:lnTo>
                    <a:lnTo>
                      <a:pt x="0" y="77"/>
                    </a:lnTo>
                    <a:lnTo>
                      <a:pt x="333" y="113"/>
                    </a:lnTo>
                    <a:lnTo>
                      <a:pt x="204" y="149"/>
                    </a:lnTo>
                    <a:lnTo>
                      <a:pt x="214" y="184"/>
                    </a:lnTo>
                    <a:close/>
                  </a:path>
                </a:pathLst>
              </a:custGeom>
              <a:solidFill>
                <a:schemeClr val="dk1"/>
              </a:solidFill>
              <a:ln>
                <a:noFill/>
              </a:ln>
            </p:spPr>
            <p:txBody>
              <a:bodyPr spcFirstLastPara="1" wrap="square" lIns="90000" tIns="21225" rIns="90000" bIns="2122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27" name="Google Shape;1727;p36"/>
              <p:cNvSpPr/>
              <p:nvPr/>
            </p:nvSpPr>
            <p:spPr>
              <a:xfrm>
                <a:off x="6871288" y="1588368"/>
                <a:ext cx="127080" cy="65880"/>
              </a:xfrm>
              <a:custGeom>
                <a:avLst/>
                <a:gdLst/>
                <a:ahLst/>
                <a:cxnLst/>
                <a:rect l="l" t="t" r="r" b="b"/>
                <a:pathLst>
                  <a:path w="353" h="183" extrusionOk="0">
                    <a:moveTo>
                      <a:pt x="60" y="125"/>
                    </a:moveTo>
                    <a:cubicBezTo>
                      <a:pt x="59" y="125"/>
                      <a:pt x="53" y="121"/>
                      <a:pt x="47" y="104"/>
                    </a:cubicBezTo>
                    <a:cubicBezTo>
                      <a:pt x="46" y="101"/>
                      <a:pt x="45" y="98"/>
                      <a:pt x="44" y="94"/>
                    </a:cubicBezTo>
                    <a:cubicBezTo>
                      <a:pt x="53" y="100"/>
                      <a:pt x="64" y="107"/>
                      <a:pt x="77" y="115"/>
                    </a:cubicBezTo>
                    <a:cubicBezTo>
                      <a:pt x="69" y="123"/>
                      <a:pt x="63" y="126"/>
                      <a:pt x="60" y="125"/>
                    </a:cubicBezTo>
                    <a:moveTo>
                      <a:pt x="132" y="104"/>
                    </a:moveTo>
                    <a:cubicBezTo>
                      <a:pt x="136" y="99"/>
                      <a:pt x="140" y="93"/>
                      <a:pt x="144" y="87"/>
                    </a:cubicBezTo>
                    <a:cubicBezTo>
                      <a:pt x="150" y="76"/>
                      <a:pt x="154" y="68"/>
                      <a:pt x="154" y="68"/>
                    </a:cubicBezTo>
                    <a:lnTo>
                      <a:pt x="121" y="51"/>
                    </a:lnTo>
                    <a:cubicBezTo>
                      <a:pt x="121" y="52"/>
                      <a:pt x="118" y="58"/>
                      <a:pt x="112" y="68"/>
                    </a:cubicBezTo>
                    <a:cubicBezTo>
                      <a:pt x="108" y="75"/>
                      <a:pt x="104" y="81"/>
                      <a:pt x="101" y="86"/>
                    </a:cubicBezTo>
                    <a:cubicBezTo>
                      <a:pt x="85" y="77"/>
                      <a:pt x="73" y="69"/>
                      <a:pt x="63" y="63"/>
                    </a:cubicBezTo>
                    <a:cubicBezTo>
                      <a:pt x="36" y="45"/>
                      <a:pt x="22" y="36"/>
                      <a:pt x="8" y="47"/>
                    </a:cubicBezTo>
                    <a:cubicBezTo>
                      <a:pt x="-6" y="59"/>
                      <a:pt x="0" y="78"/>
                      <a:pt x="12" y="115"/>
                    </a:cubicBezTo>
                    <a:cubicBezTo>
                      <a:pt x="22" y="144"/>
                      <a:pt x="37" y="160"/>
                      <a:pt x="57" y="162"/>
                    </a:cubicBezTo>
                    <a:cubicBezTo>
                      <a:pt x="74" y="163"/>
                      <a:pt x="91" y="154"/>
                      <a:pt x="110" y="134"/>
                    </a:cubicBezTo>
                    <a:cubicBezTo>
                      <a:pt x="130" y="145"/>
                      <a:pt x="153" y="156"/>
                      <a:pt x="180" y="168"/>
                    </a:cubicBezTo>
                    <a:cubicBezTo>
                      <a:pt x="208" y="179"/>
                      <a:pt x="231" y="183"/>
                      <a:pt x="250" y="183"/>
                    </a:cubicBezTo>
                    <a:cubicBezTo>
                      <a:pt x="284" y="183"/>
                      <a:pt x="306" y="170"/>
                      <a:pt x="318" y="160"/>
                    </a:cubicBezTo>
                    <a:cubicBezTo>
                      <a:pt x="347" y="135"/>
                      <a:pt x="360" y="93"/>
                      <a:pt x="351" y="55"/>
                    </a:cubicBezTo>
                    <a:cubicBezTo>
                      <a:pt x="344" y="26"/>
                      <a:pt x="325" y="6"/>
                      <a:pt x="299" y="0"/>
                    </a:cubicBezTo>
                    <a:lnTo>
                      <a:pt x="291" y="36"/>
                    </a:lnTo>
                    <a:cubicBezTo>
                      <a:pt x="307" y="39"/>
                      <a:pt x="313" y="55"/>
                      <a:pt x="315" y="64"/>
                    </a:cubicBezTo>
                    <a:cubicBezTo>
                      <a:pt x="320" y="84"/>
                      <a:pt x="316" y="114"/>
                      <a:pt x="294" y="132"/>
                    </a:cubicBezTo>
                    <a:cubicBezTo>
                      <a:pt x="272" y="151"/>
                      <a:pt x="237" y="152"/>
                      <a:pt x="194" y="134"/>
                    </a:cubicBezTo>
                    <a:cubicBezTo>
                      <a:pt x="171" y="124"/>
                      <a:pt x="151" y="114"/>
                      <a:pt x="132" y="104"/>
                    </a:cubicBezTo>
                    <a:close/>
                  </a:path>
                </a:pathLst>
              </a:custGeom>
              <a:solidFill>
                <a:schemeClr val="dk1"/>
              </a:solidFill>
              <a:ln>
                <a:noFill/>
              </a:ln>
            </p:spPr>
            <p:txBody>
              <a:bodyPr spcFirstLastPara="1" wrap="square" lIns="90000" tIns="20875" rIns="90000" bIns="2087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28" name="Google Shape;1728;p36"/>
              <p:cNvSpPr/>
              <p:nvPr/>
            </p:nvSpPr>
            <p:spPr>
              <a:xfrm>
                <a:off x="6968848" y="1288127"/>
                <a:ext cx="388440" cy="286560"/>
              </a:xfrm>
              <a:custGeom>
                <a:avLst/>
                <a:gdLst/>
                <a:ahLst/>
                <a:cxnLst/>
                <a:rect l="l" t="t" r="r" b="b"/>
                <a:pathLst>
                  <a:path w="1079" h="796" extrusionOk="0">
                    <a:moveTo>
                      <a:pt x="1061" y="21"/>
                    </a:moveTo>
                    <a:cubicBezTo>
                      <a:pt x="992" y="17"/>
                      <a:pt x="383" y="-19"/>
                      <a:pt x="314" y="15"/>
                    </a:cubicBezTo>
                    <a:cubicBezTo>
                      <a:pt x="251" y="47"/>
                      <a:pt x="176" y="515"/>
                      <a:pt x="146" y="724"/>
                    </a:cubicBezTo>
                    <a:lnTo>
                      <a:pt x="31" y="536"/>
                    </a:lnTo>
                    <a:lnTo>
                      <a:pt x="0" y="555"/>
                    </a:lnTo>
                    <a:lnTo>
                      <a:pt x="141" y="787"/>
                    </a:lnTo>
                    <a:cubicBezTo>
                      <a:pt x="144" y="793"/>
                      <a:pt x="150" y="796"/>
                      <a:pt x="157" y="796"/>
                    </a:cubicBezTo>
                    <a:cubicBezTo>
                      <a:pt x="158" y="796"/>
                      <a:pt x="159" y="796"/>
                      <a:pt x="160" y="795"/>
                    </a:cubicBezTo>
                    <a:cubicBezTo>
                      <a:pt x="168" y="794"/>
                      <a:pt x="174" y="788"/>
                      <a:pt x="175" y="780"/>
                    </a:cubicBezTo>
                    <a:cubicBezTo>
                      <a:pt x="222" y="440"/>
                      <a:pt x="294" y="73"/>
                      <a:pt x="331" y="48"/>
                    </a:cubicBezTo>
                    <a:cubicBezTo>
                      <a:pt x="375" y="26"/>
                      <a:pt x="782" y="41"/>
                      <a:pt x="1041" y="57"/>
                    </a:cubicBezTo>
                    <a:lnTo>
                      <a:pt x="1034" y="180"/>
                    </a:lnTo>
                    <a:lnTo>
                      <a:pt x="1070" y="182"/>
                    </a:lnTo>
                    <a:lnTo>
                      <a:pt x="1079" y="41"/>
                    </a:lnTo>
                    <a:cubicBezTo>
                      <a:pt x="1079" y="31"/>
                      <a:pt x="1072" y="22"/>
                      <a:pt x="1061" y="21"/>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29" name="Google Shape;1729;p36"/>
              <p:cNvSpPr/>
              <p:nvPr/>
            </p:nvSpPr>
            <p:spPr>
              <a:xfrm>
                <a:off x="7094848" y="1363368"/>
                <a:ext cx="150480" cy="175320"/>
              </a:xfrm>
              <a:custGeom>
                <a:avLst/>
                <a:gdLst/>
                <a:ahLst/>
                <a:cxnLst/>
                <a:rect l="l" t="t" r="r" b="b"/>
                <a:pathLst>
                  <a:path w="418" h="487" extrusionOk="0">
                    <a:moveTo>
                      <a:pt x="372" y="456"/>
                    </a:moveTo>
                    <a:cubicBezTo>
                      <a:pt x="383" y="394"/>
                      <a:pt x="438" y="82"/>
                      <a:pt x="412" y="30"/>
                    </a:cubicBezTo>
                    <a:cubicBezTo>
                      <a:pt x="402" y="11"/>
                      <a:pt x="386" y="1"/>
                      <a:pt x="366" y="0"/>
                    </a:cubicBezTo>
                    <a:cubicBezTo>
                      <a:pt x="322" y="-3"/>
                      <a:pt x="263" y="44"/>
                      <a:pt x="222" y="111"/>
                    </a:cubicBezTo>
                    <a:cubicBezTo>
                      <a:pt x="181" y="180"/>
                      <a:pt x="86" y="367"/>
                      <a:pt x="52" y="436"/>
                    </a:cubicBezTo>
                    <a:lnTo>
                      <a:pt x="28" y="408"/>
                    </a:lnTo>
                    <a:lnTo>
                      <a:pt x="0" y="431"/>
                    </a:lnTo>
                    <a:lnTo>
                      <a:pt x="41" y="481"/>
                    </a:lnTo>
                    <a:cubicBezTo>
                      <a:pt x="45" y="485"/>
                      <a:pt x="50" y="487"/>
                      <a:pt x="55" y="487"/>
                    </a:cubicBezTo>
                    <a:cubicBezTo>
                      <a:pt x="56" y="487"/>
                      <a:pt x="57" y="487"/>
                      <a:pt x="58" y="487"/>
                    </a:cubicBezTo>
                    <a:cubicBezTo>
                      <a:pt x="64" y="486"/>
                      <a:pt x="69" y="483"/>
                      <a:pt x="72" y="477"/>
                    </a:cubicBezTo>
                    <a:cubicBezTo>
                      <a:pt x="73" y="475"/>
                      <a:pt x="205" y="212"/>
                      <a:pt x="254" y="130"/>
                    </a:cubicBezTo>
                    <a:cubicBezTo>
                      <a:pt x="289" y="71"/>
                      <a:pt x="339" y="36"/>
                      <a:pt x="365" y="36"/>
                    </a:cubicBezTo>
                    <a:cubicBezTo>
                      <a:pt x="371" y="37"/>
                      <a:pt x="376" y="40"/>
                      <a:pt x="379" y="46"/>
                    </a:cubicBezTo>
                    <a:cubicBezTo>
                      <a:pt x="388" y="64"/>
                      <a:pt x="380" y="157"/>
                      <a:pt x="365" y="268"/>
                    </a:cubicBezTo>
                    <a:cubicBezTo>
                      <a:pt x="330" y="260"/>
                      <a:pt x="249" y="243"/>
                      <a:pt x="223" y="264"/>
                    </a:cubicBezTo>
                    <a:cubicBezTo>
                      <a:pt x="215" y="269"/>
                      <a:pt x="211" y="278"/>
                      <a:pt x="211" y="287"/>
                    </a:cubicBezTo>
                    <a:lnTo>
                      <a:pt x="248" y="287"/>
                    </a:lnTo>
                    <a:cubicBezTo>
                      <a:pt x="248" y="290"/>
                      <a:pt x="246" y="292"/>
                      <a:pt x="245" y="293"/>
                    </a:cubicBezTo>
                    <a:cubicBezTo>
                      <a:pt x="255" y="286"/>
                      <a:pt x="308" y="292"/>
                      <a:pt x="358" y="304"/>
                    </a:cubicBezTo>
                    <a:lnTo>
                      <a:pt x="363" y="285"/>
                    </a:lnTo>
                    <a:cubicBezTo>
                      <a:pt x="355" y="338"/>
                      <a:pt x="346" y="395"/>
                      <a:pt x="336" y="449"/>
                    </a:cubicBezTo>
                    <a:lnTo>
                      <a:pt x="372" y="456"/>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30" name="Google Shape;1730;p36"/>
              <p:cNvSpPr/>
              <p:nvPr/>
            </p:nvSpPr>
            <p:spPr>
              <a:xfrm>
                <a:off x="7326688" y="1409088"/>
                <a:ext cx="65160" cy="13320"/>
              </a:xfrm>
              <a:custGeom>
                <a:avLst/>
                <a:gdLst/>
                <a:ahLst/>
                <a:cxnLst/>
                <a:rect l="l" t="t" r="r" b="b"/>
                <a:pathLst>
                  <a:path w="181" h="37" extrusionOk="0">
                    <a:moveTo>
                      <a:pt x="181" y="0"/>
                    </a:moveTo>
                    <a:lnTo>
                      <a:pt x="0" y="0"/>
                    </a:lnTo>
                    <a:lnTo>
                      <a:pt x="0" y="37"/>
                    </a:lnTo>
                    <a:lnTo>
                      <a:pt x="181" y="37"/>
                    </a:lnTo>
                    <a:lnTo>
                      <a:pt x="181" y="0"/>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31" name="Google Shape;1731;p36"/>
              <p:cNvSpPr/>
              <p:nvPr/>
            </p:nvSpPr>
            <p:spPr>
              <a:xfrm>
                <a:off x="7323808" y="1450848"/>
                <a:ext cx="68040" cy="13320"/>
              </a:xfrm>
              <a:custGeom>
                <a:avLst/>
                <a:gdLst/>
                <a:ahLst/>
                <a:cxnLst/>
                <a:rect l="l" t="t" r="r" b="b"/>
                <a:pathLst>
                  <a:path w="189" h="37" extrusionOk="0">
                    <a:moveTo>
                      <a:pt x="0" y="37"/>
                    </a:moveTo>
                    <a:lnTo>
                      <a:pt x="189" y="37"/>
                    </a:lnTo>
                    <a:lnTo>
                      <a:pt x="189" y="0"/>
                    </a:lnTo>
                    <a:lnTo>
                      <a:pt x="0" y="0"/>
                    </a:lnTo>
                    <a:lnTo>
                      <a:pt x="0" y="37"/>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32" name="Google Shape;1732;p36"/>
              <p:cNvSpPr/>
              <p:nvPr/>
            </p:nvSpPr>
            <p:spPr>
              <a:xfrm>
                <a:off x="7439727" y="1382447"/>
                <a:ext cx="68760" cy="126360"/>
              </a:xfrm>
              <a:custGeom>
                <a:avLst/>
                <a:gdLst/>
                <a:ahLst/>
                <a:cxnLst/>
                <a:rect l="l" t="t" r="r" b="b"/>
                <a:pathLst>
                  <a:path w="191" h="351" extrusionOk="0">
                    <a:moveTo>
                      <a:pt x="0" y="351"/>
                    </a:moveTo>
                    <a:lnTo>
                      <a:pt x="191" y="351"/>
                    </a:lnTo>
                    <a:lnTo>
                      <a:pt x="191" y="315"/>
                    </a:lnTo>
                    <a:lnTo>
                      <a:pt x="94" y="315"/>
                    </a:lnTo>
                    <a:cubicBezTo>
                      <a:pt x="103" y="297"/>
                      <a:pt x="116" y="269"/>
                      <a:pt x="126" y="230"/>
                    </a:cubicBezTo>
                    <a:cubicBezTo>
                      <a:pt x="143" y="161"/>
                      <a:pt x="127" y="22"/>
                      <a:pt x="126" y="16"/>
                    </a:cubicBezTo>
                    <a:cubicBezTo>
                      <a:pt x="125" y="8"/>
                      <a:pt x="119" y="2"/>
                      <a:pt x="111" y="0"/>
                    </a:cubicBezTo>
                    <a:cubicBezTo>
                      <a:pt x="103" y="-1"/>
                      <a:pt x="95" y="2"/>
                      <a:pt x="92" y="10"/>
                    </a:cubicBezTo>
                    <a:lnTo>
                      <a:pt x="17" y="150"/>
                    </a:lnTo>
                    <a:lnTo>
                      <a:pt x="49" y="168"/>
                    </a:lnTo>
                    <a:lnTo>
                      <a:pt x="95" y="82"/>
                    </a:lnTo>
                    <a:cubicBezTo>
                      <a:pt x="98" y="127"/>
                      <a:pt x="99" y="186"/>
                      <a:pt x="90" y="221"/>
                    </a:cubicBezTo>
                    <a:cubicBezTo>
                      <a:pt x="75" y="282"/>
                      <a:pt x="52" y="314"/>
                      <a:pt x="52" y="314"/>
                    </a:cubicBezTo>
                    <a:lnTo>
                      <a:pt x="53" y="315"/>
                    </a:lnTo>
                    <a:lnTo>
                      <a:pt x="0" y="315"/>
                    </a:lnTo>
                    <a:lnTo>
                      <a:pt x="0" y="351"/>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33" name="Google Shape;1733;p36"/>
              <p:cNvSpPr/>
              <p:nvPr/>
            </p:nvSpPr>
            <p:spPr>
              <a:xfrm>
                <a:off x="6027088" y="1681967"/>
                <a:ext cx="100080" cy="101520"/>
              </a:xfrm>
              <a:custGeom>
                <a:avLst/>
                <a:gdLst/>
                <a:ahLst/>
                <a:cxnLst/>
                <a:rect l="l" t="t" r="r" b="b"/>
                <a:pathLst>
                  <a:path w="278" h="282" extrusionOk="0">
                    <a:moveTo>
                      <a:pt x="244" y="0"/>
                    </a:moveTo>
                    <a:cubicBezTo>
                      <a:pt x="224" y="49"/>
                      <a:pt x="190" y="117"/>
                      <a:pt x="154" y="166"/>
                    </a:cubicBezTo>
                    <a:cubicBezTo>
                      <a:pt x="146" y="123"/>
                      <a:pt x="144" y="67"/>
                      <a:pt x="146" y="24"/>
                    </a:cubicBezTo>
                    <a:lnTo>
                      <a:pt x="110" y="22"/>
                    </a:lnTo>
                    <a:cubicBezTo>
                      <a:pt x="109" y="46"/>
                      <a:pt x="106" y="136"/>
                      <a:pt x="125" y="202"/>
                    </a:cubicBezTo>
                    <a:cubicBezTo>
                      <a:pt x="110" y="216"/>
                      <a:pt x="96" y="227"/>
                      <a:pt x="83" y="229"/>
                    </a:cubicBezTo>
                    <a:lnTo>
                      <a:pt x="0" y="246"/>
                    </a:lnTo>
                    <a:lnTo>
                      <a:pt x="7" y="282"/>
                    </a:lnTo>
                    <a:lnTo>
                      <a:pt x="90" y="265"/>
                    </a:lnTo>
                    <a:cubicBezTo>
                      <a:pt x="107" y="262"/>
                      <a:pt x="124" y="252"/>
                      <a:pt x="140" y="238"/>
                    </a:cubicBezTo>
                    <a:cubicBezTo>
                      <a:pt x="148" y="252"/>
                      <a:pt x="158" y="263"/>
                      <a:pt x="170" y="269"/>
                    </a:cubicBezTo>
                    <a:cubicBezTo>
                      <a:pt x="177" y="272"/>
                      <a:pt x="185" y="274"/>
                      <a:pt x="193" y="274"/>
                    </a:cubicBezTo>
                    <a:cubicBezTo>
                      <a:pt x="213" y="274"/>
                      <a:pt x="234" y="264"/>
                      <a:pt x="256" y="244"/>
                    </a:cubicBezTo>
                    <a:lnTo>
                      <a:pt x="232" y="217"/>
                    </a:lnTo>
                    <a:cubicBezTo>
                      <a:pt x="218" y="229"/>
                      <a:pt x="199" y="242"/>
                      <a:pt x="186" y="236"/>
                    </a:cubicBezTo>
                    <a:cubicBezTo>
                      <a:pt x="178" y="232"/>
                      <a:pt x="172" y="223"/>
                      <a:pt x="166" y="210"/>
                    </a:cubicBezTo>
                    <a:cubicBezTo>
                      <a:pt x="225" y="141"/>
                      <a:pt x="271" y="31"/>
                      <a:pt x="278" y="14"/>
                    </a:cubicBezTo>
                    <a:lnTo>
                      <a:pt x="244" y="0"/>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34" name="Google Shape;1734;p36"/>
              <p:cNvSpPr/>
              <p:nvPr/>
            </p:nvSpPr>
            <p:spPr>
              <a:xfrm>
                <a:off x="6185488" y="1675488"/>
                <a:ext cx="145080" cy="268200"/>
              </a:xfrm>
              <a:custGeom>
                <a:avLst/>
                <a:gdLst/>
                <a:ahLst/>
                <a:cxnLst/>
                <a:rect l="l" t="t" r="r" b="b"/>
                <a:pathLst>
                  <a:path w="403" h="745" extrusionOk="0">
                    <a:moveTo>
                      <a:pt x="320" y="1"/>
                    </a:moveTo>
                    <a:cubicBezTo>
                      <a:pt x="258" y="-5"/>
                      <a:pt x="184" y="41"/>
                      <a:pt x="168" y="129"/>
                    </a:cubicBezTo>
                    <a:cubicBezTo>
                      <a:pt x="164" y="149"/>
                      <a:pt x="161" y="173"/>
                      <a:pt x="159" y="205"/>
                    </a:cubicBezTo>
                    <a:cubicBezTo>
                      <a:pt x="156" y="248"/>
                      <a:pt x="155" y="297"/>
                      <a:pt x="153" y="349"/>
                    </a:cubicBezTo>
                    <a:cubicBezTo>
                      <a:pt x="149" y="483"/>
                      <a:pt x="145" y="634"/>
                      <a:pt x="112" y="687"/>
                    </a:cubicBezTo>
                    <a:cubicBezTo>
                      <a:pt x="101" y="704"/>
                      <a:pt x="91" y="711"/>
                      <a:pt x="82" y="707"/>
                    </a:cubicBezTo>
                    <a:cubicBezTo>
                      <a:pt x="58" y="698"/>
                      <a:pt x="35" y="641"/>
                      <a:pt x="37" y="627"/>
                    </a:cubicBezTo>
                    <a:lnTo>
                      <a:pt x="20" y="622"/>
                    </a:lnTo>
                    <a:lnTo>
                      <a:pt x="2" y="616"/>
                    </a:lnTo>
                    <a:cubicBezTo>
                      <a:pt x="-7" y="644"/>
                      <a:pt x="23" y="720"/>
                      <a:pt x="65" y="740"/>
                    </a:cubicBezTo>
                    <a:cubicBezTo>
                      <a:pt x="70" y="743"/>
                      <a:pt x="78" y="745"/>
                      <a:pt x="87" y="745"/>
                    </a:cubicBezTo>
                    <a:cubicBezTo>
                      <a:pt x="103" y="745"/>
                      <a:pt x="124" y="737"/>
                      <a:pt x="143" y="706"/>
                    </a:cubicBezTo>
                    <a:cubicBezTo>
                      <a:pt x="182" y="646"/>
                      <a:pt x="186" y="496"/>
                      <a:pt x="190" y="350"/>
                    </a:cubicBezTo>
                    <a:cubicBezTo>
                      <a:pt x="191" y="299"/>
                      <a:pt x="193" y="249"/>
                      <a:pt x="195" y="207"/>
                    </a:cubicBezTo>
                    <a:cubicBezTo>
                      <a:pt x="198" y="177"/>
                      <a:pt x="200" y="154"/>
                      <a:pt x="204" y="136"/>
                    </a:cubicBezTo>
                    <a:cubicBezTo>
                      <a:pt x="216" y="70"/>
                      <a:pt x="272" y="33"/>
                      <a:pt x="317" y="37"/>
                    </a:cubicBezTo>
                    <a:cubicBezTo>
                      <a:pt x="348" y="40"/>
                      <a:pt x="366" y="63"/>
                      <a:pt x="366" y="99"/>
                    </a:cubicBezTo>
                    <a:cubicBezTo>
                      <a:pt x="366" y="212"/>
                      <a:pt x="347" y="273"/>
                      <a:pt x="327" y="285"/>
                    </a:cubicBezTo>
                    <a:cubicBezTo>
                      <a:pt x="325" y="286"/>
                      <a:pt x="321" y="288"/>
                      <a:pt x="311" y="283"/>
                    </a:cubicBezTo>
                    <a:cubicBezTo>
                      <a:pt x="303" y="278"/>
                      <a:pt x="294" y="280"/>
                      <a:pt x="288" y="286"/>
                    </a:cubicBezTo>
                    <a:cubicBezTo>
                      <a:pt x="286" y="288"/>
                      <a:pt x="280" y="294"/>
                      <a:pt x="275" y="293"/>
                    </a:cubicBezTo>
                    <a:cubicBezTo>
                      <a:pt x="274" y="292"/>
                      <a:pt x="257" y="286"/>
                      <a:pt x="245" y="220"/>
                    </a:cubicBezTo>
                    <a:lnTo>
                      <a:pt x="209" y="227"/>
                    </a:lnTo>
                    <a:cubicBezTo>
                      <a:pt x="220" y="288"/>
                      <a:pt x="239" y="321"/>
                      <a:pt x="266" y="328"/>
                    </a:cubicBezTo>
                    <a:cubicBezTo>
                      <a:pt x="281" y="332"/>
                      <a:pt x="295" y="327"/>
                      <a:pt x="305" y="320"/>
                    </a:cubicBezTo>
                    <a:cubicBezTo>
                      <a:pt x="322" y="326"/>
                      <a:pt x="336" y="322"/>
                      <a:pt x="346" y="316"/>
                    </a:cubicBezTo>
                    <a:cubicBezTo>
                      <a:pt x="395" y="287"/>
                      <a:pt x="403" y="168"/>
                      <a:pt x="403" y="99"/>
                    </a:cubicBezTo>
                    <a:cubicBezTo>
                      <a:pt x="403" y="32"/>
                      <a:pt x="360" y="4"/>
                      <a:pt x="320" y="1"/>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35" name="Google Shape;1735;p36"/>
              <p:cNvSpPr/>
              <p:nvPr/>
            </p:nvSpPr>
            <p:spPr>
              <a:xfrm>
                <a:off x="6189448" y="1699247"/>
                <a:ext cx="24120" cy="24120"/>
              </a:xfrm>
              <a:custGeom>
                <a:avLst/>
                <a:gdLst/>
                <a:ahLst/>
                <a:cxnLst/>
                <a:rect l="l" t="t" r="r" b="b"/>
                <a:pathLst>
                  <a:path w="67" h="67" extrusionOk="0">
                    <a:moveTo>
                      <a:pt x="34" y="67"/>
                    </a:moveTo>
                    <a:cubicBezTo>
                      <a:pt x="52" y="67"/>
                      <a:pt x="67" y="52"/>
                      <a:pt x="67" y="33"/>
                    </a:cubicBezTo>
                    <a:cubicBezTo>
                      <a:pt x="67" y="15"/>
                      <a:pt x="52" y="0"/>
                      <a:pt x="34" y="0"/>
                    </a:cubicBezTo>
                    <a:cubicBezTo>
                      <a:pt x="15" y="0"/>
                      <a:pt x="0" y="15"/>
                      <a:pt x="0" y="33"/>
                    </a:cubicBezTo>
                    <a:cubicBezTo>
                      <a:pt x="0" y="52"/>
                      <a:pt x="15" y="67"/>
                      <a:pt x="34" y="67"/>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36" name="Google Shape;1736;p36"/>
              <p:cNvSpPr/>
              <p:nvPr/>
            </p:nvSpPr>
            <p:spPr>
              <a:xfrm>
                <a:off x="6180808" y="1750007"/>
                <a:ext cx="23760" cy="24120"/>
              </a:xfrm>
              <a:custGeom>
                <a:avLst/>
                <a:gdLst/>
                <a:ahLst/>
                <a:cxnLst/>
                <a:rect l="l" t="t" r="r" b="b"/>
                <a:pathLst>
                  <a:path w="66" h="67" extrusionOk="0">
                    <a:moveTo>
                      <a:pt x="66" y="33"/>
                    </a:moveTo>
                    <a:cubicBezTo>
                      <a:pt x="66" y="15"/>
                      <a:pt x="51" y="0"/>
                      <a:pt x="33" y="0"/>
                    </a:cubicBezTo>
                    <a:cubicBezTo>
                      <a:pt x="14" y="0"/>
                      <a:pt x="0" y="15"/>
                      <a:pt x="0" y="33"/>
                    </a:cubicBezTo>
                    <a:cubicBezTo>
                      <a:pt x="0" y="52"/>
                      <a:pt x="14" y="67"/>
                      <a:pt x="33" y="67"/>
                    </a:cubicBezTo>
                    <a:cubicBezTo>
                      <a:pt x="51" y="67"/>
                      <a:pt x="66" y="52"/>
                      <a:pt x="66" y="33"/>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37" name="Google Shape;1737;p36"/>
              <p:cNvSpPr/>
              <p:nvPr/>
            </p:nvSpPr>
            <p:spPr>
              <a:xfrm rot="-188646">
                <a:off x="6110707" y="3968904"/>
                <a:ext cx="982078" cy="287280"/>
              </a:xfrm>
              <a:custGeom>
                <a:avLst/>
                <a:gdLst/>
                <a:ahLst/>
                <a:cxnLst/>
                <a:rect l="l" t="t" r="r" b="b"/>
                <a:pathLst>
                  <a:path w="2728" h="798" extrusionOk="0">
                    <a:moveTo>
                      <a:pt x="2710" y="109"/>
                    </a:moveTo>
                    <a:lnTo>
                      <a:pt x="2636" y="109"/>
                    </a:lnTo>
                    <a:cubicBezTo>
                      <a:pt x="2631" y="109"/>
                      <a:pt x="2619" y="110"/>
                      <a:pt x="2599" y="111"/>
                    </a:cubicBezTo>
                    <a:cubicBezTo>
                      <a:pt x="2130" y="137"/>
                      <a:pt x="1656" y="123"/>
                      <a:pt x="1188" y="67"/>
                    </a:cubicBezTo>
                    <a:cubicBezTo>
                      <a:pt x="435" y="-22"/>
                      <a:pt x="422" y="-11"/>
                      <a:pt x="374" y="32"/>
                    </a:cubicBezTo>
                    <a:cubicBezTo>
                      <a:pt x="371" y="34"/>
                      <a:pt x="368" y="37"/>
                      <a:pt x="365" y="40"/>
                    </a:cubicBezTo>
                    <a:cubicBezTo>
                      <a:pt x="315" y="79"/>
                      <a:pt x="199" y="557"/>
                      <a:pt x="158" y="731"/>
                    </a:cubicBezTo>
                    <a:lnTo>
                      <a:pt x="34" y="528"/>
                    </a:lnTo>
                    <a:cubicBezTo>
                      <a:pt x="29" y="519"/>
                      <a:pt x="18" y="517"/>
                      <a:pt x="9" y="522"/>
                    </a:cubicBezTo>
                    <a:cubicBezTo>
                      <a:pt x="1" y="527"/>
                      <a:pt x="-2" y="538"/>
                      <a:pt x="3" y="547"/>
                    </a:cubicBezTo>
                    <a:lnTo>
                      <a:pt x="150" y="789"/>
                    </a:lnTo>
                    <a:cubicBezTo>
                      <a:pt x="154" y="794"/>
                      <a:pt x="160" y="798"/>
                      <a:pt x="166" y="798"/>
                    </a:cubicBezTo>
                    <a:cubicBezTo>
                      <a:pt x="167" y="798"/>
                      <a:pt x="168" y="797"/>
                      <a:pt x="169" y="797"/>
                    </a:cubicBezTo>
                    <a:cubicBezTo>
                      <a:pt x="176" y="796"/>
                      <a:pt x="182" y="791"/>
                      <a:pt x="184" y="783"/>
                    </a:cubicBezTo>
                    <a:cubicBezTo>
                      <a:pt x="248" y="504"/>
                      <a:pt x="354" y="98"/>
                      <a:pt x="388" y="68"/>
                    </a:cubicBezTo>
                    <a:cubicBezTo>
                      <a:pt x="391" y="65"/>
                      <a:pt x="395" y="62"/>
                      <a:pt x="398" y="59"/>
                    </a:cubicBezTo>
                    <a:cubicBezTo>
                      <a:pt x="432" y="29"/>
                      <a:pt x="447" y="16"/>
                      <a:pt x="1183" y="104"/>
                    </a:cubicBezTo>
                    <a:cubicBezTo>
                      <a:pt x="1654" y="159"/>
                      <a:pt x="2130" y="174"/>
                      <a:pt x="2601" y="148"/>
                    </a:cubicBezTo>
                    <a:cubicBezTo>
                      <a:pt x="2620" y="147"/>
                      <a:pt x="2632" y="146"/>
                      <a:pt x="2636" y="146"/>
                    </a:cubicBezTo>
                    <a:lnTo>
                      <a:pt x="2692" y="146"/>
                    </a:lnTo>
                    <a:lnTo>
                      <a:pt x="2692" y="254"/>
                    </a:lnTo>
                    <a:cubicBezTo>
                      <a:pt x="2692" y="264"/>
                      <a:pt x="2700" y="272"/>
                      <a:pt x="2710" y="272"/>
                    </a:cubicBezTo>
                    <a:cubicBezTo>
                      <a:pt x="2720" y="272"/>
                      <a:pt x="2728" y="264"/>
                      <a:pt x="2728" y="254"/>
                    </a:cubicBezTo>
                    <a:lnTo>
                      <a:pt x="2728" y="127"/>
                    </a:lnTo>
                    <a:cubicBezTo>
                      <a:pt x="2728" y="117"/>
                      <a:pt x="2720" y="109"/>
                      <a:pt x="2710" y="109"/>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38" name="Google Shape;1738;p36"/>
              <p:cNvSpPr/>
              <p:nvPr/>
            </p:nvSpPr>
            <p:spPr>
              <a:xfrm rot="-188646">
                <a:off x="6242329" y="4068828"/>
                <a:ext cx="32040" cy="206280"/>
              </a:xfrm>
              <a:custGeom>
                <a:avLst/>
                <a:gdLst/>
                <a:ahLst/>
                <a:cxnLst/>
                <a:rect l="l" t="t" r="r" b="b"/>
                <a:pathLst>
                  <a:path w="89" h="573" extrusionOk="0">
                    <a:moveTo>
                      <a:pt x="18" y="573"/>
                    </a:moveTo>
                    <a:cubicBezTo>
                      <a:pt x="27" y="573"/>
                      <a:pt x="35" y="566"/>
                      <a:pt x="36" y="556"/>
                    </a:cubicBezTo>
                    <a:lnTo>
                      <a:pt x="89" y="20"/>
                    </a:lnTo>
                    <a:cubicBezTo>
                      <a:pt x="90" y="10"/>
                      <a:pt x="83" y="1"/>
                      <a:pt x="72" y="0"/>
                    </a:cubicBezTo>
                    <a:cubicBezTo>
                      <a:pt x="62" y="-1"/>
                      <a:pt x="53" y="6"/>
                      <a:pt x="52" y="16"/>
                    </a:cubicBezTo>
                    <a:lnTo>
                      <a:pt x="0" y="552"/>
                    </a:lnTo>
                    <a:cubicBezTo>
                      <a:pt x="-1" y="563"/>
                      <a:pt x="6" y="571"/>
                      <a:pt x="16" y="572"/>
                    </a:cubicBezTo>
                    <a:cubicBezTo>
                      <a:pt x="17" y="573"/>
                      <a:pt x="18" y="573"/>
                      <a:pt x="18" y="573"/>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39" name="Google Shape;1739;p36"/>
              <p:cNvSpPr/>
              <p:nvPr/>
            </p:nvSpPr>
            <p:spPr>
              <a:xfrm rot="-188646">
                <a:off x="6282490" y="4084524"/>
                <a:ext cx="73800" cy="126360"/>
              </a:xfrm>
              <a:custGeom>
                <a:avLst/>
                <a:gdLst/>
                <a:ahLst/>
                <a:cxnLst/>
                <a:rect l="l" t="t" r="r" b="b"/>
                <a:pathLst>
                  <a:path w="205" h="351" extrusionOk="0">
                    <a:moveTo>
                      <a:pt x="191" y="63"/>
                    </a:moveTo>
                    <a:cubicBezTo>
                      <a:pt x="182" y="60"/>
                      <a:pt x="172" y="67"/>
                      <a:pt x="169" y="76"/>
                    </a:cubicBezTo>
                    <a:lnTo>
                      <a:pt x="148" y="163"/>
                    </a:lnTo>
                    <a:cubicBezTo>
                      <a:pt x="145" y="160"/>
                      <a:pt x="141" y="158"/>
                      <a:pt x="136" y="157"/>
                    </a:cubicBezTo>
                    <a:lnTo>
                      <a:pt x="51" y="149"/>
                    </a:lnTo>
                    <a:lnTo>
                      <a:pt x="129" y="28"/>
                    </a:lnTo>
                    <a:cubicBezTo>
                      <a:pt x="134" y="19"/>
                      <a:pt x="132" y="8"/>
                      <a:pt x="123" y="2"/>
                    </a:cubicBezTo>
                    <a:cubicBezTo>
                      <a:pt x="115" y="-3"/>
                      <a:pt x="103" y="-1"/>
                      <a:pt x="98" y="8"/>
                    </a:cubicBezTo>
                    <a:lnTo>
                      <a:pt x="3" y="155"/>
                    </a:lnTo>
                    <a:cubicBezTo>
                      <a:pt x="0" y="160"/>
                      <a:pt x="0" y="167"/>
                      <a:pt x="2" y="173"/>
                    </a:cubicBezTo>
                    <a:cubicBezTo>
                      <a:pt x="5" y="179"/>
                      <a:pt x="11" y="182"/>
                      <a:pt x="17" y="183"/>
                    </a:cubicBezTo>
                    <a:lnTo>
                      <a:pt x="133" y="194"/>
                    </a:lnTo>
                    <a:lnTo>
                      <a:pt x="134" y="194"/>
                    </a:lnTo>
                    <a:cubicBezTo>
                      <a:pt x="136" y="194"/>
                      <a:pt x="138" y="193"/>
                      <a:pt x="140" y="193"/>
                    </a:cubicBezTo>
                    <a:lnTo>
                      <a:pt x="106" y="329"/>
                    </a:lnTo>
                    <a:cubicBezTo>
                      <a:pt x="104" y="338"/>
                      <a:pt x="110" y="348"/>
                      <a:pt x="119" y="351"/>
                    </a:cubicBezTo>
                    <a:cubicBezTo>
                      <a:pt x="121" y="351"/>
                      <a:pt x="122" y="351"/>
                      <a:pt x="124" y="351"/>
                    </a:cubicBezTo>
                    <a:cubicBezTo>
                      <a:pt x="132" y="351"/>
                      <a:pt x="140" y="346"/>
                      <a:pt x="142" y="338"/>
                    </a:cubicBezTo>
                    <a:lnTo>
                      <a:pt x="205" y="85"/>
                    </a:lnTo>
                    <a:cubicBezTo>
                      <a:pt x="207" y="75"/>
                      <a:pt x="201" y="65"/>
                      <a:pt x="191" y="63"/>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40" name="Google Shape;1740;p36"/>
              <p:cNvSpPr/>
              <p:nvPr/>
            </p:nvSpPr>
            <p:spPr>
              <a:xfrm rot="-188646">
                <a:off x="6130367" y="4057337"/>
                <a:ext cx="66600" cy="63720"/>
              </a:xfrm>
              <a:custGeom>
                <a:avLst/>
                <a:gdLst/>
                <a:ahLst/>
                <a:cxnLst/>
                <a:rect l="l" t="t" r="r" b="b"/>
                <a:pathLst>
                  <a:path w="185" h="177" extrusionOk="0">
                    <a:moveTo>
                      <a:pt x="25" y="158"/>
                    </a:moveTo>
                    <a:cubicBezTo>
                      <a:pt x="31" y="161"/>
                      <a:pt x="38" y="159"/>
                      <a:pt x="43" y="155"/>
                    </a:cubicBezTo>
                    <a:lnTo>
                      <a:pt x="142" y="66"/>
                    </a:lnTo>
                    <a:lnTo>
                      <a:pt x="149" y="160"/>
                    </a:lnTo>
                    <a:cubicBezTo>
                      <a:pt x="149" y="170"/>
                      <a:pt x="157" y="177"/>
                      <a:pt x="167" y="177"/>
                    </a:cubicBezTo>
                    <a:lnTo>
                      <a:pt x="168" y="177"/>
                    </a:lnTo>
                    <a:cubicBezTo>
                      <a:pt x="178" y="176"/>
                      <a:pt x="186" y="168"/>
                      <a:pt x="185" y="158"/>
                    </a:cubicBezTo>
                    <a:lnTo>
                      <a:pt x="176" y="26"/>
                    </a:lnTo>
                    <a:cubicBezTo>
                      <a:pt x="176" y="19"/>
                      <a:pt x="172" y="13"/>
                      <a:pt x="165" y="11"/>
                    </a:cubicBezTo>
                    <a:cubicBezTo>
                      <a:pt x="159" y="8"/>
                      <a:pt x="151" y="9"/>
                      <a:pt x="146" y="14"/>
                    </a:cubicBezTo>
                    <a:lnTo>
                      <a:pt x="46" y="104"/>
                    </a:lnTo>
                    <a:lnTo>
                      <a:pt x="36" y="17"/>
                    </a:lnTo>
                    <a:cubicBezTo>
                      <a:pt x="35" y="7"/>
                      <a:pt x="26" y="0"/>
                      <a:pt x="16" y="0"/>
                    </a:cubicBezTo>
                    <a:cubicBezTo>
                      <a:pt x="6" y="2"/>
                      <a:pt x="-1" y="11"/>
                      <a:pt x="0" y="21"/>
                    </a:cubicBezTo>
                    <a:lnTo>
                      <a:pt x="13" y="143"/>
                    </a:lnTo>
                    <a:cubicBezTo>
                      <a:pt x="14" y="150"/>
                      <a:pt x="18" y="156"/>
                      <a:pt x="25" y="158"/>
                    </a:cubicBezTo>
                    <a:close/>
                  </a:path>
                </a:pathLst>
              </a:custGeom>
              <a:solidFill>
                <a:schemeClr val="dk1"/>
              </a:solidFill>
              <a:ln>
                <a:noFill/>
              </a:ln>
            </p:spPr>
            <p:txBody>
              <a:bodyPr spcFirstLastPara="1" wrap="square" lIns="90000" tIns="18700" rIns="90000" bIns="187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41" name="Google Shape;1741;p36"/>
              <p:cNvSpPr/>
              <p:nvPr/>
            </p:nvSpPr>
            <p:spPr>
              <a:xfrm rot="-188646">
                <a:off x="6410133" y="4023410"/>
                <a:ext cx="60480" cy="91800"/>
              </a:xfrm>
              <a:custGeom>
                <a:avLst/>
                <a:gdLst/>
                <a:ahLst/>
                <a:cxnLst/>
                <a:rect l="l" t="t" r="r" b="b"/>
                <a:pathLst>
                  <a:path w="168" h="255" extrusionOk="0">
                    <a:moveTo>
                      <a:pt x="165" y="247"/>
                    </a:moveTo>
                    <a:cubicBezTo>
                      <a:pt x="171" y="238"/>
                      <a:pt x="168" y="227"/>
                      <a:pt x="159" y="222"/>
                    </a:cubicBezTo>
                    <a:cubicBezTo>
                      <a:pt x="152" y="217"/>
                      <a:pt x="157" y="180"/>
                      <a:pt x="160" y="159"/>
                    </a:cubicBezTo>
                    <a:cubicBezTo>
                      <a:pt x="165" y="119"/>
                      <a:pt x="171" y="74"/>
                      <a:pt x="153" y="40"/>
                    </a:cubicBezTo>
                    <a:cubicBezTo>
                      <a:pt x="143" y="22"/>
                      <a:pt x="129" y="20"/>
                      <a:pt x="121" y="20"/>
                    </a:cubicBezTo>
                    <a:cubicBezTo>
                      <a:pt x="94" y="21"/>
                      <a:pt x="62" y="64"/>
                      <a:pt x="37" y="110"/>
                    </a:cubicBezTo>
                    <a:lnTo>
                      <a:pt x="37" y="18"/>
                    </a:lnTo>
                    <a:cubicBezTo>
                      <a:pt x="37" y="8"/>
                      <a:pt x="28" y="0"/>
                      <a:pt x="18" y="0"/>
                    </a:cubicBezTo>
                    <a:cubicBezTo>
                      <a:pt x="8" y="0"/>
                      <a:pt x="0" y="8"/>
                      <a:pt x="0" y="18"/>
                    </a:cubicBezTo>
                    <a:lnTo>
                      <a:pt x="0" y="189"/>
                    </a:lnTo>
                    <a:cubicBezTo>
                      <a:pt x="0" y="198"/>
                      <a:pt x="6" y="205"/>
                      <a:pt x="15" y="207"/>
                    </a:cubicBezTo>
                    <a:cubicBezTo>
                      <a:pt x="23" y="209"/>
                      <a:pt x="32" y="204"/>
                      <a:pt x="35" y="196"/>
                    </a:cubicBezTo>
                    <a:cubicBezTo>
                      <a:pt x="65" y="129"/>
                      <a:pt x="104" y="67"/>
                      <a:pt x="121" y="58"/>
                    </a:cubicBezTo>
                    <a:cubicBezTo>
                      <a:pt x="133" y="81"/>
                      <a:pt x="128" y="120"/>
                      <a:pt x="123" y="154"/>
                    </a:cubicBezTo>
                    <a:cubicBezTo>
                      <a:pt x="118" y="196"/>
                      <a:pt x="112" y="235"/>
                      <a:pt x="140" y="253"/>
                    </a:cubicBezTo>
                    <a:cubicBezTo>
                      <a:pt x="143" y="254"/>
                      <a:pt x="146" y="255"/>
                      <a:pt x="150" y="255"/>
                    </a:cubicBezTo>
                    <a:cubicBezTo>
                      <a:pt x="156" y="255"/>
                      <a:pt x="162" y="252"/>
                      <a:pt x="165" y="247"/>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42" name="Google Shape;1742;p36"/>
              <p:cNvSpPr/>
              <p:nvPr/>
            </p:nvSpPr>
            <p:spPr>
              <a:xfrm rot="-188646">
                <a:off x="6465174" y="4124467"/>
                <a:ext cx="63720" cy="55800"/>
              </a:xfrm>
              <a:custGeom>
                <a:avLst/>
                <a:gdLst/>
                <a:ahLst/>
                <a:cxnLst/>
                <a:rect l="l" t="t" r="r" b="b"/>
                <a:pathLst>
                  <a:path w="177" h="155" extrusionOk="0">
                    <a:moveTo>
                      <a:pt x="70" y="136"/>
                    </a:moveTo>
                    <a:cubicBezTo>
                      <a:pt x="70" y="146"/>
                      <a:pt x="78" y="155"/>
                      <a:pt x="88" y="155"/>
                    </a:cubicBezTo>
                    <a:cubicBezTo>
                      <a:pt x="99" y="155"/>
                      <a:pt x="107" y="146"/>
                      <a:pt x="107" y="136"/>
                    </a:cubicBezTo>
                    <a:lnTo>
                      <a:pt x="107" y="98"/>
                    </a:lnTo>
                    <a:lnTo>
                      <a:pt x="159" y="98"/>
                    </a:lnTo>
                    <a:cubicBezTo>
                      <a:pt x="169" y="98"/>
                      <a:pt x="177" y="89"/>
                      <a:pt x="177" y="79"/>
                    </a:cubicBezTo>
                    <a:cubicBezTo>
                      <a:pt x="177" y="69"/>
                      <a:pt x="169" y="61"/>
                      <a:pt x="159" y="61"/>
                    </a:cubicBezTo>
                    <a:lnTo>
                      <a:pt x="107" y="61"/>
                    </a:lnTo>
                    <a:lnTo>
                      <a:pt x="107" y="18"/>
                    </a:lnTo>
                    <a:cubicBezTo>
                      <a:pt x="107" y="8"/>
                      <a:pt x="99" y="0"/>
                      <a:pt x="88" y="0"/>
                    </a:cubicBezTo>
                    <a:cubicBezTo>
                      <a:pt x="78" y="0"/>
                      <a:pt x="70" y="8"/>
                      <a:pt x="70" y="18"/>
                    </a:cubicBezTo>
                    <a:lnTo>
                      <a:pt x="70" y="61"/>
                    </a:lnTo>
                    <a:lnTo>
                      <a:pt x="18" y="61"/>
                    </a:lnTo>
                    <a:cubicBezTo>
                      <a:pt x="8" y="61"/>
                      <a:pt x="0" y="69"/>
                      <a:pt x="0" y="79"/>
                    </a:cubicBezTo>
                    <a:cubicBezTo>
                      <a:pt x="0" y="89"/>
                      <a:pt x="8" y="98"/>
                      <a:pt x="18" y="98"/>
                    </a:cubicBezTo>
                    <a:lnTo>
                      <a:pt x="70" y="98"/>
                    </a:lnTo>
                    <a:lnTo>
                      <a:pt x="70" y="136"/>
                    </a:lnTo>
                    <a:close/>
                  </a:path>
                </a:pathLst>
              </a:custGeom>
              <a:solidFill>
                <a:schemeClr val="dk1"/>
              </a:solidFill>
              <a:ln>
                <a:noFill/>
              </a:ln>
            </p:spPr>
            <p:txBody>
              <a:bodyPr spcFirstLastPara="1" wrap="square" lIns="90000" tIns="10800" rIns="90000" bIns="108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43" name="Google Shape;1743;p36"/>
              <p:cNvSpPr/>
              <p:nvPr/>
            </p:nvSpPr>
            <p:spPr>
              <a:xfrm rot="-188646">
                <a:off x="6559470" y="4096949"/>
                <a:ext cx="208800" cy="100800"/>
              </a:xfrm>
              <a:custGeom>
                <a:avLst/>
                <a:gdLst/>
                <a:ahLst/>
                <a:cxnLst/>
                <a:rect l="l" t="t" r="r" b="b"/>
                <a:pathLst>
                  <a:path w="580" h="280" extrusionOk="0">
                    <a:moveTo>
                      <a:pt x="443" y="17"/>
                    </a:moveTo>
                    <a:cubicBezTo>
                      <a:pt x="415" y="32"/>
                      <a:pt x="402" y="62"/>
                      <a:pt x="408" y="99"/>
                    </a:cubicBezTo>
                    <a:cubicBezTo>
                      <a:pt x="415" y="136"/>
                      <a:pt x="438" y="163"/>
                      <a:pt x="457" y="185"/>
                    </a:cubicBezTo>
                    <a:cubicBezTo>
                      <a:pt x="484" y="216"/>
                      <a:pt x="486" y="223"/>
                      <a:pt x="474" y="236"/>
                    </a:cubicBezTo>
                    <a:cubicBezTo>
                      <a:pt x="455" y="258"/>
                      <a:pt x="390" y="224"/>
                      <a:pt x="344" y="190"/>
                    </a:cubicBezTo>
                    <a:cubicBezTo>
                      <a:pt x="362" y="160"/>
                      <a:pt x="374" y="121"/>
                      <a:pt x="370" y="76"/>
                    </a:cubicBezTo>
                    <a:cubicBezTo>
                      <a:pt x="367" y="36"/>
                      <a:pt x="353" y="13"/>
                      <a:pt x="330" y="7"/>
                    </a:cubicBezTo>
                    <a:cubicBezTo>
                      <a:pt x="292" y="-3"/>
                      <a:pt x="251" y="45"/>
                      <a:pt x="245" y="55"/>
                    </a:cubicBezTo>
                    <a:lnTo>
                      <a:pt x="275" y="75"/>
                    </a:lnTo>
                    <a:cubicBezTo>
                      <a:pt x="282" y="65"/>
                      <a:pt x="310" y="40"/>
                      <a:pt x="321" y="43"/>
                    </a:cubicBezTo>
                    <a:cubicBezTo>
                      <a:pt x="325" y="43"/>
                      <a:pt x="331" y="52"/>
                      <a:pt x="334" y="79"/>
                    </a:cubicBezTo>
                    <a:cubicBezTo>
                      <a:pt x="339" y="139"/>
                      <a:pt x="309" y="189"/>
                      <a:pt x="277" y="213"/>
                    </a:cubicBezTo>
                    <a:cubicBezTo>
                      <a:pt x="257" y="228"/>
                      <a:pt x="238" y="233"/>
                      <a:pt x="223" y="227"/>
                    </a:cubicBezTo>
                    <a:cubicBezTo>
                      <a:pt x="191" y="215"/>
                      <a:pt x="196" y="136"/>
                      <a:pt x="203" y="99"/>
                    </a:cubicBezTo>
                    <a:cubicBezTo>
                      <a:pt x="205" y="90"/>
                      <a:pt x="200" y="81"/>
                      <a:pt x="192" y="78"/>
                    </a:cubicBezTo>
                    <a:cubicBezTo>
                      <a:pt x="183" y="75"/>
                      <a:pt x="174" y="79"/>
                      <a:pt x="169" y="87"/>
                    </a:cubicBezTo>
                    <a:cubicBezTo>
                      <a:pt x="150" y="123"/>
                      <a:pt x="97" y="198"/>
                      <a:pt x="60" y="195"/>
                    </a:cubicBezTo>
                    <a:cubicBezTo>
                      <a:pt x="54" y="195"/>
                      <a:pt x="47" y="193"/>
                      <a:pt x="42" y="181"/>
                    </a:cubicBezTo>
                    <a:cubicBezTo>
                      <a:pt x="28" y="149"/>
                      <a:pt x="42" y="78"/>
                      <a:pt x="68" y="46"/>
                    </a:cubicBezTo>
                    <a:cubicBezTo>
                      <a:pt x="72" y="42"/>
                      <a:pt x="74" y="39"/>
                      <a:pt x="76" y="38"/>
                    </a:cubicBezTo>
                    <a:cubicBezTo>
                      <a:pt x="79" y="43"/>
                      <a:pt x="83" y="56"/>
                      <a:pt x="84" y="67"/>
                    </a:cubicBezTo>
                    <a:lnTo>
                      <a:pt x="120" y="63"/>
                    </a:lnTo>
                    <a:cubicBezTo>
                      <a:pt x="119" y="50"/>
                      <a:pt x="113" y="9"/>
                      <a:pt x="86" y="1"/>
                    </a:cubicBezTo>
                    <a:cubicBezTo>
                      <a:pt x="71" y="-3"/>
                      <a:pt x="55" y="4"/>
                      <a:pt x="40" y="23"/>
                    </a:cubicBezTo>
                    <a:cubicBezTo>
                      <a:pt x="9" y="61"/>
                      <a:pt x="-12" y="147"/>
                      <a:pt x="9" y="196"/>
                    </a:cubicBezTo>
                    <a:cubicBezTo>
                      <a:pt x="18" y="217"/>
                      <a:pt x="35" y="230"/>
                      <a:pt x="57" y="232"/>
                    </a:cubicBezTo>
                    <a:cubicBezTo>
                      <a:pt x="97" y="235"/>
                      <a:pt x="134" y="200"/>
                      <a:pt x="161" y="165"/>
                    </a:cubicBezTo>
                    <a:cubicBezTo>
                      <a:pt x="162" y="205"/>
                      <a:pt x="173" y="247"/>
                      <a:pt x="210" y="261"/>
                    </a:cubicBezTo>
                    <a:cubicBezTo>
                      <a:pt x="218" y="264"/>
                      <a:pt x="227" y="266"/>
                      <a:pt x="236" y="266"/>
                    </a:cubicBezTo>
                    <a:cubicBezTo>
                      <a:pt x="256" y="266"/>
                      <a:pt x="278" y="258"/>
                      <a:pt x="299" y="243"/>
                    </a:cubicBezTo>
                    <a:cubicBezTo>
                      <a:pt x="307" y="236"/>
                      <a:pt x="315" y="229"/>
                      <a:pt x="323" y="220"/>
                    </a:cubicBezTo>
                    <a:cubicBezTo>
                      <a:pt x="353" y="242"/>
                      <a:pt x="410" y="280"/>
                      <a:pt x="456" y="280"/>
                    </a:cubicBezTo>
                    <a:cubicBezTo>
                      <a:pt x="473" y="280"/>
                      <a:pt x="489" y="274"/>
                      <a:pt x="501" y="261"/>
                    </a:cubicBezTo>
                    <a:cubicBezTo>
                      <a:pt x="537" y="222"/>
                      <a:pt x="508" y="188"/>
                      <a:pt x="484" y="161"/>
                    </a:cubicBezTo>
                    <a:cubicBezTo>
                      <a:pt x="467" y="141"/>
                      <a:pt x="449" y="120"/>
                      <a:pt x="444" y="92"/>
                    </a:cubicBezTo>
                    <a:cubicBezTo>
                      <a:pt x="441" y="71"/>
                      <a:pt x="446" y="57"/>
                      <a:pt x="460" y="50"/>
                    </a:cubicBezTo>
                    <a:cubicBezTo>
                      <a:pt x="477" y="41"/>
                      <a:pt x="502" y="44"/>
                      <a:pt x="514" y="56"/>
                    </a:cubicBezTo>
                    <a:cubicBezTo>
                      <a:pt x="539" y="81"/>
                      <a:pt x="544" y="95"/>
                      <a:pt x="544" y="95"/>
                    </a:cubicBezTo>
                    <a:lnTo>
                      <a:pt x="544" y="95"/>
                    </a:lnTo>
                    <a:lnTo>
                      <a:pt x="580" y="87"/>
                    </a:lnTo>
                    <a:cubicBezTo>
                      <a:pt x="579" y="83"/>
                      <a:pt x="572" y="62"/>
                      <a:pt x="540" y="30"/>
                    </a:cubicBezTo>
                    <a:cubicBezTo>
                      <a:pt x="517" y="7"/>
                      <a:pt x="474" y="1"/>
                      <a:pt x="443" y="17"/>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44" name="Google Shape;1744;p36"/>
              <p:cNvSpPr/>
              <p:nvPr/>
            </p:nvSpPr>
            <p:spPr>
              <a:xfrm rot="-188646">
                <a:off x="6783853" y="4061947"/>
                <a:ext cx="89640" cy="113040"/>
              </a:xfrm>
              <a:custGeom>
                <a:avLst/>
                <a:gdLst/>
                <a:ahLst/>
                <a:cxnLst/>
                <a:rect l="l" t="t" r="r" b="b"/>
                <a:pathLst>
                  <a:path w="249" h="314" extrusionOk="0">
                    <a:moveTo>
                      <a:pt x="156" y="144"/>
                    </a:moveTo>
                    <a:cubicBezTo>
                      <a:pt x="124" y="167"/>
                      <a:pt x="93" y="184"/>
                      <a:pt x="68" y="197"/>
                    </a:cubicBezTo>
                    <a:cubicBezTo>
                      <a:pt x="27" y="219"/>
                      <a:pt x="3" y="233"/>
                      <a:pt x="1" y="255"/>
                    </a:cubicBezTo>
                    <a:cubicBezTo>
                      <a:pt x="-1" y="266"/>
                      <a:pt x="4" y="277"/>
                      <a:pt x="15" y="286"/>
                    </a:cubicBezTo>
                    <a:cubicBezTo>
                      <a:pt x="42" y="310"/>
                      <a:pt x="113" y="314"/>
                      <a:pt x="163" y="314"/>
                    </a:cubicBezTo>
                    <a:cubicBezTo>
                      <a:pt x="185" y="314"/>
                      <a:pt x="204" y="313"/>
                      <a:pt x="212" y="313"/>
                    </a:cubicBezTo>
                    <a:lnTo>
                      <a:pt x="210" y="276"/>
                    </a:lnTo>
                    <a:cubicBezTo>
                      <a:pt x="153" y="279"/>
                      <a:pt x="65" y="277"/>
                      <a:pt x="39" y="258"/>
                    </a:cubicBezTo>
                    <a:cubicBezTo>
                      <a:pt x="46" y="251"/>
                      <a:pt x="68" y="239"/>
                      <a:pt x="85" y="230"/>
                    </a:cubicBezTo>
                    <a:cubicBezTo>
                      <a:pt x="111" y="215"/>
                      <a:pt x="144" y="198"/>
                      <a:pt x="178" y="174"/>
                    </a:cubicBezTo>
                    <a:cubicBezTo>
                      <a:pt x="226" y="139"/>
                      <a:pt x="250" y="107"/>
                      <a:pt x="249" y="76"/>
                    </a:cubicBezTo>
                    <a:cubicBezTo>
                      <a:pt x="249" y="43"/>
                      <a:pt x="223" y="22"/>
                      <a:pt x="204" y="8"/>
                    </a:cubicBezTo>
                    <a:cubicBezTo>
                      <a:pt x="192" y="-1"/>
                      <a:pt x="178" y="-3"/>
                      <a:pt x="165" y="2"/>
                    </a:cubicBezTo>
                    <a:cubicBezTo>
                      <a:pt x="124" y="15"/>
                      <a:pt x="98" y="90"/>
                      <a:pt x="93" y="105"/>
                    </a:cubicBezTo>
                    <a:lnTo>
                      <a:pt x="127" y="116"/>
                    </a:lnTo>
                    <a:cubicBezTo>
                      <a:pt x="137" y="87"/>
                      <a:pt x="159" y="42"/>
                      <a:pt x="176" y="36"/>
                    </a:cubicBezTo>
                    <a:cubicBezTo>
                      <a:pt x="178" y="36"/>
                      <a:pt x="180" y="36"/>
                      <a:pt x="183" y="38"/>
                    </a:cubicBezTo>
                    <a:cubicBezTo>
                      <a:pt x="203" y="52"/>
                      <a:pt x="213" y="65"/>
                      <a:pt x="213" y="76"/>
                    </a:cubicBezTo>
                    <a:cubicBezTo>
                      <a:pt x="213" y="89"/>
                      <a:pt x="203" y="110"/>
                      <a:pt x="156" y="144"/>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45" name="Google Shape;1745;p36"/>
              <p:cNvSpPr/>
              <p:nvPr/>
            </p:nvSpPr>
            <p:spPr>
              <a:xfrm rot="-188646">
                <a:off x="6912507" y="4089098"/>
                <a:ext cx="90000" cy="82800"/>
              </a:xfrm>
              <a:custGeom>
                <a:avLst/>
                <a:gdLst/>
                <a:ahLst/>
                <a:cxnLst/>
                <a:rect l="l" t="t" r="r" b="b"/>
                <a:pathLst>
                  <a:path w="250" h="230" extrusionOk="0">
                    <a:moveTo>
                      <a:pt x="223" y="183"/>
                    </a:moveTo>
                    <a:cubicBezTo>
                      <a:pt x="217" y="189"/>
                      <a:pt x="202" y="202"/>
                      <a:pt x="183" y="186"/>
                    </a:cubicBezTo>
                    <a:cubicBezTo>
                      <a:pt x="173" y="177"/>
                      <a:pt x="177" y="159"/>
                      <a:pt x="184" y="130"/>
                    </a:cubicBezTo>
                    <a:cubicBezTo>
                      <a:pt x="190" y="102"/>
                      <a:pt x="198" y="68"/>
                      <a:pt x="189" y="33"/>
                    </a:cubicBezTo>
                    <a:cubicBezTo>
                      <a:pt x="183" y="12"/>
                      <a:pt x="169" y="8"/>
                      <a:pt x="163" y="7"/>
                    </a:cubicBezTo>
                    <a:cubicBezTo>
                      <a:pt x="134" y="3"/>
                      <a:pt x="87" y="55"/>
                      <a:pt x="45" y="116"/>
                    </a:cubicBezTo>
                    <a:lnTo>
                      <a:pt x="58" y="4"/>
                    </a:lnTo>
                    <a:lnTo>
                      <a:pt x="21" y="0"/>
                    </a:lnTo>
                    <a:lnTo>
                      <a:pt x="0" y="188"/>
                    </a:lnTo>
                    <a:cubicBezTo>
                      <a:pt x="-1" y="197"/>
                      <a:pt x="4" y="205"/>
                      <a:pt x="12" y="208"/>
                    </a:cubicBezTo>
                    <a:cubicBezTo>
                      <a:pt x="20" y="211"/>
                      <a:pt x="29" y="208"/>
                      <a:pt x="33" y="200"/>
                    </a:cubicBezTo>
                    <a:cubicBezTo>
                      <a:pt x="80" y="125"/>
                      <a:pt x="132" y="58"/>
                      <a:pt x="154" y="45"/>
                    </a:cubicBezTo>
                    <a:cubicBezTo>
                      <a:pt x="160" y="71"/>
                      <a:pt x="154" y="97"/>
                      <a:pt x="148" y="122"/>
                    </a:cubicBezTo>
                    <a:cubicBezTo>
                      <a:pt x="140" y="155"/>
                      <a:pt x="132" y="190"/>
                      <a:pt x="159" y="213"/>
                    </a:cubicBezTo>
                    <a:cubicBezTo>
                      <a:pt x="173" y="225"/>
                      <a:pt x="188" y="230"/>
                      <a:pt x="201" y="230"/>
                    </a:cubicBezTo>
                    <a:cubicBezTo>
                      <a:pt x="222" y="230"/>
                      <a:pt x="240" y="219"/>
                      <a:pt x="250" y="207"/>
                    </a:cubicBezTo>
                    <a:lnTo>
                      <a:pt x="223" y="183"/>
                    </a:lnTo>
                    <a:close/>
                  </a:path>
                </a:pathLst>
              </a:custGeom>
              <a:solidFill>
                <a:schemeClr val="dk1"/>
              </a:solidFill>
              <a:ln>
                <a:noFill/>
              </a:ln>
            </p:spPr>
            <p:txBody>
              <a:bodyPr spcFirstLastPara="1" wrap="square" lIns="90000" tIns="37800" rIns="90000" bIns="378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46" name="Google Shape;1746;p36"/>
              <p:cNvSpPr/>
              <p:nvPr/>
            </p:nvSpPr>
            <p:spPr>
              <a:xfrm rot="-188646">
                <a:off x="7015553" y="4034527"/>
                <a:ext cx="34920" cy="151560"/>
              </a:xfrm>
              <a:custGeom>
                <a:avLst/>
                <a:gdLst/>
                <a:ahLst/>
                <a:cxnLst/>
                <a:rect l="l" t="t" r="r" b="b"/>
                <a:pathLst>
                  <a:path w="97" h="421" extrusionOk="0">
                    <a:moveTo>
                      <a:pt x="0" y="415"/>
                    </a:moveTo>
                    <a:lnTo>
                      <a:pt x="36" y="421"/>
                    </a:lnTo>
                    <a:lnTo>
                      <a:pt x="97" y="5"/>
                    </a:lnTo>
                    <a:lnTo>
                      <a:pt x="61" y="0"/>
                    </a:lnTo>
                    <a:lnTo>
                      <a:pt x="0" y="415"/>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47" name="Google Shape;1747;p36"/>
              <p:cNvSpPr/>
              <p:nvPr/>
            </p:nvSpPr>
            <p:spPr>
              <a:xfrm rot="-188646">
                <a:off x="6206458" y="4377700"/>
                <a:ext cx="105840" cy="131400"/>
              </a:xfrm>
              <a:custGeom>
                <a:avLst/>
                <a:gdLst/>
                <a:ahLst/>
                <a:cxnLst/>
                <a:rect l="l" t="t" r="r" b="b"/>
                <a:pathLst>
                  <a:path w="294" h="365" extrusionOk="0">
                    <a:moveTo>
                      <a:pt x="236" y="307"/>
                    </a:moveTo>
                    <a:cubicBezTo>
                      <a:pt x="234" y="308"/>
                      <a:pt x="228" y="310"/>
                      <a:pt x="216" y="304"/>
                    </a:cubicBezTo>
                    <a:cubicBezTo>
                      <a:pt x="205" y="296"/>
                      <a:pt x="211" y="232"/>
                      <a:pt x="215" y="198"/>
                    </a:cubicBezTo>
                    <a:cubicBezTo>
                      <a:pt x="222" y="119"/>
                      <a:pt x="231" y="29"/>
                      <a:pt x="172" y="13"/>
                    </a:cubicBezTo>
                    <a:cubicBezTo>
                      <a:pt x="162" y="10"/>
                      <a:pt x="145" y="10"/>
                      <a:pt x="127" y="24"/>
                    </a:cubicBezTo>
                    <a:cubicBezTo>
                      <a:pt x="90" y="51"/>
                      <a:pt x="61" y="126"/>
                      <a:pt x="39" y="197"/>
                    </a:cubicBezTo>
                    <a:cubicBezTo>
                      <a:pt x="39" y="130"/>
                      <a:pt x="38" y="54"/>
                      <a:pt x="37" y="0"/>
                    </a:cubicBezTo>
                    <a:lnTo>
                      <a:pt x="0" y="0"/>
                    </a:lnTo>
                    <a:lnTo>
                      <a:pt x="2" y="173"/>
                    </a:lnTo>
                    <a:cubicBezTo>
                      <a:pt x="4" y="262"/>
                      <a:pt x="4" y="309"/>
                      <a:pt x="6" y="335"/>
                    </a:cubicBezTo>
                    <a:cubicBezTo>
                      <a:pt x="5" y="341"/>
                      <a:pt x="5" y="345"/>
                      <a:pt x="5" y="346"/>
                    </a:cubicBezTo>
                    <a:lnTo>
                      <a:pt x="7" y="346"/>
                    </a:lnTo>
                    <a:cubicBezTo>
                      <a:pt x="10" y="364"/>
                      <a:pt x="14" y="365"/>
                      <a:pt x="22" y="365"/>
                    </a:cubicBezTo>
                    <a:lnTo>
                      <a:pt x="23" y="365"/>
                    </a:lnTo>
                    <a:cubicBezTo>
                      <a:pt x="33" y="365"/>
                      <a:pt x="41" y="356"/>
                      <a:pt x="41" y="347"/>
                    </a:cubicBezTo>
                    <a:cubicBezTo>
                      <a:pt x="43" y="325"/>
                      <a:pt x="94" y="91"/>
                      <a:pt x="150" y="52"/>
                    </a:cubicBezTo>
                    <a:cubicBezTo>
                      <a:pt x="156" y="47"/>
                      <a:pt x="160" y="48"/>
                      <a:pt x="163" y="48"/>
                    </a:cubicBezTo>
                    <a:cubicBezTo>
                      <a:pt x="192" y="56"/>
                      <a:pt x="184" y="136"/>
                      <a:pt x="178" y="195"/>
                    </a:cubicBezTo>
                    <a:cubicBezTo>
                      <a:pt x="172" y="264"/>
                      <a:pt x="166" y="318"/>
                      <a:pt x="198" y="336"/>
                    </a:cubicBezTo>
                    <a:cubicBezTo>
                      <a:pt x="220" y="348"/>
                      <a:pt x="238" y="345"/>
                      <a:pt x="249" y="341"/>
                    </a:cubicBezTo>
                    <a:cubicBezTo>
                      <a:pt x="280" y="329"/>
                      <a:pt x="293" y="295"/>
                      <a:pt x="294" y="291"/>
                    </a:cubicBezTo>
                    <a:lnTo>
                      <a:pt x="260" y="278"/>
                    </a:lnTo>
                    <a:cubicBezTo>
                      <a:pt x="258" y="284"/>
                      <a:pt x="249" y="302"/>
                      <a:pt x="236" y="307"/>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48" name="Google Shape;1748;p36"/>
              <p:cNvSpPr/>
              <p:nvPr/>
            </p:nvSpPr>
            <p:spPr>
              <a:xfrm rot="-188646">
                <a:off x="6362231" y="4389451"/>
                <a:ext cx="87120" cy="82800"/>
              </a:xfrm>
              <a:custGeom>
                <a:avLst/>
                <a:gdLst/>
                <a:ahLst/>
                <a:cxnLst/>
                <a:rect l="l" t="t" r="r" b="b"/>
                <a:pathLst>
                  <a:path w="242" h="230" extrusionOk="0">
                    <a:moveTo>
                      <a:pt x="242" y="149"/>
                    </a:moveTo>
                    <a:cubicBezTo>
                      <a:pt x="243" y="142"/>
                      <a:pt x="240" y="135"/>
                      <a:pt x="234" y="131"/>
                    </a:cubicBezTo>
                    <a:lnTo>
                      <a:pt x="42" y="0"/>
                    </a:lnTo>
                    <a:lnTo>
                      <a:pt x="21" y="30"/>
                    </a:lnTo>
                    <a:lnTo>
                      <a:pt x="182" y="140"/>
                    </a:lnTo>
                    <a:lnTo>
                      <a:pt x="0" y="195"/>
                    </a:lnTo>
                    <a:lnTo>
                      <a:pt x="10" y="230"/>
                    </a:lnTo>
                    <a:lnTo>
                      <a:pt x="229" y="164"/>
                    </a:lnTo>
                    <a:cubicBezTo>
                      <a:pt x="236" y="162"/>
                      <a:pt x="241" y="156"/>
                      <a:pt x="242" y="149"/>
                    </a:cubicBezTo>
                    <a:close/>
                  </a:path>
                </a:pathLst>
              </a:custGeom>
              <a:solidFill>
                <a:schemeClr val="dk1"/>
              </a:solidFill>
              <a:ln>
                <a:noFill/>
              </a:ln>
            </p:spPr>
            <p:txBody>
              <a:bodyPr spcFirstLastPara="1" wrap="square" lIns="90000" tIns="37800" rIns="90000" bIns="378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49" name="Google Shape;1749;p36"/>
              <p:cNvSpPr/>
              <p:nvPr/>
            </p:nvSpPr>
            <p:spPr>
              <a:xfrm rot="-188646">
                <a:off x="6386843" y="4464651"/>
                <a:ext cx="81720" cy="41040"/>
              </a:xfrm>
              <a:custGeom>
                <a:avLst/>
                <a:gdLst/>
                <a:ahLst/>
                <a:cxnLst/>
                <a:rect l="l" t="t" r="r" b="b"/>
                <a:pathLst>
                  <a:path w="227" h="114" extrusionOk="0">
                    <a:moveTo>
                      <a:pt x="0" y="79"/>
                    </a:moveTo>
                    <a:lnTo>
                      <a:pt x="13" y="114"/>
                    </a:lnTo>
                    <a:lnTo>
                      <a:pt x="227" y="35"/>
                    </a:lnTo>
                    <a:lnTo>
                      <a:pt x="214" y="0"/>
                    </a:lnTo>
                    <a:lnTo>
                      <a:pt x="0" y="79"/>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50" name="Google Shape;1750;p36"/>
              <p:cNvSpPr/>
              <p:nvPr/>
            </p:nvSpPr>
            <p:spPr>
              <a:xfrm rot="-188646">
                <a:off x="6498608" y="4381223"/>
                <a:ext cx="114480" cy="101880"/>
              </a:xfrm>
              <a:custGeom>
                <a:avLst/>
                <a:gdLst/>
                <a:ahLst/>
                <a:cxnLst/>
                <a:rect l="l" t="t" r="r" b="b"/>
                <a:pathLst>
                  <a:path w="318" h="283" extrusionOk="0">
                    <a:moveTo>
                      <a:pt x="230" y="234"/>
                    </a:moveTo>
                    <a:cubicBezTo>
                      <a:pt x="223" y="225"/>
                      <a:pt x="234" y="180"/>
                      <a:pt x="240" y="154"/>
                    </a:cubicBezTo>
                    <a:cubicBezTo>
                      <a:pt x="250" y="112"/>
                      <a:pt x="260" y="70"/>
                      <a:pt x="253" y="38"/>
                    </a:cubicBezTo>
                    <a:cubicBezTo>
                      <a:pt x="248" y="10"/>
                      <a:pt x="231" y="2"/>
                      <a:pt x="222" y="1"/>
                    </a:cubicBezTo>
                    <a:cubicBezTo>
                      <a:pt x="170" y="-10"/>
                      <a:pt x="91" y="93"/>
                      <a:pt x="52" y="148"/>
                    </a:cubicBezTo>
                    <a:lnTo>
                      <a:pt x="52" y="50"/>
                    </a:lnTo>
                    <a:lnTo>
                      <a:pt x="16" y="50"/>
                    </a:lnTo>
                    <a:lnTo>
                      <a:pt x="16" y="206"/>
                    </a:lnTo>
                    <a:cubicBezTo>
                      <a:pt x="-1" y="238"/>
                      <a:pt x="-4" y="258"/>
                      <a:pt x="6" y="272"/>
                    </a:cubicBezTo>
                    <a:cubicBezTo>
                      <a:pt x="12" y="280"/>
                      <a:pt x="21" y="283"/>
                      <a:pt x="30" y="283"/>
                    </a:cubicBezTo>
                    <a:cubicBezTo>
                      <a:pt x="33" y="283"/>
                      <a:pt x="36" y="283"/>
                      <a:pt x="39" y="282"/>
                    </a:cubicBezTo>
                    <a:cubicBezTo>
                      <a:pt x="47" y="280"/>
                      <a:pt x="52" y="273"/>
                      <a:pt x="52" y="265"/>
                    </a:cubicBezTo>
                    <a:lnTo>
                      <a:pt x="52" y="215"/>
                    </a:lnTo>
                    <a:cubicBezTo>
                      <a:pt x="58" y="206"/>
                      <a:pt x="65" y="194"/>
                      <a:pt x="76" y="179"/>
                    </a:cubicBezTo>
                    <a:cubicBezTo>
                      <a:pt x="148" y="72"/>
                      <a:pt x="203" y="33"/>
                      <a:pt x="214" y="36"/>
                    </a:cubicBezTo>
                    <a:cubicBezTo>
                      <a:pt x="214" y="36"/>
                      <a:pt x="216" y="38"/>
                      <a:pt x="218" y="45"/>
                    </a:cubicBezTo>
                    <a:cubicBezTo>
                      <a:pt x="222" y="69"/>
                      <a:pt x="213" y="110"/>
                      <a:pt x="204" y="145"/>
                    </a:cubicBezTo>
                    <a:cubicBezTo>
                      <a:pt x="193" y="193"/>
                      <a:pt x="184" y="231"/>
                      <a:pt x="199" y="254"/>
                    </a:cubicBezTo>
                    <a:cubicBezTo>
                      <a:pt x="205" y="262"/>
                      <a:pt x="213" y="268"/>
                      <a:pt x="223" y="270"/>
                    </a:cubicBezTo>
                    <a:cubicBezTo>
                      <a:pt x="285" y="281"/>
                      <a:pt x="317" y="214"/>
                      <a:pt x="318" y="211"/>
                    </a:cubicBezTo>
                    <a:lnTo>
                      <a:pt x="285" y="196"/>
                    </a:lnTo>
                    <a:cubicBezTo>
                      <a:pt x="284" y="196"/>
                      <a:pt x="264" y="239"/>
                      <a:pt x="230" y="234"/>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51" name="Google Shape;1751;p36"/>
              <p:cNvSpPr/>
              <p:nvPr/>
            </p:nvSpPr>
            <p:spPr>
              <a:xfrm rot="-188646">
                <a:off x="6625883" y="4439834"/>
                <a:ext cx="61920" cy="78120"/>
              </a:xfrm>
              <a:custGeom>
                <a:avLst/>
                <a:gdLst/>
                <a:ahLst/>
                <a:cxnLst/>
                <a:rect l="l" t="t" r="r" b="b"/>
                <a:pathLst>
                  <a:path w="172" h="217" extrusionOk="0">
                    <a:moveTo>
                      <a:pt x="132" y="121"/>
                    </a:moveTo>
                    <a:cubicBezTo>
                      <a:pt x="121" y="160"/>
                      <a:pt x="91" y="186"/>
                      <a:pt x="66" y="179"/>
                    </a:cubicBezTo>
                    <a:cubicBezTo>
                      <a:pt x="42" y="172"/>
                      <a:pt x="30" y="134"/>
                      <a:pt x="41" y="96"/>
                    </a:cubicBezTo>
                    <a:cubicBezTo>
                      <a:pt x="47" y="76"/>
                      <a:pt x="58" y="58"/>
                      <a:pt x="71" y="48"/>
                    </a:cubicBezTo>
                    <a:cubicBezTo>
                      <a:pt x="77" y="43"/>
                      <a:pt x="87" y="37"/>
                      <a:pt x="98" y="37"/>
                    </a:cubicBezTo>
                    <a:cubicBezTo>
                      <a:pt x="101" y="37"/>
                      <a:pt x="104" y="37"/>
                      <a:pt x="107" y="38"/>
                    </a:cubicBezTo>
                    <a:cubicBezTo>
                      <a:pt x="131" y="45"/>
                      <a:pt x="143" y="83"/>
                      <a:pt x="132" y="121"/>
                    </a:cubicBezTo>
                    <a:moveTo>
                      <a:pt x="117" y="2"/>
                    </a:moveTo>
                    <a:cubicBezTo>
                      <a:pt x="94" y="-4"/>
                      <a:pt x="70" y="2"/>
                      <a:pt x="48" y="19"/>
                    </a:cubicBezTo>
                    <a:cubicBezTo>
                      <a:pt x="29" y="35"/>
                      <a:pt x="13" y="58"/>
                      <a:pt x="6" y="86"/>
                    </a:cubicBezTo>
                    <a:cubicBezTo>
                      <a:pt x="-11" y="145"/>
                      <a:pt x="11" y="202"/>
                      <a:pt x="56" y="215"/>
                    </a:cubicBezTo>
                    <a:cubicBezTo>
                      <a:pt x="62" y="216"/>
                      <a:pt x="69" y="217"/>
                      <a:pt x="75" y="217"/>
                    </a:cubicBezTo>
                    <a:cubicBezTo>
                      <a:pt x="114" y="217"/>
                      <a:pt x="153" y="183"/>
                      <a:pt x="167" y="132"/>
                    </a:cubicBezTo>
                    <a:cubicBezTo>
                      <a:pt x="184" y="72"/>
                      <a:pt x="162" y="15"/>
                      <a:pt x="117" y="2"/>
                    </a:cubicBezTo>
                    <a:close/>
                  </a:path>
                </a:pathLst>
              </a:custGeom>
              <a:solidFill>
                <a:schemeClr val="dk1"/>
              </a:solidFill>
              <a:ln>
                <a:noFill/>
              </a:ln>
            </p:spPr>
            <p:txBody>
              <a:bodyPr spcFirstLastPara="1" wrap="square" lIns="90000" tIns="33100" rIns="90000" bIns="331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52" name="Google Shape;1752;p36"/>
              <p:cNvSpPr/>
              <p:nvPr/>
            </p:nvSpPr>
            <p:spPr>
              <a:xfrm rot="-188646">
                <a:off x="6723533" y="4384684"/>
                <a:ext cx="22320" cy="29880"/>
              </a:xfrm>
              <a:custGeom>
                <a:avLst/>
                <a:gdLst/>
                <a:ahLst/>
                <a:cxnLst/>
                <a:rect l="l" t="t" r="r" b="b"/>
                <a:pathLst>
                  <a:path w="62" h="83" extrusionOk="0">
                    <a:moveTo>
                      <a:pt x="31" y="83"/>
                    </a:moveTo>
                    <a:cubicBezTo>
                      <a:pt x="48" y="83"/>
                      <a:pt x="62" y="65"/>
                      <a:pt x="62" y="42"/>
                    </a:cubicBezTo>
                    <a:cubicBezTo>
                      <a:pt x="62" y="19"/>
                      <a:pt x="48" y="0"/>
                      <a:pt x="31" y="0"/>
                    </a:cubicBezTo>
                    <a:cubicBezTo>
                      <a:pt x="14" y="0"/>
                      <a:pt x="0" y="19"/>
                      <a:pt x="0" y="42"/>
                    </a:cubicBezTo>
                    <a:cubicBezTo>
                      <a:pt x="0" y="65"/>
                      <a:pt x="14" y="83"/>
                      <a:pt x="31" y="83"/>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53" name="Google Shape;1753;p36"/>
              <p:cNvSpPr/>
              <p:nvPr/>
            </p:nvSpPr>
            <p:spPr>
              <a:xfrm rot="-188646">
                <a:off x="6727493" y="4423776"/>
                <a:ext cx="21960" cy="30240"/>
              </a:xfrm>
              <a:custGeom>
                <a:avLst/>
                <a:gdLst/>
                <a:ahLst/>
                <a:cxnLst/>
                <a:rect l="l" t="t" r="r" b="b"/>
                <a:pathLst>
                  <a:path w="61" h="84" extrusionOk="0">
                    <a:moveTo>
                      <a:pt x="31" y="0"/>
                    </a:moveTo>
                    <a:cubicBezTo>
                      <a:pt x="14" y="0"/>
                      <a:pt x="0" y="19"/>
                      <a:pt x="0" y="42"/>
                    </a:cubicBezTo>
                    <a:cubicBezTo>
                      <a:pt x="0" y="65"/>
                      <a:pt x="14" y="84"/>
                      <a:pt x="31" y="84"/>
                    </a:cubicBezTo>
                    <a:cubicBezTo>
                      <a:pt x="47" y="84"/>
                      <a:pt x="61" y="65"/>
                      <a:pt x="61" y="42"/>
                    </a:cubicBezTo>
                    <a:cubicBezTo>
                      <a:pt x="61" y="19"/>
                      <a:pt x="47" y="0"/>
                      <a:pt x="31" y="0"/>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54" name="Google Shape;1754;p36"/>
              <p:cNvSpPr/>
              <p:nvPr/>
            </p:nvSpPr>
            <p:spPr>
              <a:xfrm rot="-188646">
                <a:off x="6792662" y="4286277"/>
                <a:ext cx="73800" cy="274320"/>
              </a:xfrm>
              <a:custGeom>
                <a:avLst/>
                <a:gdLst/>
                <a:ahLst/>
                <a:cxnLst/>
                <a:rect l="l" t="t" r="r" b="b"/>
                <a:pathLst>
                  <a:path w="205" h="762" extrusionOk="0">
                    <a:moveTo>
                      <a:pt x="205" y="28"/>
                    </a:moveTo>
                    <a:lnTo>
                      <a:pt x="181" y="0"/>
                    </a:lnTo>
                    <a:cubicBezTo>
                      <a:pt x="178" y="3"/>
                      <a:pt x="-146" y="290"/>
                      <a:pt x="81" y="762"/>
                    </a:cubicBezTo>
                    <a:lnTo>
                      <a:pt x="114" y="746"/>
                    </a:lnTo>
                    <a:cubicBezTo>
                      <a:pt x="-101" y="300"/>
                      <a:pt x="193" y="39"/>
                      <a:pt x="205" y="28"/>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55" name="Google Shape;1755;p36"/>
              <p:cNvSpPr/>
              <p:nvPr/>
            </p:nvSpPr>
            <p:spPr>
              <a:xfrm rot="-188646">
                <a:off x="7007712" y="4275760"/>
                <a:ext cx="52920" cy="275760"/>
              </a:xfrm>
              <a:custGeom>
                <a:avLst/>
                <a:gdLst/>
                <a:ahLst/>
                <a:cxnLst/>
                <a:rect l="l" t="t" r="r" b="b"/>
                <a:pathLst>
                  <a:path w="147" h="766" extrusionOk="0">
                    <a:moveTo>
                      <a:pt x="2" y="23"/>
                    </a:moveTo>
                    <a:cubicBezTo>
                      <a:pt x="4" y="26"/>
                      <a:pt x="249" y="333"/>
                      <a:pt x="0" y="747"/>
                    </a:cubicBezTo>
                    <a:lnTo>
                      <a:pt x="31" y="766"/>
                    </a:lnTo>
                    <a:cubicBezTo>
                      <a:pt x="293" y="330"/>
                      <a:pt x="32" y="3"/>
                      <a:pt x="30" y="0"/>
                    </a:cubicBezTo>
                    <a:lnTo>
                      <a:pt x="2" y="23"/>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56" name="Google Shape;1756;p36"/>
              <p:cNvSpPr/>
              <p:nvPr/>
            </p:nvSpPr>
            <p:spPr>
              <a:xfrm rot="-188646">
                <a:off x="6812396" y="4367058"/>
                <a:ext cx="120960" cy="108000"/>
              </a:xfrm>
              <a:custGeom>
                <a:avLst/>
                <a:gdLst/>
                <a:ahLst/>
                <a:cxnLst/>
                <a:rect l="l" t="t" r="r" b="b"/>
                <a:pathLst>
                  <a:path w="336" h="300" extrusionOk="0">
                    <a:moveTo>
                      <a:pt x="224" y="116"/>
                    </a:moveTo>
                    <a:cubicBezTo>
                      <a:pt x="234" y="95"/>
                      <a:pt x="244" y="73"/>
                      <a:pt x="255" y="55"/>
                    </a:cubicBezTo>
                    <a:cubicBezTo>
                      <a:pt x="262" y="42"/>
                      <a:pt x="267" y="38"/>
                      <a:pt x="267" y="38"/>
                    </a:cubicBezTo>
                    <a:cubicBezTo>
                      <a:pt x="278" y="43"/>
                      <a:pt x="293" y="90"/>
                      <a:pt x="300" y="136"/>
                    </a:cubicBezTo>
                    <a:lnTo>
                      <a:pt x="336" y="130"/>
                    </a:lnTo>
                    <a:cubicBezTo>
                      <a:pt x="331" y="94"/>
                      <a:pt x="314" y="9"/>
                      <a:pt x="274" y="2"/>
                    </a:cubicBezTo>
                    <a:cubicBezTo>
                      <a:pt x="256" y="-2"/>
                      <a:pt x="238" y="10"/>
                      <a:pt x="223" y="36"/>
                    </a:cubicBezTo>
                    <a:cubicBezTo>
                      <a:pt x="221" y="40"/>
                      <a:pt x="219" y="44"/>
                      <a:pt x="217" y="48"/>
                    </a:cubicBezTo>
                    <a:cubicBezTo>
                      <a:pt x="212" y="34"/>
                      <a:pt x="205" y="23"/>
                      <a:pt x="193" y="14"/>
                    </a:cubicBezTo>
                    <a:cubicBezTo>
                      <a:pt x="173" y="-3"/>
                      <a:pt x="154" y="-1"/>
                      <a:pt x="143" y="3"/>
                    </a:cubicBezTo>
                    <a:cubicBezTo>
                      <a:pt x="95" y="20"/>
                      <a:pt x="72" y="111"/>
                      <a:pt x="68" y="129"/>
                    </a:cubicBezTo>
                    <a:lnTo>
                      <a:pt x="104" y="137"/>
                    </a:lnTo>
                    <a:cubicBezTo>
                      <a:pt x="112" y="101"/>
                      <a:pt x="134" y="45"/>
                      <a:pt x="155" y="38"/>
                    </a:cubicBezTo>
                    <a:cubicBezTo>
                      <a:pt x="157" y="37"/>
                      <a:pt x="162" y="35"/>
                      <a:pt x="171" y="42"/>
                    </a:cubicBezTo>
                    <a:cubicBezTo>
                      <a:pt x="186" y="54"/>
                      <a:pt x="189" y="79"/>
                      <a:pt x="188" y="107"/>
                    </a:cubicBezTo>
                    <a:cubicBezTo>
                      <a:pt x="186" y="110"/>
                      <a:pt x="185" y="113"/>
                      <a:pt x="183" y="116"/>
                    </a:cubicBezTo>
                    <a:cubicBezTo>
                      <a:pt x="151" y="185"/>
                      <a:pt x="114" y="263"/>
                      <a:pt x="76" y="255"/>
                    </a:cubicBezTo>
                    <a:cubicBezTo>
                      <a:pt x="57" y="252"/>
                      <a:pt x="45" y="245"/>
                      <a:pt x="40" y="236"/>
                    </a:cubicBezTo>
                    <a:cubicBezTo>
                      <a:pt x="34" y="228"/>
                      <a:pt x="37" y="218"/>
                      <a:pt x="37" y="218"/>
                    </a:cubicBezTo>
                    <a:lnTo>
                      <a:pt x="3" y="206"/>
                    </a:lnTo>
                    <a:cubicBezTo>
                      <a:pt x="2" y="208"/>
                      <a:pt x="-6" y="231"/>
                      <a:pt x="8" y="254"/>
                    </a:cubicBezTo>
                    <a:cubicBezTo>
                      <a:pt x="18" y="273"/>
                      <a:pt x="39" y="285"/>
                      <a:pt x="69" y="291"/>
                    </a:cubicBezTo>
                    <a:cubicBezTo>
                      <a:pt x="74" y="292"/>
                      <a:pt x="78" y="292"/>
                      <a:pt x="82" y="292"/>
                    </a:cubicBezTo>
                    <a:cubicBezTo>
                      <a:pt x="119" y="292"/>
                      <a:pt x="148" y="260"/>
                      <a:pt x="173" y="217"/>
                    </a:cubicBezTo>
                    <a:cubicBezTo>
                      <a:pt x="170" y="246"/>
                      <a:pt x="172" y="269"/>
                      <a:pt x="188" y="283"/>
                    </a:cubicBezTo>
                    <a:cubicBezTo>
                      <a:pt x="201" y="294"/>
                      <a:pt x="217" y="300"/>
                      <a:pt x="236" y="300"/>
                    </a:cubicBezTo>
                    <a:cubicBezTo>
                      <a:pt x="243" y="300"/>
                      <a:pt x="251" y="299"/>
                      <a:pt x="259" y="297"/>
                    </a:cubicBezTo>
                    <a:cubicBezTo>
                      <a:pt x="291" y="290"/>
                      <a:pt x="320" y="269"/>
                      <a:pt x="330" y="245"/>
                    </a:cubicBezTo>
                    <a:lnTo>
                      <a:pt x="297" y="231"/>
                    </a:lnTo>
                    <a:cubicBezTo>
                      <a:pt x="292" y="242"/>
                      <a:pt x="273" y="256"/>
                      <a:pt x="251" y="261"/>
                    </a:cubicBezTo>
                    <a:cubicBezTo>
                      <a:pt x="241" y="264"/>
                      <a:pt x="224" y="266"/>
                      <a:pt x="212" y="255"/>
                    </a:cubicBezTo>
                    <a:cubicBezTo>
                      <a:pt x="204" y="248"/>
                      <a:pt x="212" y="203"/>
                      <a:pt x="216" y="178"/>
                    </a:cubicBezTo>
                    <a:cubicBezTo>
                      <a:pt x="219" y="158"/>
                      <a:pt x="222" y="137"/>
                      <a:pt x="224" y="116"/>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57" name="Google Shape;1757;p36"/>
              <p:cNvSpPr/>
              <p:nvPr/>
            </p:nvSpPr>
            <p:spPr>
              <a:xfrm rot="-188646">
                <a:off x="6948123" y="4445755"/>
                <a:ext cx="54720" cy="63360"/>
              </a:xfrm>
              <a:custGeom>
                <a:avLst/>
                <a:gdLst/>
                <a:ahLst/>
                <a:cxnLst/>
                <a:rect l="l" t="t" r="r" b="b"/>
                <a:pathLst>
                  <a:path w="152" h="176" extrusionOk="0">
                    <a:moveTo>
                      <a:pt x="133" y="22"/>
                    </a:moveTo>
                    <a:cubicBezTo>
                      <a:pt x="129" y="21"/>
                      <a:pt x="116" y="18"/>
                      <a:pt x="106" y="33"/>
                    </a:cubicBezTo>
                    <a:cubicBezTo>
                      <a:pt x="99" y="43"/>
                      <a:pt x="80" y="61"/>
                      <a:pt x="61" y="79"/>
                    </a:cubicBezTo>
                    <a:cubicBezTo>
                      <a:pt x="58" y="81"/>
                      <a:pt x="56" y="84"/>
                      <a:pt x="53" y="86"/>
                    </a:cubicBezTo>
                    <a:cubicBezTo>
                      <a:pt x="50" y="56"/>
                      <a:pt x="43" y="24"/>
                      <a:pt x="38" y="0"/>
                    </a:cubicBezTo>
                    <a:lnTo>
                      <a:pt x="2" y="8"/>
                    </a:lnTo>
                    <a:cubicBezTo>
                      <a:pt x="12" y="51"/>
                      <a:pt x="18" y="95"/>
                      <a:pt x="19" y="121"/>
                    </a:cubicBezTo>
                    <a:cubicBezTo>
                      <a:pt x="2" y="139"/>
                      <a:pt x="-3" y="150"/>
                      <a:pt x="2" y="162"/>
                    </a:cubicBezTo>
                    <a:cubicBezTo>
                      <a:pt x="3" y="165"/>
                      <a:pt x="9" y="176"/>
                      <a:pt x="24" y="176"/>
                    </a:cubicBezTo>
                    <a:cubicBezTo>
                      <a:pt x="33" y="176"/>
                      <a:pt x="40" y="172"/>
                      <a:pt x="45" y="165"/>
                    </a:cubicBezTo>
                    <a:cubicBezTo>
                      <a:pt x="50" y="159"/>
                      <a:pt x="53" y="149"/>
                      <a:pt x="54" y="136"/>
                    </a:cubicBezTo>
                    <a:cubicBezTo>
                      <a:pt x="64" y="126"/>
                      <a:pt x="77" y="114"/>
                      <a:pt x="86" y="105"/>
                    </a:cubicBezTo>
                    <a:cubicBezTo>
                      <a:pt x="97" y="95"/>
                      <a:pt x="106" y="86"/>
                      <a:pt x="115" y="77"/>
                    </a:cubicBezTo>
                    <a:cubicBezTo>
                      <a:pt x="115" y="101"/>
                      <a:pt x="114" y="135"/>
                      <a:pt x="111" y="165"/>
                    </a:cubicBezTo>
                    <a:lnTo>
                      <a:pt x="148" y="168"/>
                    </a:lnTo>
                    <a:cubicBezTo>
                      <a:pt x="159" y="32"/>
                      <a:pt x="145" y="27"/>
                      <a:pt x="133" y="22"/>
                    </a:cubicBezTo>
                    <a:close/>
                  </a:path>
                </a:pathLst>
              </a:custGeom>
              <a:solidFill>
                <a:schemeClr val="dk1"/>
              </a:solidFill>
              <a:ln>
                <a:noFill/>
              </a:ln>
            </p:spPr>
            <p:txBody>
              <a:bodyPr spcFirstLastPara="1" wrap="square" lIns="90000" tIns="18350" rIns="90000" bIns="1835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58" name="Google Shape;1758;p36"/>
              <p:cNvSpPr/>
              <p:nvPr/>
            </p:nvSpPr>
            <p:spPr>
              <a:xfrm rot="-188646">
                <a:off x="7137068" y="3963962"/>
                <a:ext cx="100800" cy="540719"/>
              </a:xfrm>
              <a:custGeom>
                <a:avLst/>
                <a:gdLst/>
                <a:ahLst/>
                <a:cxnLst/>
                <a:rect l="l" t="t" r="r" b="b"/>
                <a:pathLst>
                  <a:path w="280" h="1502" extrusionOk="0">
                    <a:moveTo>
                      <a:pt x="38" y="837"/>
                    </a:moveTo>
                    <a:cubicBezTo>
                      <a:pt x="50" y="418"/>
                      <a:pt x="278" y="22"/>
                      <a:pt x="280" y="18"/>
                    </a:cubicBezTo>
                    <a:lnTo>
                      <a:pt x="249" y="0"/>
                    </a:lnTo>
                    <a:cubicBezTo>
                      <a:pt x="246" y="4"/>
                      <a:pt x="14" y="407"/>
                      <a:pt x="1" y="836"/>
                    </a:cubicBezTo>
                    <a:cubicBezTo>
                      <a:pt x="-12" y="1268"/>
                      <a:pt x="237" y="1493"/>
                      <a:pt x="248" y="1502"/>
                    </a:cubicBezTo>
                    <a:lnTo>
                      <a:pt x="272" y="1475"/>
                    </a:lnTo>
                    <a:cubicBezTo>
                      <a:pt x="270" y="1473"/>
                      <a:pt x="25" y="1252"/>
                      <a:pt x="38" y="837"/>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59" name="Google Shape;1759;p36"/>
              <p:cNvSpPr/>
              <p:nvPr/>
            </p:nvSpPr>
            <p:spPr>
              <a:xfrm rot="-188646">
                <a:off x="7742414" y="3927517"/>
                <a:ext cx="150120" cy="493919"/>
              </a:xfrm>
              <a:custGeom>
                <a:avLst/>
                <a:gdLst/>
                <a:ahLst/>
                <a:cxnLst/>
                <a:rect l="l" t="t" r="r" b="b"/>
                <a:pathLst>
                  <a:path w="417" h="1372" extrusionOk="0">
                    <a:moveTo>
                      <a:pt x="202" y="19"/>
                    </a:moveTo>
                    <a:cubicBezTo>
                      <a:pt x="204" y="23"/>
                      <a:pt x="455" y="437"/>
                      <a:pt x="357" y="788"/>
                    </a:cubicBezTo>
                    <a:cubicBezTo>
                      <a:pt x="259" y="1141"/>
                      <a:pt x="3" y="1341"/>
                      <a:pt x="0" y="1343"/>
                    </a:cubicBezTo>
                    <a:lnTo>
                      <a:pt x="23" y="1372"/>
                    </a:lnTo>
                    <a:cubicBezTo>
                      <a:pt x="34" y="1364"/>
                      <a:pt x="291" y="1163"/>
                      <a:pt x="392" y="798"/>
                    </a:cubicBezTo>
                    <a:cubicBezTo>
                      <a:pt x="494" y="431"/>
                      <a:pt x="244" y="17"/>
                      <a:pt x="233" y="0"/>
                    </a:cubicBezTo>
                    <a:lnTo>
                      <a:pt x="202" y="19"/>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60" name="Google Shape;1760;p36"/>
              <p:cNvSpPr/>
              <p:nvPr/>
            </p:nvSpPr>
            <p:spPr>
              <a:xfrm rot="-188646">
                <a:off x="7242468" y="4259930"/>
                <a:ext cx="63000" cy="98640"/>
              </a:xfrm>
              <a:custGeom>
                <a:avLst/>
                <a:gdLst/>
                <a:ahLst/>
                <a:cxnLst/>
                <a:rect l="l" t="t" r="r" b="b"/>
                <a:pathLst>
                  <a:path w="175" h="274" extrusionOk="0">
                    <a:moveTo>
                      <a:pt x="119" y="1"/>
                    </a:moveTo>
                    <a:cubicBezTo>
                      <a:pt x="92" y="8"/>
                      <a:pt x="67" y="51"/>
                      <a:pt x="47" y="101"/>
                    </a:cubicBezTo>
                    <a:lnTo>
                      <a:pt x="50" y="51"/>
                    </a:lnTo>
                    <a:lnTo>
                      <a:pt x="13" y="48"/>
                    </a:lnTo>
                    <a:lnTo>
                      <a:pt x="0" y="254"/>
                    </a:lnTo>
                    <a:cubicBezTo>
                      <a:pt x="0" y="264"/>
                      <a:pt x="6" y="272"/>
                      <a:pt x="16" y="273"/>
                    </a:cubicBezTo>
                    <a:cubicBezTo>
                      <a:pt x="17" y="273"/>
                      <a:pt x="18" y="274"/>
                      <a:pt x="19" y="274"/>
                    </a:cubicBezTo>
                    <a:cubicBezTo>
                      <a:pt x="27" y="274"/>
                      <a:pt x="34" y="268"/>
                      <a:pt x="36" y="259"/>
                    </a:cubicBezTo>
                    <a:cubicBezTo>
                      <a:pt x="60" y="160"/>
                      <a:pt x="101" y="49"/>
                      <a:pt x="126" y="37"/>
                    </a:cubicBezTo>
                    <a:cubicBezTo>
                      <a:pt x="139" y="56"/>
                      <a:pt x="142" y="160"/>
                      <a:pt x="132" y="267"/>
                    </a:cubicBezTo>
                    <a:lnTo>
                      <a:pt x="168" y="270"/>
                    </a:lnTo>
                    <a:cubicBezTo>
                      <a:pt x="175" y="202"/>
                      <a:pt x="186" y="41"/>
                      <a:pt x="148" y="8"/>
                    </a:cubicBezTo>
                    <a:cubicBezTo>
                      <a:pt x="140" y="1"/>
                      <a:pt x="130" y="-2"/>
                      <a:pt x="119" y="1"/>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61" name="Google Shape;1761;p36"/>
              <p:cNvSpPr/>
              <p:nvPr/>
            </p:nvSpPr>
            <p:spPr>
              <a:xfrm rot="-188646">
                <a:off x="7342393" y="4186870"/>
                <a:ext cx="54720" cy="76320"/>
              </a:xfrm>
              <a:custGeom>
                <a:avLst/>
                <a:gdLst/>
                <a:ahLst/>
                <a:cxnLst/>
                <a:rect l="l" t="t" r="r" b="b"/>
                <a:pathLst>
                  <a:path w="152" h="212" extrusionOk="0">
                    <a:moveTo>
                      <a:pt x="148" y="212"/>
                    </a:moveTo>
                    <a:lnTo>
                      <a:pt x="152" y="212"/>
                    </a:lnTo>
                    <a:lnTo>
                      <a:pt x="152" y="175"/>
                    </a:lnTo>
                    <a:lnTo>
                      <a:pt x="147" y="175"/>
                    </a:lnTo>
                    <a:cubicBezTo>
                      <a:pt x="80" y="177"/>
                      <a:pt x="59" y="169"/>
                      <a:pt x="54" y="166"/>
                    </a:cubicBezTo>
                    <a:cubicBezTo>
                      <a:pt x="57" y="159"/>
                      <a:pt x="68" y="146"/>
                      <a:pt x="76" y="137"/>
                    </a:cubicBezTo>
                    <a:cubicBezTo>
                      <a:pt x="102" y="108"/>
                      <a:pt x="140" y="63"/>
                      <a:pt x="106" y="20"/>
                    </a:cubicBezTo>
                    <a:cubicBezTo>
                      <a:pt x="90" y="0"/>
                      <a:pt x="74" y="-1"/>
                      <a:pt x="62" y="0"/>
                    </a:cubicBezTo>
                    <a:cubicBezTo>
                      <a:pt x="26" y="7"/>
                      <a:pt x="4" y="62"/>
                      <a:pt x="0" y="74"/>
                    </a:cubicBezTo>
                    <a:lnTo>
                      <a:pt x="35" y="86"/>
                    </a:lnTo>
                    <a:cubicBezTo>
                      <a:pt x="43" y="64"/>
                      <a:pt x="59" y="38"/>
                      <a:pt x="69" y="37"/>
                    </a:cubicBezTo>
                    <a:cubicBezTo>
                      <a:pt x="71" y="36"/>
                      <a:pt x="75" y="40"/>
                      <a:pt x="78" y="43"/>
                    </a:cubicBezTo>
                    <a:cubicBezTo>
                      <a:pt x="91" y="59"/>
                      <a:pt x="79" y="78"/>
                      <a:pt x="48" y="113"/>
                    </a:cubicBezTo>
                    <a:cubicBezTo>
                      <a:pt x="31" y="133"/>
                      <a:pt x="17" y="149"/>
                      <a:pt x="17" y="167"/>
                    </a:cubicBezTo>
                    <a:cubicBezTo>
                      <a:pt x="17" y="176"/>
                      <a:pt x="20" y="184"/>
                      <a:pt x="27" y="190"/>
                    </a:cubicBezTo>
                    <a:cubicBezTo>
                      <a:pt x="42" y="205"/>
                      <a:pt x="75" y="212"/>
                      <a:pt x="134" y="212"/>
                    </a:cubicBezTo>
                    <a:cubicBezTo>
                      <a:pt x="138" y="212"/>
                      <a:pt x="143" y="212"/>
                      <a:pt x="148" y="212"/>
                    </a:cubicBezTo>
                    <a:close/>
                  </a:path>
                </a:pathLst>
              </a:custGeom>
              <a:solidFill>
                <a:schemeClr val="dk1"/>
              </a:solidFill>
              <a:ln>
                <a:noFill/>
              </a:ln>
            </p:spPr>
            <p:txBody>
              <a:bodyPr spcFirstLastPara="1" wrap="square" lIns="90000" tIns="31300" rIns="90000" bIns="313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62" name="Google Shape;1762;p36"/>
              <p:cNvSpPr/>
              <p:nvPr/>
            </p:nvSpPr>
            <p:spPr>
              <a:xfrm rot="-188646">
                <a:off x="7252909" y="4008258"/>
                <a:ext cx="82440" cy="115200"/>
              </a:xfrm>
              <a:custGeom>
                <a:avLst/>
                <a:gdLst/>
                <a:ahLst/>
                <a:cxnLst/>
                <a:rect l="l" t="t" r="r" b="b"/>
                <a:pathLst>
                  <a:path w="229" h="320" extrusionOk="0">
                    <a:moveTo>
                      <a:pt x="17" y="277"/>
                    </a:moveTo>
                    <a:cubicBezTo>
                      <a:pt x="26" y="278"/>
                      <a:pt x="35" y="270"/>
                      <a:pt x="36" y="261"/>
                    </a:cubicBezTo>
                    <a:cubicBezTo>
                      <a:pt x="43" y="208"/>
                      <a:pt x="75" y="70"/>
                      <a:pt x="142" y="67"/>
                    </a:cubicBezTo>
                    <a:cubicBezTo>
                      <a:pt x="151" y="66"/>
                      <a:pt x="158" y="69"/>
                      <a:pt x="164" y="76"/>
                    </a:cubicBezTo>
                    <a:cubicBezTo>
                      <a:pt x="201" y="113"/>
                      <a:pt x="193" y="245"/>
                      <a:pt x="189" y="295"/>
                    </a:cubicBezTo>
                    <a:cubicBezTo>
                      <a:pt x="189" y="306"/>
                      <a:pt x="188" y="315"/>
                      <a:pt x="188" y="320"/>
                    </a:cubicBezTo>
                    <a:lnTo>
                      <a:pt x="225" y="320"/>
                    </a:lnTo>
                    <a:cubicBezTo>
                      <a:pt x="225" y="315"/>
                      <a:pt x="225" y="307"/>
                      <a:pt x="226" y="297"/>
                    </a:cubicBezTo>
                    <a:cubicBezTo>
                      <a:pt x="230" y="233"/>
                      <a:pt x="239" y="99"/>
                      <a:pt x="190" y="50"/>
                    </a:cubicBezTo>
                    <a:cubicBezTo>
                      <a:pt x="177" y="36"/>
                      <a:pt x="160" y="29"/>
                      <a:pt x="140" y="30"/>
                    </a:cubicBezTo>
                    <a:cubicBezTo>
                      <a:pt x="92" y="32"/>
                      <a:pt x="60" y="71"/>
                      <a:pt x="39" y="117"/>
                    </a:cubicBezTo>
                    <a:lnTo>
                      <a:pt x="41" y="1"/>
                    </a:lnTo>
                    <a:lnTo>
                      <a:pt x="4" y="0"/>
                    </a:lnTo>
                    <a:lnTo>
                      <a:pt x="0" y="258"/>
                    </a:lnTo>
                    <a:cubicBezTo>
                      <a:pt x="0" y="268"/>
                      <a:pt x="7" y="276"/>
                      <a:pt x="17" y="277"/>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63" name="Google Shape;1763;p36"/>
              <p:cNvSpPr/>
              <p:nvPr/>
            </p:nvSpPr>
            <p:spPr>
              <a:xfrm rot="-188646">
                <a:off x="7431874" y="4020033"/>
                <a:ext cx="42480" cy="58320"/>
              </a:xfrm>
              <a:custGeom>
                <a:avLst/>
                <a:gdLst/>
                <a:ahLst/>
                <a:cxnLst/>
                <a:rect l="l" t="t" r="r" b="b"/>
                <a:pathLst>
                  <a:path w="118" h="162" extrusionOk="0">
                    <a:moveTo>
                      <a:pt x="47" y="162"/>
                    </a:moveTo>
                    <a:lnTo>
                      <a:pt x="84" y="162"/>
                    </a:lnTo>
                    <a:lnTo>
                      <a:pt x="84" y="84"/>
                    </a:lnTo>
                    <a:lnTo>
                      <a:pt x="118" y="84"/>
                    </a:lnTo>
                    <a:lnTo>
                      <a:pt x="118" y="47"/>
                    </a:lnTo>
                    <a:lnTo>
                      <a:pt x="84" y="47"/>
                    </a:lnTo>
                    <a:lnTo>
                      <a:pt x="84" y="0"/>
                    </a:lnTo>
                    <a:lnTo>
                      <a:pt x="47" y="0"/>
                    </a:lnTo>
                    <a:lnTo>
                      <a:pt x="47" y="47"/>
                    </a:lnTo>
                    <a:lnTo>
                      <a:pt x="0" y="47"/>
                    </a:lnTo>
                    <a:lnTo>
                      <a:pt x="0" y="84"/>
                    </a:lnTo>
                    <a:lnTo>
                      <a:pt x="47" y="84"/>
                    </a:lnTo>
                    <a:lnTo>
                      <a:pt x="47" y="162"/>
                    </a:lnTo>
                    <a:close/>
                  </a:path>
                </a:pathLst>
              </a:custGeom>
              <a:solidFill>
                <a:schemeClr val="dk1"/>
              </a:solidFill>
              <a:ln>
                <a:noFill/>
              </a:ln>
            </p:spPr>
            <p:txBody>
              <a:bodyPr spcFirstLastPara="1" wrap="square" lIns="90000" tIns="13300" rIns="90000" bIns="133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64" name="Google Shape;1764;p36"/>
              <p:cNvSpPr/>
              <p:nvPr/>
            </p:nvSpPr>
            <p:spPr>
              <a:xfrm rot="-188646">
                <a:off x="7511566" y="3994090"/>
                <a:ext cx="93600" cy="96120"/>
              </a:xfrm>
              <a:custGeom>
                <a:avLst/>
                <a:gdLst/>
                <a:ahLst/>
                <a:cxnLst/>
                <a:rect l="l" t="t" r="r" b="b"/>
                <a:pathLst>
                  <a:path w="260" h="267" extrusionOk="0">
                    <a:moveTo>
                      <a:pt x="19" y="267"/>
                    </a:moveTo>
                    <a:lnTo>
                      <a:pt x="19" y="267"/>
                    </a:lnTo>
                    <a:cubicBezTo>
                      <a:pt x="29" y="267"/>
                      <a:pt x="37" y="259"/>
                      <a:pt x="37" y="249"/>
                    </a:cubicBezTo>
                    <a:lnTo>
                      <a:pt x="37" y="229"/>
                    </a:lnTo>
                    <a:cubicBezTo>
                      <a:pt x="39" y="201"/>
                      <a:pt x="49" y="148"/>
                      <a:pt x="97" y="100"/>
                    </a:cubicBezTo>
                    <a:cubicBezTo>
                      <a:pt x="158" y="38"/>
                      <a:pt x="182" y="34"/>
                      <a:pt x="191" y="37"/>
                    </a:cubicBezTo>
                    <a:cubicBezTo>
                      <a:pt x="200" y="40"/>
                      <a:pt x="207" y="58"/>
                      <a:pt x="211" y="85"/>
                    </a:cubicBezTo>
                    <a:cubicBezTo>
                      <a:pt x="223" y="183"/>
                      <a:pt x="224" y="261"/>
                      <a:pt x="224" y="262"/>
                    </a:cubicBezTo>
                    <a:lnTo>
                      <a:pt x="260" y="262"/>
                    </a:lnTo>
                    <a:cubicBezTo>
                      <a:pt x="260" y="259"/>
                      <a:pt x="260" y="181"/>
                      <a:pt x="247" y="80"/>
                    </a:cubicBezTo>
                    <a:cubicBezTo>
                      <a:pt x="241" y="36"/>
                      <a:pt x="227" y="11"/>
                      <a:pt x="203" y="3"/>
                    </a:cubicBezTo>
                    <a:cubicBezTo>
                      <a:pt x="171" y="-8"/>
                      <a:pt x="132" y="13"/>
                      <a:pt x="71" y="74"/>
                    </a:cubicBezTo>
                    <a:cubicBezTo>
                      <a:pt x="57" y="88"/>
                      <a:pt x="46" y="102"/>
                      <a:pt x="37" y="117"/>
                    </a:cubicBezTo>
                    <a:lnTo>
                      <a:pt x="37" y="21"/>
                    </a:lnTo>
                    <a:lnTo>
                      <a:pt x="0" y="21"/>
                    </a:lnTo>
                    <a:lnTo>
                      <a:pt x="0" y="229"/>
                    </a:lnTo>
                    <a:cubicBezTo>
                      <a:pt x="-1" y="241"/>
                      <a:pt x="0" y="249"/>
                      <a:pt x="0" y="251"/>
                    </a:cubicBezTo>
                    <a:cubicBezTo>
                      <a:pt x="1" y="260"/>
                      <a:pt x="9" y="267"/>
                      <a:pt x="19" y="267"/>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65" name="Google Shape;1765;p36"/>
              <p:cNvSpPr/>
              <p:nvPr/>
            </p:nvSpPr>
            <p:spPr>
              <a:xfrm rot="-188646">
                <a:off x="7625826" y="4042194"/>
                <a:ext cx="41040" cy="13320"/>
              </a:xfrm>
              <a:custGeom>
                <a:avLst/>
                <a:gdLst/>
                <a:ahLst/>
                <a:cxnLst/>
                <a:rect l="l" t="t" r="r" b="b"/>
                <a:pathLst>
                  <a:path w="114" h="37" extrusionOk="0">
                    <a:moveTo>
                      <a:pt x="114" y="0"/>
                    </a:moveTo>
                    <a:lnTo>
                      <a:pt x="0" y="0"/>
                    </a:lnTo>
                    <a:lnTo>
                      <a:pt x="0" y="37"/>
                    </a:lnTo>
                    <a:lnTo>
                      <a:pt x="114" y="37"/>
                    </a:lnTo>
                    <a:lnTo>
                      <a:pt x="114" y="0"/>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66" name="Google Shape;1766;p36"/>
              <p:cNvSpPr/>
              <p:nvPr/>
            </p:nvSpPr>
            <p:spPr>
              <a:xfrm rot="-188646">
                <a:off x="7694306" y="3969239"/>
                <a:ext cx="42480" cy="105840"/>
              </a:xfrm>
              <a:custGeom>
                <a:avLst/>
                <a:gdLst/>
                <a:ahLst/>
                <a:cxnLst/>
                <a:rect l="l" t="t" r="r" b="b"/>
                <a:pathLst>
                  <a:path w="118" h="294" extrusionOk="0">
                    <a:moveTo>
                      <a:pt x="78" y="111"/>
                    </a:moveTo>
                    <a:lnTo>
                      <a:pt x="81" y="294"/>
                    </a:lnTo>
                    <a:lnTo>
                      <a:pt x="118" y="293"/>
                    </a:lnTo>
                    <a:lnTo>
                      <a:pt x="114" y="18"/>
                    </a:lnTo>
                    <a:cubicBezTo>
                      <a:pt x="113" y="9"/>
                      <a:pt x="107" y="2"/>
                      <a:pt x="99" y="0"/>
                    </a:cubicBezTo>
                    <a:cubicBezTo>
                      <a:pt x="90" y="-2"/>
                      <a:pt x="81" y="3"/>
                      <a:pt x="78" y="11"/>
                    </a:cubicBezTo>
                    <a:cubicBezTo>
                      <a:pt x="78" y="11"/>
                      <a:pt x="61" y="55"/>
                      <a:pt x="47" y="90"/>
                    </a:cubicBezTo>
                    <a:cubicBezTo>
                      <a:pt x="36" y="121"/>
                      <a:pt x="0" y="153"/>
                      <a:pt x="0" y="153"/>
                    </a:cubicBezTo>
                    <a:lnTo>
                      <a:pt x="24" y="180"/>
                    </a:lnTo>
                    <a:cubicBezTo>
                      <a:pt x="26" y="179"/>
                      <a:pt x="62" y="147"/>
                      <a:pt x="78" y="111"/>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67" name="Google Shape;1767;p36"/>
              <p:cNvSpPr/>
              <p:nvPr/>
            </p:nvSpPr>
            <p:spPr>
              <a:xfrm rot="-188646">
                <a:off x="7341440" y="3928326"/>
                <a:ext cx="71280" cy="85680"/>
              </a:xfrm>
              <a:custGeom>
                <a:avLst/>
                <a:gdLst/>
                <a:ahLst/>
                <a:cxnLst/>
                <a:rect l="l" t="t" r="r" b="b"/>
                <a:pathLst>
                  <a:path w="198" h="238" extrusionOk="0">
                    <a:moveTo>
                      <a:pt x="83" y="238"/>
                    </a:moveTo>
                    <a:cubicBezTo>
                      <a:pt x="119" y="238"/>
                      <a:pt x="160" y="233"/>
                      <a:pt x="198" y="227"/>
                    </a:cubicBezTo>
                    <a:lnTo>
                      <a:pt x="192" y="191"/>
                    </a:lnTo>
                    <a:cubicBezTo>
                      <a:pt x="126" y="202"/>
                      <a:pt x="60" y="205"/>
                      <a:pt x="40" y="198"/>
                    </a:cubicBezTo>
                    <a:cubicBezTo>
                      <a:pt x="55" y="178"/>
                      <a:pt x="79" y="166"/>
                      <a:pt x="102" y="154"/>
                    </a:cubicBezTo>
                    <a:cubicBezTo>
                      <a:pt x="138" y="136"/>
                      <a:pt x="183" y="113"/>
                      <a:pt x="169" y="60"/>
                    </a:cubicBezTo>
                    <a:cubicBezTo>
                      <a:pt x="156" y="10"/>
                      <a:pt x="123" y="2"/>
                      <a:pt x="110" y="0"/>
                    </a:cubicBezTo>
                    <a:cubicBezTo>
                      <a:pt x="83" y="-3"/>
                      <a:pt x="57" y="13"/>
                      <a:pt x="44" y="39"/>
                    </a:cubicBezTo>
                    <a:lnTo>
                      <a:pt x="76" y="55"/>
                    </a:lnTo>
                    <a:cubicBezTo>
                      <a:pt x="82" y="44"/>
                      <a:pt x="95" y="35"/>
                      <a:pt x="106" y="37"/>
                    </a:cubicBezTo>
                    <a:cubicBezTo>
                      <a:pt x="123" y="38"/>
                      <a:pt x="130" y="58"/>
                      <a:pt x="134" y="69"/>
                    </a:cubicBezTo>
                    <a:cubicBezTo>
                      <a:pt x="139" y="91"/>
                      <a:pt x="129" y="100"/>
                      <a:pt x="86" y="122"/>
                    </a:cubicBezTo>
                    <a:cubicBezTo>
                      <a:pt x="61" y="135"/>
                      <a:pt x="31" y="150"/>
                      <a:pt x="11" y="176"/>
                    </a:cubicBezTo>
                    <a:cubicBezTo>
                      <a:pt x="-4" y="195"/>
                      <a:pt x="1" y="209"/>
                      <a:pt x="5" y="216"/>
                    </a:cubicBezTo>
                    <a:cubicBezTo>
                      <a:pt x="15" y="233"/>
                      <a:pt x="46" y="238"/>
                      <a:pt x="83" y="238"/>
                    </a:cubicBezTo>
                    <a:close/>
                  </a:path>
                </a:pathLst>
              </a:custGeom>
              <a:solidFill>
                <a:schemeClr val="dk1"/>
              </a:solidFill>
              <a:ln>
                <a:noFill/>
              </a:ln>
            </p:spPr>
            <p:txBody>
              <a:bodyPr spcFirstLastPara="1" wrap="square" lIns="90000" tIns="40675" rIns="90000" bIns="4067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68" name="Google Shape;1768;p36"/>
              <p:cNvSpPr/>
              <p:nvPr/>
            </p:nvSpPr>
            <p:spPr>
              <a:xfrm rot="-188646">
                <a:off x="7831190" y="3835745"/>
                <a:ext cx="87480" cy="117720"/>
              </a:xfrm>
              <a:custGeom>
                <a:avLst/>
                <a:gdLst/>
                <a:ahLst/>
                <a:cxnLst/>
                <a:rect l="l" t="t" r="r" b="b"/>
                <a:pathLst>
                  <a:path w="243" h="327" extrusionOk="0">
                    <a:moveTo>
                      <a:pt x="128" y="108"/>
                    </a:moveTo>
                    <a:cubicBezTo>
                      <a:pt x="111" y="103"/>
                      <a:pt x="93" y="106"/>
                      <a:pt x="78" y="113"/>
                    </a:cubicBezTo>
                    <a:lnTo>
                      <a:pt x="95" y="65"/>
                    </a:lnTo>
                    <a:lnTo>
                      <a:pt x="243" y="36"/>
                    </a:lnTo>
                    <a:lnTo>
                      <a:pt x="236" y="0"/>
                    </a:lnTo>
                    <a:lnTo>
                      <a:pt x="78" y="31"/>
                    </a:lnTo>
                    <a:cubicBezTo>
                      <a:pt x="72" y="32"/>
                      <a:pt x="66" y="36"/>
                      <a:pt x="64" y="43"/>
                    </a:cubicBezTo>
                    <a:lnTo>
                      <a:pt x="25" y="152"/>
                    </a:lnTo>
                    <a:cubicBezTo>
                      <a:pt x="22" y="160"/>
                      <a:pt x="25" y="169"/>
                      <a:pt x="32" y="173"/>
                    </a:cubicBezTo>
                    <a:cubicBezTo>
                      <a:pt x="39" y="178"/>
                      <a:pt x="48" y="177"/>
                      <a:pt x="55" y="171"/>
                    </a:cubicBezTo>
                    <a:cubicBezTo>
                      <a:pt x="67" y="160"/>
                      <a:pt x="98" y="138"/>
                      <a:pt x="117" y="143"/>
                    </a:cubicBezTo>
                    <a:cubicBezTo>
                      <a:pt x="129" y="147"/>
                      <a:pt x="135" y="165"/>
                      <a:pt x="138" y="179"/>
                    </a:cubicBezTo>
                    <a:cubicBezTo>
                      <a:pt x="149" y="232"/>
                      <a:pt x="125" y="276"/>
                      <a:pt x="96" y="288"/>
                    </a:cubicBezTo>
                    <a:cubicBezTo>
                      <a:pt x="73" y="297"/>
                      <a:pt x="50" y="285"/>
                      <a:pt x="31" y="254"/>
                    </a:cubicBezTo>
                    <a:lnTo>
                      <a:pt x="0" y="273"/>
                    </a:lnTo>
                    <a:cubicBezTo>
                      <a:pt x="22" y="308"/>
                      <a:pt x="51" y="327"/>
                      <a:pt x="81" y="327"/>
                    </a:cubicBezTo>
                    <a:cubicBezTo>
                      <a:pt x="90" y="327"/>
                      <a:pt x="100" y="325"/>
                      <a:pt x="109" y="322"/>
                    </a:cubicBezTo>
                    <a:cubicBezTo>
                      <a:pt x="153" y="304"/>
                      <a:pt x="189" y="244"/>
                      <a:pt x="174" y="172"/>
                    </a:cubicBezTo>
                    <a:cubicBezTo>
                      <a:pt x="167" y="137"/>
                      <a:pt x="151" y="116"/>
                      <a:pt x="128" y="108"/>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69" name="Google Shape;1769;p36"/>
              <p:cNvSpPr/>
              <p:nvPr/>
            </p:nvSpPr>
            <p:spPr>
              <a:xfrm rot="-188646">
                <a:off x="7223623" y="4149688"/>
                <a:ext cx="554759" cy="13320"/>
              </a:xfrm>
              <a:custGeom>
                <a:avLst/>
                <a:gdLst/>
                <a:ahLst/>
                <a:cxnLst/>
                <a:rect l="l" t="t" r="r" b="b"/>
                <a:pathLst>
                  <a:path w="1541" h="37" extrusionOk="0">
                    <a:moveTo>
                      <a:pt x="0" y="37"/>
                    </a:moveTo>
                    <a:lnTo>
                      <a:pt x="1541" y="37"/>
                    </a:lnTo>
                    <a:lnTo>
                      <a:pt x="1541" y="0"/>
                    </a:lnTo>
                    <a:lnTo>
                      <a:pt x="0" y="0"/>
                    </a:lnTo>
                    <a:lnTo>
                      <a:pt x="0" y="37"/>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70" name="Google Shape;1770;p36"/>
              <p:cNvSpPr/>
              <p:nvPr/>
            </p:nvSpPr>
            <p:spPr>
              <a:xfrm rot="-188646">
                <a:off x="7368788" y="4298083"/>
                <a:ext cx="86040" cy="13320"/>
              </a:xfrm>
              <a:custGeom>
                <a:avLst/>
                <a:gdLst/>
                <a:ahLst/>
                <a:cxnLst/>
                <a:rect l="l" t="t" r="r" b="b"/>
                <a:pathLst>
                  <a:path w="239" h="37" extrusionOk="0">
                    <a:moveTo>
                      <a:pt x="0" y="37"/>
                    </a:moveTo>
                    <a:lnTo>
                      <a:pt x="239" y="37"/>
                    </a:lnTo>
                    <a:lnTo>
                      <a:pt x="239" y="0"/>
                    </a:lnTo>
                    <a:lnTo>
                      <a:pt x="0" y="0"/>
                    </a:lnTo>
                    <a:lnTo>
                      <a:pt x="0" y="37"/>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71" name="Google Shape;1771;p36"/>
              <p:cNvSpPr/>
              <p:nvPr/>
            </p:nvSpPr>
            <p:spPr>
              <a:xfrm rot="-188646">
                <a:off x="7470317" y="4239424"/>
                <a:ext cx="65160" cy="99720"/>
              </a:xfrm>
              <a:custGeom>
                <a:avLst/>
                <a:gdLst/>
                <a:ahLst/>
                <a:cxnLst/>
                <a:rect l="l" t="t" r="r" b="b"/>
                <a:pathLst>
                  <a:path w="181" h="277" extrusionOk="0">
                    <a:moveTo>
                      <a:pt x="139" y="48"/>
                    </a:moveTo>
                    <a:cubicBezTo>
                      <a:pt x="137" y="35"/>
                      <a:pt x="131" y="2"/>
                      <a:pt x="105" y="0"/>
                    </a:cubicBezTo>
                    <a:cubicBezTo>
                      <a:pt x="76" y="-4"/>
                      <a:pt x="53" y="40"/>
                      <a:pt x="38" y="78"/>
                    </a:cubicBezTo>
                    <a:lnTo>
                      <a:pt x="72" y="91"/>
                    </a:lnTo>
                    <a:cubicBezTo>
                      <a:pt x="80" y="71"/>
                      <a:pt x="92" y="50"/>
                      <a:pt x="100" y="40"/>
                    </a:cubicBezTo>
                    <a:cubicBezTo>
                      <a:pt x="101" y="43"/>
                      <a:pt x="102" y="48"/>
                      <a:pt x="103" y="54"/>
                    </a:cubicBezTo>
                    <a:cubicBezTo>
                      <a:pt x="116" y="126"/>
                      <a:pt x="57" y="169"/>
                      <a:pt x="21" y="195"/>
                    </a:cubicBezTo>
                    <a:lnTo>
                      <a:pt x="11" y="202"/>
                    </a:lnTo>
                    <a:cubicBezTo>
                      <a:pt x="-3" y="213"/>
                      <a:pt x="-1" y="225"/>
                      <a:pt x="0" y="229"/>
                    </a:cubicBezTo>
                    <a:cubicBezTo>
                      <a:pt x="4" y="240"/>
                      <a:pt x="10" y="262"/>
                      <a:pt x="178" y="277"/>
                    </a:cubicBezTo>
                    <a:lnTo>
                      <a:pt x="181" y="240"/>
                    </a:lnTo>
                    <a:cubicBezTo>
                      <a:pt x="132" y="236"/>
                      <a:pt x="76" y="228"/>
                      <a:pt x="49" y="220"/>
                    </a:cubicBezTo>
                    <a:cubicBezTo>
                      <a:pt x="87" y="192"/>
                      <a:pt x="156" y="137"/>
                      <a:pt x="139" y="48"/>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72" name="Google Shape;1772;p36"/>
              <p:cNvSpPr/>
              <p:nvPr/>
            </p:nvSpPr>
            <p:spPr>
              <a:xfrm rot="-188646">
                <a:off x="7558117" y="4235450"/>
                <a:ext cx="113040" cy="100080"/>
              </a:xfrm>
              <a:custGeom>
                <a:avLst/>
                <a:gdLst/>
                <a:ahLst/>
                <a:cxnLst/>
                <a:rect l="l" t="t" r="r" b="b"/>
                <a:pathLst>
                  <a:path w="314" h="278" extrusionOk="0">
                    <a:moveTo>
                      <a:pt x="183" y="236"/>
                    </a:moveTo>
                    <a:cubicBezTo>
                      <a:pt x="176" y="240"/>
                      <a:pt x="173" y="241"/>
                      <a:pt x="172" y="242"/>
                    </a:cubicBezTo>
                    <a:cubicBezTo>
                      <a:pt x="165" y="231"/>
                      <a:pt x="173" y="178"/>
                      <a:pt x="177" y="146"/>
                    </a:cubicBezTo>
                    <a:cubicBezTo>
                      <a:pt x="181" y="115"/>
                      <a:pt x="186" y="82"/>
                      <a:pt x="186" y="53"/>
                    </a:cubicBezTo>
                    <a:cubicBezTo>
                      <a:pt x="186" y="28"/>
                      <a:pt x="175" y="20"/>
                      <a:pt x="165" y="18"/>
                    </a:cubicBezTo>
                    <a:cubicBezTo>
                      <a:pt x="155" y="15"/>
                      <a:pt x="133" y="10"/>
                      <a:pt x="60" y="132"/>
                    </a:cubicBezTo>
                    <a:lnTo>
                      <a:pt x="86" y="7"/>
                    </a:lnTo>
                    <a:lnTo>
                      <a:pt x="50" y="0"/>
                    </a:lnTo>
                    <a:lnTo>
                      <a:pt x="0" y="240"/>
                    </a:lnTo>
                    <a:cubicBezTo>
                      <a:pt x="-2" y="249"/>
                      <a:pt x="3" y="258"/>
                      <a:pt x="12" y="261"/>
                    </a:cubicBezTo>
                    <a:cubicBezTo>
                      <a:pt x="20" y="264"/>
                      <a:pt x="30" y="261"/>
                      <a:pt x="34" y="253"/>
                    </a:cubicBezTo>
                    <a:cubicBezTo>
                      <a:pt x="73" y="180"/>
                      <a:pt x="122" y="98"/>
                      <a:pt x="149" y="66"/>
                    </a:cubicBezTo>
                    <a:cubicBezTo>
                      <a:pt x="148" y="89"/>
                      <a:pt x="144" y="116"/>
                      <a:pt x="141" y="141"/>
                    </a:cubicBezTo>
                    <a:cubicBezTo>
                      <a:pt x="132" y="207"/>
                      <a:pt x="125" y="254"/>
                      <a:pt x="151" y="272"/>
                    </a:cubicBezTo>
                    <a:cubicBezTo>
                      <a:pt x="157" y="276"/>
                      <a:pt x="163" y="278"/>
                      <a:pt x="171" y="278"/>
                    </a:cubicBezTo>
                    <a:cubicBezTo>
                      <a:pt x="180" y="278"/>
                      <a:pt x="190" y="275"/>
                      <a:pt x="201" y="268"/>
                    </a:cubicBezTo>
                    <a:cubicBezTo>
                      <a:pt x="278" y="226"/>
                      <a:pt x="313" y="183"/>
                      <a:pt x="314" y="181"/>
                    </a:cubicBezTo>
                    <a:lnTo>
                      <a:pt x="286" y="158"/>
                    </a:lnTo>
                    <a:cubicBezTo>
                      <a:pt x="285" y="158"/>
                      <a:pt x="253" y="198"/>
                      <a:pt x="183" y="236"/>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73" name="Google Shape;1773;p36"/>
              <p:cNvSpPr/>
              <p:nvPr/>
            </p:nvSpPr>
            <p:spPr>
              <a:xfrm rot="-188646">
                <a:off x="7676678" y="4242036"/>
                <a:ext cx="55080" cy="60120"/>
              </a:xfrm>
              <a:custGeom>
                <a:avLst/>
                <a:gdLst/>
                <a:ahLst/>
                <a:cxnLst/>
                <a:rect l="l" t="t" r="r" b="b"/>
                <a:pathLst>
                  <a:path w="153" h="167" extrusionOk="0">
                    <a:moveTo>
                      <a:pt x="149" y="89"/>
                    </a:moveTo>
                    <a:lnTo>
                      <a:pt x="153" y="53"/>
                    </a:lnTo>
                    <a:lnTo>
                      <a:pt x="93" y="46"/>
                    </a:lnTo>
                    <a:lnTo>
                      <a:pt x="103" y="10"/>
                    </a:lnTo>
                    <a:lnTo>
                      <a:pt x="67" y="0"/>
                    </a:lnTo>
                    <a:lnTo>
                      <a:pt x="56" y="42"/>
                    </a:lnTo>
                    <a:lnTo>
                      <a:pt x="4" y="36"/>
                    </a:lnTo>
                    <a:lnTo>
                      <a:pt x="0" y="73"/>
                    </a:lnTo>
                    <a:lnTo>
                      <a:pt x="47" y="78"/>
                    </a:lnTo>
                    <a:lnTo>
                      <a:pt x="26" y="158"/>
                    </a:lnTo>
                    <a:lnTo>
                      <a:pt x="61" y="167"/>
                    </a:lnTo>
                    <a:lnTo>
                      <a:pt x="84" y="82"/>
                    </a:lnTo>
                    <a:lnTo>
                      <a:pt x="149" y="89"/>
                    </a:lnTo>
                    <a:close/>
                  </a:path>
                </a:pathLst>
              </a:custGeom>
              <a:solidFill>
                <a:schemeClr val="dk1"/>
              </a:solidFill>
              <a:ln>
                <a:noFill/>
              </a:ln>
            </p:spPr>
            <p:txBody>
              <a:bodyPr spcFirstLastPara="1" wrap="square" lIns="90000" tIns="15100" rIns="90000" bIns="151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74" name="Google Shape;1774;p36"/>
              <p:cNvSpPr/>
              <p:nvPr/>
            </p:nvSpPr>
            <p:spPr>
              <a:xfrm rot="-188646">
                <a:off x="7728560" y="4199691"/>
                <a:ext cx="90000" cy="116280"/>
              </a:xfrm>
              <a:custGeom>
                <a:avLst/>
                <a:gdLst/>
                <a:ahLst/>
                <a:cxnLst/>
                <a:rect l="l" t="t" r="r" b="b"/>
                <a:pathLst>
                  <a:path w="250" h="323" extrusionOk="0">
                    <a:moveTo>
                      <a:pt x="150" y="318"/>
                    </a:moveTo>
                    <a:cubicBezTo>
                      <a:pt x="201" y="306"/>
                      <a:pt x="236" y="272"/>
                      <a:pt x="247" y="224"/>
                    </a:cubicBezTo>
                    <a:cubicBezTo>
                      <a:pt x="256" y="187"/>
                      <a:pt x="243" y="166"/>
                      <a:pt x="231" y="155"/>
                    </a:cubicBezTo>
                    <a:cubicBezTo>
                      <a:pt x="209" y="134"/>
                      <a:pt x="169" y="134"/>
                      <a:pt x="135" y="139"/>
                    </a:cubicBezTo>
                    <a:cubicBezTo>
                      <a:pt x="149" y="116"/>
                      <a:pt x="160" y="84"/>
                      <a:pt x="156" y="44"/>
                    </a:cubicBezTo>
                    <a:cubicBezTo>
                      <a:pt x="155" y="34"/>
                      <a:pt x="152" y="5"/>
                      <a:pt x="129" y="0"/>
                    </a:cubicBezTo>
                    <a:cubicBezTo>
                      <a:pt x="106" y="-4"/>
                      <a:pt x="78" y="25"/>
                      <a:pt x="47" y="87"/>
                    </a:cubicBezTo>
                    <a:lnTo>
                      <a:pt x="80" y="103"/>
                    </a:lnTo>
                    <a:cubicBezTo>
                      <a:pt x="92" y="79"/>
                      <a:pt x="109" y="53"/>
                      <a:pt x="119" y="42"/>
                    </a:cubicBezTo>
                    <a:cubicBezTo>
                      <a:pt x="119" y="44"/>
                      <a:pt x="120" y="45"/>
                      <a:pt x="120" y="47"/>
                    </a:cubicBezTo>
                    <a:cubicBezTo>
                      <a:pt x="127" y="117"/>
                      <a:pt x="73" y="153"/>
                      <a:pt x="70" y="154"/>
                    </a:cubicBezTo>
                    <a:cubicBezTo>
                      <a:pt x="62" y="159"/>
                      <a:pt x="60" y="169"/>
                      <a:pt x="63" y="178"/>
                    </a:cubicBezTo>
                    <a:cubicBezTo>
                      <a:pt x="67" y="186"/>
                      <a:pt x="77" y="190"/>
                      <a:pt x="86" y="187"/>
                    </a:cubicBezTo>
                    <a:cubicBezTo>
                      <a:pt x="116" y="177"/>
                      <a:pt x="185" y="163"/>
                      <a:pt x="207" y="182"/>
                    </a:cubicBezTo>
                    <a:cubicBezTo>
                      <a:pt x="209" y="184"/>
                      <a:pt x="217" y="191"/>
                      <a:pt x="211" y="216"/>
                    </a:cubicBezTo>
                    <a:cubicBezTo>
                      <a:pt x="201" y="260"/>
                      <a:pt x="168" y="276"/>
                      <a:pt x="142" y="283"/>
                    </a:cubicBezTo>
                    <a:cubicBezTo>
                      <a:pt x="95" y="294"/>
                      <a:pt x="45" y="279"/>
                      <a:pt x="28" y="258"/>
                    </a:cubicBezTo>
                    <a:lnTo>
                      <a:pt x="0" y="281"/>
                    </a:lnTo>
                    <a:cubicBezTo>
                      <a:pt x="21" y="307"/>
                      <a:pt x="65" y="323"/>
                      <a:pt x="109" y="323"/>
                    </a:cubicBezTo>
                    <a:cubicBezTo>
                      <a:pt x="123" y="323"/>
                      <a:pt x="137" y="321"/>
                      <a:pt x="150" y="318"/>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sp>
          <p:nvSpPr>
            <p:cNvPr id="1775" name="Google Shape;1775;p36"/>
            <p:cNvSpPr/>
            <p:nvPr/>
          </p:nvSpPr>
          <p:spPr>
            <a:xfrm>
              <a:off x="6856966" y="4667425"/>
              <a:ext cx="2324735" cy="0"/>
            </a:xfrm>
            <a:custGeom>
              <a:avLst/>
              <a:gdLst/>
              <a:ahLst/>
              <a:cxnLst/>
              <a:rect l="l" t="t" r="r" b="b"/>
              <a:pathLst>
                <a:path w="14274" h="120000" extrusionOk="0">
                  <a:moveTo>
                    <a:pt x="0" y="0"/>
                  </a:moveTo>
                  <a:lnTo>
                    <a:pt x="14274" y="0"/>
                  </a:lnTo>
                  <a:lnTo>
                    <a:pt x="0" y="0"/>
                  </a:lnTo>
                  <a:close/>
                </a:path>
              </a:pathLst>
            </a:custGeom>
            <a:noFill/>
            <a:ln w="9525" cap="flat" cmpd="sng">
              <a:solidFill>
                <a:schemeClr val="dk1"/>
              </a:solidFill>
              <a:prstDash val="solid"/>
              <a:bevel/>
              <a:headEnd type="none" w="sm" len="sm"/>
              <a:tailEnd type="none" w="sm" len="sm"/>
            </a:ln>
          </p:spPr>
          <p:txBody>
            <a:bodyPr spcFirstLastPara="1" wrap="square" lIns="92875" tIns="0" rIns="92875"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
        <p:nvSpPr>
          <p:cNvPr id="4" name="TextBox 3">
            <a:extLst>
              <a:ext uri="{FF2B5EF4-FFF2-40B4-BE49-F238E27FC236}">
                <a16:creationId xmlns:a16="http://schemas.microsoft.com/office/drawing/2014/main" id="{01031A37-2418-DA5C-CAC7-91C2341BE560}"/>
              </a:ext>
            </a:extLst>
          </p:cNvPr>
          <p:cNvSpPr txBox="1"/>
          <p:nvPr/>
        </p:nvSpPr>
        <p:spPr>
          <a:xfrm>
            <a:off x="8469823" y="4733124"/>
            <a:ext cx="464949" cy="307777"/>
          </a:xfrm>
          <a:prstGeom prst="rect">
            <a:avLst/>
          </a:prstGeom>
          <a:noFill/>
        </p:spPr>
        <p:txBody>
          <a:bodyPr wrap="square" rtlCol="0">
            <a:spAutoFit/>
          </a:bodyPr>
          <a:lstStyle/>
          <a:p>
            <a:r>
              <a:rPr lang="vi-VN" dirty="0"/>
              <a:t>3</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807"/>
        <p:cNvGrpSpPr/>
        <p:nvPr/>
      </p:nvGrpSpPr>
      <p:grpSpPr>
        <a:xfrm>
          <a:off x="0" y="0"/>
          <a:ext cx="0" cy="0"/>
          <a:chOff x="0" y="0"/>
          <a:chExt cx="0" cy="0"/>
        </a:xfrm>
      </p:grpSpPr>
      <p:sp>
        <p:nvSpPr>
          <p:cNvPr id="1808" name="Google Shape;1808;p4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vi-VN" dirty="0">
                <a:latin typeface="Montserrat Black" panose="00000A00000000000000" pitchFamily="50" charset="0"/>
              </a:rPr>
              <a:t>Lý do chọn đề tài</a:t>
            </a:r>
            <a:endParaRPr dirty="0">
              <a:latin typeface="Montserrat Black" panose="00000A00000000000000" pitchFamily="50" charset="0"/>
            </a:endParaRPr>
          </a:p>
        </p:txBody>
      </p:sp>
      <p:sp>
        <p:nvSpPr>
          <p:cNvPr id="14" name="TextBox 13">
            <a:extLst>
              <a:ext uri="{FF2B5EF4-FFF2-40B4-BE49-F238E27FC236}">
                <a16:creationId xmlns:a16="http://schemas.microsoft.com/office/drawing/2014/main" id="{9B9D36B9-A3E3-E76B-1AAE-D714EE90030E}"/>
              </a:ext>
            </a:extLst>
          </p:cNvPr>
          <p:cNvSpPr txBox="1"/>
          <p:nvPr/>
        </p:nvSpPr>
        <p:spPr>
          <a:xfrm>
            <a:off x="805576" y="1343190"/>
            <a:ext cx="7532848" cy="2118529"/>
          </a:xfrm>
          <a:prstGeom prst="rect">
            <a:avLst/>
          </a:prstGeom>
          <a:noFill/>
        </p:spPr>
        <p:txBody>
          <a:bodyPr wrap="square" rtlCol="0">
            <a:spAutoFit/>
          </a:bodyPr>
          <a:lstStyle/>
          <a:p>
            <a:pPr marL="0" marR="0" algn="just">
              <a:lnSpc>
                <a:spcPct val="150000"/>
              </a:lnSpc>
              <a:spcBef>
                <a:spcPts val="0"/>
              </a:spcBef>
              <a:spcAft>
                <a:spcPts val="800"/>
              </a:spcAft>
            </a:pPr>
            <a:r>
              <a:rPr lang="en-US" sz="1800" kern="100" dirty="0">
                <a:effectLst/>
                <a:latin typeface="+mn-lt"/>
                <a:ea typeface="Calibri" panose="020F0502020204030204" pitchFamily="34" charset="0"/>
                <a:cs typeface="Times New Roman" panose="02020603050405020304" pitchFamily="18" charset="0"/>
              </a:rPr>
              <a:t>Trong </a:t>
            </a:r>
            <a:r>
              <a:rPr lang="en-US" sz="1800" kern="100" dirty="0" err="1">
                <a:effectLst/>
                <a:latin typeface="+mn-lt"/>
                <a:ea typeface="Calibri" panose="020F0502020204030204" pitchFamily="34" charset="0"/>
                <a:cs typeface="Times New Roman" panose="02020603050405020304" pitchFamily="18" charset="0"/>
              </a:rPr>
              <a:t>bối</a:t>
            </a:r>
            <a:r>
              <a:rPr lang="en-US" sz="1800" kern="100" dirty="0">
                <a:effectLst/>
                <a:latin typeface="+mn-lt"/>
                <a:ea typeface="Calibri" panose="020F0502020204030204" pitchFamily="34" charset="0"/>
                <a:cs typeface="Times New Roman" panose="02020603050405020304" pitchFamily="18" charset="0"/>
              </a:rPr>
              <a:t> </a:t>
            </a:r>
            <a:r>
              <a:rPr lang="en-US" sz="1800" kern="100" dirty="0" err="1">
                <a:effectLst/>
                <a:latin typeface="+mn-lt"/>
                <a:ea typeface="Calibri" panose="020F0502020204030204" pitchFamily="34" charset="0"/>
                <a:cs typeface="Times New Roman" panose="02020603050405020304" pitchFamily="18" charset="0"/>
              </a:rPr>
              <a:t>cảnh</a:t>
            </a:r>
            <a:r>
              <a:rPr lang="en-US" sz="1800" kern="100" dirty="0">
                <a:effectLst/>
                <a:latin typeface="+mn-lt"/>
                <a:ea typeface="Calibri" panose="020F0502020204030204" pitchFamily="34" charset="0"/>
                <a:cs typeface="Times New Roman" panose="02020603050405020304" pitchFamily="18" charset="0"/>
              </a:rPr>
              <a:t> </a:t>
            </a:r>
            <a:r>
              <a:rPr lang="en-US" sz="1800" kern="100" dirty="0" err="1">
                <a:effectLst/>
                <a:latin typeface="+mn-lt"/>
                <a:ea typeface="Calibri" panose="020F0502020204030204" pitchFamily="34" charset="0"/>
                <a:cs typeface="Times New Roman" panose="02020603050405020304" pitchFamily="18" charset="0"/>
              </a:rPr>
              <a:t>công</a:t>
            </a:r>
            <a:r>
              <a:rPr lang="en-US" sz="1800" kern="100" dirty="0">
                <a:effectLst/>
                <a:latin typeface="+mn-lt"/>
                <a:ea typeface="Calibri" panose="020F0502020204030204" pitchFamily="34" charset="0"/>
                <a:cs typeface="Times New Roman" panose="02020603050405020304" pitchFamily="18" charset="0"/>
              </a:rPr>
              <a:t> </a:t>
            </a:r>
            <a:r>
              <a:rPr lang="en-US" sz="1800" kern="100" dirty="0" err="1">
                <a:effectLst/>
                <a:latin typeface="+mn-lt"/>
                <a:ea typeface="Calibri" panose="020F0502020204030204" pitchFamily="34" charset="0"/>
                <a:cs typeface="Times New Roman" panose="02020603050405020304" pitchFamily="18" charset="0"/>
              </a:rPr>
              <a:t>nghệ</a:t>
            </a:r>
            <a:r>
              <a:rPr lang="en-US" sz="1800" kern="100" dirty="0">
                <a:effectLst/>
                <a:latin typeface="+mn-lt"/>
                <a:ea typeface="Calibri" panose="020F0502020204030204" pitchFamily="34" charset="0"/>
                <a:cs typeface="Times New Roman" panose="02020603050405020304" pitchFamily="18" charset="0"/>
              </a:rPr>
              <a:t> </a:t>
            </a:r>
            <a:r>
              <a:rPr lang="en-US" sz="1800" kern="100" dirty="0" err="1">
                <a:effectLst/>
                <a:latin typeface="+mn-lt"/>
                <a:ea typeface="Calibri" panose="020F0502020204030204" pitchFamily="34" charset="0"/>
                <a:cs typeface="Times New Roman" panose="02020603050405020304" pitchFamily="18" charset="0"/>
              </a:rPr>
              <a:t>phát</a:t>
            </a:r>
            <a:r>
              <a:rPr lang="en-US" sz="1800" kern="100" dirty="0">
                <a:effectLst/>
                <a:latin typeface="+mn-lt"/>
                <a:ea typeface="Calibri" panose="020F0502020204030204" pitchFamily="34" charset="0"/>
                <a:cs typeface="Times New Roman" panose="02020603050405020304" pitchFamily="18" charset="0"/>
              </a:rPr>
              <a:t> </a:t>
            </a:r>
            <a:r>
              <a:rPr lang="en-US" sz="1800" kern="100" dirty="0" err="1">
                <a:effectLst/>
                <a:latin typeface="+mn-lt"/>
                <a:ea typeface="Calibri" panose="020F0502020204030204" pitchFamily="34" charset="0"/>
                <a:cs typeface="Times New Roman" panose="02020603050405020304" pitchFamily="18" charset="0"/>
              </a:rPr>
              <a:t>triển</a:t>
            </a:r>
            <a:r>
              <a:rPr lang="en-US" sz="1800" kern="100" dirty="0">
                <a:effectLst/>
                <a:latin typeface="+mn-lt"/>
                <a:ea typeface="Calibri" panose="020F0502020204030204" pitchFamily="34" charset="0"/>
                <a:cs typeface="Times New Roman" panose="02020603050405020304" pitchFamily="18" charset="0"/>
              </a:rPr>
              <a:t> </a:t>
            </a:r>
            <a:r>
              <a:rPr lang="en-US" sz="1800" kern="100" dirty="0" err="1">
                <a:effectLst/>
                <a:latin typeface="+mn-lt"/>
                <a:ea typeface="Calibri" panose="020F0502020204030204" pitchFamily="34" charset="0"/>
                <a:cs typeface="Times New Roman" panose="02020603050405020304" pitchFamily="18" charset="0"/>
              </a:rPr>
              <a:t>nhanh</a:t>
            </a:r>
            <a:r>
              <a:rPr lang="en-US" sz="1800" kern="100" dirty="0">
                <a:effectLst/>
                <a:latin typeface="+mn-lt"/>
                <a:ea typeface="Calibri" panose="020F0502020204030204" pitchFamily="34" charset="0"/>
                <a:cs typeface="Times New Roman" panose="02020603050405020304" pitchFamily="18" charset="0"/>
              </a:rPr>
              <a:t> </a:t>
            </a:r>
            <a:r>
              <a:rPr lang="en-US" sz="1800" kern="100" dirty="0" err="1">
                <a:effectLst/>
                <a:latin typeface="+mn-lt"/>
                <a:ea typeface="Calibri" panose="020F0502020204030204" pitchFamily="34" charset="0"/>
                <a:cs typeface="Times New Roman" panose="02020603050405020304" pitchFamily="18" charset="0"/>
              </a:rPr>
              <a:t>chóng</a:t>
            </a:r>
            <a:r>
              <a:rPr lang="vi-VN" sz="1800" kern="100" dirty="0">
                <a:effectLst/>
                <a:latin typeface="+mn-lt"/>
                <a:ea typeface="Calibri" panose="020F0502020204030204" pitchFamily="34" charset="0"/>
                <a:cs typeface="Times New Roman" panose="02020603050405020304" pitchFamily="18" charset="0"/>
              </a:rPr>
              <a:t>, </a:t>
            </a:r>
            <a:r>
              <a:rPr lang="en-US" sz="1800" kern="100" dirty="0" err="1">
                <a:effectLst/>
                <a:latin typeface="+mn-lt"/>
                <a:ea typeface="Calibri" panose="020F0502020204030204" pitchFamily="34" charset="0"/>
                <a:cs typeface="Times New Roman" panose="02020603050405020304" pitchFamily="18" charset="0"/>
              </a:rPr>
              <a:t>thông</a:t>
            </a:r>
            <a:r>
              <a:rPr lang="en-US" sz="1800" kern="100" dirty="0">
                <a:effectLst/>
                <a:latin typeface="+mn-lt"/>
                <a:ea typeface="Calibri" panose="020F0502020204030204" pitchFamily="34" charset="0"/>
                <a:cs typeface="Times New Roman" panose="02020603050405020304" pitchFamily="18" charset="0"/>
              </a:rPr>
              <a:t> tin </a:t>
            </a:r>
            <a:r>
              <a:rPr lang="en-US" sz="1800" kern="100" dirty="0" err="1">
                <a:effectLst/>
                <a:latin typeface="+mn-lt"/>
                <a:ea typeface="Calibri" panose="020F0502020204030204" pitchFamily="34" charset="0"/>
                <a:cs typeface="Times New Roman" panose="02020603050405020304" pitchFamily="18" charset="0"/>
              </a:rPr>
              <a:t>ngày</a:t>
            </a:r>
            <a:r>
              <a:rPr lang="en-US" sz="1800" kern="100" dirty="0">
                <a:effectLst/>
                <a:latin typeface="+mn-lt"/>
                <a:ea typeface="Calibri" panose="020F0502020204030204" pitchFamily="34" charset="0"/>
                <a:cs typeface="Times New Roman" panose="02020603050405020304" pitchFamily="18" charset="0"/>
              </a:rPr>
              <a:t> </a:t>
            </a:r>
            <a:r>
              <a:rPr lang="en-US" sz="1800" kern="100" dirty="0" err="1">
                <a:effectLst/>
                <a:latin typeface="+mn-lt"/>
                <a:ea typeface="Calibri" panose="020F0502020204030204" pitchFamily="34" charset="0"/>
                <a:cs typeface="Times New Roman" panose="02020603050405020304" pitchFamily="18" charset="0"/>
              </a:rPr>
              <a:t>càng</a:t>
            </a:r>
            <a:r>
              <a:rPr lang="en-US" sz="1800" kern="100" dirty="0">
                <a:effectLst/>
                <a:latin typeface="+mn-lt"/>
                <a:ea typeface="Calibri" panose="020F0502020204030204" pitchFamily="34" charset="0"/>
                <a:cs typeface="Times New Roman" panose="02020603050405020304" pitchFamily="18" charset="0"/>
              </a:rPr>
              <a:t> </a:t>
            </a:r>
            <a:r>
              <a:rPr lang="en-US" sz="1800" kern="100" dirty="0" err="1">
                <a:effectLst/>
                <a:latin typeface="+mn-lt"/>
                <a:ea typeface="Calibri" panose="020F0502020204030204" pitchFamily="34" charset="0"/>
                <a:cs typeface="Times New Roman" panose="02020603050405020304" pitchFamily="18" charset="0"/>
              </a:rPr>
              <a:t>gia</a:t>
            </a:r>
            <a:r>
              <a:rPr lang="en-US" sz="1800" kern="100" dirty="0">
                <a:effectLst/>
                <a:latin typeface="+mn-lt"/>
                <a:ea typeface="Calibri" panose="020F0502020204030204" pitchFamily="34" charset="0"/>
                <a:cs typeface="Times New Roman" panose="02020603050405020304" pitchFamily="18" charset="0"/>
              </a:rPr>
              <a:t> </a:t>
            </a:r>
            <a:r>
              <a:rPr lang="en-US" sz="1800" kern="100" dirty="0" err="1">
                <a:effectLst/>
                <a:latin typeface="+mn-lt"/>
                <a:ea typeface="Calibri" panose="020F0502020204030204" pitchFamily="34" charset="0"/>
                <a:cs typeface="Times New Roman" panose="02020603050405020304" pitchFamily="18" charset="0"/>
              </a:rPr>
              <a:t>tăng</a:t>
            </a:r>
            <a:r>
              <a:rPr lang="en-US" sz="1800" kern="100" dirty="0">
                <a:effectLst/>
                <a:latin typeface="+mn-lt"/>
                <a:ea typeface="Calibri" panose="020F0502020204030204" pitchFamily="34" charset="0"/>
                <a:cs typeface="Times New Roman" panose="02020603050405020304" pitchFamily="18" charset="0"/>
              </a:rPr>
              <a:t>, </a:t>
            </a:r>
            <a:r>
              <a:rPr lang="en-US" sz="1800" kern="100" dirty="0" err="1">
                <a:effectLst/>
                <a:latin typeface="+mn-lt"/>
                <a:ea typeface="Calibri" panose="020F0502020204030204" pitchFamily="34" charset="0"/>
                <a:cs typeface="Times New Roman" panose="02020603050405020304" pitchFamily="18" charset="0"/>
              </a:rPr>
              <a:t>việc</a:t>
            </a:r>
            <a:r>
              <a:rPr lang="en-US" sz="1800" kern="100" dirty="0">
                <a:effectLst/>
                <a:latin typeface="+mn-lt"/>
                <a:ea typeface="Calibri" panose="020F0502020204030204" pitchFamily="34" charset="0"/>
                <a:cs typeface="Times New Roman" panose="02020603050405020304" pitchFamily="18" charset="0"/>
              </a:rPr>
              <a:t> </a:t>
            </a:r>
            <a:r>
              <a:rPr lang="en-US" sz="1800" kern="100" dirty="0" err="1">
                <a:effectLst/>
                <a:latin typeface="+mn-lt"/>
                <a:ea typeface="Calibri" panose="020F0502020204030204" pitchFamily="34" charset="0"/>
                <a:cs typeface="Times New Roman" panose="02020603050405020304" pitchFamily="18" charset="0"/>
              </a:rPr>
              <a:t>tìm</a:t>
            </a:r>
            <a:r>
              <a:rPr lang="en-US" sz="1800" kern="100" dirty="0">
                <a:effectLst/>
                <a:latin typeface="+mn-lt"/>
                <a:ea typeface="Calibri" panose="020F0502020204030204" pitchFamily="34" charset="0"/>
                <a:cs typeface="Times New Roman" panose="02020603050405020304" pitchFamily="18" charset="0"/>
              </a:rPr>
              <a:t> </a:t>
            </a:r>
            <a:r>
              <a:rPr lang="en-US" sz="1800" kern="100" dirty="0" err="1">
                <a:effectLst/>
                <a:latin typeface="+mn-lt"/>
                <a:ea typeface="Calibri" panose="020F0502020204030204" pitchFamily="34" charset="0"/>
                <a:cs typeface="Times New Roman" panose="02020603050405020304" pitchFamily="18" charset="0"/>
              </a:rPr>
              <a:t>kiếm</a:t>
            </a:r>
            <a:r>
              <a:rPr lang="en-US" sz="1800" kern="100" dirty="0">
                <a:effectLst/>
                <a:latin typeface="+mn-lt"/>
                <a:ea typeface="Calibri" panose="020F0502020204030204" pitchFamily="34" charset="0"/>
                <a:cs typeface="Times New Roman" panose="02020603050405020304" pitchFamily="18" charset="0"/>
              </a:rPr>
              <a:t> </a:t>
            </a:r>
            <a:r>
              <a:rPr lang="en-US" sz="1800" kern="100" dirty="0" err="1">
                <a:effectLst/>
                <a:latin typeface="+mn-lt"/>
                <a:ea typeface="Calibri" panose="020F0502020204030204" pitchFamily="34" charset="0"/>
                <a:cs typeface="Times New Roman" panose="02020603050405020304" pitchFamily="18" charset="0"/>
              </a:rPr>
              <a:t>thông</a:t>
            </a:r>
            <a:r>
              <a:rPr lang="en-US" sz="1800" kern="100" dirty="0">
                <a:effectLst/>
                <a:latin typeface="+mn-lt"/>
                <a:ea typeface="Calibri" panose="020F0502020204030204" pitchFamily="34" charset="0"/>
                <a:cs typeface="Times New Roman" panose="02020603050405020304" pitchFamily="18" charset="0"/>
              </a:rPr>
              <a:t> tin </a:t>
            </a:r>
            <a:r>
              <a:rPr lang="en-US" sz="1800" kern="100" dirty="0" err="1">
                <a:effectLst/>
                <a:latin typeface="+mn-lt"/>
                <a:ea typeface="Calibri" panose="020F0502020204030204" pitchFamily="34" charset="0"/>
                <a:cs typeface="Times New Roman" panose="02020603050405020304" pitchFamily="18" charset="0"/>
              </a:rPr>
              <a:t>chính</a:t>
            </a:r>
            <a:r>
              <a:rPr lang="en-US" sz="1800" kern="100" dirty="0">
                <a:effectLst/>
                <a:latin typeface="+mn-lt"/>
                <a:ea typeface="Calibri" panose="020F0502020204030204" pitchFamily="34" charset="0"/>
                <a:cs typeface="Times New Roman" panose="02020603050405020304" pitchFamily="18" charset="0"/>
              </a:rPr>
              <a:t> </a:t>
            </a:r>
            <a:r>
              <a:rPr lang="en-US" sz="1800" kern="100" dirty="0" err="1">
                <a:effectLst/>
                <a:latin typeface="+mn-lt"/>
                <a:ea typeface="Calibri" panose="020F0502020204030204" pitchFamily="34" charset="0"/>
                <a:cs typeface="Times New Roman" panose="02020603050405020304" pitchFamily="18" charset="0"/>
              </a:rPr>
              <a:t>xác</a:t>
            </a:r>
            <a:r>
              <a:rPr lang="en-US" sz="1800" kern="100" dirty="0">
                <a:effectLst/>
                <a:latin typeface="+mn-lt"/>
                <a:ea typeface="Calibri" panose="020F0502020204030204" pitchFamily="34" charset="0"/>
                <a:cs typeface="Times New Roman" panose="02020603050405020304" pitchFamily="18" charset="0"/>
              </a:rPr>
              <a:t> </a:t>
            </a:r>
            <a:r>
              <a:rPr lang="en-US" sz="1800" kern="100" dirty="0" err="1">
                <a:effectLst/>
                <a:latin typeface="+mn-lt"/>
                <a:ea typeface="Calibri" panose="020F0502020204030204" pitchFamily="34" charset="0"/>
                <a:cs typeface="Times New Roman" panose="02020603050405020304" pitchFamily="18" charset="0"/>
              </a:rPr>
              <a:t>và</a:t>
            </a:r>
            <a:r>
              <a:rPr lang="en-US" sz="1800" kern="100" dirty="0">
                <a:effectLst/>
                <a:latin typeface="+mn-lt"/>
                <a:ea typeface="Calibri" panose="020F0502020204030204" pitchFamily="34" charset="0"/>
                <a:cs typeface="Times New Roman" panose="02020603050405020304" pitchFamily="18" charset="0"/>
              </a:rPr>
              <a:t> </a:t>
            </a:r>
            <a:r>
              <a:rPr lang="en-US" sz="1800" kern="100" dirty="0" err="1">
                <a:effectLst/>
                <a:latin typeface="+mn-lt"/>
                <a:ea typeface="Calibri" panose="020F0502020204030204" pitchFamily="34" charset="0"/>
                <a:cs typeface="Times New Roman" panose="02020603050405020304" pitchFamily="18" charset="0"/>
              </a:rPr>
              <a:t>phù</a:t>
            </a:r>
            <a:r>
              <a:rPr lang="en-US" sz="1800" kern="100" dirty="0">
                <a:effectLst/>
                <a:latin typeface="+mn-lt"/>
                <a:ea typeface="Calibri" panose="020F0502020204030204" pitchFamily="34" charset="0"/>
                <a:cs typeface="Times New Roman" panose="02020603050405020304" pitchFamily="18" charset="0"/>
              </a:rPr>
              <a:t> </a:t>
            </a:r>
            <a:r>
              <a:rPr lang="en-US" sz="1800" kern="100" dirty="0" err="1">
                <a:effectLst/>
                <a:latin typeface="+mn-lt"/>
                <a:ea typeface="Calibri" panose="020F0502020204030204" pitchFamily="34" charset="0"/>
                <a:cs typeface="Times New Roman" panose="02020603050405020304" pitchFamily="18" charset="0"/>
              </a:rPr>
              <a:t>hợp</a:t>
            </a:r>
            <a:r>
              <a:rPr lang="en-US" sz="1800" kern="100" dirty="0">
                <a:effectLst/>
                <a:latin typeface="+mn-lt"/>
                <a:ea typeface="Calibri" panose="020F0502020204030204" pitchFamily="34" charset="0"/>
                <a:cs typeface="Times New Roman" panose="02020603050405020304" pitchFamily="18" charset="0"/>
              </a:rPr>
              <a:t> </a:t>
            </a:r>
            <a:r>
              <a:rPr lang="en-US" sz="1800" kern="100" dirty="0" err="1">
                <a:effectLst/>
                <a:latin typeface="+mn-lt"/>
                <a:ea typeface="Calibri" panose="020F0502020204030204" pitchFamily="34" charset="0"/>
                <a:cs typeface="Times New Roman" panose="02020603050405020304" pitchFamily="18" charset="0"/>
              </a:rPr>
              <a:t>trở</a:t>
            </a:r>
            <a:r>
              <a:rPr lang="en-US" sz="1800" kern="100" dirty="0">
                <a:effectLst/>
                <a:latin typeface="+mn-lt"/>
                <a:ea typeface="Calibri" panose="020F0502020204030204" pitchFamily="34" charset="0"/>
                <a:cs typeface="Times New Roman" panose="02020603050405020304" pitchFamily="18" charset="0"/>
              </a:rPr>
              <a:t> </a:t>
            </a:r>
            <a:r>
              <a:rPr lang="en-US" sz="1800" kern="100" dirty="0" err="1">
                <a:effectLst/>
                <a:latin typeface="+mn-lt"/>
                <a:ea typeface="Calibri" panose="020F0502020204030204" pitchFamily="34" charset="0"/>
                <a:cs typeface="Times New Roman" panose="02020603050405020304" pitchFamily="18" charset="0"/>
              </a:rPr>
              <a:t>nên</a:t>
            </a:r>
            <a:r>
              <a:rPr lang="en-US" sz="1800" kern="100" dirty="0">
                <a:effectLst/>
                <a:latin typeface="+mn-lt"/>
                <a:ea typeface="Calibri" panose="020F0502020204030204" pitchFamily="34" charset="0"/>
                <a:cs typeface="Times New Roman" panose="02020603050405020304" pitchFamily="18" charset="0"/>
              </a:rPr>
              <a:t> </a:t>
            </a:r>
            <a:r>
              <a:rPr lang="en-US" sz="1800" kern="100" dirty="0" err="1">
                <a:effectLst/>
                <a:latin typeface="+mn-lt"/>
                <a:ea typeface="Calibri" panose="020F0502020204030204" pitchFamily="34" charset="0"/>
                <a:cs typeface="Times New Roman" panose="02020603050405020304" pitchFamily="18" charset="0"/>
              </a:rPr>
              <a:t>khó</a:t>
            </a:r>
            <a:r>
              <a:rPr lang="en-US" sz="1800" kern="100" dirty="0">
                <a:effectLst/>
                <a:latin typeface="+mn-lt"/>
                <a:ea typeface="Calibri" panose="020F0502020204030204" pitchFamily="34" charset="0"/>
                <a:cs typeface="Times New Roman" panose="02020603050405020304" pitchFamily="18" charset="0"/>
              </a:rPr>
              <a:t> </a:t>
            </a:r>
            <a:r>
              <a:rPr lang="en-US" sz="1800" kern="100" dirty="0" err="1">
                <a:effectLst/>
                <a:latin typeface="+mn-lt"/>
                <a:ea typeface="Calibri" panose="020F0502020204030204" pitchFamily="34" charset="0"/>
                <a:cs typeface="Times New Roman" panose="02020603050405020304" pitchFamily="18" charset="0"/>
              </a:rPr>
              <a:t>khăn</a:t>
            </a:r>
            <a:r>
              <a:rPr lang="en-US" sz="1800" kern="100" dirty="0">
                <a:effectLst/>
                <a:latin typeface="+mn-lt"/>
                <a:ea typeface="Calibri" panose="020F0502020204030204" pitchFamily="34" charset="0"/>
                <a:cs typeface="Times New Roman" panose="02020603050405020304" pitchFamily="18" charset="0"/>
              </a:rPr>
              <a:t> </a:t>
            </a:r>
            <a:r>
              <a:rPr lang="en-US" sz="1800" kern="100" dirty="0" err="1">
                <a:effectLst/>
                <a:latin typeface="+mn-lt"/>
                <a:ea typeface="Calibri" panose="020F0502020204030204" pitchFamily="34" charset="0"/>
                <a:cs typeface="Times New Roman" panose="02020603050405020304" pitchFamily="18" charset="0"/>
              </a:rPr>
              <a:t>hơn</a:t>
            </a:r>
            <a:r>
              <a:rPr lang="en-US" sz="1800" kern="100" dirty="0">
                <a:effectLst/>
                <a:latin typeface="+mn-lt"/>
                <a:ea typeface="Calibri" panose="020F0502020204030204" pitchFamily="34" charset="0"/>
                <a:cs typeface="Times New Roman" panose="02020603050405020304" pitchFamily="18" charset="0"/>
              </a:rPr>
              <a:t> </a:t>
            </a:r>
            <a:r>
              <a:rPr lang="en-US" sz="1800" kern="100" dirty="0" err="1">
                <a:effectLst/>
                <a:latin typeface="+mn-lt"/>
                <a:ea typeface="Calibri" panose="020F0502020204030204" pitchFamily="34" charset="0"/>
                <a:cs typeface="Times New Roman" panose="02020603050405020304" pitchFamily="18" charset="0"/>
              </a:rPr>
              <a:t>cho</a:t>
            </a:r>
            <a:r>
              <a:rPr lang="en-US" sz="1800" kern="100" dirty="0">
                <a:effectLst/>
                <a:latin typeface="+mn-lt"/>
                <a:ea typeface="Calibri" panose="020F0502020204030204" pitchFamily="34" charset="0"/>
                <a:cs typeface="Times New Roman" panose="02020603050405020304" pitchFamily="18" charset="0"/>
              </a:rPr>
              <a:t> </a:t>
            </a:r>
            <a:r>
              <a:rPr lang="en-US" sz="1800" kern="100" dirty="0" err="1">
                <a:effectLst/>
                <a:latin typeface="+mn-lt"/>
                <a:ea typeface="Calibri" panose="020F0502020204030204" pitchFamily="34" charset="0"/>
                <a:cs typeface="Times New Roman" panose="02020603050405020304" pitchFamily="18" charset="0"/>
              </a:rPr>
              <a:t>người</a:t>
            </a:r>
            <a:r>
              <a:rPr lang="en-US" sz="1800" kern="100" dirty="0">
                <a:effectLst/>
                <a:latin typeface="+mn-lt"/>
                <a:ea typeface="Calibri" panose="020F0502020204030204" pitchFamily="34" charset="0"/>
                <a:cs typeface="Times New Roman" panose="02020603050405020304" pitchFamily="18" charset="0"/>
              </a:rPr>
              <a:t> </a:t>
            </a:r>
            <a:r>
              <a:rPr lang="en-US" sz="1800" kern="100" dirty="0" err="1">
                <a:effectLst/>
                <a:latin typeface="+mn-lt"/>
                <a:ea typeface="Calibri" panose="020F0502020204030204" pitchFamily="34" charset="0"/>
                <a:cs typeface="Times New Roman" panose="02020603050405020304" pitchFamily="18" charset="0"/>
              </a:rPr>
              <a:t>dùng</a:t>
            </a:r>
            <a:r>
              <a:rPr lang="en-US" sz="1800" kern="100" dirty="0">
                <a:effectLst/>
                <a:latin typeface="+mn-lt"/>
                <a:ea typeface="Calibri" panose="020F0502020204030204" pitchFamily="34" charset="0"/>
                <a:cs typeface="Times New Roman" panose="02020603050405020304" pitchFamily="18" charset="0"/>
              </a:rPr>
              <a:t>. </a:t>
            </a:r>
            <a:r>
              <a:rPr lang="en-US" sz="1800" kern="100" dirty="0" err="1">
                <a:effectLst/>
                <a:latin typeface="+mn-lt"/>
                <a:ea typeface="Calibri" panose="020F0502020204030204" pitchFamily="34" charset="0"/>
                <a:cs typeface="Times New Roman" panose="02020603050405020304" pitchFamily="18" charset="0"/>
              </a:rPr>
              <a:t>Đối</a:t>
            </a:r>
            <a:r>
              <a:rPr lang="en-US" sz="1800" kern="100" dirty="0">
                <a:effectLst/>
                <a:latin typeface="+mn-lt"/>
                <a:ea typeface="Calibri" panose="020F0502020204030204" pitchFamily="34" charset="0"/>
                <a:cs typeface="Times New Roman" panose="02020603050405020304" pitchFamily="18" charset="0"/>
              </a:rPr>
              <a:t> </a:t>
            </a:r>
            <a:r>
              <a:rPr lang="en-US" sz="1800" kern="100" dirty="0" err="1">
                <a:effectLst/>
                <a:latin typeface="+mn-lt"/>
                <a:ea typeface="Calibri" panose="020F0502020204030204" pitchFamily="34" charset="0"/>
                <a:cs typeface="Times New Roman" panose="02020603050405020304" pitchFamily="18" charset="0"/>
              </a:rPr>
              <a:t>mặt</a:t>
            </a:r>
            <a:r>
              <a:rPr lang="en-US" sz="1800" kern="100" dirty="0">
                <a:effectLst/>
                <a:latin typeface="+mn-lt"/>
                <a:ea typeface="Calibri" panose="020F0502020204030204" pitchFamily="34" charset="0"/>
                <a:cs typeface="Times New Roman" panose="02020603050405020304" pitchFamily="18" charset="0"/>
              </a:rPr>
              <a:t> </a:t>
            </a:r>
            <a:r>
              <a:rPr lang="en-US" sz="1800" kern="100" dirty="0" err="1">
                <a:effectLst/>
                <a:latin typeface="+mn-lt"/>
                <a:ea typeface="Calibri" panose="020F0502020204030204" pitchFamily="34" charset="0"/>
                <a:cs typeface="Times New Roman" panose="02020603050405020304" pitchFamily="18" charset="0"/>
              </a:rPr>
              <a:t>với</a:t>
            </a:r>
            <a:r>
              <a:rPr lang="en-US" sz="1800" kern="100" dirty="0">
                <a:effectLst/>
                <a:latin typeface="+mn-lt"/>
                <a:ea typeface="Calibri" panose="020F0502020204030204" pitchFamily="34" charset="0"/>
                <a:cs typeface="Times New Roman" panose="02020603050405020304" pitchFamily="18" charset="0"/>
              </a:rPr>
              <a:t> </a:t>
            </a:r>
            <a:r>
              <a:rPr lang="en-US" sz="1800" kern="100" dirty="0" err="1">
                <a:effectLst/>
                <a:latin typeface="+mn-lt"/>
                <a:ea typeface="Calibri" panose="020F0502020204030204" pitchFamily="34" charset="0"/>
                <a:cs typeface="Times New Roman" panose="02020603050405020304" pitchFamily="18" charset="0"/>
              </a:rPr>
              <a:t>sự</a:t>
            </a:r>
            <a:r>
              <a:rPr lang="en-US" sz="1800" kern="100" dirty="0">
                <a:effectLst/>
                <a:latin typeface="+mn-lt"/>
                <a:ea typeface="Calibri" panose="020F0502020204030204" pitchFamily="34" charset="0"/>
                <a:cs typeface="Times New Roman" panose="02020603050405020304" pitchFamily="18" charset="0"/>
              </a:rPr>
              <a:t> </a:t>
            </a:r>
            <a:r>
              <a:rPr lang="en-US" sz="1800" kern="100" dirty="0" err="1">
                <a:effectLst/>
                <a:latin typeface="+mn-lt"/>
                <a:ea typeface="Calibri" panose="020F0502020204030204" pitchFamily="34" charset="0"/>
                <a:cs typeface="Times New Roman" panose="02020603050405020304" pitchFamily="18" charset="0"/>
              </a:rPr>
              <a:t>dư</a:t>
            </a:r>
            <a:r>
              <a:rPr lang="en-US" sz="1800" kern="100" dirty="0">
                <a:effectLst/>
                <a:latin typeface="+mn-lt"/>
                <a:ea typeface="Calibri" panose="020F0502020204030204" pitchFamily="34" charset="0"/>
                <a:cs typeface="Times New Roman" panose="02020603050405020304" pitchFamily="18" charset="0"/>
              </a:rPr>
              <a:t> </a:t>
            </a:r>
            <a:r>
              <a:rPr lang="en-US" sz="1800" kern="100" dirty="0" err="1">
                <a:effectLst/>
                <a:latin typeface="+mn-lt"/>
                <a:ea typeface="Calibri" panose="020F0502020204030204" pitchFamily="34" charset="0"/>
                <a:cs typeface="Times New Roman" panose="02020603050405020304" pitchFamily="18" charset="0"/>
              </a:rPr>
              <a:t>thừa</a:t>
            </a:r>
            <a:r>
              <a:rPr lang="en-US" sz="1800" kern="100" dirty="0">
                <a:effectLst/>
                <a:latin typeface="+mn-lt"/>
                <a:ea typeface="Calibri" panose="020F0502020204030204" pitchFamily="34" charset="0"/>
                <a:cs typeface="Times New Roman" panose="02020603050405020304" pitchFamily="18" charset="0"/>
              </a:rPr>
              <a:t> </a:t>
            </a:r>
            <a:r>
              <a:rPr lang="en-US" sz="1800" kern="100" dirty="0" err="1">
                <a:effectLst/>
                <a:latin typeface="+mn-lt"/>
                <a:ea typeface="Calibri" panose="020F0502020204030204" pitchFamily="34" charset="0"/>
                <a:cs typeface="Times New Roman" panose="02020603050405020304" pitchFamily="18" charset="0"/>
              </a:rPr>
              <a:t>thông</a:t>
            </a:r>
            <a:r>
              <a:rPr lang="en-US" sz="1800" kern="100" dirty="0">
                <a:effectLst/>
                <a:latin typeface="+mn-lt"/>
                <a:ea typeface="Calibri" panose="020F0502020204030204" pitchFamily="34" charset="0"/>
                <a:cs typeface="Times New Roman" panose="02020603050405020304" pitchFamily="18" charset="0"/>
              </a:rPr>
              <a:t> tin, </a:t>
            </a:r>
            <a:r>
              <a:rPr lang="en-US" sz="1800" kern="100" dirty="0" err="1">
                <a:effectLst/>
                <a:latin typeface="+mn-lt"/>
                <a:ea typeface="Calibri" panose="020F0502020204030204" pitchFamily="34" charset="0"/>
                <a:cs typeface="Times New Roman" panose="02020603050405020304" pitchFamily="18" charset="0"/>
              </a:rPr>
              <a:t>hệ</a:t>
            </a:r>
            <a:r>
              <a:rPr lang="en-US" sz="1800" kern="100" dirty="0">
                <a:effectLst/>
                <a:latin typeface="+mn-lt"/>
                <a:ea typeface="Calibri" panose="020F0502020204030204" pitchFamily="34" charset="0"/>
                <a:cs typeface="Times New Roman" panose="02020603050405020304" pitchFamily="18" charset="0"/>
              </a:rPr>
              <a:t> </a:t>
            </a:r>
            <a:r>
              <a:rPr lang="en-US" sz="1800" kern="100" dirty="0" err="1">
                <a:effectLst/>
                <a:latin typeface="+mn-lt"/>
                <a:ea typeface="Calibri" panose="020F0502020204030204" pitchFamily="34" charset="0"/>
                <a:cs typeface="Times New Roman" panose="02020603050405020304" pitchFamily="18" charset="0"/>
              </a:rPr>
              <a:t>thống</a:t>
            </a:r>
            <a:r>
              <a:rPr lang="en-US" sz="1800" kern="100" dirty="0">
                <a:effectLst/>
                <a:latin typeface="+mn-lt"/>
                <a:ea typeface="Calibri" panose="020F0502020204030204" pitchFamily="34" charset="0"/>
                <a:cs typeface="Times New Roman" panose="02020603050405020304" pitchFamily="18" charset="0"/>
              </a:rPr>
              <a:t> </a:t>
            </a:r>
            <a:r>
              <a:rPr lang="en-US" sz="1800" kern="100" dirty="0" err="1">
                <a:effectLst/>
                <a:latin typeface="+mn-lt"/>
                <a:ea typeface="Calibri" panose="020F0502020204030204" pitchFamily="34" charset="0"/>
                <a:cs typeface="Times New Roman" panose="02020603050405020304" pitchFamily="18" charset="0"/>
              </a:rPr>
              <a:t>gợi</a:t>
            </a:r>
            <a:r>
              <a:rPr lang="en-US" sz="1800" kern="100" dirty="0">
                <a:effectLst/>
                <a:latin typeface="+mn-lt"/>
                <a:ea typeface="Calibri" panose="020F0502020204030204" pitchFamily="34" charset="0"/>
                <a:cs typeface="Times New Roman" panose="02020603050405020304" pitchFamily="18" charset="0"/>
              </a:rPr>
              <a:t> ý </a:t>
            </a:r>
            <a:r>
              <a:rPr lang="en-US" sz="1800" kern="100" dirty="0" err="1">
                <a:effectLst/>
                <a:latin typeface="+mn-lt"/>
                <a:ea typeface="Calibri" panose="020F0502020204030204" pitchFamily="34" charset="0"/>
                <a:cs typeface="Times New Roman" panose="02020603050405020304" pitchFamily="18" charset="0"/>
              </a:rPr>
              <a:t>dựa</a:t>
            </a:r>
            <a:r>
              <a:rPr lang="en-US" sz="1800" kern="100" dirty="0">
                <a:effectLst/>
                <a:latin typeface="+mn-lt"/>
                <a:ea typeface="Calibri" panose="020F0502020204030204" pitchFamily="34" charset="0"/>
                <a:cs typeface="Times New Roman" panose="02020603050405020304" pitchFamily="18" charset="0"/>
              </a:rPr>
              <a:t> </a:t>
            </a:r>
            <a:r>
              <a:rPr lang="en-US" sz="1800" kern="100" dirty="0" err="1">
                <a:effectLst/>
                <a:latin typeface="+mn-lt"/>
                <a:ea typeface="Calibri" panose="020F0502020204030204" pitchFamily="34" charset="0"/>
                <a:cs typeface="Times New Roman" panose="02020603050405020304" pitchFamily="18" charset="0"/>
              </a:rPr>
              <a:t>trên</a:t>
            </a:r>
            <a:r>
              <a:rPr lang="en-US" sz="1800" kern="100" dirty="0">
                <a:effectLst/>
                <a:latin typeface="+mn-lt"/>
                <a:ea typeface="Calibri" panose="020F0502020204030204" pitchFamily="34" charset="0"/>
                <a:cs typeface="Times New Roman" panose="02020603050405020304" pitchFamily="18" charset="0"/>
              </a:rPr>
              <a:t> </a:t>
            </a:r>
            <a:r>
              <a:rPr lang="en-US" sz="1800" kern="100" dirty="0" err="1">
                <a:effectLst/>
                <a:latin typeface="+mn-lt"/>
                <a:ea typeface="Calibri" panose="020F0502020204030204" pitchFamily="34" charset="0"/>
                <a:cs typeface="Times New Roman" panose="02020603050405020304" pitchFamily="18" charset="0"/>
              </a:rPr>
              <a:t>nội</a:t>
            </a:r>
            <a:r>
              <a:rPr lang="en-US" sz="1800" kern="100" dirty="0">
                <a:effectLst/>
                <a:latin typeface="+mn-lt"/>
                <a:ea typeface="Calibri" panose="020F0502020204030204" pitchFamily="34" charset="0"/>
                <a:cs typeface="Times New Roman" panose="02020603050405020304" pitchFamily="18" charset="0"/>
              </a:rPr>
              <a:t> dung </a:t>
            </a:r>
            <a:r>
              <a:rPr lang="vi-VN" sz="1800" kern="100" dirty="0">
                <a:effectLst/>
                <a:latin typeface="+mn-lt"/>
                <a:ea typeface="Calibri" panose="020F0502020204030204" pitchFamily="34" charset="0"/>
                <a:cs typeface="Times New Roman" panose="02020603050405020304" pitchFamily="18" charset="0"/>
              </a:rPr>
              <a:t>giúp</a:t>
            </a:r>
            <a:r>
              <a:rPr lang="en-US" sz="1800" kern="100" dirty="0">
                <a:effectLst/>
                <a:latin typeface="+mn-lt"/>
                <a:ea typeface="Calibri" panose="020F0502020204030204" pitchFamily="34" charset="0"/>
                <a:cs typeface="Times New Roman" panose="02020603050405020304" pitchFamily="18" charset="0"/>
              </a:rPr>
              <a:t> </a:t>
            </a:r>
            <a:r>
              <a:rPr lang="en-US" sz="1800" kern="100" dirty="0" err="1">
                <a:effectLst/>
                <a:latin typeface="+mn-lt"/>
                <a:ea typeface="Calibri" panose="020F0502020204030204" pitchFamily="34" charset="0"/>
                <a:cs typeface="Times New Roman" panose="02020603050405020304" pitchFamily="18" charset="0"/>
              </a:rPr>
              <a:t>giảm</a:t>
            </a:r>
            <a:r>
              <a:rPr lang="en-US" sz="1800" kern="100" dirty="0">
                <a:effectLst/>
                <a:latin typeface="+mn-lt"/>
                <a:ea typeface="Calibri" panose="020F0502020204030204" pitchFamily="34" charset="0"/>
                <a:cs typeface="Times New Roman" panose="02020603050405020304" pitchFamily="18" charset="0"/>
              </a:rPr>
              <a:t> </a:t>
            </a:r>
            <a:r>
              <a:rPr lang="en-US" sz="1800" kern="100" dirty="0" err="1">
                <a:effectLst/>
                <a:latin typeface="+mn-lt"/>
                <a:ea typeface="Calibri" panose="020F0502020204030204" pitchFamily="34" charset="0"/>
                <a:cs typeface="Times New Roman" panose="02020603050405020304" pitchFamily="18" charset="0"/>
              </a:rPr>
              <a:t>bớt</a:t>
            </a:r>
            <a:r>
              <a:rPr lang="en-US" sz="1800" kern="100" dirty="0">
                <a:effectLst/>
                <a:latin typeface="+mn-lt"/>
                <a:ea typeface="Calibri" panose="020F0502020204030204" pitchFamily="34" charset="0"/>
                <a:cs typeface="Times New Roman" panose="02020603050405020304" pitchFamily="18" charset="0"/>
              </a:rPr>
              <a:t> </a:t>
            </a:r>
            <a:r>
              <a:rPr lang="en-US" sz="1800" kern="100" dirty="0" err="1">
                <a:effectLst/>
                <a:latin typeface="+mn-lt"/>
                <a:ea typeface="Calibri" panose="020F0502020204030204" pitchFamily="34" charset="0"/>
                <a:cs typeface="Times New Roman" panose="02020603050405020304" pitchFamily="18" charset="0"/>
              </a:rPr>
              <a:t>gánh</a:t>
            </a:r>
            <a:r>
              <a:rPr lang="en-US" sz="1800" kern="100" dirty="0">
                <a:effectLst/>
                <a:latin typeface="+mn-lt"/>
                <a:ea typeface="Calibri" panose="020F0502020204030204" pitchFamily="34" charset="0"/>
                <a:cs typeface="Times New Roman" panose="02020603050405020304" pitchFamily="18" charset="0"/>
              </a:rPr>
              <a:t> </a:t>
            </a:r>
            <a:r>
              <a:rPr lang="en-US" sz="1800" kern="100" dirty="0" err="1">
                <a:effectLst/>
                <a:latin typeface="+mn-lt"/>
                <a:ea typeface="Calibri" panose="020F0502020204030204" pitchFamily="34" charset="0"/>
                <a:cs typeface="Times New Roman" panose="02020603050405020304" pitchFamily="18" charset="0"/>
              </a:rPr>
              <a:t>nặng</a:t>
            </a:r>
            <a:r>
              <a:rPr lang="en-US" sz="1800" kern="100" dirty="0">
                <a:effectLst/>
                <a:latin typeface="+mn-lt"/>
                <a:ea typeface="Calibri" panose="020F0502020204030204" pitchFamily="34" charset="0"/>
                <a:cs typeface="Times New Roman" panose="02020603050405020304" pitchFamily="18" charset="0"/>
              </a:rPr>
              <a:t> </a:t>
            </a:r>
            <a:r>
              <a:rPr lang="en-US" sz="1800" kern="100" dirty="0" err="1">
                <a:effectLst/>
                <a:latin typeface="+mn-lt"/>
                <a:ea typeface="Calibri" panose="020F0502020204030204" pitchFamily="34" charset="0"/>
                <a:cs typeface="Times New Roman" panose="02020603050405020304" pitchFamily="18" charset="0"/>
              </a:rPr>
              <a:t>tìm</a:t>
            </a:r>
            <a:r>
              <a:rPr lang="en-US" sz="1800" kern="100" dirty="0">
                <a:effectLst/>
                <a:latin typeface="+mn-lt"/>
                <a:ea typeface="Calibri" panose="020F0502020204030204" pitchFamily="34" charset="0"/>
                <a:cs typeface="Times New Roman" panose="02020603050405020304" pitchFamily="18" charset="0"/>
              </a:rPr>
              <a:t> </a:t>
            </a:r>
            <a:r>
              <a:rPr lang="en-US" sz="1800" kern="100" dirty="0" err="1">
                <a:effectLst/>
                <a:latin typeface="+mn-lt"/>
                <a:ea typeface="Calibri" panose="020F0502020204030204" pitchFamily="34" charset="0"/>
                <a:cs typeface="Times New Roman" panose="02020603050405020304" pitchFamily="18" charset="0"/>
              </a:rPr>
              <a:t>kiếm</a:t>
            </a:r>
            <a:r>
              <a:rPr lang="en-US" sz="1800" kern="100" dirty="0">
                <a:effectLst/>
                <a:latin typeface="+mn-lt"/>
                <a:ea typeface="Calibri" panose="020F0502020204030204" pitchFamily="34" charset="0"/>
                <a:cs typeface="Times New Roman" panose="02020603050405020304" pitchFamily="18" charset="0"/>
              </a:rPr>
              <a:t> </a:t>
            </a:r>
            <a:r>
              <a:rPr lang="en-US" sz="1800" kern="100" dirty="0" err="1">
                <a:effectLst/>
                <a:latin typeface="+mn-lt"/>
                <a:ea typeface="Calibri" panose="020F0502020204030204" pitchFamily="34" charset="0"/>
                <a:cs typeface="Times New Roman" panose="02020603050405020304" pitchFamily="18" charset="0"/>
              </a:rPr>
              <a:t>và</a:t>
            </a:r>
            <a:r>
              <a:rPr lang="en-US" sz="1800" kern="100" dirty="0">
                <a:effectLst/>
                <a:latin typeface="+mn-lt"/>
                <a:ea typeface="Calibri" panose="020F0502020204030204" pitchFamily="34" charset="0"/>
                <a:cs typeface="Times New Roman" panose="02020603050405020304" pitchFamily="18" charset="0"/>
              </a:rPr>
              <a:t> </a:t>
            </a:r>
            <a:r>
              <a:rPr lang="en-US" sz="1800" kern="100" dirty="0" err="1">
                <a:effectLst/>
                <a:latin typeface="+mn-lt"/>
                <a:ea typeface="Calibri" panose="020F0502020204030204" pitchFamily="34" charset="0"/>
                <a:cs typeface="Times New Roman" panose="02020603050405020304" pitchFamily="18" charset="0"/>
              </a:rPr>
              <a:t>mang</a:t>
            </a:r>
            <a:r>
              <a:rPr lang="en-US" sz="1800" kern="100" dirty="0">
                <a:effectLst/>
                <a:latin typeface="+mn-lt"/>
                <a:ea typeface="Calibri" panose="020F0502020204030204" pitchFamily="34" charset="0"/>
                <a:cs typeface="Times New Roman" panose="02020603050405020304" pitchFamily="18" charset="0"/>
              </a:rPr>
              <a:t> </a:t>
            </a:r>
            <a:r>
              <a:rPr lang="en-US" sz="1800" kern="100" dirty="0" err="1">
                <a:effectLst/>
                <a:latin typeface="+mn-lt"/>
                <a:ea typeface="Calibri" panose="020F0502020204030204" pitchFamily="34" charset="0"/>
                <a:cs typeface="Times New Roman" panose="02020603050405020304" pitchFamily="18" charset="0"/>
              </a:rPr>
              <a:t>đến</a:t>
            </a:r>
            <a:r>
              <a:rPr lang="en-US" sz="1800" kern="100" dirty="0">
                <a:effectLst/>
                <a:latin typeface="+mn-lt"/>
                <a:ea typeface="Calibri" panose="020F0502020204030204" pitchFamily="34" charset="0"/>
                <a:cs typeface="Times New Roman" panose="02020603050405020304" pitchFamily="18" charset="0"/>
              </a:rPr>
              <a:t> </a:t>
            </a:r>
            <a:r>
              <a:rPr lang="en-US" sz="1800" kern="100" dirty="0" err="1">
                <a:effectLst/>
                <a:latin typeface="+mn-lt"/>
                <a:ea typeface="Calibri" panose="020F0502020204030204" pitchFamily="34" charset="0"/>
                <a:cs typeface="Times New Roman" panose="02020603050405020304" pitchFamily="18" charset="0"/>
              </a:rPr>
              <a:t>trải</a:t>
            </a:r>
            <a:r>
              <a:rPr lang="en-US" sz="1800" kern="100" dirty="0">
                <a:effectLst/>
                <a:latin typeface="+mn-lt"/>
                <a:ea typeface="Calibri" panose="020F0502020204030204" pitchFamily="34" charset="0"/>
                <a:cs typeface="Times New Roman" panose="02020603050405020304" pitchFamily="18" charset="0"/>
              </a:rPr>
              <a:t> </a:t>
            </a:r>
            <a:r>
              <a:rPr lang="en-US" sz="1800" kern="100" dirty="0" err="1">
                <a:effectLst/>
                <a:latin typeface="+mn-lt"/>
                <a:ea typeface="Calibri" panose="020F0502020204030204" pitchFamily="34" charset="0"/>
                <a:cs typeface="Times New Roman" panose="02020603050405020304" pitchFamily="18" charset="0"/>
              </a:rPr>
              <a:t>nghiệm</a:t>
            </a:r>
            <a:r>
              <a:rPr lang="en-US" sz="1800" kern="100" dirty="0">
                <a:effectLst/>
                <a:latin typeface="+mn-lt"/>
                <a:ea typeface="Calibri" panose="020F0502020204030204" pitchFamily="34" charset="0"/>
                <a:cs typeface="Times New Roman" panose="02020603050405020304" pitchFamily="18" charset="0"/>
              </a:rPr>
              <a:t> </a:t>
            </a:r>
            <a:r>
              <a:rPr lang="en-US" sz="1800" kern="100" dirty="0" err="1">
                <a:effectLst/>
                <a:latin typeface="+mn-lt"/>
                <a:ea typeface="Calibri" panose="020F0502020204030204" pitchFamily="34" charset="0"/>
                <a:cs typeface="Times New Roman" panose="02020603050405020304" pitchFamily="18" charset="0"/>
              </a:rPr>
              <a:t>cá</a:t>
            </a:r>
            <a:r>
              <a:rPr lang="en-US" sz="1800" kern="100" dirty="0">
                <a:effectLst/>
                <a:latin typeface="+mn-lt"/>
                <a:ea typeface="Calibri" panose="020F0502020204030204" pitchFamily="34" charset="0"/>
                <a:cs typeface="Times New Roman" panose="02020603050405020304" pitchFamily="18" charset="0"/>
              </a:rPr>
              <a:t> </a:t>
            </a:r>
            <a:r>
              <a:rPr lang="en-US" sz="1800" kern="100" dirty="0" err="1">
                <a:effectLst/>
                <a:latin typeface="+mn-lt"/>
                <a:ea typeface="Calibri" panose="020F0502020204030204" pitchFamily="34" charset="0"/>
                <a:cs typeface="Times New Roman" panose="02020603050405020304" pitchFamily="18" charset="0"/>
              </a:rPr>
              <a:t>nhân</a:t>
            </a:r>
            <a:r>
              <a:rPr lang="en-US" sz="1800" kern="100" dirty="0">
                <a:effectLst/>
                <a:latin typeface="+mn-lt"/>
                <a:ea typeface="Calibri" panose="020F0502020204030204" pitchFamily="34" charset="0"/>
                <a:cs typeface="Times New Roman" panose="02020603050405020304" pitchFamily="18" charset="0"/>
              </a:rPr>
              <a:t> </a:t>
            </a:r>
            <a:r>
              <a:rPr lang="en-US" sz="1800" kern="100" dirty="0" err="1">
                <a:effectLst/>
                <a:latin typeface="+mn-lt"/>
                <a:ea typeface="Calibri" panose="020F0502020204030204" pitchFamily="34" charset="0"/>
                <a:cs typeface="Times New Roman" panose="02020603050405020304" pitchFamily="18" charset="0"/>
              </a:rPr>
              <a:t>hóa</a:t>
            </a:r>
            <a:r>
              <a:rPr lang="vi-VN" sz="1800" kern="100" dirty="0">
                <a:effectLst/>
                <a:latin typeface="+mn-lt"/>
                <a:ea typeface="Calibri" panose="020F0502020204030204" pitchFamily="34" charset="0"/>
                <a:cs typeface="Times New Roman" panose="02020603050405020304" pitchFamily="18" charset="0"/>
              </a:rPr>
              <a:t> cho người dùng</a:t>
            </a:r>
            <a:r>
              <a:rPr lang="en-US" sz="1800" kern="100" dirty="0">
                <a:effectLst/>
                <a:latin typeface="+mn-lt"/>
                <a:ea typeface="Calibri" panose="020F0502020204030204" pitchFamily="34" charset="0"/>
                <a:cs typeface="Times New Roman" panose="02020603050405020304" pitchFamily="18" charset="0"/>
              </a:rPr>
              <a:t>. </a:t>
            </a:r>
          </a:p>
        </p:txBody>
      </p:sp>
      <p:sp>
        <p:nvSpPr>
          <p:cNvPr id="15" name="TextBox 14">
            <a:extLst>
              <a:ext uri="{FF2B5EF4-FFF2-40B4-BE49-F238E27FC236}">
                <a16:creationId xmlns:a16="http://schemas.microsoft.com/office/drawing/2014/main" id="{BCCF0649-2F34-C5A7-EB85-A861A29C5A36}"/>
              </a:ext>
            </a:extLst>
          </p:cNvPr>
          <p:cNvSpPr txBox="1"/>
          <p:nvPr/>
        </p:nvSpPr>
        <p:spPr>
          <a:xfrm>
            <a:off x="8469823" y="4733124"/>
            <a:ext cx="464949" cy="307777"/>
          </a:xfrm>
          <a:prstGeom prst="rect">
            <a:avLst/>
          </a:prstGeom>
          <a:noFill/>
        </p:spPr>
        <p:txBody>
          <a:bodyPr wrap="square" rtlCol="0">
            <a:spAutoFit/>
          </a:bodyPr>
          <a:lstStyle/>
          <a:p>
            <a:r>
              <a:rPr lang="vi-VN" dirty="0"/>
              <a:t>4</a:t>
            </a:r>
            <a:endParaRPr lang="en-US" dirty="0"/>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1000"/>
                                        <p:tgtEl>
                                          <p:spTgt spid="14"/>
                                        </p:tgtEl>
                                      </p:cBhvr>
                                    </p:animEffect>
                                    <p:anim calcmode="lin" valueType="num">
                                      <p:cBhvr>
                                        <p:cTn id="8" dur="1000" fill="hold"/>
                                        <p:tgtEl>
                                          <p:spTgt spid="14"/>
                                        </p:tgtEl>
                                        <p:attrNameLst>
                                          <p:attrName>ppt_x</p:attrName>
                                        </p:attrNameLst>
                                      </p:cBhvr>
                                      <p:tavLst>
                                        <p:tav tm="0">
                                          <p:val>
                                            <p:strVal val="#ppt_x"/>
                                          </p:val>
                                        </p:tav>
                                        <p:tav tm="100000">
                                          <p:val>
                                            <p:strVal val="#ppt_x"/>
                                          </p:val>
                                        </p:tav>
                                      </p:tavLst>
                                    </p:anim>
                                    <p:anim calcmode="lin" valueType="num">
                                      <p:cBhvr>
                                        <p:cTn id="9"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834"/>
        <p:cNvGrpSpPr/>
        <p:nvPr/>
      </p:nvGrpSpPr>
      <p:grpSpPr>
        <a:xfrm>
          <a:off x="0" y="0"/>
          <a:ext cx="0" cy="0"/>
          <a:chOff x="0" y="0"/>
          <a:chExt cx="0" cy="0"/>
        </a:xfrm>
      </p:grpSpPr>
      <p:sp>
        <p:nvSpPr>
          <p:cNvPr id="1835" name="Google Shape;1835;p4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vi-VN" dirty="0">
                <a:latin typeface="Montserrat Black" panose="00000A00000000000000" pitchFamily="50" charset="0"/>
              </a:rPr>
              <a:t>Hệ thống gợi ý</a:t>
            </a:r>
            <a:endParaRPr dirty="0">
              <a:latin typeface="Montserrat Black" panose="00000A00000000000000" pitchFamily="50" charset="0"/>
            </a:endParaRPr>
          </a:p>
        </p:txBody>
      </p:sp>
      <p:pic>
        <p:nvPicPr>
          <p:cNvPr id="1026" name="Picture 1">
            <a:extLst>
              <a:ext uri="{FF2B5EF4-FFF2-40B4-BE49-F238E27FC236}">
                <a16:creationId xmlns:a16="http://schemas.microsoft.com/office/drawing/2014/main" id="{3DF2892F-DD9D-1AE2-B7AD-A139EC8098A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39526" y="1153365"/>
            <a:ext cx="5185341" cy="22099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TextBox 18">
            <a:extLst>
              <a:ext uri="{FF2B5EF4-FFF2-40B4-BE49-F238E27FC236}">
                <a16:creationId xmlns:a16="http://schemas.microsoft.com/office/drawing/2014/main" id="{BFB39E38-2AD1-A8B7-D12B-C34706EE6AF3}"/>
              </a:ext>
            </a:extLst>
          </p:cNvPr>
          <p:cNvSpPr txBox="1"/>
          <p:nvPr/>
        </p:nvSpPr>
        <p:spPr>
          <a:xfrm>
            <a:off x="641241" y="1153365"/>
            <a:ext cx="3930759" cy="2949525"/>
          </a:xfrm>
          <a:prstGeom prst="rect">
            <a:avLst/>
          </a:prstGeom>
          <a:noFill/>
        </p:spPr>
        <p:txBody>
          <a:bodyPr wrap="square">
            <a:spAutoFit/>
          </a:bodyPr>
          <a:lstStyle/>
          <a:p>
            <a:pPr algn="just">
              <a:lnSpc>
                <a:spcPct val="150000"/>
              </a:lnSpc>
            </a:pPr>
            <a:r>
              <a:rPr lang="vi-VN" sz="1800" dirty="0"/>
              <a:t>Hệ thống gợi ý là một công cụ hỗ trợ. Sử dụng các thuật toán và mô hình máy học, hệ thống này đánh giá thông tin về sở thích, tìm kiếm trước đó, và hành vi cá nhân để đề xuất nội dung, sản phẩm, hoặc thông tin phù hợp nhất.</a:t>
            </a:r>
            <a:endParaRPr lang="en-US" sz="1800" dirty="0"/>
          </a:p>
        </p:txBody>
      </p:sp>
      <p:sp>
        <p:nvSpPr>
          <p:cNvPr id="20" name="TextBox 19">
            <a:extLst>
              <a:ext uri="{FF2B5EF4-FFF2-40B4-BE49-F238E27FC236}">
                <a16:creationId xmlns:a16="http://schemas.microsoft.com/office/drawing/2014/main" id="{44387D95-71A7-63D0-03BC-5D005F08041D}"/>
              </a:ext>
            </a:extLst>
          </p:cNvPr>
          <p:cNvSpPr txBox="1"/>
          <p:nvPr/>
        </p:nvSpPr>
        <p:spPr>
          <a:xfrm>
            <a:off x="8469823" y="4733124"/>
            <a:ext cx="464949" cy="307777"/>
          </a:xfrm>
          <a:prstGeom prst="rect">
            <a:avLst/>
          </a:prstGeom>
          <a:noFill/>
        </p:spPr>
        <p:txBody>
          <a:bodyPr wrap="square" rtlCol="0">
            <a:spAutoFit/>
          </a:bodyPr>
          <a:lstStyle/>
          <a:p>
            <a:r>
              <a:rPr lang="vi-VN" dirty="0"/>
              <a:t>5</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1000"/>
                                        <p:tgtEl>
                                          <p:spTgt spid="1026"/>
                                        </p:tgtEl>
                                      </p:cBhvr>
                                    </p:animEffect>
                                    <p:anim calcmode="lin" valueType="num">
                                      <p:cBhvr>
                                        <p:cTn id="8" dur="1000" fill="hold"/>
                                        <p:tgtEl>
                                          <p:spTgt spid="1026"/>
                                        </p:tgtEl>
                                        <p:attrNameLst>
                                          <p:attrName>ppt_x</p:attrName>
                                        </p:attrNameLst>
                                      </p:cBhvr>
                                      <p:tavLst>
                                        <p:tav tm="0">
                                          <p:val>
                                            <p:strVal val="#ppt_x"/>
                                          </p:val>
                                        </p:tav>
                                        <p:tav tm="100000">
                                          <p:val>
                                            <p:strVal val="#ppt_x"/>
                                          </p:val>
                                        </p:tav>
                                      </p:tavLst>
                                    </p:anim>
                                    <p:anim calcmode="lin" valueType="num">
                                      <p:cBhvr>
                                        <p:cTn id="9" dur="1000" fill="hold"/>
                                        <p:tgtEl>
                                          <p:spTgt spid="1026"/>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fade">
                                      <p:cBhvr>
                                        <p:cTn id="12" dur="1000"/>
                                        <p:tgtEl>
                                          <p:spTgt spid="19"/>
                                        </p:tgtEl>
                                      </p:cBhvr>
                                    </p:animEffect>
                                    <p:anim calcmode="lin" valueType="num">
                                      <p:cBhvr>
                                        <p:cTn id="13" dur="1000" fill="hold"/>
                                        <p:tgtEl>
                                          <p:spTgt spid="19"/>
                                        </p:tgtEl>
                                        <p:attrNameLst>
                                          <p:attrName>ppt_x</p:attrName>
                                        </p:attrNameLst>
                                      </p:cBhvr>
                                      <p:tavLst>
                                        <p:tav tm="0">
                                          <p:val>
                                            <p:strVal val="#ppt_x"/>
                                          </p:val>
                                        </p:tav>
                                        <p:tav tm="100000">
                                          <p:val>
                                            <p:strVal val="#ppt_x"/>
                                          </p:val>
                                        </p:tav>
                                      </p:tavLst>
                                    </p:anim>
                                    <p:anim calcmode="lin" valueType="num">
                                      <p:cBhvr>
                                        <p:cTn id="14"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69"/>
        <p:cNvGrpSpPr/>
        <p:nvPr/>
      </p:nvGrpSpPr>
      <p:grpSpPr>
        <a:xfrm>
          <a:off x="0" y="0"/>
          <a:ext cx="0" cy="0"/>
          <a:chOff x="0" y="0"/>
          <a:chExt cx="0" cy="0"/>
        </a:xfrm>
      </p:grpSpPr>
      <p:sp>
        <p:nvSpPr>
          <p:cNvPr id="1870" name="Google Shape;1870;p44"/>
          <p:cNvSpPr/>
          <p:nvPr/>
        </p:nvSpPr>
        <p:spPr>
          <a:xfrm rot="-1714552">
            <a:off x="5213827" y="873514"/>
            <a:ext cx="3813018" cy="3325451"/>
          </a:xfrm>
          <a:custGeom>
            <a:avLst/>
            <a:gdLst/>
            <a:ahLst/>
            <a:cxnLst/>
            <a:rect l="l" t="t" r="r" b="b"/>
            <a:pathLst>
              <a:path w="16556" h="14439" extrusionOk="0">
                <a:moveTo>
                  <a:pt x="11171" y="300"/>
                </a:moveTo>
                <a:cubicBezTo>
                  <a:pt x="11171" y="300"/>
                  <a:pt x="8442" y="-669"/>
                  <a:pt x="5762" y="875"/>
                </a:cubicBezTo>
                <a:cubicBezTo>
                  <a:pt x="3081" y="2421"/>
                  <a:pt x="1729" y="5489"/>
                  <a:pt x="568" y="7946"/>
                </a:cubicBezTo>
                <a:cubicBezTo>
                  <a:pt x="-593" y="10404"/>
                  <a:pt x="75" y="12904"/>
                  <a:pt x="2121" y="14044"/>
                </a:cubicBezTo>
                <a:cubicBezTo>
                  <a:pt x="4167" y="15184"/>
                  <a:pt x="5558" y="13504"/>
                  <a:pt x="8428" y="13422"/>
                </a:cubicBezTo>
                <a:cubicBezTo>
                  <a:pt x="11297" y="13340"/>
                  <a:pt x="12069" y="13751"/>
                  <a:pt x="14451" y="12129"/>
                </a:cubicBezTo>
                <a:cubicBezTo>
                  <a:pt x="16833" y="10508"/>
                  <a:pt x="17263" y="6680"/>
                  <a:pt x="15384" y="3846"/>
                </a:cubicBezTo>
                <a:cubicBezTo>
                  <a:pt x="13506" y="1013"/>
                  <a:pt x="11171" y="300"/>
                  <a:pt x="11171" y="300"/>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strike="noStrike">
              <a:solidFill>
                <a:srgbClr val="000000"/>
              </a:solidFill>
              <a:latin typeface="Abel"/>
              <a:ea typeface="Abel"/>
              <a:cs typeface="Abel"/>
              <a:sym typeface="Abel"/>
            </a:endParaRPr>
          </a:p>
        </p:txBody>
      </p:sp>
      <p:grpSp>
        <p:nvGrpSpPr>
          <p:cNvPr id="1871" name="Google Shape;1871;p44"/>
          <p:cNvGrpSpPr/>
          <p:nvPr/>
        </p:nvGrpSpPr>
        <p:grpSpPr>
          <a:xfrm>
            <a:off x="5861509" y="1143324"/>
            <a:ext cx="3160368" cy="1946497"/>
            <a:chOff x="12116256" y="1758352"/>
            <a:chExt cx="3160368" cy="1946497"/>
          </a:xfrm>
        </p:grpSpPr>
        <p:sp>
          <p:nvSpPr>
            <p:cNvPr id="1872" name="Google Shape;1872;p44"/>
            <p:cNvSpPr/>
            <p:nvPr/>
          </p:nvSpPr>
          <p:spPr>
            <a:xfrm>
              <a:off x="12186202" y="1826824"/>
              <a:ext cx="3020477" cy="1771489"/>
            </a:xfrm>
            <a:custGeom>
              <a:avLst/>
              <a:gdLst/>
              <a:ahLst/>
              <a:cxnLst/>
              <a:rect l="l" t="t" r="r" b="b"/>
              <a:pathLst>
                <a:path w="10839" h="6357" extrusionOk="0">
                  <a:moveTo>
                    <a:pt x="10839" y="6357"/>
                  </a:moveTo>
                  <a:lnTo>
                    <a:pt x="0" y="6357"/>
                  </a:lnTo>
                  <a:lnTo>
                    <a:pt x="0" y="0"/>
                  </a:lnTo>
                  <a:lnTo>
                    <a:pt x="10839" y="0"/>
                  </a:lnTo>
                  <a:lnTo>
                    <a:pt x="10839" y="6357"/>
                  </a:ln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73" name="Google Shape;1873;p44"/>
            <p:cNvSpPr/>
            <p:nvPr/>
          </p:nvSpPr>
          <p:spPr>
            <a:xfrm>
              <a:off x="12181186" y="1825511"/>
              <a:ext cx="3030509" cy="1781243"/>
            </a:xfrm>
            <a:custGeom>
              <a:avLst/>
              <a:gdLst/>
              <a:ahLst/>
              <a:cxnLst/>
              <a:rect l="l" t="t" r="r" b="b"/>
              <a:pathLst>
                <a:path w="10875" h="6392" extrusionOk="0">
                  <a:moveTo>
                    <a:pt x="35" y="6357"/>
                  </a:moveTo>
                  <a:lnTo>
                    <a:pt x="10839" y="6357"/>
                  </a:lnTo>
                  <a:lnTo>
                    <a:pt x="10839" y="35"/>
                  </a:lnTo>
                  <a:lnTo>
                    <a:pt x="35" y="35"/>
                  </a:lnTo>
                  <a:lnTo>
                    <a:pt x="35" y="6357"/>
                  </a:lnTo>
                  <a:moveTo>
                    <a:pt x="10875" y="6392"/>
                  </a:moveTo>
                  <a:lnTo>
                    <a:pt x="0" y="6392"/>
                  </a:lnTo>
                  <a:lnTo>
                    <a:pt x="0" y="0"/>
                  </a:lnTo>
                  <a:lnTo>
                    <a:pt x="10875" y="0"/>
                  </a:lnTo>
                  <a:lnTo>
                    <a:pt x="10875" y="6392"/>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874" name="Google Shape;1874;p44"/>
            <p:cNvSpPr/>
            <p:nvPr/>
          </p:nvSpPr>
          <p:spPr>
            <a:xfrm>
              <a:off x="12116256" y="1758352"/>
              <a:ext cx="3160368" cy="1915282"/>
            </a:xfrm>
            <a:custGeom>
              <a:avLst/>
              <a:gdLst/>
              <a:ahLst/>
              <a:cxnLst/>
              <a:rect l="l" t="t" r="r" b="b"/>
              <a:pathLst>
                <a:path w="11341" h="6873" extrusionOk="0">
                  <a:moveTo>
                    <a:pt x="35" y="6838"/>
                  </a:moveTo>
                  <a:lnTo>
                    <a:pt x="11306" y="6838"/>
                  </a:lnTo>
                  <a:lnTo>
                    <a:pt x="11306" y="35"/>
                  </a:lnTo>
                  <a:lnTo>
                    <a:pt x="35" y="35"/>
                  </a:lnTo>
                  <a:lnTo>
                    <a:pt x="35" y="6838"/>
                  </a:lnTo>
                  <a:moveTo>
                    <a:pt x="11341" y="6873"/>
                  </a:moveTo>
                  <a:lnTo>
                    <a:pt x="0" y="6873"/>
                  </a:lnTo>
                  <a:lnTo>
                    <a:pt x="0" y="0"/>
                  </a:lnTo>
                  <a:lnTo>
                    <a:pt x="11341" y="0"/>
                  </a:lnTo>
                  <a:lnTo>
                    <a:pt x="11341" y="6873"/>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875" name="Google Shape;1875;p44"/>
            <p:cNvSpPr/>
            <p:nvPr/>
          </p:nvSpPr>
          <p:spPr>
            <a:xfrm>
              <a:off x="12116256" y="3635182"/>
              <a:ext cx="3160368" cy="69667"/>
            </a:xfrm>
            <a:custGeom>
              <a:avLst/>
              <a:gdLst/>
              <a:ahLst/>
              <a:cxnLst/>
              <a:rect l="l" t="t" r="r" b="b"/>
              <a:pathLst>
                <a:path w="11341" h="250" extrusionOk="0">
                  <a:moveTo>
                    <a:pt x="35" y="215"/>
                  </a:moveTo>
                  <a:lnTo>
                    <a:pt x="11306" y="215"/>
                  </a:lnTo>
                  <a:lnTo>
                    <a:pt x="11306" y="35"/>
                  </a:lnTo>
                  <a:lnTo>
                    <a:pt x="35" y="35"/>
                  </a:lnTo>
                  <a:lnTo>
                    <a:pt x="35" y="215"/>
                  </a:lnTo>
                  <a:moveTo>
                    <a:pt x="11341" y="250"/>
                  </a:moveTo>
                  <a:lnTo>
                    <a:pt x="0" y="250"/>
                  </a:lnTo>
                  <a:lnTo>
                    <a:pt x="0" y="0"/>
                  </a:lnTo>
                  <a:lnTo>
                    <a:pt x="11341" y="0"/>
                  </a:lnTo>
                  <a:lnTo>
                    <a:pt x="11341" y="250"/>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nvGrpSpPr>
            <p:cNvPr id="1876" name="Google Shape;1876;p44"/>
            <p:cNvGrpSpPr/>
            <p:nvPr/>
          </p:nvGrpSpPr>
          <p:grpSpPr>
            <a:xfrm>
              <a:off x="13157228" y="2886125"/>
              <a:ext cx="1822596" cy="279342"/>
              <a:chOff x="4638636" y="393992"/>
              <a:chExt cx="1297683" cy="198891"/>
            </a:xfrm>
          </p:grpSpPr>
          <p:grpSp>
            <p:nvGrpSpPr>
              <p:cNvPr id="1877" name="Google Shape;1877;p44"/>
              <p:cNvGrpSpPr/>
              <p:nvPr/>
            </p:nvGrpSpPr>
            <p:grpSpPr>
              <a:xfrm>
                <a:off x="4785528" y="458597"/>
                <a:ext cx="86264" cy="102269"/>
                <a:chOff x="6350953" y="2377900"/>
                <a:chExt cx="86264" cy="102269"/>
              </a:xfrm>
            </p:grpSpPr>
            <p:sp>
              <p:nvSpPr>
                <p:cNvPr id="1878" name="Google Shape;1878;p44"/>
                <p:cNvSpPr/>
                <p:nvPr/>
              </p:nvSpPr>
              <p:spPr>
                <a:xfrm>
                  <a:off x="6350953" y="2388751"/>
                  <a:ext cx="85721" cy="91418"/>
                </a:xfrm>
                <a:custGeom>
                  <a:avLst/>
                  <a:gdLst/>
                  <a:ahLst/>
                  <a:cxnLst/>
                  <a:rect l="l" t="t" r="r" b="b"/>
                  <a:pathLst>
                    <a:path w="316" h="337" extrusionOk="0">
                      <a:moveTo>
                        <a:pt x="298" y="337"/>
                      </a:moveTo>
                      <a:cubicBezTo>
                        <a:pt x="293" y="337"/>
                        <a:pt x="288" y="335"/>
                        <a:pt x="285" y="331"/>
                      </a:cubicBezTo>
                      <a:lnTo>
                        <a:pt x="4" y="30"/>
                      </a:lnTo>
                      <a:cubicBezTo>
                        <a:pt x="-3" y="23"/>
                        <a:pt x="-2" y="12"/>
                        <a:pt x="5" y="5"/>
                      </a:cubicBezTo>
                      <a:cubicBezTo>
                        <a:pt x="12" y="-2"/>
                        <a:pt x="23" y="-1"/>
                        <a:pt x="30" y="6"/>
                      </a:cubicBezTo>
                      <a:lnTo>
                        <a:pt x="310" y="307"/>
                      </a:lnTo>
                      <a:cubicBezTo>
                        <a:pt x="317" y="314"/>
                        <a:pt x="317" y="325"/>
                        <a:pt x="310" y="332"/>
                      </a:cubicBezTo>
                      <a:cubicBezTo>
                        <a:pt x="306" y="335"/>
                        <a:pt x="302" y="337"/>
                        <a:pt x="298" y="337"/>
                      </a:cubicBez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879" name="Google Shape;1879;p44"/>
                <p:cNvSpPr/>
                <p:nvPr/>
              </p:nvSpPr>
              <p:spPr>
                <a:xfrm>
                  <a:off x="6363703" y="2377900"/>
                  <a:ext cx="73514" cy="97115"/>
                </a:xfrm>
                <a:custGeom>
                  <a:avLst/>
                  <a:gdLst/>
                  <a:ahLst/>
                  <a:cxnLst/>
                  <a:rect l="l" t="t" r="r" b="b"/>
                  <a:pathLst>
                    <a:path w="271" h="358" extrusionOk="0">
                      <a:moveTo>
                        <a:pt x="17" y="358"/>
                      </a:moveTo>
                      <a:cubicBezTo>
                        <a:pt x="13" y="358"/>
                        <a:pt x="10" y="357"/>
                        <a:pt x="6" y="355"/>
                      </a:cubicBezTo>
                      <a:cubicBezTo>
                        <a:pt x="-1" y="349"/>
                        <a:pt x="-3" y="338"/>
                        <a:pt x="3" y="330"/>
                      </a:cubicBezTo>
                      <a:lnTo>
                        <a:pt x="239" y="7"/>
                      </a:lnTo>
                      <a:cubicBezTo>
                        <a:pt x="244" y="-1"/>
                        <a:pt x="255" y="-3"/>
                        <a:pt x="263" y="3"/>
                      </a:cubicBezTo>
                      <a:cubicBezTo>
                        <a:pt x="271" y="9"/>
                        <a:pt x="273" y="20"/>
                        <a:pt x="267" y="28"/>
                      </a:cubicBezTo>
                      <a:lnTo>
                        <a:pt x="31" y="351"/>
                      </a:lnTo>
                      <a:cubicBezTo>
                        <a:pt x="28" y="356"/>
                        <a:pt x="22" y="358"/>
                        <a:pt x="17" y="358"/>
                      </a:cubicBez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sp>
            <p:nvSpPr>
              <p:cNvPr id="1880" name="Google Shape;1880;p44"/>
              <p:cNvSpPr/>
              <p:nvPr/>
            </p:nvSpPr>
            <p:spPr>
              <a:xfrm rot="-2037133">
                <a:off x="4654101" y="479049"/>
                <a:ext cx="94945" cy="84365"/>
              </a:xfrm>
              <a:custGeom>
                <a:avLst/>
                <a:gdLst/>
                <a:ahLst/>
                <a:cxnLst/>
                <a:rect l="l" t="t" r="r" b="b"/>
                <a:pathLst>
                  <a:path w="350" h="311" extrusionOk="0">
                    <a:moveTo>
                      <a:pt x="228" y="311"/>
                    </a:moveTo>
                    <a:cubicBezTo>
                      <a:pt x="224" y="311"/>
                      <a:pt x="220" y="309"/>
                      <a:pt x="216" y="306"/>
                    </a:cubicBezTo>
                    <a:cubicBezTo>
                      <a:pt x="207" y="298"/>
                      <a:pt x="201" y="286"/>
                      <a:pt x="201" y="273"/>
                    </a:cubicBezTo>
                    <a:cubicBezTo>
                      <a:pt x="200" y="246"/>
                      <a:pt x="219" y="212"/>
                      <a:pt x="242" y="180"/>
                    </a:cubicBezTo>
                    <a:cubicBezTo>
                      <a:pt x="169" y="214"/>
                      <a:pt x="82" y="235"/>
                      <a:pt x="35" y="207"/>
                    </a:cubicBezTo>
                    <a:cubicBezTo>
                      <a:pt x="14" y="195"/>
                      <a:pt x="-9" y="168"/>
                      <a:pt x="4" y="110"/>
                    </a:cubicBezTo>
                    <a:cubicBezTo>
                      <a:pt x="21" y="38"/>
                      <a:pt x="74" y="-1"/>
                      <a:pt x="147" y="0"/>
                    </a:cubicBezTo>
                    <a:cubicBezTo>
                      <a:pt x="220" y="3"/>
                      <a:pt x="293" y="45"/>
                      <a:pt x="300" y="89"/>
                    </a:cubicBezTo>
                    <a:cubicBezTo>
                      <a:pt x="302" y="99"/>
                      <a:pt x="295" y="108"/>
                      <a:pt x="286" y="110"/>
                    </a:cubicBezTo>
                    <a:cubicBezTo>
                      <a:pt x="276" y="111"/>
                      <a:pt x="267" y="105"/>
                      <a:pt x="265" y="95"/>
                    </a:cubicBezTo>
                    <a:cubicBezTo>
                      <a:pt x="262" y="73"/>
                      <a:pt x="207" y="38"/>
                      <a:pt x="146" y="36"/>
                    </a:cubicBezTo>
                    <a:cubicBezTo>
                      <a:pt x="106" y="35"/>
                      <a:pt x="55" y="48"/>
                      <a:pt x="39" y="118"/>
                    </a:cubicBezTo>
                    <a:cubicBezTo>
                      <a:pt x="29" y="163"/>
                      <a:pt x="47" y="173"/>
                      <a:pt x="52" y="177"/>
                    </a:cubicBezTo>
                    <a:cubicBezTo>
                      <a:pt x="106" y="207"/>
                      <a:pt x="263" y="143"/>
                      <a:pt x="320" y="90"/>
                    </a:cubicBezTo>
                    <a:cubicBezTo>
                      <a:pt x="327" y="84"/>
                      <a:pt x="338" y="84"/>
                      <a:pt x="345" y="91"/>
                    </a:cubicBezTo>
                    <a:cubicBezTo>
                      <a:pt x="352" y="98"/>
                      <a:pt x="352" y="109"/>
                      <a:pt x="345" y="116"/>
                    </a:cubicBezTo>
                    <a:cubicBezTo>
                      <a:pt x="302" y="157"/>
                      <a:pt x="235" y="236"/>
                      <a:pt x="236" y="272"/>
                    </a:cubicBezTo>
                    <a:cubicBezTo>
                      <a:pt x="236" y="277"/>
                      <a:pt x="238" y="279"/>
                      <a:pt x="240" y="280"/>
                    </a:cubicBezTo>
                    <a:cubicBezTo>
                      <a:pt x="247" y="286"/>
                      <a:pt x="248" y="297"/>
                      <a:pt x="241" y="305"/>
                    </a:cubicBezTo>
                    <a:cubicBezTo>
                      <a:pt x="238" y="309"/>
                      <a:pt x="233" y="311"/>
                      <a:pt x="228" y="311"/>
                    </a:cubicBez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881" name="Google Shape;1881;p44"/>
              <p:cNvSpPr/>
              <p:nvPr/>
            </p:nvSpPr>
            <p:spPr>
              <a:xfrm>
                <a:off x="4897465" y="393992"/>
                <a:ext cx="52898" cy="64562"/>
              </a:xfrm>
              <a:custGeom>
                <a:avLst/>
                <a:gdLst/>
                <a:ahLst/>
                <a:cxnLst/>
                <a:rect l="l" t="t" r="r" b="b"/>
                <a:pathLst>
                  <a:path w="195" h="238" extrusionOk="0">
                    <a:moveTo>
                      <a:pt x="177" y="238"/>
                    </a:moveTo>
                    <a:lnTo>
                      <a:pt x="17" y="238"/>
                    </a:lnTo>
                    <a:cubicBezTo>
                      <a:pt x="10" y="238"/>
                      <a:pt x="3" y="233"/>
                      <a:pt x="1" y="226"/>
                    </a:cubicBezTo>
                    <a:cubicBezTo>
                      <a:pt x="-2" y="219"/>
                      <a:pt x="1" y="211"/>
                      <a:pt x="6" y="206"/>
                    </a:cubicBezTo>
                    <a:cubicBezTo>
                      <a:pt x="35" y="183"/>
                      <a:pt x="107" y="114"/>
                      <a:pt x="97" y="68"/>
                    </a:cubicBezTo>
                    <a:cubicBezTo>
                      <a:pt x="95" y="53"/>
                      <a:pt x="89" y="44"/>
                      <a:pt x="80" y="39"/>
                    </a:cubicBezTo>
                    <a:cubicBezTo>
                      <a:pt x="67" y="32"/>
                      <a:pt x="48" y="36"/>
                      <a:pt x="42" y="38"/>
                    </a:cubicBezTo>
                    <a:cubicBezTo>
                      <a:pt x="33" y="42"/>
                      <a:pt x="23" y="37"/>
                      <a:pt x="19" y="28"/>
                    </a:cubicBezTo>
                    <a:cubicBezTo>
                      <a:pt x="16" y="19"/>
                      <a:pt x="20" y="9"/>
                      <a:pt x="29" y="5"/>
                    </a:cubicBezTo>
                    <a:cubicBezTo>
                      <a:pt x="33" y="4"/>
                      <a:pt x="67" y="-8"/>
                      <a:pt x="97" y="8"/>
                    </a:cubicBezTo>
                    <a:cubicBezTo>
                      <a:pt x="115" y="18"/>
                      <a:pt x="127" y="36"/>
                      <a:pt x="132" y="61"/>
                    </a:cubicBezTo>
                    <a:cubicBezTo>
                      <a:pt x="142" y="112"/>
                      <a:pt x="98" y="168"/>
                      <a:pt x="63" y="202"/>
                    </a:cubicBezTo>
                    <a:lnTo>
                      <a:pt x="177" y="202"/>
                    </a:lnTo>
                    <a:cubicBezTo>
                      <a:pt x="187" y="202"/>
                      <a:pt x="195" y="210"/>
                      <a:pt x="195" y="220"/>
                    </a:cubicBezTo>
                    <a:cubicBezTo>
                      <a:pt x="195" y="230"/>
                      <a:pt x="187" y="238"/>
                      <a:pt x="177" y="238"/>
                    </a:cubicBezTo>
                    <a:close/>
                  </a:path>
                </a:pathLst>
              </a:custGeom>
              <a:solidFill>
                <a:schemeClr val="lt1"/>
              </a:solidFill>
              <a:ln>
                <a:noFill/>
              </a:ln>
            </p:spPr>
            <p:txBody>
              <a:bodyPr spcFirstLastPara="1" wrap="square" lIns="90000" tIns="40675" rIns="90000" bIns="4067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882" name="Google Shape;1882;p44"/>
              <p:cNvSpPr/>
              <p:nvPr/>
            </p:nvSpPr>
            <p:spPr>
              <a:xfrm>
                <a:off x="4988453" y="486663"/>
                <a:ext cx="74160" cy="69120"/>
              </a:xfrm>
              <a:custGeom>
                <a:avLst/>
                <a:gdLst/>
                <a:ahLst/>
                <a:cxnLst/>
                <a:rect l="l" t="t" r="r" b="b"/>
                <a:pathLst>
                  <a:path w="206" h="192" extrusionOk="0">
                    <a:moveTo>
                      <a:pt x="189" y="74"/>
                    </a:moveTo>
                    <a:lnTo>
                      <a:pt x="132" y="69"/>
                    </a:lnTo>
                    <a:lnTo>
                      <a:pt x="139" y="21"/>
                    </a:lnTo>
                    <a:cubicBezTo>
                      <a:pt x="141" y="11"/>
                      <a:pt x="134" y="1"/>
                      <a:pt x="124" y="0"/>
                    </a:cubicBezTo>
                    <a:cubicBezTo>
                      <a:pt x="114" y="-1"/>
                      <a:pt x="105" y="5"/>
                      <a:pt x="103" y="15"/>
                    </a:cubicBezTo>
                    <a:lnTo>
                      <a:pt x="96" y="66"/>
                    </a:lnTo>
                    <a:lnTo>
                      <a:pt x="19" y="59"/>
                    </a:lnTo>
                    <a:cubicBezTo>
                      <a:pt x="10" y="58"/>
                      <a:pt x="0" y="66"/>
                      <a:pt x="0" y="76"/>
                    </a:cubicBezTo>
                    <a:cubicBezTo>
                      <a:pt x="-1" y="86"/>
                      <a:pt x="6" y="95"/>
                      <a:pt x="16" y="95"/>
                    </a:cubicBezTo>
                    <a:lnTo>
                      <a:pt x="91" y="102"/>
                    </a:lnTo>
                    <a:lnTo>
                      <a:pt x="81" y="171"/>
                    </a:lnTo>
                    <a:cubicBezTo>
                      <a:pt x="79" y="181"/>
                      <a:pt x="86" y="190"/>
                      <a:pt x="96" y="191"/>
                    </a:cubicBezTo>
                    <a:cubicBezTo>
                      <a:pt x="97" y="192"/>
                      <a:pt x="98" y="192"/>
                      <a:pt x="99" y="192"/>
                    </a:cubicBezTo>
                    <a:cubicBezTo>
                      <a:pt x="108" y="192"/>
                      <a:pt x="116" y="185"/>
                      <a:pt x="117" y="176"/>
                    </a:cubicBezTo>
                    <a:lnTo>
                      <a:pt x="127" y="105"/>
                    </a:lnTo>
                    <a:lnTo>
                      <a:pt x="186" y="110"/>
                    </a:lnTo>
                    <a:cubicBezTo>
                      <a:pt x="187" y="110"/>
                      <a:pt x="187" y="110"/>
                      <a:pt x="188" y="110"/>
                    </a:cubicBezTo>
                    <a:cubicBezTo>
                      <a:pt x="197" y="110"/>
                      <a:pt x="205" y="103"/>
                      <a:pt x="206" y="94"/>
                    </a:cubicBezTo>
                    <a:cubicBezTo>
                      <a:pt x="207" y="83"/>
                      <a:pt x="199" y="75"/>
                      <a:pt x="189" y="74"/>
                    </a:cubicBezTo>
                    <a:close/>
                  </a:path>
                </a:pathLst>
              </a:custGeom>
              <a:solidFill>
                <a:schemeClr val="lt1"/>
              </a:solidFill>
              <a:ln>
                <a:noFill/>
              </a:ln>
            </p:spPr>
            <p:txBody>
              <a:bodyPr spcFirstLastPara="1" wrap="square" lIns="90000" tIns="24100" rIns="90000" bIns="241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883" name="Google Shape;1883;p44"/>
              <p:cNvSpPr/>
              <p:nvPr/>
            </p:nvSpPr>
            <p:spPr>
              <a:xfrm rot="-2700000">
                <a:off x="5091120" y="446795"/>
                <a:ext cx="109322" cy="125870"/>
              </a:xfrm>
              <a:custGeom>
                <a:avLst/>
                <a:gdLst/>
                <a:ahLst/>
                <a:cxnLst/>
                <a:rect l="l" t="t" r="r" b="b"/>
                <a:pathLst>
                  <a:path w="403" h="464" extrusionOk="0">
                    <a:moveTo>
                      <a:pt x="236" y="464"/>
                    </a:moveTo>
                    <a:cubicBezTo>
                      <a:pt x="194" y="464"/>
                      <a:pt x="151" y="445"/>
                      <a:pt x="115" y="408"/>
                    </a:cubicBezTo>
                    <a:cubicBezTo>
                      <a:pt x="108" y="402"/>
                      <a:pt x="108" y="390"/>
                      <a:pt x="115" y="383"/>
                    </a:cubicBezTo>
                    <a:cubicBezTo>
                      <a:pt x="122" y="377"/>
                      <a:pt x="133" y="377"/>
                      <a:pt x="140" y="384"/>
                    </a:cubicBezTo>
                    <a:cubicBezTo>
                      <a:pt x="195" y="440"/>
                      <a:pt x="247" y="432"/>
                      <a:pt x="273" y="422"/>
                    </a:cubicBezTo>
                    <a:cubicBezTo>
                      <a:pt x="310" y="409"/>
                      <a:pt x="338" y="376"/>
                      <a:pt x="340" y="343"/>
                    </a:cubicBezTo>
                    <a:cubicBezTo>
                      <a:pt x="342" y="317"/>
                      <a:pt x="329" y="296"/>
                      <a:pt x="302" y="281"/>
                    </a:cubicBezTo>
                    <a:cubicBezTo>
                      <a:pt x="222" y="237"/>
                      <a:pt x="78" y="356"/>
                      <a:pt x="30" y="406"/>
                    </a:cubicBezTo>
                    <a:cubicBezTo>
                      <a:pt x="23" y="413"/>
                      <a:pt x="12" y="413"/>
                      <a:pt x="5" y="406"/>
                    </a:cubicBezTo>
                    <a:cubicBezTo>
                      <a:pt x="1" y="403"/>
                      <a:pt x="0" y="398"/>
                      <a:pt x="0" y="394"/>
                    </a:cubicBezTo>
                    <a:cubicBezTo>
                      <a:pt x="0" y="389"/>
                      <a:pt x="1" y="385"/>
                      <a:pt x="5" y="381"/>
                    </a:cubicBezTo>
                    <a:lnTo>
                      <a:pt x="373" y="5"/>
                    </a:lnTo>
                    <a:cubicBezTo>
                      <a:pt x="380" y="-2"/>
                      <a:pt x="391" y="-2"/>
                      <a:pt x="398" y="5"/>
                    </a:cubicBezTo>
                    <a:cubicBezTo>
                      <a:pt x="405" y="12"/>
                      <a:pt x="405" y="23"/>
                      <a:pt x="398" y="30"/>
                    </a:cubicBezTo>
                    <a:lnTo>
                      <a:pt x="175" y="258"/>
                    </a:lnTo>
                    <a:cubicBezTo>
                      <a:pt x="224" y="236"/>
                      <a:pt x="276" y="226"/>
                      <a:pt x="319" y="250"/>
                    </a:cubicBezTo>
                    <a:cubicBezTo>
                      <a:pt x="358" y="272"/>
                      <a:pt x="378" y="306"/>
                      <a:pt x="376" y="345"/>
                    </a:cubicBezTo>
                    <a:cubicBezTo>
                      <a:pt x="372" y="392"/>
                      <a:pt x="335" y="437"/>
                      <a:pt x="285" y="456"/>
                    </a:cubicBezTo>
                    <a:cubicBezTo>
                      <a:pt x="269" y="462"/>
                      <a:pt x="253" y="464"/>
                      <a:pt x="236" y="464"/>
                    </a:cubicBez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nvGrpSpPr>
              <p:cNvPr id="1884" name="Google Shape;1884;p44"/>
              <p:cNvGrpSpPr/>
              <p:nvPr/>
            </p:nvGrpSpPr>
            <p:grpSpPr>
              <a:xfrm>
                <a:off x="5251853" y="470085"/>
                <a:ext cx="86264" cy="102269"/>
                <a:chOff x="6350953" y="2377900"/>
                <a:chExt cx="86264" cy="102269"/>
              </a:xfrm>
            </p:grpSpPr>
            <p:sp>
              <p:nvSpPr>
                <p:cNvPr id="1885" name="Google Shape;1885;p44"/>
                <p:cNvSpPr/>
                <p:nvPr/>
              </p:nvSpPr>
              <p:spPr>
                <a:xfrm>
                  <a:off x="6350953" y="2388751"/>
                  <a:ext cx="85721" cy="91418"/>
                </a:xfrm>
                <a:custGeom>
                  <a:avLst/>
                  <a:gdLst/>
                  <a:ahLst/>
                  <a:cxnLst/>
                  <a:rect l="l" t="t" r="r" b="b"/>
                  <a:pathLst>
                    <a:path w="316" h="337" extrusionOk="0">
                      <a:moveTo>
                        <a:pt x="298" y="337"/>
                      </a:moveTo>
                      <a:cubicBezTo>
                        <a:pt x="293" y="337"/>
                        <a:pt x="288" y="335"/>
                        <a:pt x="285" y="331"/>
                      </a:cubicBezTo>
                      <a:lnTo>
                        <a:pt x="4" y="30"/>
                      </a:lnTo>
                      <a:cubicBezTo>
                        <a:pt x="-3" y="23"/>
                        <a:pt x="-2" y="12"/>
                        <a:pt x="5" y="5"/>
                      </a:cubicBezTo>
                      <a:cubicBezTo>
                        <a:pt x="12" y="-2"/>
                        <a:pt x="23" y="-1"/>
                        <a:pt x="30" y="6"/>
                      </a:cubicBezTo>
                      <a:lnTo>
                        <a:pt x="310" y="307"/>
                      </a:lnTo>
                      <a:cubicBezTo>
                        <a:pt x="317" y="314"/>
                        <a:pt x="317" y="325"/>
                        <a:pt x="310" y="332"/>
                      </a:cubicBezTo>
                      <a:cubicBezTo>
                        <a:pt x="306" y="335"/>
                        <a:pt x="302" y="337"/>
                        <a:pt x="298" y="337"/>
                      </a:cubicBez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886" name="Google Shape;1886;p44"/>
                <p:cNvSpPr/>
                <p:nvPr/>
              </p:nvSpPr>
              <p:spPr>
                <a:xfrm>
                  <a:off x="6363703" y="2377900"/>
                  <a:ext cx="73514" cy="97115"/>
                </a:xfrm>
                <a:custGeom>
                  <a:avLst/>
                  <a:gdLst/>
                  <a:ahLst/>
                  <a:cxnLst/>
                  <a:rect l="l" t="t" r="r" b="b"/>
                  <a:pathLst>
                    <a:path w="271" h="358" extrusionOk="0">
                      <a:moveTo>
                        <a:pt x="17" y="358"/>
                      </a:moveTo>
                      <a:cubicBezTo>
                        <a:pt x="13" y="358"/>
                        <a:pt x="10" y="357"/>
                        <a:pt x="6" y="355"/>
                      </a:cubicBezTo>
                      <a:cubicBezTo>
                        <a:pt x="-1" y="349"/>
                        <a:pt x="-3" y="338"/>
                        <a:pt x="3" y="330"/>
                      </a:cubicBezTo>
                      <a:lnTo>
                        <a:pt x="239" y="7"/>
                      </a:lnTo>
                      <a:cubicBezTo>
                        <a:pt x="244" y="-1"/>
                        <a:pt x="255" y="-3"/>
                        <a:pt x="263" y="3"/>
                      </a:cubicBezTo>
                      <a:cubicBezTo>
                        <a:pt x="271" y="9"/>
                        <a:pt x="273" y="20"/>
                        <a:pt x="267" y="28"/>
                      </a:cubicBezTo>
                      <a:lnTo>
                        <a:pt x="31" y="351"/>
                      </a:lnTo>
                      <a:cubicBezTo>
                        <a:pt x="28" y="356"/>
                        <a:pt x="22" y="358"/>
                        <a:pt x="17" y="358"/>
                      </a:cubicBez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sp>
            <p:nvSpPr>
              <p:cNvPr id="1887" name="Google Shape;1887;p44"/>
              <p:cNvSpPr/>
              <p:nvPr/>
            </p:nvSpPr>
            <p:spPr>
              <a:xfrm>
                <a:off x="5419753" y="486663"/>
                <a:ext cx="74160" cy="69120"/>
              </a:xfrm>
              <a:custGeom>
                <a:avLst/>
                <a:gdLst/>
                <a:ahLst/>
                <a:cxnLst/>
                <a:rect l="l" t="t" r="r" b="b"/>
                <a:pathLst>
                  <a:path w="206" h="192" extrusionOk="0">
                    <a:moveTo>
                      <a:pt x="189" y="74"/>
                    </a:moveTo>
                    <a:lnTo>
                      <a:pt x="132" y="69"/>
                    </a:lnTo>
                    <a:lnTo>
                      <a:pt x="139" y="21"/>
                    </a:lnTo>
                    <a:cubicBezTo>
                      <a:pt x="141" y="11"/>
                      <a:pt x="134" y="1"/>
                      <a:pt x="124" y="0"/>
                    </a:cubicBezTo>
                    <a:cubicBezTo>
                      <a:pt x="114" y="-1"/>
                      <a:pt x="105" y="5"/>
                      <a:pt x="103" y="15"/>
                    </a:cubicBezTo>
                    <a:lnTo>
                      <a:pt x="96" y="66"/>
                    </a:lnTo>
                    <a:lnTo>
                      <a:pt x="19" y="59"/>
                    </a:lnTo>
                    <a:cubicBezTo>
                      <a:pt x="10" y="58"/>
                      <a:pt x="0" y="66"/>
                      <a:pt x="0" y="76"/>
                    </a:cubicBezTo>
                    <a:cubicBezTo>
                      <a:pt x="-1" y="86"/>
                      <a:pt x="6" y="95"/>
                      <a:pt x="16" y="95"/>
                    </a:cubicBezTo>
                    <a:lnTo>
                      <a:pt x="91" y="102"/>
                    </a:lnTo>
                    <a:lnTo>
                      <a:pt x="81" y="171"/>
                    </a:lnTo>
                    <a:cubicBezTo>
                      <a:pt x="79" y="181"/>
                      <a:pt x="86" y="190"/>
                      <a:pt x="96" y="191"/>
                    </a:cubicBezTo>
                    <a:cubicBezTo>
                      <a:pt x="97" y="192"/>
                      <a:pt x="98" y="192"/>
                      <a:pt x="99" y="192"/>
                    </a:cubicBezTo>
                    <a:cubicBezTo>
                      <a:pt x="108" y="192"/>
                      <a:pt x="116" y="185"/>
                      <a:pt x="117" y="176"/>
                    </a:cubicBezTo>
                    <a:lnTo>
                      <a:pt x="127" y="105"/>
                    </a:lnTo>
                    <a:lnTo>
                      <a:pt x="186" y="110"/>
                    </a:lnTo>
                    <a:cubicBezTo>
                      <a:pt x="187" y="110"/>
                      <a:pt x="187" y="110"/>
                      <a:pt x="188" y="110"/>
                    </a:cubicBezTo>
                    <a:cubicBezTo>
                      <a:pt x="197" y="110"/>
                      <a:pt x="205" y="103"/>
                      <a:pt x="206" y="94"/>
                    </a:cubicBezTo>
                    <a:cubicBezTo>
                      <a:pt x="207" y="83"/>
                      <a:pt x="199" y="75"/>
                      <a:pt x="189" y="74"/>
                    </a:cubicBezTo>
                    <a:close/>
                  </a:path>
                </a:pathLst>
              </a:custGeom>
              <a:solidFill>
                <a:schemeClr val="lt1"/>
              </a:solidFill>
              <a:ln>
                <a:noFill/>
              </a:ln>
            </p:spPr>
            <p:txBody>
              <a:bodyPr spcFirstLastPara="1" wrap="square" lIns="90000" tIns="24100" rIns="90000" bIns="241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888" name="Google Shape;1888;p44"/>
              <p:cNvSpPr/>
              <p:nvPr/>
            </p:nvSpPr>
            <p:spPr>
              <a:xfrm rot="-188775">
                <a:off x="5562829" y="482262"/>
                <a:ext cx="57240" cy="77924"/>
              </a:xfrm>
              <a:custGeom>
                <a:avLst/>
                <a:gdLst/>
                <a:ahLst/>
                <a:cxnLst/>
                <a:rect l="l" t="t" r="r" b="b"/>
                <a:pathLst>
                  <a:path w="280" h="1502" extrusionOk="0">
                    <a:moveTo>
                      <a:pt x="38" y="837"/>
                    </a:moveTo>
                    <a:cubicBezTo>
                      <a:pt x="50" y="418"/>
                      <a:pt x="278" y="22"/>
                      <a:pt x="280" y="18"/>
                    </a:cubicBezTo>
                    <a:lnTo>
                      <a:pt x="249" y="0"/>
                    </a:lnTo>
                    <a:cubicBezTo>
                      <a:pt x="246" y="4"/>
                      <a:pt x="14" y="407"/>
                      <a:pt x="1" y="836"/>
                    </a:cubicBezTo>
                    <a:cubicBezTo>
                      <a:pt x="-12" y="1268"/>
                      <a:pt x="237" y="1493"/>
                      <a:pt x="248" y="1502"/>
                    </a:cubicBezTo>
                    <a:lnTo>
                      <a:pt x="272" y="1475"/>
                    </a:lnTo>
                    <a:cubicBezTo>
                      <a:pt x="270" y="1473"/>
                      <a:pt x="25" y="1252"/>
                      <a:pt x="38" y="837"/>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nvGrpSpPr>
              <p:cNvPr id="1889" name="Google Shape;1889;p44"/>
              <p:cNvGrpSpPr/>
              <p:nvPr/>
            </p:nvGrpSpPr>
            <p:grpSpPr>
              <a:xfrm>
                <a:off x="5688983" y="493688"/>
                <a:ext cx="68040" cy="55080"/>
                <a:chOff x="2571483" y="201350"/>
                <a:chExt cx="68040" cy="55080"/>
              </a:xfrm>
            </p:grpSpPr>
            <p:sp>
              <p:nvSpPr>
                <p:cNvPr id="1890" name="Google Shape;1890;p44"/>
                <p:cNvSpPr/>
                <p:nvPr/>
              </p:nvSpPr>
              <p:spPr>
                <a:xfrm>
                  <a:off x="2574363" y="201350"/>
                  <a:ext cx="65160" cy="13320"/>
                </a:xfrm>
                <a:custGeom>
                  <a:avLst/>
                  <a:gdLst/>
                  <a:ahLst/>
                  <a:cxnLst/>
                  <a:rect l="l" t="t" r="r" b="b"/>
                  <a:pathLst>
                    <a:path w="181" h="37" extrusionOk="0">
                      <a:moveTo>
                        <a:pt x="181" y="0"/>
                      </a:moveTo>
                      <a:lnTo>
                        <a:pt x="0" y="0"/>
                      </a:lnTo>
                      <a:lnTo>
                        <a:pt x="0" y="37"/>
                      </a:lnTo>
                      <a:lnTo>
                        <a:pt x="181" y="37"/>
                      </a:lnTo>
                      <a:lnTo>
                        <a:pt x="181" y="0"/>
                      </a:lnTo>
                      <a:close/>
                    </a:path>
                  </a:pathLst>
                </a:custGeom>
                <a:solidFill>
                  <a:schemeClr val="lt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891" name="Google Shape;1891;p44"/>
                <p:cNvSpPr/>
                <p:nvPr/>
              </p:nvSpPr>
              <p:spPr>
                <a:xfrm>
                  <a:off x="2571483" y="243110"/>
                  <a:ext cx="68040" cy="13320"/>
                </a:xfrm>
                <a:custGeom>
                  <a:avLst/>
                  <a:gdLst/>
                  <a:ahLst/>
                  <a:cxnLst/>
                  <a:rect l="l" t="t" r="r" b="b"/>
                  <a:pathLst>
                    <a:path w="189" h="37" extrusionOk="0">
                      <a:moveTo>
                        <a:pt x="0" y="37"/>
                      </a:moveTo>
                      <a:lnTo>
                        <a:pt x="189" y="37"/>
                      </a:lnTo>
                      <a:lnTo>
                        <a:pt x="189" y="0"/>
                      </a:lnTo>
                      <a:lnTo>
                        <a:pt x="0" y="0"/>
                      </a:lnTo>
                      <a:lnTo>
                        <a:pt x="0" y="37"/>
                      </a:lnTo>
                      <a:close/>
                    </a:path>
                  </a:pathLst>
                </a:custGeom>
                <a:solidFill>
                  <a:schemeClr val="lt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sp>
            <p:nvSpPr>
              <p:cNvPr id="1892" name="Google Shape;1892;p44"/>
              <p:cNvSpPr/>
              <p:nvPr/>
            </p:nvSpPr>
            <p:spPr>
              <a:xfrm rot="-188634">
                <a:off x="5827410" y="443294"/>
                <a:ext cx="105344" cy="132898"/>
              </a:xfrm>
              <a:custGeom>
                <a:avLst/>
                <a:gdLst/>
                <a:ahLst/>
                <a:cxnLst/>
                <a:rect l="l" t="t" r="r" b="b"/>
                <a:pathLst>
                  <a:path w="172" h="217" extrusionOk="0">
                    <a:moveTo>
                      <a:pt x="132" y="121"/>
                    </a:moveTo>
                    <a:cubicBezTo>
                      <a:pt x="121" y="160"/>
                      <a:pt x="91" y="186"/>
                      <a:pt x="66" y="179"/>
                    </a:cubicBezTo>
                    <a:cubicBezTo>
                      <a:pt x="42" y="172"/>
                      <a:pt x="30" y="134"/>
                      <a:pt x="41" y="96"/>
                    </a:cubicBezTo>
                    <a:cubicBezTo>
                      <a:pt x="47" y="76"/>
                      <a:pt x="58" y="58"/>
                      <a:pt x="71" y="48"/>
                    </a:cubicBezTo>
                    <a:cubicBezTo>
                      <a:pt x="77" y="43"/>
                      <a:pt x="87" y="37"/>
                      <a:pt x="98" y="37"/>
                    </a:cubicBezTo>
                    <a:cubicBezTo>
                      <a:pt x="101" y="37"/>
                      <a:pt x="104" y="37"/>
                      <a:pt x="107" y="38"/>
                    </a:cubicBezTo>
                    <a:cubicBezTo>
                      <a:pt x="131" y="45"/>
                      <a:pt x="143" y="83"/>
                      <a:pt x="132" y="121"/>
                    </a:cubicBezTo>
                    <a:moveTo>
                      <a:pt x="117" y="2"/>
                    </a:moveTo>
                    <a:cubicBezTo>
                      <a:pt x="94" y="-4"/>
                      <a:pt x="70" y="2"/>
                      <a:pt x="48" y="19"/>
                    </a:cubicBezTo>
                    <a:cubicBezTo>
                      <a:pt x="29" y="35"/>
                      <a:pt x="13" y="58"/>
                      <a:pt x="6" y="86"/>
                    </a:cubicBezTo>
                    <a:cubicBezTo>
                      <a:pt x="-11" y="145"/>
                      <a:pt x="11" y="202"/>
                      <a:pt x="56" y="215"/>
                    </a:cubicBezTo>
                    <a:cubicBezTo>
                      <a:pt x="62" y="216"/>
                      <a:pt x="69" y="217"/>
                      <a:pt x="75" y="217"/>
                    </a:cubicBezTo>
                    <a:cubicBezTo>
                      <a:pt x="114" y="217"/>
                      <a:pt x="153" y="183"/>
                      <a:pt x="167" y="132"/>
                    </a:cubicBezTo>
                    <a:cubicBezTo>
                      <a:pt x="184" y="72"/>
                      <a:pt x="162" y="15"/>
                      <a:pt x="117" y="2"/>
                    </a:cubicBezTo>
                    <a:close/>
                  </a:path>
                </a:pathLst>
              </a:custGeom>
              <a:solidFill>
                <a:schemeClr val="lt1"/>
              </a:solidFill>
              <a:ln w="19050" cap="flat" cmpd="sng">
                <a:solidFill>
                  <a:schemeClr val="accent4"/>
                </a:solidFill>
                <a:prstDash val="solid"/>
                <a:round/>
                <a:headEnd type="none" w="sm" len="sm"/>
                <a:tailEnd type="none" w="sm" len="sm"/>
              </a:ln>
            </p:spPr>
            <p:txBody>
              <a:bodyPr spcFirstLastPara="1" wrap="square" lIns="90000" tIns="33100" rIns="90000" bIns="331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nvGrpSpPr>
            <p:cNvPr id="1893" name="Google Shape;1893;p44"/>
            <p:cNvGrpSpPr/>
            <p:nvPr/>
          </p:nvGrpSpPr>
          <p:grpSpPr>
            <a:xfrm rot="-202936">
              <a:off x="13050893" y="1892306"/>
              <a:ext cx="2035734" cy="880198"/>
              <a:chOff x="2055537" y="1839868"/>
              <a:chExt cx="2035648" cy="880161"/>
            </a:xfrm>
          </p:grpSpPr>
          <p:grpSp>
            <p:nvGrpSpPr>
              <p:cNvPr id="1894" name="Google Shape;1894;p44"/>
              <p:cNvGrpSpPr/>
              <p:nvPr/>
            </p:nvGrpSpPr>
            <p:grpSpPr>
              <a:xfrm rot="166501">
                <a:off x="2073349" y="1887823"/>
                <a:ext cx="2000025" cy="784251"/>
                <a:chOff x="2434453" y="-70580"/>
                <a:chExt cx="1423964" cy="558366"/>
              </a:xfrm>
            </p:grpSpPr>
            <p:sp>
              <p:nvSpPr>
                <p:cNvPr id="1895" name="Google Shape;1895;p44"/>
                <p:cNvSpPr/>
                <p:nvPr/>
              </p:nvSpPr>
              <p:spPr>
                <a:xfrm rot="133222">
                  <a:off x="3507158" y="32891"/>
                  <a:ext cx="82080" cy="141480"/>
                </a:xfrm>
                <a:custGeom>
                  <a:avLst/>
                  <a:gdLst/>
                  <a:ahLst/>
                  <a:cxnLst/>
                  <a:rect l="l" t="t" r="r" b="b"/>
                  <a:pathLst>
                    <a:path w="228" h="393" extrusionOk="0">
                      <a:moveTo>
                        <a:pt x="153" y="209"/>
                      </a:moveTo>
                      <a:lnTo>
                        <a:pt x="46" y="213"/>
                      </a:lnTo>
                      <a:cubicBezTo>
                        <a:pt x="53" y="198"/>
                        <a:pt x="64" y="175"/>
                        <a:pt x="76" y="142"/>
                      </a:cubicBezTo>
                      <a:cubicBezTo>
                        <a:pt x="105" y="68"/>
                        <a:pt x="111" y="6"/>
                        <a:pt x="111" y="3"/>
                      </a:cubicBezTo>
                      <a:lnTo>
                        <a:pt x="78" y="0"/>
                      </a:lnTo>
                      <a:cubicBezTo>
                        <a:pt x="78" y="1"/>
                        <a:pt x="72" y="61"/>
                        <a:pt x="45" y="130"/>
                      </a:cubicBezTo>
                      <a:cubicBezTo>
                        <a:pt x="19" y="199"/>
                        <a:pt x="3" y="221"/>
                        <a:pt x="3" y="221"/>
                      </a:cubicBezTo>
                      <a:cubicBezTo>
                        <a:pt x="-1" y="226"/>
                        <a:pt x="-2" y="233"/>
                        <a:pt x="1" y="239"/>
                      </a:cubicBezTo>
                      <a:cubicBezTo>
                        <a:pt x="4" y="245"/>
                        <a:pt x="10" y="248"/>
                        <a:pt x="16" y="248"/>
                      </a:cubicBezTo>
                      <a:lnTo>
                        <a:pt x="17" y="248"/>
                      </a:lnTo>
                      <a:lnTo>
                        <a:pt x="143" y="243"/>
                      </a:lnTo>
                      <a:lnTo>
                        <a:pt x="101" y="383"/>
                      </a:lnTo>
                      <a:lnTo>
                        <a:pt x="133" y="393"/>
                      </a:lnTo>
                      <a:lnTo>
                        <a:pt x="228" y="79"/>
                      </a:lnTo>
                      <a:lnTo>
                        <a:pt x="196" y="70"/>
                      </a:lnTo>
                      <a:lnTo>
                        <a:pt x="153" y="209"/>
                      </a:ln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896" name="Google Shape;1896;p44"/>
                <p:cNvSpPr/>
                <p:nvPr/>
              </p:nvSpPr>
              <p:spPr>
                <a:xfrm>
                  <a:off x="2574363" y="201350"/>
                  <a:ext cx="65160" cy="13320"/>
                </a:xfrm>
                <a:custGeom>
                  <a:avLst/>
                  <a:gdLst/>
                  <a:ahLst/>
                  <a:cxnLst/>
                  <a:rect l="l" t="t" r="r" b="b"/>
                  <a:pathLst>
                    <a:path w="181" h="37" extrusionOk="0">
                      <a:moveTo>
                        <a:pt x="181" y="0"/>
                      </a:moveTo>
                      <a:lnTo>
                        <a:pt x="0" y="0"/>
                      </a:lnTo>
                      <a:lnTo>
                        <a:pt x="0" y="37"/>
                      </a:lnTo>
                      <a:lnTo>
                        <a:pt x="181" y="37"/>
                      </a:lnTo>
                      <a:lnTo>
                        <a:pt x="181" y="0"/>
                      </a:lnTo>
                      <a:close/>
                    </a:path>
                  </a:pathLst>
                </a:custGeom>
                <a:solidFill>
                  <a:schemeClr val="lt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897" name="Google Shape;1897;p44"/>
                <p:cNvSpPr/>
                <p:nvPr/>
              </p:nvSpPr>
              <p:spPr>
                <a:xfrm>
                  <a:off x="2571483" y="243110"/>
                  <a:ext cx="68040" cy="13320"/>
                </a:xfrm>
                <a:custGeom>
                  <a:avLst/>
                  <a:gdLst/>
                  <a:ahLst/>
                  <a:cxnLst/>
                  <a:rect l="l" t="t" r="r" b="b"/>
                  <a:pathLst>
                    <a:path w="189" h="37" extrusionOk="0">
                      <a:moveTo>
                        <a:pt x="0" y="37"/>
                      </a:moveTo>
                      <a:lnTo>
                        <a:pt x="189" y="37"/>
                      </a:lnTo>
                      <a:lnTo>
                        <a:pt x="189" y="0"/>
                      </a:lnTo>
                      <a:lnTo>
                        <a:pt x="0" y="0"/>
                      </a:lnTo>
                      <a:lnTo>
                        <a:pt x="0" y="37"/>
                      </a:lnTo>
                      <a:close/>
                    </a:path>
                  </a:pathLst>
                </a:custGeom>
                <a:solidFill>
                  <a:schemeClr val="lt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nvGrpSpPr>
                <p:cNvPr id="1898" name="Google Shape;1898;p44"/>
                <p:cNvGrpSpPr/>
                <p:nvPr/>
              </p:nvGrpSpPr>
              <p:grpSpPr>
                <a:xfrm>
                  <a:off x="2434453" y="177763"/>
                  <a:ext cx="86264" cy="102269"/>
                  <a:chOff x="6350953" y="2377900"/>
                  <a:chExt cx="86264" cy="102269"/>
                </a:xfrm>
              </p:grpSpPr>
              <p:sp>
                <p:nvSpPr>
                  <p:cNvPr id="1899" name="Google Shape;1899;p44"/>
                  <p:cNvSpPr/>
                  <p:nvPr/>
                </p:nvSpPr>
                <p:spPr>
                  <a:xfrm>
                    <a:off x="6350953" y="2388751"/>
                    <a:ext cx="85721" cy="91418"/>
                  </a:xfrm>
                  <a:custGeom>
                    <a:avLst/>
                    <a:gdLst/>
                    <a:ahLst/>
                    <a:cxnLst/>
                    <a:rect l="l" t="t" r="r" b="b"/>
                    <a:pathLst>
                      <a:path w="316" h="337" extrusionOk="0">
                        <a:moveTo>
                          <a:pt x="298" y="337"/>
                        </a:moveTo>
                        <a:cubicBezTo>
                          <a:pt x="293" y="337"/>
                          <a:pt x="288" y="335"/>
                          <a:pt x="285" y="331"/>
                        </a:cubicBezTo>
                        <a:lnTo>
                          <a:pt x="4" y="30"/>
                        </a:lnTo>
                        <a:cubicBezTo>
                          <a:pt x="-3" y="23"/>
                          <a:pt x="-2" y="12"/>
                          <a:pt x="5" y="5"/>
                        </a:cubicBezTo>
                        <a:cubicBezTo>
                          <a:pt x="12" y="-2"/>
                          <a:pt x="23" y="-1"/>
                          <a:pt x="30" y="6"/>
                        </a:cubicBezTo>
                        <a:lnTo>
                          <a:pt x="310" y="307"/>
                        </a:lnTo>
                        <a:cubicBezTo>
                          <a:pt x="317" y="314"/>
                          <a:pt x="317" y="325"/>
                          <a:pt x="310" y="332"/>
                        </a:cubicBezTo>
                        <a:cubicBezTo>
                          <a:pt x="306" y="335"/>
                          <a:pt x="302" y="337"/>
                          <a:pt x="298" y="337"/>
                        </a:cubicBez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900" name="Google Shape;1900;p44"/>
                  <p:cNvSpPr/>
                  <p:nvPr/>
                </p:nvSpPr>
                <p:spPr>
                  <a:xfrm>
                    <a:off x="6363703" y="2377900"/>
                    <a:ext cx="73514" cy="97115"/>
                  </a:xfrm>
                  <a:custGeom>
                    <a:avLst/>
                    <a:gdLst/>
                    <a:ahLst/>
                    <a:cxnLst/>
                    <a:rect l="l" t="t" r="r" b="b"/>
                    <a:pathLst>
                      <a:path w="271" h="358" extrusionOk="0">
                        <a:moveTo>
                          <a:pt x="17" y="358"/>
                        </a:moveTo>
                        <a:cubicBezTo>
                          <a:pt x="13" y="358"/>
                          <a:pt x="10" y="357"/>
                          <a:pt x="6" y="355"/>
                        </a:cubicBezTo>
                        <a:cubicBezTo>
                          <a:pt x="-1" y="349"/>
                          <a:pt x="-3" y="338"/>
                          <a:pt x="3" y="330"/>
                        </a:cubicBezTo>
                        <a:lnTo>
                          <a:pt x="239" y="7"/>
                        </a:lnTo>
                        <a:cubicBezTo>
                          <a:pt x="244" y="-1"/>
                          <a:pt x="255" y="-3"/>
                          <a:pt x="263" y="3"/>
                        </a:cubicBezTo>
                        <a:cubicBezTo>
                          <a:pt x="271" y="9"/>
                          <a:pt x="273" y="20"/>
                          <a:pt x="267" y="28"/>
                        </a:cubicBezTo>
                        <a:lnTo>
                          <a:pt x="31" y="351"/>
                        </a:lnTo>
                        <a:cubicBezTo>
                          <a:pt x="28" y="356"/>
                          <a:pt x="22" y="358"/>
                          <a:pt x="17" y="358"/>
                        </a:cubicBez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sp>
              <p:nvSpPr>
                <p:cNvPr id="1901" name="Google Shape;1901;p44"/>
                <p:cNvSpPr/>
                <p:nvPr/>
              </p:nvSpPr>
              <p:spPr>
                <a:xfrm rot="1299660">
                  <a:off x="2761019" y="141358"/>
                  <a:ext cx="63749" cy="29569"/>
                </a:xfrm>
                <a:custGeom>
                  <a:avLst/>
                  <a:gdLst/>
                  <a:ahLst/>
                  <a:cxnLst/>
                  <a:rect l="l" t="t" r="r" b="b"/>
                  <a:pathLst>
                    <a:path w="235" h="109" extrusionOk="0">
                      <a:moveTo>
                        <a:pt x="18" y="109"/>
                      </a:moveTo>
                      <a:cubicBezTo>
                        <a:pt x="11" y="109"/>
                        <a:pt x="4" y="105"/>
                        <a:pt x="1" y="98"/>
                      </a:cubicBezTo>
                      <a:cubicBezTo>
                        <a:pt x="-2" y="89"/>
                        <a:pt x="3" y="79"/>
                        <a:pt x="12" y="75"/>
                      </a:cubicBezTo>
                      <a:lnTo>
                        <a:pt x="211" y="1"/>
                      </a:lnTo>
                      <a:cubicBezTo>
                        <a:pt x="220" y="-2"/>
                        <a:pt x="231" y="2"/>
                        <a:pt x="234" y="11"/>
                      </a:cubicBezTo>
                      <a:cubicBezTo>
                        <a:pt x="237" y="21"/>
                        <a:pt x="233" y="31"/>
                        <a:pt x="224" y="34"/>
                      </a:cubicBezTo>
                      <a:lnTo>
                        <a:pt x="24" y="108"/>
                      </a:lnTo>
                      <a:cubicBezTo>
                        <a:pt x="22" y="109"/>
                        <a:pt x="20" y="109"/>
                        <a:pt x="18" y="109"/>
                      </a:cubicBezTo>
                      <a:close/>
                    </a:path>
                  </a:pathLst>
                </a:custGeom>
                <a:solidFill>
                  <a:schemeClr val="lt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902" name="Google Shape;1902;p44"/>
                <p:cNvSpPr/>
                <p:nvPr/>
              </p:nvSpPr>
              <p:spPr>
                <a:xfrm rot="1299660">
                  <a:off x="2954493" y="141356"/>
                  <a:ext cx="63749" cy="29569"/>
                </a:xfrm>
                <a:custGeom>
                  <a:avLst/>
                  <a:gdLst/>
                  <a:ahLst/>
                  <a:cxnLst/>
                  <a:rect l="l" t="t" r="r" b="b"/>
                  <a:pathLst>
                    <a:path w="235" h="109" extrusionOk="0">
                      <a:moveTo>
                        <a:pt x="18" y="109"/>
                      </a:moveTo>
                      <a:cubicBezTo>
                        <a:pt x="11" y="109"/>
                        <a:pt x="4" y="105"/>
                        <a:pt x="1" y="98"/>
                      </a:cubicBezTo>
                      <a:cubicBezTo>
                        <a:pt x="-2" y="89"/>
                        <a:pt x="3" y="79"/>
                        <a:pt x="12" y="75"/>
                      </a:cubicBezTo>
                      <a:lnTo>
                        <a:pt x="211" y="1"/>
                      </a:lnTo>
                      <a:cubicBezTo>
                        <a:pt x="220" y="-2"/>
                        <a:pt x="231" y="2"/>
                        <a:pt x="234" y="11"/>
                      </a:cubicBezTo>
                      <a:cubicBezTo>
                        <a:pt x="237" y="21"/>
                        <a:pt x="233" y="31"/>
                        <a:pt x="224" y="34"/>
                      </a:cubicBezTo>
                      <a:lnTo>
                        <a:pt x="24" y="108"/>
                      </a:lnTo>
                      <a:cubicBezTo>
                        <a:pt x="22" y="109"/>
                        <a:pt x="20" y="109"/>
                        <a:pt x="18" y="109"/>
                      </a:cubicBezTo>
                      <a:close/>
                    </a:path>
                  </a:pathLst>
                </a:custGeom>
                <a:solidFill>
                  <a:schemeClr val="lt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903" name="Google Shape;1903;p44"/>
                <p:cNvSpPr/>
                <p:nvPr/>
              </p:nvSpPr>
              <p:spPr>
                <a:xfrm>
                  <a:off x="2949528" y="24963"/>
                  <a:ext cx="74160" cy="69120"/>
                </a:xfrm>
                <a:custGeom>
                  <a:avLst/>
                  <a:gdLst/>
                  <a:ahLst/>
                  <a:cxnLst/>
                  <a:rect l="l" t="t" r="r" b="b"/>
                  <a:pathLst>
                    <a:path w="206" h="192" extrusionOk="0">
                      <a:moveTo>
                        <a:pt x="189" y="74"/>
                      </a:moveTo>
                      <a:lnTo>
                        <a:pt x="132" y="69"/>
                      </a:lnTo>
                      <a:lnTo>
                        <a:pt x="139" y="21"/>
                      </a:lnTo>
                      <a:cubicBezTo>
                        <a:pt x="141" y="11"/>
                        <a:pt x="134" y="1"/>
                        <a:pt x="124" y="0"/>
                      </a:cubicBezTo>
                      <a:cubicBezTo>
                        <a:pt x="114" y="-1"/>
                        <a:pt x="105" y="5"/>
                        <a:pt x="103" y="15"/>
                      </a:cubicBezTo>
                      <a:lnTo>
                        <a:pt x="96" y="66"/>
                      </a:lnTo>
                      <a:lnTo>
                        <a:pt x="19" y="59"/>
                      </a:lnTo>
                      <a:cubicBezTo>
                        <a:pt x="10" y="58"/>
                        <a:pt x="0" y="66"/>
                        <a:pt x="0" y="76"/>
                      </a:cubicBezTo>
                      <a:cubicBezTo>
                        <a:pt x="-1" y="86"/>
                        <a:pt x="6" y="95"/>
                        <a:pt x="16" y="95"/>
                      </a:cubicBezTo>
                      <a:lnTo>
                        <a:pt x="91" y="102"/>
                      </a:lnTo>
                      <a:lnTo>
                        <a:pt x="81" y="171"/>
                      </a:lnTo>
                      <a:cubicBezTo>
                        <a:pt x="79" y="181"/>
                        <a:pt x="86" y="190"/>
                        <a:pt x="96" y="191"/>
                      </a:cubicBezTo>
                      <a:cubicBezTo>
                        <a:pt x="97" y="192"/>
                        <a:pt x="98" y="192"/>
                        <a:pt x="99" y="192"/>
                      </a:cubicBezTo>
                      <a:cubicBezTo>
                        <a:pt x="108" y="192"/>
                        <a:pt x="116" y="185"/>
                        <a:pt x="117" y="176"/>
                      </a:cubicBezTo>
                      <a:lnTo>
                        <a:pt x="127" y="105"/>
                      </a:lnTo>
                      <a:lnTo>
                        <a:pt x="186" y="110"/>
                      </a:lnTo>
                      <a:cubicBezTo>
                        <a:pt x="187" y="110"/>
                        <a:pt x="187" y="110"/>
                        <a:pt x="188" y="110"/>
                      </a:cubicBezTo>
                      <a:cubicBezTo>
                        <a:pt x="197" y="110"/>
                        <a:pt x="205" y="103"/>
                        <a:pt x="206" y="94"/>
                      </a:cubicBezTo>
                      <a:cubicBezTo>
                        <a:pt x="207" y="83"/>
                        <a:pt x="199" y="75"/>
                        <a:pt x="189" y="74"/>
                      </a:cubicBezTo>
                      <a:close/>
                    </a:path>
                  </a:pathLst>
                </a:custGeom>
                <a:solidFill>
                  <a:schemeClr val="lt1"/>
                </a:solidFill>
                <a:ln>
                  <a:noFill/>
                </a:ln>
              </p:spPr>
              <p:txBody>
                <a:bodyPr spcFirstLastPara="1" wrap="square" lIns="90000" tIns="24100" rIns="90000" bIns="241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904" name="Google Shape;1904;p44"/>
                <p:cNvSpPr/>
                <p:nvPr/>
              </p:nvSpPr>
              <p:spPr>
                <a:xfrm rot="-640992">
                  <a:off x="3068674" y="-41659"/>
                  <a:ext cx="330949" cy="202367"/>
                </a:xfrm>
                <a:custGeom>
                  <a:avLst/>
                  <a:gdLst/>
                  <a:ahLst/>
                  <a:cxnLst/>
                  <a:rect l="l" t="t" r="r" b="b"/>
                  <a:pathLst>
                    <a:path w="1220" h="746" extrusionOk="0">
                      <a:moveTo>
                        <a:pt x="199" y="746"/>
                      </a:moveTo>
                      <a:cubicBezTo>
                        <a:pt x="197" y="746"/>
                        <a:pt x="196" y="746"/>
                        <a:pt x="194" y="745"/>
                      </a:cubicBezTo>
                      <a:cubicBezTo>
                        <a:pt x="187" y="743"/>
                        <a:pt x="181" y="736"/>
                        <a:pt x="181" y="728"/>
                      </a:cubicBezTo>
                      <a:lnTo>
                        <a:pt x="179" y="339"/>
                      </a:lnTo>
                      <a:lnTo>
                        <a:pt x="16" y="312"/>
                      </a:lnTo>
                      <a:cubicBezTo>
                        <a:pt x="6" y="311"/>
                        <a:pt x="-1" y="302"/>
                        <a:pt x="1" y="292"/>
                      </a:cubicBezTo>
                      <a:cubicBezTo>
                        <a:pt x="3" y="282"/>
                        <a:pt x="12" y="276"/>
                        <a:pt x="21" y="277"/>
                      </a:cubicBezTo>
                      <a:lnTo>
                        <a:pt x="199" y="307"/>
                      </a:lnTo>
                      <a:cubicBezTo>
                        <a:pt x="207" y="308"/>
                        <a:pt x="214" y="315"/>
                        <a:pt x="214" y="324"/>
                      </a:cubicBezTo>
                      <a:lnTo>
                        <a:pt x="216" y="660"/>
                      </a:lnTo>
                      <a:lnTo>
                        <a:pt x="573" y="9"/>
                      </a:lnTo>
                      <a:cubicBezTo>
                        <a:pt x="576" y="3"/>
                        <a:pt x="583" y="-1"/>
                        <a:pt x="591" y="0"/>
                      </a:cubicBezTo>
                      <a:lnTo>
                        <a:pt x="1205" y="101"/>
                      </a:lnTo>
                      <a:cubicBezTo>
                        <a:pt x="1215" y="103"/>
                        <a:pt x="1221" y="112"/>
                        <a:pt x="1220" y="122"/>
                      </a:cubicBezTo>
                      <a:cubicBezTo>
                        <a:pt x="1218" y="131"/>
                        <a:pt x="1209" y="138"/>
                        <a:pt x="1200" y="136"/>
                      </a:cubicBezTo>
                      <a:lnTo>
                        <a:pt x="598" y="37"/>
                      </a:lnTo>
                      <a:lnTo>
                        <a:pt x="214" y="737"/>
                      </a:lnTo>
                      <a:cubicBezTo>
                        <a:pt x="211" y="742"/>
                        <a:pt x="205" y="746"/>
                        <a:pt x="199" y="746"/>
                      </a:cubicBez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905" name="Google Shape;1905;p44"/>
                <p:cNvSpPr/>
                <p:nvPr/>
              </p:nvSpPr>
              <p:spPr>
                <a:xfrm>
                  <a:off x="3328515" y="-7395"/>
                  <a:ext cx="52898" cy="64562"/>
                </a:xfrm>
                <a:custGeom>
                  <a:avLst/>
                  <a:gdLst/>
                  <a:ahLst/>
                  <a:cxnLst/>
                  <a:rect l="l" t="t" r="r" b="b"/>
                  <a:pathLst>
                    <a:path w="195" h="238" extrusionOk="0">
                      <a:moveTo>
                        <a:pt x="177" y="238"/>
                      </a:moveTo>
                      <a:lnTo>
                        <a:pt x="17" y="238"/>
                      </a:lnTo>
                      <a:cubicBezTo>
                        <a:pt x="10" y="238"/>
                        <a:pt x="3" y="233"/>
                        <a:pt x="1" y="226"/>
                      </a:cubicBezTo>
                      <a:cubicBezTo>
                        <a:pt x="-2" y="219"/>
                        <a:pt x="1" y="211"/>
                        <a:pt x="6" y="206"/>
                      </a:cubicBezTo>
                      <a:cubicBezTo>
                        <a:pt x="35" y="183"/>
                        <a:pt x="107" y="114"/>
                        <a:pt x="97" y="68"/>
                      </a:cubicBezTo>
                      <a:cubicBezTo>
                        <a:pt x="95" y="53"/>
                        <a:pt x="89" y="44"/>
                        <a:pt x="80" y="39"/>
                      </a:cubicBezTo>
                      <a:cubicBezTo>
                        <a:pt x="67" y="32"/>
                        <a:pt x="48" y="36"/>
                        <a:pt x="42" y="38"/>
                      </a:cubicBezTo>
                      <a:cubicBezTo>
                        <a:pt x="33" y="42"/>
                        <a:pt x="23" y="37"/>
                        <a:pt x="19" y="28"/>
                      </a:cubicBezTo>
                      <a:cubicBezTo>
                        <a:pt x="16" y="19"/>
                        <a:pt x="20" y="9"/>
                        <a:pt x="29" y="5"/>
                      </a:cubicBezTo>
                      <a:cubicBezTo>
                        <a:pt x="33" y="4"/>
                        <a:pt x="67" y="-8"/>
                        <a:pt x="97" y="8"/>
                      </a:cubicBezTo>
                      <a:cubicBezTo>
                        <a:pt x="115" y="18"/>
                        <a:pt x="127" y="36"/>
                        <a:pt x="132" y="61"/>
                      </a:cubicBezTo>
                      <a:cubicBezTo>
                        <a:pt x="142" y="112"/>
                        <a:pt x="98" y="168"/>
                        <a:pt x="63" y="202"/>
                      </a:cubicBezTo>
                      <a:lnTo>
                        <a:pt x="177" y="202"/>
                      </a:lnTo>
                      <a:cubicBezTo>
                        <a:pt x="187" y="202"/>
                        <a:pt x="195" y="210"/>
                        <a:pt x="195" y="220"/>
                      </a:cubicBezTo>
                      <a:cubicBezTo>
                        <a:pt x="195" y="230"/>
                        <a:pt x="187" y="238"/>
                        <a:pt x="177" y="238"/>
                      </a:cubicBezTo>
                      <a:close/>
                    </a:path>
                  </a:pathLst>
                </a:custGeom>
                <a:solidFill>
                  <a:schemeClr val="lt1"/>
                </a:solidFill>
                <a:ln>
                  <a:noFill/>
                </a:ln>
              </p:spPr>
              <p:txBody>
                <a:bodyPr spcFirstLastPara="1" wrap="square" lIns="90000" tIns="40675" rIns="90000" bIns="4067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906" name="Google Shape;1906;p44"/>
                <p:cNvSpPr/>
                <p:nvPr/>
              </p:nvSpPr>
              <p:spPr>
                <a:xfrm rot="1299660">
                  <a:off x="3384618" y="141356"/>
                  <a:ext cx="63749" cy="29569"/>
                </a:xfrm>
                <a:custGeom>
                  <a:avLst/>
                  <a:gdLst/>
                  <a:ahLst/>
                  <a:cxnLst/>
                  <a:rect l="l" t="t" r="r" b="b"/>
                  <a:pathLst>
                    <a:path w="235" h="109" extrusionOk="0">
                      <a:moveTo>
                        <a:pt x="18" y="109"/>
                      </a:moveTo>
                      <a:cubicBezTo>
                        <a:pt x="11" y="109"/>
                        <a:pt x="4" y="105"/>
                        <a:pt x="1" y="98"/>
                      </a:cubicBezTo>
                      <a:cubicBezTo>
                        <a:pt x="-2" y="89"/>
                        <a:pt x="3" y="79"/>
                        <a:pt x="12" y="75"/>
                      </a:cubicBezTo>
                      <a:lnTo>
                        <a:pt x="211" y="1"/>
                      </a:lnTo>
                      <a:cubicBezTo>
                        <a:pt x="220" y="-2"/>
                        <a:pt x="231" y="2"/>
                        <a:pt x="234" y="11"/>
                      </a:cubicBezTo>
                      <a:cubicBezTo>
                        <a:pt x="237" y="21"/>
                        <a:pt x="233" y="31"/>
                        <a:pt x="224" y="34"/>
                      </a:cubicBezTo>
                      <a:lnTo>
                        <a:pt x="24" y="108"/>
                      </a:lnTo>
                      <a:cubicBezTo>
                        <a:pt x="22" y="109"/>
                        <a:pt x="20" y="109"/>
                        <a:pt x="18" y="109"/>
                      </a:cubicBezTo>
                      <a:close/>
                    </a:path>
                  </a:pathLst>
                </a:custGeom>
                <a:solidFill>
                  <a:schemeClr val="lt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907" name="Google Shape;1907;p44"/>
                <p:cNvSpPr/>
                <p:nvPr/>
              </p:nvSpPr>
              <p:spPr>
                <a:xfrm rot="-2037133">
                  <a:off x="3607426" y="113949"/>
                  <a:ext cx="94945" cy="84365"/>
                </a:xfrm>
                <a:custGeom>
                  <a:avLst/>
                  <a:gdLst/>
                  <a:ahLst/>
                  <a:cxnLst/>
                  <a:rect l="l" t="t" r="r" b="b"/>
                  <a:pathLst>
                    <a:path w="350" h="311" extrusionOk="0">
                      <a:moveTo>
                        <a:pt x="228" y="311"/>
                      </a:moveTo>
                      <a:cubicBezTo>
                        <a:pt x="224" y="311"/>
                        <a:pt x="220" y="309"/>
                        <a:pt x="216" y="306"/>
                      </a:cubicBezTo>
                      <a:cubicBezTo>
                        <a:pt x="207" y="298"/>
                        <a:pt x="201" y="286"/>
                        <a:pt x="201" y="273"/>
                      </a:cubicBezTo>
                      <a:cubicBezTo>
                        <a:pt x="200" y="246"/>
                        <a:pt x="219" y="212"/>
                        <a:pt x="242" y="180"/>
                      </a:cubicBezTo>
                      <a:cubicBezTo>
                        <a:pt x="169" y="214"/>
                        <a:pt x="82" y="235"/>
                        <a:pt x="35" y="207"/>
                      </a:cubicBezTo>
                      <a:cubicBezTo>
                        <a:pt x="14" y="195"/>
                        <a:pt x="-9" y="168"/>
                        <a:pt x="4" y="110"/>
                      </a:cubicBezTo>
                      <a:cubicBezTo>
                        <a:pt x="21" y="38"/>
                        <a:pt x="74" y="-1"/>
                        <a:pt x="147" y="0"/>
                      </a:cubicBezTo>
                      <a:cubicBezTo>
                        <a:pt x="220" y="3"/>
                        <a:pt x="293" y="45"/>
                        <a:pt x="300" y="89"/>
                      </a:cubicBezTo>
                      <a:cubicBezTo>
                        <a:pt x="302" y="99"/>
                        <a:pt x="295" y="108"/>
                        <a:pt x="286" y="110"/>
                      </a:cubicBezTo>
                      <a:cubicBezTo>
                        <a:pt x="276" y="111"/>
                        <a:pt x="267" y="105"/>
                        <a:pt x="265" y="95"/>
                      </a:cubicBezTo>
                      <a:cubicBezTo>
                        <a:pt x="262" y="73"/>
                        <a:pt x="207" y="38"/>
                        <a:pt x="146" y="36"/>
                      </a:cubicBezTo>
                      <a:cubicBezTo>
                        <a:pt x="106" y="35"/>
                        <a:pt x="55" y="48"/>
                        <a:pt x="39" y="118"/>
                      </a:cubicBezTo>
                      <a:cubicBezTo>
                        <a:pt x="29" y="163"/>
                        <a:pt x="47" y="173"/>
                        <a:pt x="52" y="177"/>
                      </a:cubicBezTo>
                      <a:cubicBezTo>
                        <a:pt x="106" y="207"/>
                        <a:pt x="263" y="143"/>
                        <a:pt x="320" y="90"/>
                      </a:cubicBezTo>
                      <a:cubicBezTo>
                        <a:pt x="327" y="84"/>
                        <a:pt x="338" y="84"/>
                        <a:pt x="345" y="91"/>
                      </a:cubicBezTo>
                      <a:cubicBezTo>
                        <a:pt x="352" y="98"/>
                        <a:pt x="352" y="109"/>
                        <a:pt x="345" y="116"/>
                      </a:cubicBezTo>
                      <a:cubicBezTo>
                        <a:pt x="302" y="157"/>
                        <a:pt x="235" y="236"/>
                        <a:pt x="236" y="272"/>
                      </a:cubicBezTo>
                      <a:cubicBezTo>
                        <a:pt x="236" y="277"/>
                        <a:pt x="238" y="279"/>
                        <a:pt x="240" y="280"/>
                      </a:cubicBezTo>
                      <a:cubicBezTo>
                        <a:pt x="247" y="286"/>
                        <a:pt x="248" y="297"/>
                        <a:pt x="241" y="305"/>
                      </a:cubicBezTo>
                      <a:cubicBezTo>
                        <a:pt x="238" y="309"/>
                        <a:pt x="233" y="311"/>
                        <a:pt x="228" y="311"/>
                      </a:cubicBez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908" name="Google Shape;1908;p44"/>
                <p:cNvSpPr/>
                <p:nvPr/>
              </p:nvSpPr>
              <p:spPr>
                <a:xfrm rot="-188775">
                  <a:off x="3728167" y="117162"/>
                  <a:ext cx="57240" cy="77924"/>
                </a:xfrm>
                <a:custGeom>
                  <a:avLst/>
                  <a:gdLst/>
                  <a:ahLst/>
                  <a:cxnLst/>
                  <a:rect l="l" t="t" r="r" b="b"/>
                  <a:pathLst>
                    <a:path w="280" h="1502" extrusionOk="0">
                      <a:moveTo>
                        <a:pt x="38" y="837"/>
                      </a:moveTo>
                      <a:cubicBezTo>
                        <a:pt x="50" y="418"/>
                        <a:pt x="278" y="22"/>
                        <a:pt x="280" y="18"/>
                      </a:cubicBezTo>
                      <a:lnTo>
                        <a:pt x="249" y="0"/>
                      </a:lnTo>
                      <a:cubicBezTo>
                        <a:pt x="246" y="4"/>
                        <a:pt x="14" y="407"/>
                        <a:pt x="1" y="836"/>
                      </a:cubicBezTo>
                      <a:cubicBezTo>
                        <a:pt x="-12" y="1268"/>
                        <a:pt x="237" y="1493"/>
                        <a:pt x="248" y="1502"/>
                      </a:cubicBezTo>
                      <a:lnTo>
                        <a:pt x="272" y="1475"/>
                      </a:lnTo>
                      <a:cubicBezTo>
                        <a:pt x="270" y="1473"/>
                        <a:pt x="25" y="1252"/>
                        <a:pt x="38" y="837"/>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909" name="Google Shape;1909;p44"/>
                <p:cNvSpPr/>
                <p:nvPr/>
              </p:nvSpPr>
              <p:spPr>
                <a:xfrm rot="-2700000">
                  <a:off x="2826020" y="93208"/>
                  <a:ext cx="109322" cy="125870"/>
                </a:xfrm>
                <a:custGeom>
                  <a:avLst/>
                  <a:gdLst/>
                  <a:ahLst/>
                  <a:cxnLst/>
                  <a:rect l="l" t="t" r="r" b="b"/>
                  <a:pathLst>
                    <a:path w="403" h="464" extrusionOk="0">
                      <a:moveTo>
                        <a:pt x="236" y="464"/>
                      </a:moveTo>
                      <a:cubicBezTo>
                        <a:pt x="194" y="464"/>
                        <a:pt x="151" y="445"/>
                        <a:pt x="115" y="408"/>
                      </a:cubicBezTo>
                      <a:cubicBezTo>
                        <a:pt x="108" y="402"/>
                        <a:pt x="108" y="390"/>
                        <a:pt x="115" y="383"/>
                      </a:cubicBezTo>
                      <a:cubicBezTo>
                        <a:pt x="122" y="377"/>
                        <a:pt x="133" y="377"/>
                        <a:pt x="140" y="384"/>
                      </a:cubicBezTo>
                      <a:cubicBezTo>
                        <a:pt x="195" y="440"/>
                        <a:pt x="247" y="432"/>
                        <a:pt x="273" y="422"/>
                      </a:cubicBezTo>
                      <a:cubicBezTo>
                        <a:pt x="310" y="409"/>
                        <a:pt x="338" y="376"/>
                        <a:pt x="340" y="343"/>
                      </a:cubicBezTo>
                      <a:cubicBezTo>
                        <a:pt x="342" y="317"/>
                        <a:pt x="329" y="296"/>
                        <a:pt x="302" y="281"/>
                      </a:cubicBezTo>
                      <a:cubicBezTo>
                        <a:pt x="222" y="237"/>
                        <a:pt x="78" y="356"/>
                        <a:pt x="30" y="406"/>
                      </a:cubicBezTo>
                      <a:cubicBezTo>
                        <a:pt x="23" y="413"/>
                        <a:pt x="12" y="413"/>
                        <a:pt x="5" y="406"/>
                      </a:cubicBezTo>
                      <a:cubicBezTo>
                        <a:pt x="1" y="403"/>
                        <a:pt x="0" y="398"/>
                        <a:pt x="0" y="394"/>
                      </a:cubicBezTo>
                      <a:cubicBezTo>
                        <a:pt x="0" y="389"/>
                        <a:pt x="1" y="385"/>
                        <a:pt x="5" y="381"/>
                      </a:cubicBezTo>
                      <a:lnTo>
                        <a:pt x="373" y="5"/>
                      </a:lnTo>
                      <a:cubicBezTo>
                        <a:pt x="380" y="-2"/>
                        <a:pt x="391" y="-2"/>
                        <a:pt x="398" y="5"/>
                      </a:cubicBezTo>
                      <a:cubicBezTo>
                        <a:pt x="405" y="12"/>
                        <a:pt x="405" y="23"/>
                        <a:pt x="398" y="30"/>
                      </a:cubicBezTo>
                      <a:lnTo>
                        <a:pt x="175" y="258"/>
                      </a:lnTo>
                      <a:cubicBezTo>
                        <a:pt x="224" y="236"/>
                        <a:pt x="276" y="226"/>
                        <a:pt x="319" y="250"/>
                      </a:cubicBezTo>
                      <a:cubicBezTo>
                        <a:pt x="358" y="272"/>
                        <a:pt x="378" y="306"/>
                        <a:pt x="376" y="345"/>
                      </a:cubicBezTo>
                      <a:cubicBezTo>
                        <a:pt x="372" y="392"/>
                        <a:pt x="335" y="437"/>
                        <a:pt x="285" y="456"/>
                      </a:cubicBezTo>
                      <a:cubicBezTo>
                        <a:pt x="269" y="462"/>
                        <a:pt x="253" y="464"/>
                        <a:pt x="236" y="464"/>
                      </a:cubicBez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910" name="Google Shape;1910;p44"/>
                <p:cNvSpPr/>
                <p:nvPr/>
              </p:nvSpPr>
              <p:spPr>
                <a:xfrm rot="-2700000">
                  <a:off x="3179482" y="93208"/>
                  <a:ext cx="109322" cy="125870"/>
                </a:xfrm>
                <a:custGeom>
                  <a:avLst/>
                  <a:gdLst/>
                  <a:ahLst/>
                  <a:cxnLst/>
                  <a:rect l="l" t="t" r="r" b="b"/>
                  <a:pathLst>
                    <a:path w="403" h="464" extrusionOk="0">
                      <a:moveTo>
                        <a:pt x="236" y="464"/>
                      </a:moveTo>
                      <a:cubicBezTo>
                        <a:pt x="194" y="464"/>
                        <a:pt x="151" y="445"/>
                        <a:pt x="115" y="408"/>
                      </a:cubicBezTo>
                      <a:cubicBezTo>
                        <a:pt x="108" y="402"/>
                        <a:pt x="108" y="390"/>
                        <a:pt x="115" y="383"/>
                      </a:cubicBezTo>
                      <a:cubicBezTo>
                        <a:pt x="122" y="377"/>
                        <a:pt x="133" y="377"/>
                        <a:pt x="140" y="384"/>
                      </a:cubicBezTo>
                      <a:cubicBezTo>
                        <a:pt x="195" y="440"/>
                        <a:pt x="247" y="432"/>
                        <a:pt x="273" y="422"/>
                      </a:cubicBezTo>
                      <a:cubicBezTo>
                        <a:pt x="310" y="409"/>
                        <a:pt x="338" y="376"/>
                        <a:pt x="340" y="343"/>
                      </a:cubicBezTo>
                      <a:cubicBezTo>
                        <a:pt x="342" y="317"/>
                        <a:pt x="329" y="296"/>
                        <a:pt x="302" y="281"/>
                      </a:cubicBezTo>
                      <a:cubicBezTo>
                        <a:pt x="222" y="237"/>
                        <a:pt x="78" y="356"/>
                        <a:pt x="30" y="406"/>
                      </a:cubicBezTo>
                      <a:cubicBezTo>
                        <a:pt x="23" y="413"/>
                        <a:pt x="12" y="413"/>
                        <a:pt x="5" y="406"/>
                      </a:cubicBezTo>
                      <a:cubicBezTo>
                        <a:pt x="1" y="403"/>
                        <a:pt x="0" y="398"/>
                        <a:pt x="0" y="394"/>
                      </a:cubicBezTo>
                      <a:cubicBezTo>
                        <a:pt x="0" y="389"/>
                        <a:pt x="1" y="385"/>
                        <a:pt x="5" y="381"/>
                      </a:cubicBezTo>
                      <a:lnTo>
                        <a:pt x="373" y="5"/>
                      </a:lnTo>
                      <a:cubicBezTo>
                        <a:pt x="380" y="-2"/>
                        <a:pt x="391" y="-2"/>
                        <a:pt x="398" y="5"/>
                      </a:cubicBezTo>
                      <a:cubicBezTo>
                        <a:pt x="405" y="12"/>
                        <a:pt x="405" y="23"/>
                        <a:pt x="398" y="30"/>
                      </a:cubicBezTo>
                      <a:lnTo>
                        <a:pt x="175" y="258"/>
                      </a:lnTo>
                      <a:cubicBezTo>
                        <a:pt x="224" y="236"/>
                        <a:pt x="276" y="226"/>
                        <a:pt x="319" y="250"/>
                      </a:cubicBezTo>
                      <a:cubicBezTo>
                        <a:pt x="358" y="272"/>
                        <a:pt x="378" y="306"/>
                        <a:pt x="376" y="345"/>
                      </a:cubicBezTo>
                      <a:cubicBezTo>
                        <a:pt x="372" y="392"/>
                        <a:pt x="335" y="437"/>
                        <a:pt x="285" y="456"/>
                      </a:cubicBezTo>
                      <a:cubicBezTo>
                        <a:pt x="269" y="462"/>
                        <a:pt x="253" y="464"/>
                        <a:pt x="236" y="464"/>
                      </a:cubicBez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911" name="Google Shape;1911;p44"/>
                <p:cNvSpPr/>
                <p:nvPr/>
              </p:nvSpPr>
              <p:spPr>
                <a:xfrm rot="18760">
                  <a:off x="2717072" y="239051"/>
                  <a:ext cx="1141275" cy="29571"/>
                </a:xfrm>
                <a:custGeom>
                  <a:avLst/>
                  <a:gdLst/>
                  <a:ahLst/>
                  <a:cxnLst/>
                  <a:rect l="l" t="t" r="r" b="b"/>
                  <a:pathLst>
                    <a:path w="235" h="109" extrusionOk="0">
                      <a:moveTo>
                        <a:pt x="18" y="109"/>
                      </a:moveTo>
                      <a:cubicBezTo>
                        <a:pt x="11" y="109"/>
                        <a:pt x="4" y="105"/>
                        <a:pt x="1" y="98"/>
                      </a:cubicBezTo>
                      <a:cubicBezTo>
                        <a:pt x="-2" y="89"/>
                        <a:pt x="3" y="79"/>
                        <a:pt x="12" y="75"/>
                      </a:cubicBezTo>
                      <a:lnTo>
                        <a:pt x="211" y="1"/>
                      </a:lnTo>
                      <a:cubicBezTo>
                        <a:pt x="220" y="-2"/>
                        <a:pt x="231" y="2"/>
                        <a:pt x="234" y="11"/>
                      </a:cubicBezTo>
                      <a:cubicBezTo>
                        <a:pt x="237" y="21"/>
                        <a:pt x="233" y="31"/>
                        <a:pt x="224" y="34"/>
                      </a:cubicBezTo>
                      <a:lnTo>
                        <a:pt x="24" y="108"/>
                      </a:lnTo>
                      <a:cubicBezTo>
                        <a:pt x="22" y="109"/>
                        <a:pt x="20" y="109"/>
                        <a:pt x="18" y="109"/>
                      </a:cubicBezTo>
                      <a:close/>
                    </a:path>
                  </a:pathLst>
                </a:custGeom>
                <a:solidFill>
                  <a:schemeClr val="lt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912" name="Google Shape;1912;p44"/>
                <p:cNvSpPr/>
                <p:nvPr/>
              </p:nvSpPr>
              <p:spPr>
                <a:xfrm rot="-188644">
                  <a:off x="3163454" y="320997"/>
                  <a:ext cx="111342" cy="140404"/>
                </a:xfrm>
                <a:custGeom>
                  <a:avLst/>
                  <a:gdLst/>
                  <a:ahLst/>
                  <a:cxnLst/>
                  <a:rect l="l" t="t" r="r" b="b"/>
                  <a:pathLst>
                    <a:path w="249" h="314" extrusionOk="0">
                      <a:moveTo>
                        <a:pt x="156" y="144"/>
                      </a:moveTo>
                      <a:cubicBezTo>
                        <a:pt x="124" y="167"/>
                        <a:pt x="93" y="184"/>
                        <a:pt x="68" y="197"/>
                      </a:cubicBezTo>
                      <a:cubicBezTo>
                        <a:pt x="27" y="219"/>
                        <a:pt x="3" y="233"/>
                        <a:pt x="1" y="255"/>
                      </a:cubicBezTo>
                      <a:cubicBezTo>
                        <a:pt x="-1" y="266"/>
                        <a:pt x="4" y="277"/>
                        <a:pt x="15" y="286"/>
                      </a:cubicBezTo>
                      <a:cubicBezTo>
                        <a:pt x="42" y="310"/>
                        <a:pt x="113" y="314"/>
                        <a:pt x="163" y="314"/>
                      </a:cubicBezTo>
                      <a:cubicBezTo>
                        <a:pt x="185" y="314"/>
                        <a:pt x="204" y="313"/>
                        <a:pt x="212" y="313"/>
                      </a:cubicBezTo>
                      <a:lnTo>
                        <a:pt x="210" y="276"/>
                      </a:lnTo>
                      <a:cubicBezTo>
                        <a:pt x="153" y="279"/>
                        <a:pt x="65" y="277"/>
                        <a:pt x="39" y="258"/>
                      </a:cubicBezTo>
                      <a:cubicBezTo>
                        <a:pt x="46" y="251"/>
                        <a:pt x="68" y="239"/>
                        <a:pt x="85" y="230"/>
                      </a:cubicBezTo>
                      <a:cubicBezTo>
                        <a:pt x="111" y="215"/>
                        <a:pt x="144" y="198"/>
                        <a:pt x="178" y="174"/>
                      </a:cubicBezTo>
                      <a:cubicBezTo>
                        <a:pt x="226" y="139"/>
                        <a:pt x="250" y="107"/>
                        <a:pt x="249" y="76"/>
                      </a:cubicBezTo>
                      <a:cubicBezTo>
                        <a:pt x="249" y="43"/>
                        <a:pt x="223" y="22"/>
                        <a:pt x="204" y="8"/>
                      </a:cubicBezTo>
                      <a:cubicBezTo>
                        <a:pt x="192" y="-1"/>
                        <a:pt x="178" y="-3"/>
                        <a:pt x="165" y="2"/>
                      </a:cubicBezTo>
                      <a:cubicBezTo>
                        <a:pt x="124" y="15"/>
                        <a:pt x="98" y="90"/>
                        <a:pt x="93" y="105"/>
                      </a:cubicBezTo>
                      <a:lnTo>
                        <a:pt x="127" y="116"/>
                      </a:lnTo>
                      <a:cubicBezTo>
                        <a:pt x="137" y="87"/>
                        <a:pt x="159" y="42"/>
                        <a:pt x="176" y="36"/>
                      </a:cubicBezTo>
                      <a:cubicBezTo>
                        <a:pt x="178" y="36"/>
                        <a:pt x="180" y="36"/>
                        <a:pt x="183" y="38"/>
                      </a:cubicBezTo>
                      <a:cubicBezTo>
                        <a:pt x="203" y="52"/>
                        <a:pt x="213" y="65"/>
                        <a:pt x="213" y="76"/>
                      </a:cubicBezTo>
                      <a:cubicBezTo>
                        <a:pt x="213" y="89"/>
                        <a:pt x="203" y="110"/>
                        <a:pt x="156" y="144"/>
                      </a:cubicBezTo>
                      <a:close/>
                    </a:path>
                  </a:pathLst>
                </a:custGeom>
                <a:solidFill>
                  <a:schemeClr val="lt1"/>
                </a:solidFill>
                <a:ln w="9525" cap="rnd" cmpd="sng">
                  <a:solidFill>
                    <a:schemeClr val="accent4"/>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913" name="Google Shape;1913;p44"/>
                <p:cNvSpPr/>
                <p:nvPr/>
              </p:nvSpPr>
              <p:spPr>
                <a:xfrm rot="-2037133">
                  <a:off x="3305326" y="384099"/>
                  <a:ext cx="94945" cy="84365"/>
                </a:xfrm>
                <a:custGeom>
                  <a:avLst/>
                  <a:gdLst/>
                  <a:ahLst/>
                  <a:cxnLst/>
                  <a:rect l="l" t="t" r="r" b="b"/>
                  <a:pathLst>
                    <a:path w="350" h="311" extrusionOk="0">
                      <a:moveTo>
                        <a:pt x="228" y="311"/>
                      </a:moveTo>
                      <a:cubicBezTo>
                        <a:pt x="224" y="311"/>
                        <a:pt x="220" y="309"/>
                        <a:pt x="216" y="306"/>
                      </a:cubicBezTo>
                      <a:cubicBezTo>
                        <a:pt x="207" y="298"/>
                        <a:pt x="201" y="286"/>
                        <a:pt x="201" y="273"/>
                      </a:cubicBezTo>
                      <a:cubicBezTo>
                        <a:pt x="200" y="246"/>
                        <a:pt x="219" y="212"/>
                        <a:pt x="242" y="180"/>
                      </a:cubicBezTo>
                      <a:cubicBezTo>
                        <a:pt x="169" y="214"/>
                        <a:pt x="82" y="235"/>
                        <a:pt x="35" y="207"/>
                      </a:cubicBezTo>
                      <a:cubicBezTo>
                        <a:pt x="14" y="195"/>
                        <a:pt x="-9" y="168"/>
                        <a:pt x="4" y="110"/>
                      </a:cubicBezTo>
                      <a:cubicBezTo>
                        <a:pt x="21" y="38"/>
                        <a:pt x="74" y="-1"/>
                        <a:pt x="147" y="0"/>
                      </a:cubicBezTo>
                      <a:cubicBezTo>
                        <a:pt x="220" y="3"/>
                        <a:pt x="293" y="45"/>
                        <a:pt x="300" y="89"/>
                      </a:cubicBezTo>
                      <a:cubicBezTo>
                        <a:pt x="302" y="99"/>
                        <a:pt x="295" y="108"/>
                        <a:pt x="286" y="110"/>
                      </a:cubicBezTo>
                      <a:cubicBezTo>
                        <a:pt x="276" y="111"/>
                        <a:pt x="267" y="105"/>
                        <a:pt x="265" y="95"/>
                      </a:cubicBezTo>
                      <a:cubicBezTo>
                        <a:pt x="262" y="73"/>
                        <a:pt x="207" y="38"/>
                        <a:pt x="146" y="36"/>
                      </a:cubicBezTo>
                      <a:cubicBezTo>
                        <a:pt x="106" y="35"/>
                        <a:pt x="55" y="48"/>
                        <a:pt x="39" y="118"/>
                      </a:cubicBezTo>
                      <a:cubicBezTo>
                        <a:pt x="29" y="163"/>
                        <a:pt x="47" y="173"/>
                        <a:pt x="52" y="177"/>
                      </a:cubicBezTo>
                      <a:cubicBezTo>
                        <a:pt x="106" y="207"/>
                        <a:pt x="263" y="143"/>
                        <a:pt x="320" y="90"/>
                      </a:cubicBezTo>
                      <a:cubicBezTo>
                        <a:pt x="327" y="84"/>
                        <a:pt x="338" y="84"/>
                        <a:pt x="345" y="91"/>
                      </a:cubicBezTo>
                      <a:cubicBezTo>
                        <a:pt x="352" y="98"/>
                        <a:pt x="352" y="109"/>
                        <a:pt x="345" y="116"/>
                      </a:cubicBezTo>
                      <a:cubicBezTo>
                        <a:pt x="302" y="157"/>
                        <a:pt x="235" y="236"/>
                        <a:pt x="236" y="272"/>
                      </a:cubicBezTo>
                      <a:cubicBezTo>
                        <a:pt x="236" y="277"/>
                        <a:pt x="238" y="279"/>
                        <a:pt x="240" y="280"/>
                      </a:cubicBezTo>
                      <a:cubicBezTo>
                        <a:pt x="247" y="286"/>
                        <a:pt x="248" y="297"/>
                        <a:pt x="241" y="305"/>
                      </a:cubicBezTo>
                      <a:cubicBezTo>
                        <a:pt x="238" y="309"/>
                        <a:pt x="233" y="311"/>
                        <a:pt x="228" y="311"/>
                      </a:cubicBez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sp>
            <p:nvSpPr>
              <p:cNvPr id="1914" name="Google Shape;1914;p44"/>
              <p:cNvSpPr/>
              <p:nvPr/>
            </p:nvSpPr>
            <p:spPr>
              <a:xfrm rot="166907">
                <a:off x="3179360" y="1931749"/>
                <a:ext cx="884890" cy="39296"/>
              </a:xfrm>
              <a:custGeom>
                <a:avLst/>
                <a:gdLst/>
                <a:ahLst/>
                <a:cxnLst/>
                <a:rect l="l" t="t" r="r" b="b"/>
                <a:pathLst>
                  <a:path w="235" h="109" extrusionOk="0">
                    <a:moveTo>
                      <a:pt x="18" y="109"/>
                    </a:moveTo>
                    <a:cubicBezTo>
                      <a:pt x="11" y="109"/>
                      <a:pt x="4" y="105"/>
                      <a:pt x="1" y="98"/>
                    </a:cubicBezTo>
                    <a:cubicBezTo>
                      <a:pt x="-2" y="89"/>
                      <a:pt x="3" y="79"/>
                      <a:pt x="12" y="75"/>
                    </a:cubicBezTo>
                    <a:lnTo>
                      <a:pt x="211" y="1"/>
                    </a:lnTo>
                    <a:cubicBezTo>
                      <a:pt x="220" y="-2"/>
                      <a:pt x="231" y="2"/>
                      <a:pt x="234" y="11"/>
                    </a:cubicBezTo>
                    <a:cubicBezTo>
                      <a:pt x="237" y="21"/>
                      <a:pt x="233" y="31"/>
                      <a:pt x="224" y="34"/>
                    </a:cubicBezTo>
                    <a:lnTo>
                      <a:pt x="24" y="108"/>
                    </a:lnTo>
                    <a:cubicBezTo>
                      <a:pt x="22" y="109"/>
                      <a:pt x="20" y="109"/>
                      <a:pt x="18" y="109"/>
                    </a:cubicBezTo>
                    <a:close/>
                  </a:path>
                </a:pathLst>
              </a:custGeom>
              <a:solidFill>
                <a:schemeClr val="lt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grpSp>
        <p:nvGrpSpPr>
          <p:cNvPr id="1917" name="Google Shape;1917;p44"/>
          <p:cNvGrpSpPr/>
          <p:nvPr/>
        </p:nvGrpSpPr>
        <p:grpSpPr>
          <a:xfrm>
            <a:off x="5119097" y="697177"/>
            <a:ext cx="1634578" cy="3775069"/>
            <a:chOff x="9418449" y="-1747569"/>
            <a:chExt cx="1634578" cy="3775069"/>
          </a:xfrm>
        </p:grpSpPr>
        <p:sp>
          <p:nvSpPr>
            <p:cNvPr id="1918" name="Google Shape;1918;p44"/>
            <p:cNvSpPr/>
            <p:nvPr/>
          </p:nvSpPr>
          <p:spPr>
            <a:xfrm>
              <a:off x="10259388" y="888665"/>
              <a:ext cx="373914" cy="1097722"/>
            </a:xfrm>
            <a:custGeom>
              <a:avLst/>
              <a:gdLst/>
              <a:ahLst/>
              <a:cxnLst/>
              <a:rect l="l" t="t" r="r" b="b"/>
              <a:pathLst>
                <a:path w="1510" h="4433" extrusionOk="0">
                  <a:moveTo>
                    <a:pt x="1510" y="0"/>
                  </a:moveTo>
                  <a:cubicBezTo>
                    <a:pt x="1510" y="0"/>
                    <a:pt x="1217" y="929"/>
                    <a:pt x="1217" y="1153"/>
                  </a:cubicBezTo>
                  <a:cubicBezTo>
                    <a:pt x="1217" y="1376"/>
                    <a:pt x="1217" y="1940"/>
                    <a:pt x="1075" y="2446"/>
                  </a:cubicBezTo>
                  <a:cubicBezTo>
                    <a:pt x="934" y="2952"/>
                    <a:pt x="746" y="3493"/>
                    <a:pt x="734" y="3551"/>
                  </a:cubicBezTo>
                  <a:cubicBezTo>
                    <a:pt x="723" y="3610"/>
                    <a:pt x="723" y="3669"/>
                    <a:pt x="723" y="3669"/>
                  </a:cubicBezTo>
                  <a:cubicBezTo>
                    <a:pt x="723" y="3669"/>
                    <a:pt x="1122" y="4245"/>
                    <a:pt x="1122" y="4328"/>
                  </a:cubicBezTo>
                  <a:cubicBezTo>
                    <a:pt x="1122" y="4410"/>
                    <a:pt x="1040" y="4433"/>
                    <a:pt x="993" y="4433"/>
                  </a:cubicBezTo>
                  <a:lnTo>
                    <a:pt x="311" y="4433"/>
                  </a:lnTo>
                  <a:cubicBezTo>
                    <a:pt x="311" y="4433"/>
                    <a:pt x="264" y="4410"/>
                    <a:pt x="240" y="4198"/>
                  </a:cubicBezTo>
                  <a:cubicBezTo>
                    <a:pt x="217" y="3986"/>
                    <a:pt x="276" y="3598"/>
                    <a:pt x="276" y="3551"/>
                  </a:cubicBezTo>
                  <a:cubicBezTo>
                    <a:pt x="276" y="3504"/>
                    <a:pt x="205" y="2869"/>
                    <a:pt x="99" y="2505"/>
                  </a:cubicBezTo>
                  <a:cubicBezTo>
                    <a:pt x="-6" y="2140"/>
                    <a:pt x="-6" y="1529"/>
                    <a:pt x="5" y="1376"/>
                  </a:cubicBezTo>
                  <a:cubicBezTo>
                    <a:pt x="17" y="1223"/>
                    <a:pt x="76" y="976"/>
                    <a:pt x="76" y="894"/>
                  </a:cubicBezTo>
                  <a:lnTo>
                    <a:pt x="76" y="259"/>
                  </a:lnTo>
                  <a:lnTo>
                    <a:pt x="1510" y="0"/>
                  </a:lnTo>
                  <a:close/>
                </a:path>
              </a:pathLst>
            </a:custGeom>
            <a:solidFill>
              <a:srgbClr val="CD7A6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strike="noStrike">
                <a:solidFill>
                  <a:srgbClr val="000000"/>
                </a:solidFill>
                <a:latin typeface="Abel"/>
                <a:ea typeface="Abel"/>
                <a:cs typeface="Abel"/>
                <a:sym typeface="Abel"/>
              </a:endParaRPr>
            </a:p>
          </p:txBody>
        </p:sp>
        <p:sp>
          <p:nvSpPr>
            <p:cNvPr id="1919" name="Google Shape;1919;p44"/>
            <p:cNvSpPr/>
            <p:nvPr/>
          </p:nvSpPr>
          <p:spPr>
            <a:xfrm>
              <a:off x="10259388" y="888665"/>
              <a:ext cx="373914" cy="1097722"/>
            </a:xfrm>
            <a:custGeom>
              <a:avLst/>
              <a:gdLst/>
              <a:ahLst/>
              <a:cxnLst/>
              <a:rect l="l" t="t" r="r" b="b"/>
              <a:pathLst>
                <a:path w="1510" h="4433" extrusionOk="0">
                  <a:moveTo>
                    <a:pt x="1510" y="0"/>
                  </a:moveTo>
                  <a:cubicBezTo>
                    <a:pt x="1510" y="0"/>
                    <a:pt x="1217" y="929"/>
                    <a:pt x="1217" y="1153"/>
                  </a:cubicBezTo>
                  <a:cubicBezTo>
                    <a:pt x="1217" y="1376"/>
                    <a:pt x="1217" y="1940"/>
                    <a:pt x="1075" y="2446"/>
                  </a:cubicBezTo>
                  <a:cubicBezTo>
                    <a:pt x="934" y="2952"/>
                    <a:pt x="746" y="3493"/>
                    <a:pt x="734" y="3551"/>
                  </a:cubicBezTo>
                  <a:cubicBezTo>
                    <a:pt x="723" y="3610"/>
                    <a:pt x="723" y="3669"/>
                    <a:pt x="723" y="3669"/>
                  </a:cubicBezTo>
                  <a:cubicBezTo>
                    <a:pt x="723" y="3669"/>
                    <a:pt x="1122" y="4245"/>
                    <a:pt x="1122" y="4328"/>
                  </a:cubicBezTo>
                  <a:cubicBezTo>
                    <a:pt x="1122" y="4410"/>
                    <a:pt x="1040" y="4433"/>
                    <a:pt x="993" y="4433"/>
                  </a:cubicBezTo>
                  <a:lnTo>
                    <a:pt x="311" y="4433"/>
                  </a:lnTo>
                  <a:cubicBezTo>
                    <a:pt x="311" y="4433"/>
                    <a:pt x="264" y="4410"/>
                    <a:pt x="240" y="4198"/>
                  </a:cubicBezTo>
                  <a:cubicBezTo>
                    <a:pt x="217" y="3986"/>
                    <a:pt x="276" y="3598"/>
                    <a:pt x="276" y="3551"/>
                  </a:cubicBezTo>
                  <a:cubicBezTo>
                    <a:pt x="276" y="3504"/>
                    <a:pt x="205" y="2869"/>
                    <a:pt x="99" y="2505"/>
                  </a:cubicBezTo>
                  <a:cubicBezTo>
                    <a:pt x="-6" y="2140"/>
                    <a:pt x="-6" y="1529"/>
                    <a:pt x="5" y="1376"/>
                  </a:cubicBezTo>
                  <a:cubicBezTo>
                    <a:pt x="17" y="1223"/>
                    <a:pt x="76" y="976"/>
                    <a:pt x="76" y="894"/>
                  </a:cubicBezTo>
                  <a:lnTo>
                    <a:pt x="76" y="259"/>
                  </a:lnTo>
                  <a:lnTo>
                    <a:pt x="1510" y="0"/>
                  </a:lnTo>
                  <a:close/>
                </a:path>
              </a:pathLst>
            </a:custGeom>
            <a:noFill/>
            <a:ln w="9525" cap="flat" cmpd="sng">
              <a:solidFill>
                <a:schemeClr val="dk1"/>
              </a:solidFill>
              <a:prstDash val="solid"/>
              <a:bevel/>
              <a:headEnd type="none" w="sm" len="sm"/>
              <a:tailEnd type="none" w="sm" len="sm"/>
            </a:ln>
          </p:spPr>
          <p:txBody>
            <a:bodyPr spcFirstLastPara="1" wrap="square" lIns="92875" tIns="47875" rIns="92875" bIns="47875" anchor="ctr" anchorCtr="1">
              <a:noAutofit/>
            </a:bodyPr>
            <a:lstStyle/>
            <a:p>
              <a:pPr marL="0" marR="0" lvl="0" indent="0" algn="l" rtl="0">
                <a:spcBef>
                  <a:spcPts val="0"/>
                </a:spcBef>
                <a:spcAft>
                  <a:spcPts val="0"/>
                </a:spcAft>
                <a:buNone/>
              </a:pPr>
              <a:endParaRPr sz="1800" strike="noStrike">
                <a:solidFill>
                  <a:srgbClr val="000000"/>
                </a:solidFill>
                <a:latin typeface="Abel"/>
                <a:ea typeface="Abel"/>
                <a:cs typeface="Abel"/>
                <a:sym typeface="Abel"/>
              </a:endParaRPr>
            </a:p>
          </p:txBody>
        </p:sp>
        <p:sp>
          <p:nvSpPr>
            <p:cNvPr id="1920" name="Google Shape;1920;p44"/>
            <p:cNvSpPr/>
            <p:nvPr/>
          </p:nvSpPr>
          <p:spPr>
            <a:xfrm>
              <a:off x="10304951" y="927542"/>
              <a:ext cx="312503" cy="86421"/>
            </a:xfrm>
            <a:custGeom>
              <a:avLst/>
              <a:gdLst/>
              <a:ahLst/>
              <a:cxnLst/>
              <a:rect l="l" t="t" r="r" b="b"/>
              <a:pathLst>
                <a:path w="1262" h="349" extrusionOk="0">
                  <a:moveTo>
                    <a:pt x="73" y="336"/>
                  </a:moveTo>
                  <a:cubicBezTo>
                    <a:pt x="73" y="336"/>
                    <a:pt x="1002" y="412"/>
                    <a:pt x="1214" y="192"/>
                  </a:cubicBezTo>
                  <a:lnTo>
                    <a:pt x="1262" y="0"/>
                  </a:lnTo>
                  <a:lnTo>
                    <a:pt x="0" y="132"/>
                  </a:lnTo>
                  <a:lnTo>
                    <a:pt x="73" y="336"/>
                  </a:lnTo>
                  <a:close/>
                </a:path>
              </a:pathLst>
            </a:custGeom>
            <a:solidFill>
              <a:srgbClr val="A56F5F"/>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strike="noStrike">
                <a:solidFill>
                  <a:srgbClr val="FFFFFF"/>
                </a:solidFill>
                <a:latin typeface="Abel"/>
                <a:ea typeface="Abel"/>
                <a:cs typeface="Abel"/>
                <a:sym typeface="Abel"/>
              </a:endParaRPr>
            </a:p>
          </p:txBody>
        </p:sp>
        <p:sp>
          <p:nvSpPr>
            <p:cNvPr id="1921" name="Google Shape;1921;p44"/>
            <p:cNvSpPr/>
            <p:nvPr/>
          </p:nvSpPr>
          <p:spPr>
            <a:xfrm>
              <a:off x="9970160" y="880493"/>
              <a:ext cx="369952" cy="1109112"/>
            </a:xfrm>
            <a:custGeom>
              <a:avLst/>
              <a:gdLst/>
              <a:ahLst/>
              <a:cxnLst/>
              <a:rect l="l" t="t" r="r" b="b"/>
              <a:pathLst>
                <a:path w="1494" h="4479" extrusionOk="0">
                  <a:moveTo>
                    <a:pt x="0" y="0"/>
                  </a:moveTo>
                  <a:cubicBezTo>
                    <a:pt x="0" y="0"/>
                    <a:pt x="366" y="812"/>
                    <a:pt x="325" y="1110"/>
                  </a:cubicBezTo>
                  <a:cubicBezTo>
                    <a:pt x="285" y="1407"/>
                    <a:pt x="95" y="2057"/>
                    <a:pt x="244" y="2531"/>
                  </a:cubicBezTo>
                  <a:cubicBezTo>
                    <a:pt x="393" y="3004"/>
                    <a:pt x="569" y="3559"/>
                    <a:pt x="596" y="3640"/>
                  </a:cubicBezTo>
                  <a:cubicBezTo>
                    <a:pt x="623" y="3722"/>
                    <a:pt x="271" y="4222"/>
                    <a:pt x="203" y="4331"/>
                  </a:cubicBezTo>
                  <a:cubicBezTo>
                    <a:pt x="136" y="4439"/>
                    <a:pt x="312" y="4479"/>
                    <a:pt x="420" y="4479"/>
                  </a:cubicBezTo>
                  <a:lnTo>
                    <a:pt x="988" y="4479"/>
                  </a:lnTo>
                  <a:cubicBezTo>
                    <a:pt x="988" y="4479"/>
                    <a:pt x="1070" y="4452"/>
                    <a:pt x="1070" y="4331"/>
                  </a:cubicBezTo>
                  <a:cubicBezTo>
                    <a:pt x="1070" y="4209"/>
                    <a:pt x="948" y="3708"/>
                    <a:pt x="1016" y="3397"/>
                  </a:cubicBezTo>
                  <a:cubicBezTo>
                    <a:pt x="1083" y="3085"/>
                    <a:pt x="1232" y="2395"/>
                    <a:pt x="1381" y="1746"/>
                  </a:cubicBezTo>
                  <a:cubicBezTo>
                    <a:pt x="1530" y="1096"/>
                    <a:pt x="1489" y="311"/>
                    <a:pt x="1489" y="311"/>
                  </a:cubicBezTo>
                  <a:lnTo>
                    <a:pt x="0" y="0"/>
                  </a:lnTo>
                  <a:close/>
                </a:path>
              </a:pathLst>
            </a:custGeom>
            <a:solidFill>
              <a:srgbClr val="CD7A6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strike="noStrike">
                <a:solidFill>
                  <a:srgbClr val="000000"/>
                </a:solidFill>
                <a:latin typeface="Abel"/>
                <a:ea typeface="Abel"/>
                <a:cs typeface="Abel"/>
                <a:sym typeface="Abel"/>
              </a:endParaRPr>
            </a:p>
          </p:txBody>
        </p:sp>
        <p:sp>
          <p:nvSpPr>
            <p:cNvPr id="1922" name="Google Shape;1922;p44"/>
            <p:cNvSpPr/>
            <p:nvPr/>
          </p:nvSpPr>
          <p:spPr>
            <a:xfrm>
              <a:off x="9970160" y="880493"/>
              <a:ext cx="369952" cy="1109112"/>
            </a:xfrm>
            <a:custGeom>
              <a:avLst/>
              <a:gdLst/>
              <a:ahLst/>
              <a:cxnLst/>
              <a:rect l="l" t="t" r="r" b="b"/>
              <a:pathLst>
                <a:path w="1494" h="4479" extrusionOk="0">
                  <a:moveTo>
                    <a:pt x="0" y="0"/>
                  </a:moveTo>
                  <a:cubicBezTo>
                    <a:pt x="0" y="0"/>
                    <a:pt x="366" y="812"/>
                    <a:pt x="325" y="1110"/>
                  </a:cubicBezTo>
                  <a:cubicBezTo>
                    <a:pt x="285" y="1407"/>
                    <a:pt x="95" y="2057"/>
                    <a:pt x="244" y="2531"/>
                  </a:cubicBezTo>
                  <a:cubicBezTo>
                    <a:pt x="393" y="3004"/>
                    <a:pt x="569" y="3559"/>
                    <a:pt x="596" y="3640"/>
                  </a:cubicBezTo>
                  <a:cubicBezTo>
                    <a:pt x="623" y="3722"/>
                    <a:pt x="271" y="4222"/>
                    <a:pt x="203" y="4331"/>
                  </a:cubicBezTo>
                  <a:cubicBezTo>
                    <a:pt x="136" y="4439"/>
                    <a:pt x="312" y="4479"/>
                    <a:pt x="420" y="4479"/>
                  </a:cubicBezTo>
                  <a:lnTo>
                    <a:pt x="988" y="4479"/>
                  </a:lnTo>
                  <a:cubicBezTo>
                    <a:pt x="988" y="4479"/>
                    <a:pt x="1070" y="4452"/>
                    <a:pt x="1070" y="4331"/>
                  </a:cubicBezTo>
                  <a:cubicBezTo>
                    <a:pt x="1070" y="4209"/>
                    <a:pt x="948" y="3708"/>
                    <a:pt x="1016" y="3397"/>
                  </a:cubicBezTo>
                  <a:cubicBezTo>
                    <a:pt x="1083" y="3085"/>
                    <a:pt x="1232" y="2395"/>
                    <a:pt x="1381" y="1746"/>
                  </a:cubicBezTo>
                  <a:cubicBezTo>
                    <a:pt x="1530" y="1096"/>
                    <a:pt x="1489" y="311"/>
                    <a:pt x="1489" y="311"/>
                  </a:cubicBezTo>
                  <a:lnTo>
                    <a:pt x="0" y="0"/>
                  </a:lnTo>
                  <a:close/>
                </a:path>
              </a:pathLst>
            </a:custGeom>
            <a:noFill/>
            <a:ln w="9525" cap="flat" cmpd="sng">
              <a:solidFill>
                <a:schemeClr val="dk1"/>
              </a:solidFill>
              <a:prstDash val="solid"/>
              <a:bevel/>
              <a:headEnd type="none" w="sm" len="sm"/>
              <a:tailEnd type="none" w="sm" len="sm"/>
            </a:ln>
          </p:spPr>
          <p:txBody>
            <a:bodyPr spcFirstLastPara="1" wrap="square" lIns="92875" tIns="47875" rIns="92875" bIns="47875" anchor="ctr" anchorCtr="1">
              <a:noAutofit/>
            </a:bodyPr>
            <a:lstStyle/>
            <a:p>
              <a:pPr marL="0" marR="0" lvl="0" indent="0" algn="l" rtl="0">
                <a:spcBef>
                  <a:spcPts val="0"/>
                </a:spcBef>
                <a:spcAft>
                  <a:spcPts val="0"/>
                </a:spcAft>
                <a:buNone/>
              </a:pPr>
              <a:endParaRPr sz="1800" strike="noStrike">
                <a:solidFill>
                  <a:srgbClr val="000000"/>
                </a:solidFill>
                <a:latin typeface="Abel"/>
                <a:ea typeface="Abel"/>
                <a:cs typeface="Abel"/>
                <a:sym typeface="Abel"/>
              </a:endParaRPr>
            </a:p>
          </p:txBody>
        </p:sp>
        <p:sp>
          <p:nvSpPr>
            <p:cNvPr id="1923" name="Google Shape;1923;p44"/>
            <p:cNvSpPr/>
            <p:nvPr/>
          </p:nvSpPr>
          <p:spPr>
            <a:xfrm>
              <a:off x="9998637" y="939428"/>
              <a:ext cx="340237" cy="77259"/>
            </a:xfrm>
            <a:custGeom>
              <a:avLst/>
              <a:gdLst/>
              <a:ahLst/>
              <a:cxnLst/>
              <a:rect l="l" t="t" r="r" b="b"/>
              <a:pathLst>
                <a:path w="1374" h="312" extrusionOk="0">
                  <a:moveTo>
                    <a:pt x="60" y="204"/>
                  </a:moveTo>
                  <a:cubicBezTo>
                    <a:pt x="60" y="204"/>
                    <a:pt x="937" y="420"/>
                    <a:pt x="1370" y="240"/>
                  </a:cubicBezTo>
                  <a:lnTo>
                    <a:pt x="1374" y="73"/>
                  </a:lnTo>
                  <a:lnTo>
                    <a:pt x="0" y="0"/>
                  </a:lnTo>
                  <a:lnTo>
                    <a:pt x="60" y="204"/>
                  </a:lnTo>
                  <a:close/>
                </a:path>
              </a:pathLst>
            </a:custGeom>
            <a:solidFill>
              <a:srgbClr val="A56F5F"/>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strike="noStrike">
                <a:solidFill>
                  <a:srgbClr val="FFFFFF"/>
                </a:solidFill>
                <a:latin typeface="Abel"/>
                <a:ea typeface="Abel"/>
                <a:cs typeface="Abel"/>
                <a:sym typeface="Abel"/>
              </a:endParaRPr>
            </a:p>
          </p:txBody>
        </p:sp>
        <p:sp>
          <p:nvSpPr>
            <p:cNvPr id="1924" name="Google Shape;1924;p44"/>
            <p:cNvSpPr/>
            <p:nvPr/>
          </p:nvSpPr>
          <p:spPr>
            <a:xfrm>
              <a:off x="9772802" y="77935"/>
              <a:ext cx="972671" cy="899622"/>
            </a:xfrm>
            <a:custGeom>
              <a:avLst/>
              <a:gdLst/>
              <a:ahLst/>
              <a:cxnLst/>
              <a:rect l="l" t="t" r="r" b="b"/>
              <a:pathLst>
                <a:path w="3928" h="3633" extrusionOk="0">
                  <a:moveTo>
                    <a:pt x="136" y="422"/>
                  </a:moveTo>
                  <a:cubicBezTo>
                    <a:pt x="136" y="422"/>
                    <a:pt x="-76" y="899"/>
                    <a:pt x="30" y="1657"/>
                  </a:cubicBezTo>
                  <a:cubicBezTo>
                    <a:pt x="136" y="2416"/>
                    <a:pt x="489" y="3421"/>
                    <a:pt x="489" y="3421"/>
                  </a:cubicBezTo>
                  <a:cubicBezTo>
                    <a:pt x="489" y="3421"/>
                    <a:pt x="1212" y="3633"/>
                    <a:pt x="2164" y="3633"/>
                  </a:cubicBezTo>
                  <a:cubicBezTo>
                    <a:pt x="3117" y="3633"/>
                    <a:pt x="3575" y="3403"/>
                    <a:pt x="3575" y="3403"/>
                  </a:cubicBezTo>
                  <a:cubicBezTo>
                    <a:pt x="3575" y="3403"/>
                    <a:pt x="3928" y="2063"/>
                    <a:pt x="3928" y="1322"/>
                  </a:cubicBezTo>
                  <a:cubicBezTo>
                    <a:pt x="3928" y="581"/>
                    <a:pt x="3734" y="158"/>
                    <a:pt x="3734" y="158"/>
                  </a:cubicBezTo>
                  <a:cubicBezTo>
                    <a:pt x="3734" y="158"/>
                    <a:pt x="2041" y="528"/>
                    <a:pt x="471" y="0"/>
                  </a:cubicBezTo>
                  <a:lnTo>
                    <a:pt x="136" y="422"/>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strike="noStrike">
                <a:solidFill>
                  <a:srgbClr val="FFFFFF"/>
                </a:solidFill>
                <a:latin typeface="Abel"/>
                <a:ea typeface="Abel"/>
                <a:cs typeface="Abel"/>
                <a:sym typeface="Abel"/>
              </a:endParaRPr>
            </a:p>
          </p:txBody>
        </p:sp>
        <p:sp>
          <p:nvSpPr>
            <p:cNvPr id="1925" name="Google Shape;1925;p44"/>
            <p:cNvSpPr/>
            <p:nvPr/>
          </p:nvSpPr>
          <p:spPr>
            <a:xfrm>
              <a:off x="9772802" y="77935"/>
              <a:ext cx="972671" cy="899622"/>
            </a:xfrm>
            <a:custGeom>
              <a:avLst/>
              <a:gdLst/>
              <a:ahLst/>
              <a:cxnLst/>
              <a:rect l="l" t="t" r="r" b="b"/>
              <a:pathLst>
                <a:path w="3928" h="3633" extrusionOk="0">
                  <a:moveTo>
                    <a:pt x="136" y="422"/>
                  </a:moveTo>
                  <a:cubicBezTo>
                    <a:pt x="136" y="422"/>
                    <a:pt x="-76" y="899"/>
                    <a:pt x="30" y="1657"/>
                  </a:cubicBezTo>
                  <a:cubicBezTo>
                    <a:pt x="136" y="2416"/>
                    <a:pt x="489" y="3421"/>
                    <a:pt x="489" y="3421"/>
                  </a:cubicBezTo>
                  <a:cubicBezTo>
                    <a:pt x="489" y="3421"/>
                    <a:pt x="1212" y="3633"/>
                    <a:pt x="2164" y="3633"/>
                  </a:cubicBezTo>
                  <a:cubicBezTo>
                    <a:pt x="3117" y="3633"/>
                    <a:pt x="3575" y="3403"/>
                    <a:pt x="3575" y="3403"/>
                  </a:cubicBezTo>
                  <a:cubicBezTo>
                    <a:pt x="3575" y="3403"/>
                    <a:pt x="3928" y="2063"/>
                    <a:pt x="3928" y="1322"/>
                  </a:cubicBezTo>
                  <a:cubicBezTo>
                    <a:pt x="3928" y="581"/>
                    <a:pt x="3734" y="158"/>
                    <a:pt x="3734" y="158"/>
                  </a:cubicBezTo>
                  <a:cubicBezTo>
                    <a:pt x="3734" y="158"/>
                    <a:pt x="2041" y="528"/>
                    <a:pt x="471" y="0"/>
                  </a:cubicBezTo>
                  <a:lnTo>
                    <a:pt x="136" y="422"/>
                  </a:lnTo>
                  <a:close/>
                </a:path>
              </a:pathLst>
            </a:custGeom>
            <a:noFill/>
            <a:ln w="9525" cap="flat" cmpd="sng">
              <a:solidFill>
                <a:schemeClr val="dk1"/>
              </a:solidFill>
              <a:prstDash val="solid"/>
              <a:bevel/>
              <a:headEnd type="none" w="sm" len="sm"/>
              <a:tailEnd type="none" w="sm" len="sm"/>
            </a:ln>
          </p:spPr>
          <p:txBody>
            <a:bodyPr spcFirstLastPara="1" wrap="square" lIns="92875" tIns="47875" rIns="92875" bIns="47875" anchor="ctr" anchorCtr="1">
              <a:noAutofit/>
            </a:bodyPr>
            <a:lstStyle/>
            <a:p>
              <a:pPr marL="0" marR="0" lvl="0" indent="0" algn="l" rtl="0">
                <a:spcBef>
                  <a:spcPts val="0"/>
                </a:spcBef>
                <a:spcAft>
                  <a:spcPts val="0"/>
                </a:spcAft>
                <a:buNone/>
              </a:pPr>
              <a:endParaRPr sz="1800" strike="noStrike">
                <a:solidFill>
                  <a:srgbClr val="000000"/>
                </a:solidFill>
                <a:latin typeface="Abel"/>
                <a:ea typeface="Abel"/>
                <a:cs typeface="Abel"/>
                <a:sym typeface="Abel"/>
              </a:endParaRPr>
            </a:p>
          </p:txBody>
        </p:sp>
        <p:sp>
          <p:nvSpPr>
            <p:cNvPr id="1926" name="Google Shape;1926;p44"/>
            <p:cNvSpPr/>
            <p:nvPr/>
          </p:nvSpPr>
          <p:spPr>
            <a:xfrm>
              <a:off x="10324018" y="1971041"/>
              <a:ext cx="223853" cy="56458"/>
            </a:xfrm>
            <a:custGeom>
              <a:avLst/>
              <a:gdLst/>
              <a:ahLst/>
              <a:cxnLst/>
              <a:rect l="l" t="t" r="r" b="b"/>
              <a:pathLst>
                <a:path w="904" h="228" extrusionOk="0">
                  <a:moveTo>
                    <a:pt x="862" y="228"/>
                  </a:moveTo>
                  <a:lnTo>
                    <a:pt x="43" y="228"/>
                  </a:lnTo>
                  <a:cubicBezTo>
                    <a:pt x="19" y="228"/>
                    <a:pt x="0" y="209"/>
                    <a:pt x="0" y="186"/>
                  </a:cubicBezTo>
                  <a:lnTo>
                    <a:pt x="0" y="43"/>
                  </a:lnTo>
                  <a:cubicBezTo>
                    <a:pt x="0" y="19"/>
                    <a:pt x="19" y="0"/>
                    <a:pt x="43" y="0"/>
                  </a:cubicBezTo>
                  <a:lnTo>
                    <a:pt x="862" y="0"/>
                  </a:lnTo>
                  <a:cubicBezTo>
                    <a:pt x="885" y="0"/>
                    <a:pt x="904" y="19"/>
                    <a:pt x="904" y="43"/>
                  </a:cubicBezTo>
                  <a:lnTo>
                    <a:pt x="904" y="186"/>
                  </a:lnTo>
                  <a:cubicBezTo>
                    <a:pt x="904" y="209"/>
                    <a:pt x="885" y="228"/>
                    <a:pt x="862" y="228"/>
                  </a:cubicBezTo>
                  <a:close/>
                </a:path>
              </a:pathLst>
            </a:custGeom>
            <a:solidFill>
              <a:schemeClr val="dk1"/>
            </a:solidFill>
            <a:ln>
              <a:noFill/>
            </a:ln>
          </p:spPr>
          <p:txBody>
            <a:bodyPr spcFirstLastPara="1" wrap="square" lIns="90000" tIns="37075" rIns="90000" bIns="37075" anchor="ctr" anchorCtr="1">
              <a:noAutofit/>
            </a:bodyPr>
            <a:lstStyle/>
            <a:p>
              <a:pPr marL="0" marR="0" lvl="0" indent="0" algn="l" rtl="0">
                <a:spcBef>
                  <a:spcPts val="0"/>
                </a:spcBef>
                <a:spcAft>
                  <a:spcPts val="0"/>
                </a:spcAft>
                <a:buNone/>
              </a:pPr>
              <a:endParaRPr sz="1800" strike="noStrike">
                <a:solidFill>
                  <a:srgbClr val="FFFFFF"/>
                </a:solidFill>
                <a:latin typeface="Abel"/>
                <a:ea typeface="Abel"/>
                <a:cs typeface="Abel"/>
                <a:sym typeface="Abel"/>
              </a:endParaRPr>
            </a:p>
          </p:txBody>
        </p:sp>
        <p:sp>
          <p:nvSpPr>
            <p:cNvPr id="1927" name="Google Shape;1927;p44"/>
            <p:cNvSpPr/>
            <p:nvPr/>
          </p:nvSpPr>
          <p:spPr>
            <a:xfrm>
              <a:off x="10439660" y="1921516"/>
              <a:ext cx="24267" cy="64135"/>
            </a:xfrm>
            <a:custGeom>
              <a:avLst/>
              <a:gdLst/>
              <a:ahLst/>
              <a:cxnLst/>
              <a:rect l="l" t="t" r="r" b="b"/>
              <a:pathLst>
                <a:path w="98" h="259" extrusionOk="0">
                  <a:moveTo>
                    <a:pt x="0" y="0"/>
                  </a:moveTo>
                  <a:cubicBezTo>
                    <a:pt x="0" y="0"/>
                    <a:pt x="113" y="113"/>
                    <a:pt x="97" y="170"/>
                  </a:cubicBezTo>
                  <a:cubicBezTo>
                    <a:pt x="80" y="226"/>
                    <a:pt x="56" y="259"/>
                    <a:pt x="56" y="259"/>
                  </a:cubicBezTo>
                  <a:lnTo>
                    <a:pt x="0" y="0"/>
                  </a:lnTo>
                  <a:close/>
                </a:path>
              </a:pathLst>
            </a:custGeom>
            <a:noFill/>
            <a:ln w="9525" cap="flat" cmpd="sng">
              <a:solidFill>
                <a:schemeClr val="dk1"/>
              </a:solidFill>
              <a:prstDash val="solid"/>
              <a:bevel/>
              <a:headEnd type="none" w="sm" len="sm"/>
              <a:tailEnd type="none" w="sm" len="sm"/>
            </a:ln>
          </p:spPr>
          <p:txBody>
            <a:bodyPr spcFirstLastPara="1" wrap="square" lIns="92875" tIns="45350" rIns="92875" bIns="45350" anchor="ctr" anchorCtr="1">
              <a:noAutofit/>
            </a:bodyPr>
            <a:lstStyle/>
            <a:p>
              <a:pPr marL="0" marR="0" lvl="0" indent="0" algn="l" rtl="0">
                <a:spcBef>
                  <a:spcPts val="0"/>
                </a:spcBef>
                <a:spcAft>
                  <a:spcPts val="0"/>
                </a:spcAft>
                <a:buNone/>
              </a:pPr>
              <a:endParaRPr sz="1800" strike="noStrike">
                <a:solidFill>
                  <a:srgbClr val="000000"/>
                </a:solidFill>
                <a:latin typeface="Abel"/>
                <a:ea typeface="Abel"/>
                <a:cs typeface="Abel"/>
                <a:sym typeface="Abel"/>
              </a:endParaRPr>
            </a:p>
          </p:txBody>
        </p:sp>
        <p:sp>
          <p:nvSpPr>
            <p:cNvPr id="1928" name="Google Shape;1928;p44"/>
            <p:cNvSpPr/>
            <p:nvPr/>
          </p:nvSpPr>
          <p:spPr>
            <a:xfrm>
              <a:off x="10477546" y="1921516"/>
              <a:ext cx="22286" cy="64135"/>
            </a:xfrm>
            <a:custGeom>
              <a:avLst/>
              <a:gdLst/>
              <a:ahLst/>
              <a:cxnLst/>
              <a:rect l="l" t="t" r="r" b="b"/>
              <a:pathLst>
                <a:path w="90" h="259" extrusionOk="0">
                  <a:moveTo>
                    <a:pt x="0" y="0"/>
                  </a:moveTo>
                  <a:cubicBezTo>
                    <a:pt x="0" y="0"/>
                    <a:pt x="105" y="57"/>
                    <a:pt x="89" y="146"/>
                  </a:cubicBezTo>
                  <a:cubicBezTo>
                    <a:pt x="73" y="234"/>
                    <a:pt x="65" y="259"/>
                    <a:pt x="65" y="259"/>
                  </a:cubicBezTo>
                  <a:lnTo>
                    <a:pt x="0" y="0"/>
                  </a:lnTo>
                  <a:close/>
                </a:path>
              </a:pathLst>
            </a:custGeom>
            <a:noFill/>
            <a:ln w="9525" cap="flat" cmpd="sng">
              <a:solidFill>
                <a:schemeClr val="dk1"/>
              </a:solidFill>
              <a:prstDash val="solid"/>
              <a:bevel/>
              <a:headEnd type="none" w="sm" len="sm"/>
              <a:tailEnd type="none" w="sm" len="sm"/>
            </a:ln>
          </p:spPr>
          <p:txBody>
            <a:bodyPr spcFirstLastPara="1" wrap="square" lIns="92875" tIns="45350" rIns="92875" bIns="45350" anchor="ctr" anchorCtr="1">
              <a:noAutofit/>
            </a:bodyPr>
            <a:lstStyle/>
            <a:p>
              <a:pPr marL="0" marR="0" lvl="0" indent="0" algn="l" rtl="0">
                <a:spcBef>
                  <a:spcPts val="0"/>
                </a:spcBef>
                <a:spcAft>
                  <a:spcPts val="0"/>
                </a:spcAft>
                <a:buNone/>
              </a:pPr>
              <a:endParaRPr sz="1800" strike="noStrike">
                <a:solidFill>
                  <a:srgbClr val="000000"/>
                </a:solidFill>
                <a:latin typeface="Abel"/>
                <a:ea typeface="Abel"/>
                <a:cs typeface="Abel"/>
                <a:sym typeface="Abel"/>
              </a:endParaRPr>
            </a:p>
          </p:txBody>
        </p:sp>
        <p:sp>
          <p:nvSpPr>
            <p:cNvPr id="1929" name="Google Shape;1929;p44"/>
            <p:cNvSpPr/>
            <p:nvPr/>
          </p:nvSpPr>
          <p:spPr>
            <a:xfrm>
              <a:off x="10505281" y="1919535"/>
              <a:ext cx="21048" cy="66859"/>
            </a:xfrm>
            <a:custGeom>
              <a:avLst/>
              <a:gdLst/>
              <a:ahLst/>
              <a:cxnLst/>
              <a:rect l="l" t="t" r="r" b="b"/>
              <a:pathLst>
                <a:path w="85" h="270" extrusionOk="0">
                  <a:moveTo>
                    <a:pt x="1" y="0"/>
                  </a:moveTo>
                  <a:cubicBezTo>
                    <a:pt x="1" y="0"/>
                    <a:pt x="122" y="129"/>
                    <a:pt x="74" y="194"/>
                  </a:cubicBezTo>
                  <a:cubicBezTo>
                    <a:pt x="25" y="258"/>
                    <a:pt x="0" y="270"/>
                    <a:pt x="0" y="270"/>
                  </a:cubicBezTo>
                  <a:lnTo>
                    <a:pt x="1" y="0"/>
                  </a:lnTo>
                  <a:close/>
                </a:path>
              </a:pathLst>
            </a:custGeom>
            <a:noFill/>
            <a:ln w="9525" cap="flat" cmpd="sng">
              <a:solidFill>
                <a:schemeClr val="dk1"/>
              </a:solidFill>
              <a:prstDash val="solid"/>
              <a:bevel/>
              <a:headEnd type="none" w="sm" len="sm"/>
              <a:tailEnd type="none" w="sm" len="sm"/>
            </a:ln>
          </p:spPr>
          <p:txBody>
            <a:bodyPr spcFirstLastPara="1" wrap="square" lIns="92875" tIns="47875" rIns="92875" bIns="47875" anchor="ctr" anchorCtr="1">
              <a:noAutofit/>
            </a:bodyPr>
            <a:lstStyle/>
            <a:p>
              <a:pPr marL="0" marR="0" lvl="0" indent="0" algn="l" rtl="0">
                <a:spcBef>
                  <a:spcPts val="0"/>
                </a:spcBef>
                <a:spcAft>
                  <a:spcPts val="0"/>
                </a:spcAft>
                <a:buNone/>
              </a:pPr>
              <a:endParaRPr sz="1800" strike="noStrike">
                <a:solidFill>
                  <a:srgbClr val="000000"/>
                </a:solidFill>
                <a:latin typeface="Abel"/>
                <a:ea typeface="Abel"/>
                <a:cs typeface="Abel"/>
                <a:sym typeface="Abel"/>
              </a:endParaRPr>
            </a:p>
          </p:txBody>
        </p:sp>
        <p:sp>
          <p:nvSpPr>
            <p:cNvPr id="1930" name="Google Shape;1930;p44"/>
            <p:cNvSpPr/>
            <p:nvPr/>
          </p:nvSpPr>
          <p:spPr>
            <a:xfrm>
              <a:off x="10395335" y="1929192"/>
              <a:ext cx="40610" cy="52497"/>
            </a:xfrm>
            <a:custGeom>
              <a:avLst/>
              <a:gdLst/>
              <a:ahLst/>
              <a:cxnLst/>
              <a:rect l="l" t="t" r="r" b="b"/>
              <a:pathLst>
                <a:path w="164" h="212" extrusionOk="0">
                  <a:moveTo>
                    <a:pt x="0" y="0"/>
                  </a:moveTo>
                  <a:cubicBezTo>
                    <a:pt x="0" y="0"/>
                    <a:pt x="33" y="-8"/>
                    <a:pt x="101" y="43"/>
                  </a:cubicBezTo>
                  <a:cubicBezTo>
                    <a:pt x="168" y="93"/>
                    <a:pt x="194" y="178"/>
                    <a:pt x="118" y="212"/>
                  </a:cubicBezTo>
                  <a:lnTo>
                    <a:pt x="0" y="0"/>
                  </a:lnTo>
                  <a:close/>
                </a:path>
              </a:pathLst>
            </a:custGeom>
            <a:noFill/>
            <a:ln w="9525" cap="flat" cmpd="sng">
              <a:solidFill>
                <a:schemeClr val="dk1"/>
              </a:solidFill>
              <a:prstDash val="solid"/>
              <a:bevel/>
              <a:headEnd type="none" w="sm" len="sm"/>
              <a:tailEnd type="none" w="sm" len="sm"/>
            </a:ln>
          </p:spPr>
          <p:txBody>
            <a:bodyPr spcFirstLastPara="1" wrap="square" lIns="92875" tIns="28425" rIns="92875" bIns="28425" anchor="ctr" anchorCtr="1">
              <a:noAutofit/>
            </a:bodyPr>
            <a:lstStyle/>
            <a:p>
              <a:pPr marL="0" marR="0" lvl="0" indent="0" algn="l" rtl="0">
                <a:spcBef>
                  <a:spcPts val="0"/>
                </a:spcBef>
                <a:spcAft>
                  <a:spcPts val="0"/>
                </a:spcAft>
                <a:buNone/>
              </a:pPr>
              <a:endParaRPr sz="1800" strike="noStrike">
                <a:solidFill>
                  <a:srgbClr val="000000"/>
                </a:solidFill>
                <a:latin typeface="Abel"/>
                <a:ea typeface="Abel"/>
                <a:cs typeface="Abel"/>
                <a:sym typeface="Abel"/>
              </a:endParaRPr>
            </a:p>
          </p:txBody>
        </p:sp>
        <p:sp>
          <p:nvSpPr>
            <p:cNvPr id="1931" name="Google Shape;1931;p44"/>
            <p:cNvSpPr/>
            <p:nvPr/>
          </p:nvSpPr>
          <p:spPr>
            <a:xfrm>
              <a:off x="10317580" y="1851933"/>
              <a:ext cx="193890" cy="56706"/>
            </a:xfrm>
            <a:custGeom>
              <a:avLst/>
              <a:gdLst/>
              <a:ahLst/>
              <a:cxnLst/>
              <a:rect l="l" t="t" r="r" b="b"/>
              <a:pathLst>
                <a:path w="783" h="229" extrusionOk="0">
                  <a:moveTo>
                    <a:pt x="783" y="229"/>
                  </a:moveTo>
                  <a:cubicBezTo>
                    <a:pt x="747" y="170"/>
                    <a:pt x="706" y="105"/>
                    <a:pt x="666" y="44"/>
                  </a:cubicBezTo>
                  <a:cubicBezTo>
                    <a:pt x="404" y="-22"/>
                    <a:pt x="173" y="-3"/>
                    <a:pt x="6" y="34"/>
                  </a:cubicBezTo>
                  <a:cubicBezTo>
                    <a:pt x="2" y="84"/>
                    <a:pt x="0" y="134"/>
                    <a:pt x="0" y="182"/>
                  </a:cubicBezTo>
                  <a:cubicBezTo>
                    <a:pt x="182" y="137"/>
                    <a:pt x="464" y="109"/>
                    <a:pt x="783" y="229"/>
                  </a:cubicBezTo>
                  <a:close/>
                </a:path>
              </a:pathLst>
            </a:custGeom>
            <a:solidFill>
              <a:schemeClr val="dk1"/>
            </a:solidFill>
            <a:ln>
              <a:noFill/>
            </a:ln>
          </p:spPr>
          <p:txBody>
            <a:bodyPr spcFirstLastPara="1" wrap="square" lIns="90000" tIns="37425" rIns="90000" bIns="37425" anchor="ctr" anchorCtr="1">
              <a:noAutofit/>
            </a:bodyPr>
            <a:lstStyle/>
            <a:p>
              <a:pPr marL="0" marR="0" lvl="0" indent="0" algn="l" rtl="0">
                <a:spcBef>
                  <a:spcPts val="0"/>
                </a:spcBef>
                <a:spcAft>
                  <a:spcPts val="0"/>
                </a:spcAft>
                <a:buNone/>
              </a:pPr>
              <a:endParaRPr sz="1800" strike="noStrike">
                <a:solidFill>
                  <a:srgbClr val="FFFFFF"/>
                </a:solidFill>
                <a:latin typeface="Abel"/>
                <a:ea typeface="Abel"/>
                <a:cs typeface="Abel"/>
                <a:sym typeface="Abel"/>
              </a:endParaRPr>
            </a:p>
          </p:txBody>
        </p:sp>
        <p:sp>
          <p:nvSpPr>
            <p:cNvPr id="1932" name="Google Shape;1932;p44"/>
            <p:cNvSpPr/>
            <p:nvPr/>
          </p:nvSpPr>
          <p:spPr>
            <a:xfrm>
              <a:off x="10004085" y="1971041"/>
              <a:ext cx="238463" cy="56458"/>
            </a:xfrm>
            <a:custGeom>
              <a:avLst/>
              <a:gdLst/>
              <a:ahLst/>
              <a:cxnLst/>
              <a:rect l="l" t="t" r="r" b="b"/>
              <a:pathLst>
                <a:path w="963" h="228" extrusionOk="0">
                  <a:moveTo>
                    <a:pt x="921" y="228"/>
                  </a:moveTo>
                  <a:lnTo>
                    <a:pt x="42" y="228"/>
                  </a:lnTo>
                  <a:cubicBezTo>
                    <a:pt x="19" y="228"/>
                    <a:pt x="0" y="209"/>
                    <a:pt x="0" y="186"/>
                  </a:cubicBezTo>
                  <a:lnTo>
                    <a:pt x="0" y="43"/>
                  </a:lnTo>
                  <a:cubicBezTo>
                    <a:pt x="0" y="19"/>
                    <a:pt x="19" y="0"/>
                    <a:pt x="42" y="0"/>
                  </a:cubicBezTo>
                  <a:lnTo>
                    <a:pt x="921" y="0"/>
                  </a:lnTo>
                  <a:cubicBezTo>
                    <a:pt x="944" y="0"/>
                    <a:pt x="963" y="19"/>
                    <a:pt x="963" y="43"/>
                  </a:cubicBezTo>
                  <a:lnTo>
                    <a:pt x="963" y="186"/>
                  </a:lnTo>
                  <a:cubicBezTo>
                    <a:pt x="963" y="209"/>
                    <a:pt x="944" y="228"/>
                    <a:pt x="921" y="228"/>
                  </a:cubicBezTo>
                  <a:close/>
                </a:path>
              </a:pathLst>
            </a:custGeom>
            <a:solidFill>
              <a:schemeClr val="dk1"/>
            </a:solidFill>
            <a:ln>
              <a:noFill/>
            </a:ln>
          </p:spPr>
          <p:txBody>
            <a:bodyPr spcFirstLastPara="1" wrap="square" lIns="90000" tIns="37075" rIns="90000" bIns="37075" anchor="ctr" anchorCtr="1">
              <a:noAutofit/>
            </a:bodyPr>
            <a:lstStyle/>
            <a:p>
              <a:pPr marL="0" marR="0" lvl="0" indent="0" algn="l" rtl="0">
                <a:spcBef>
                  <a:spcPts val="0"/>
                </a:spcBef>
                <a:spcAft>
                  <a:spcPts val="0"/>
                </a:spcAft>
                <a:buNone/>
              </a:pPr>
              <a:endParaRPr sz="1800" strike="noStrike">
                <a:solidFill>
                  <a:srgbClr val="FFFFFF"/>
                </a:solidFill>
                <a:latin typeface="Abel"/>
                <a:ea typeface="Abel"/>
                <a:cs typeface="Abel"/>
                <a:sym typeface="Abel"/>
              </a:endParaRPr>
            </a:p>
          </p:txBody>
        </p:sp>
        <p:sp>
          <p:nvSpPr>
            <p:cNvPr id="1933" name="Google Shape;1933;p44"/>
            <p:cNvSpPr/>
            <p:nvPr/>
          </p:nvSpPr>
          <p:spPr>
            <a:xfrm>
              <a:off x="10037515" y="1942317"/>
              <a:ext cx="22286" cy="41849"/>
            </a:xfrm>
            <a:custGeom>
              <a:avLst/>
              <a:gdLst/>
              <a:ahLst/>
              <a:cxnLst/>
              <a:rect l="l" t="t" r="r" b="b"/>
              <a:pathLst>
                <a:path w="90" h="169" extrusionOk="0">
                  <a:moveTo>
                    <a:pt x="90" y="0"/>
                  </a:moveTo>
                  <a:cubicBezTo>
                    <a:pt x="90" y="0"/>
                    <a:pt x="-32" y="129"/>
                    <a:pt x="9" y="169"/>
                  </a:cubicBezTo>
                  <a:lnTo>
                    <a:pt x="90" y="0"/>
                  </a:lnTo>
                  <a:close/>
                </a:path>
              </a:pathLst>
            </a:custGeom>
            <a:noFill/>
            <a:ln w="9525" cap="flat" cmpd="sng">
              <a:solidFill>
                <a:schemeClr val="dk1"/>
              </a:solidFill>
              <a:prstDash val="solid"/>
              <a:bevel/>
              <a:headEnd type="none" w="sm" len="sm"/>
              <a:tailEnd type="none" w="sm" len="sm"/>
            </a:ln>
          </p:spPr>
          <p:txBody>
            <a:bodyPr spcFirstLastPara="1" wrap="square" lIns="92875" tIns="12950" rIns="92875" bIns="12950" anchor="ctr" anchorCtr="1">
              <a:noAutofit/>
            </a:bodyPr>
            <a:lstStyle/>
            <a:p>
              <a:pPr marL="0" marR="0" lvl="0" indent="0" algn="l" rtl="0">
                <a:spcBef>
                  <a:spcPts val="0"/>
                </a:spcBef>
                <a:spcAft>
                  <a:spcPts val="0"/>
                </a:spcAft>
                <a:buNone/>
              </a:pPr>
              <a:endParaRPr sz="1800" strike="noStrike">
                <a:solidFill>
                  <a:srgbClr val="000000"/>
                </a:solidFill>
                <a:latin typeface="Abel"/>
                <a:ea typeface="Abel"/>
                <a:cs typeface="Abel"/>
                <a:sym typeface="Abel"/>
              </a:endParaRPr>
            </a:p>
          </p:txBody>
        </p:sp>
        <p:sp>
          <p:nvSpPr>
            <p:cNvPr id="1934" name="Google Shape;1934;p44"/>
            <p:cNvSpPr/>
            <p:nvPr/>
          </p:nvSpPr>
          <p:spPr>
            <a:xfrm>
              <a:off x="10069458" y="1944298"/>
              <a:ext cx="18324" cy="42096"/>
            </a:xfrm>
            <a:custGeom>
              <a:avLst/>
              <a:gdLst/>
              <a:ahLst/>
              <a:cxnLst/>
              <a:rect l="l" t="t" r="r" b="b"/>
              <a:pathLst>
                <a:path w="74" h="170" extrusionOk="0">
                  <a:moveTo>
                    <a:pt x="74" y="0"/>
                  </a:moveTo>
                  <a:cubicBezTo>
                    <a:pt x="74" y="0"/>
                    <a:pt x="-31" y="105"/>
                    <a:pt x="9" y="170"/>
                  </a:cubicBezTo>
                  <a:lnTo>
                    <a:pt x="74" y="0"/>
                  </a:lnTo>
                  <a:close/>
                </a:path>
              </a:pathLst>
            </a:custGeom>
            <a:noFill/>
            <a:ln w="9525" cap="flat" cmpd="sng">
              <a:solidFill>
                <a:schemeClr val="dk1"/>
              </a:solidFill>
              <a:prstDash val="solid"/>
              <a:bevel/>
              <a:headEnd type="none" w="sm" len="sm"/>
              <a:tailEnd type="none" w="sm" len="sm"/>
            </a:ln>
          </p:spPr>
          <p:txBody>
            <a:bodyPr spcFirstLastPara="1" wrap="square" lIns="92875" tIns="13300" rIns="92875" bIns="13300" anchor="ctr" anchorCtr="1">
              <a:noAutofit/>
            </a:bodyPr>
            <a:lstStyle/>
            <a:p>
              <a:pPr marL="0" marR="0" lvl="0" indent="0" algn="l" rtl="0">
                <a:spcBef>
                  <a:spcPts val="0"/>
                </a:spcBef>
                <a:spcAft>
                  <a:spcPts val="0"/>
                </a:spcAft>
                <a:buNone/>
              </a:pPr>
              <a:endParaRPr sz="1800" strike="noStrike">
                <a:solidFill>
                  <a:srgbClr val="000000"/>
                </a:solidFill>
                <a:latin typeface="Abel"/>
                <a:ea typeface="Abel"/>
                <a:cs typeface="Abel"/>
                <a:sym typeface="Abel"/>
              </a:endParaRPr>
            </a:p>
          </p:txBody>
        </p:sp>
        <p:sp>
          <p:nvSpPr>
            <p:cNvPr id="1935" name="Google Shape;1935;p44"/>
            <p:cNvSpPr/>
            <p:nvPr/>
          </p:nvSpPr>
          <p:spPr>
            <a:xfrm>
              <a:off x="10104621" y="1942317"/>
              <a:ext cx="17086" cy="44077"/>
            </a:xfrm>
            <a:custGeom>
              <a:avLst/>
              <a:gdLst/>
              <a:ahLst/>
              <a:cxnLst/>
              <a:rect l="l" t="t" r="r" b="b"/>
              <a:pathLst>
                <a:path w="69" h="178" extrusionOk="0">
                  <a:moveTo>
                    <a:pt x="69" y="0"/>
                  </a:moveTo>
                  <a:cubicBezTo>
                    <a:pt x="69" y="0"/>
                    <a:pt x="-44" y="121"/>
                    <a:pt x="20" y="178"/>
                  </a:cubicBezTo>
                  <a:lnTo>
                    <a:pt x="69" y="0"/>
                  </a:lnTo>
                  <a:close/>
                </a:path>
              </a:pathLst>
            </a:custGeom>
            <a:noFill/>
            <a:ln w="9525" cap="flat" cmpd="sng">
              <a:solidFill>
                <a:schemeClr val="dk1"/>
              </a:solidFill>
              <a:prstDash val="solid"/>
              <a:bevel/>
              <a:headEnd type="none" w="sm" len="sm"/>
              <a:tailEnd type="none" w="sm" len="sm"/>
            </a:ln>
          </p:spPr>
          <p:txBody>
            <a:bodyPr spcFirstLastPara="1" wrap="square" lIns="92875" tIns="16200" rIns="92875" bIns="16200" anchor="ctr" anchorCtr="1">
              <a:noAutofit/>
            </a:bodyPr>
            <a:lstStyle/>
            <a:p>
              <a:pPr marL="0" marR="0" lvl="0" indent="0" algn="l" rtl="0">
                <a:spcBef>
                  <a:spcPts val="0"/>
                </a:spcBef>
                <a:spcAft>
                  <a:spcPts val="0"/>
                </a:spcAft>
                <a:buNone/>
              </a:pPr>
              <a:endParaRPr sz="1800" strike="noStrike">
                <a:solidFill>
                  <a:srgbClr val="000000"/>
                </a:solidFill>
                <a:latin typeface="Abel"/>
                <a:ea typeface="Abel"/>
                <a:cs typeface="Abel"/>
                <a:sym typeface="Abel"/>
              </a:endParaRPr>
            </a:p>
          </p:txBody>
        </p:sp>
        <p:sp>
          <p:nvSpPr>
            <p:cNvPr id="1936" name="Google Shape;1936;p44"/>
            <p:cNvSpPr/>
            <p:nvPr/>
          </p:nvSpPr>
          <p:spPr>
            <a:xfrm>
              <a:off x="10142508" y="1929192"/>
              <a:ext cx="20553" cy="56458"/>
            </a:xfrm>
            <a:custGeom>
              <a:avLst/>
              <a:gdLst/>
              <a:ahLst/>
              <a:cxnLst/>
              <a:rect l="l" t="t" r="r" b="b"/>
              <a:pathLst>
                <a:path w="83" h="228" extrusionOk="0">
                  <a:moveTo>
                    <a:pt x="83" y="0"/>
                  </a:moveTo>
                  <a:cubicBezTo>
                    <a:pt x="83" y="0"/>
                    <a:pt x="49" y="26"/>
                    <a:pt x="15" y="102"/>
                  </a:cubicBezTo>
                  <a:cubicBezTo>
                    <a:pt x="-19" y="178"/>
                    <a:pt x="7" y="212"/>
                    <a:pt x="66" y="228"/>
                  </a:cubicBezTo>
                  <a:lnTo>
                    <a:pt x="83" y="0"/>
                  </a:lnTo>
                  <a:close/>
                </a:path>
              </a:pathLst>
            </a:custGeom>
            <a:noFill/>
            <a:ln w="9525" cap="flat" cmpd="sng">
              <a:solidFill>
                <a:schemeClr val="dk1"/>
              </a:solidFill>
              <a:prstDash val="solid"/>
              <a:bevel/>
              <a:headEnd type="none" w="sm" len="sm"/>
              <a:tailEnd type="none" w="sm" len="sm"/>
            </a:ln>
          </p:spPr>
          <p:txBody>
            <a:bodyPr spcFirstLastPara="1" wrap="square" lIns="92875" tIns="34200" rIns="92875" bIns="34200" anchor="ctr" anchorCtr="1">
              <a:noAutofit/>
            </a:bodyPr>
            <a:lstStyle/>
            <a:p>
              <a:pPr marL="0" marR="0" lvl="0" indent="0" algn="l" rtl="0">
                <a:spcBef>
                  <a:spcPts val="0"/>
                </a:spcBef>
                <a:spcAft>
                  <a:spcPts val="0"/>
                </a:spcAft>
                <a:buNone/>
              </a:pPr>
              <a:endParaRPr sz="1800" strike="noStrike">
                <a:solidFill>
                  <a:srgbClr val="000000"/>
                </a:solidFill>
                <a:latin typeface="Abel"/>
                <a:ea typeface="Abel"/>
                <a:cs typeface="Abel"/>
                <a:sym typeface="Abel"/>
              </a:endParaRPr>
            </a:p>
          </p:txBody>
        </p:sp>
        <p:sp>
          <p:nvSpPr>
            <p:cNvPr id="1937" name="Google Shape;1937;p44"/>
            <p:cNvSpPr/>
            <p:nvPr/>
          </p:nvSpPr>
          <p:spPr>
            <a:xfrm>
              <a:off x="10043953" y="1855647"/>
              <a:ext cx="185719" cy="61659"/>
            </a:xfrm>
            <a:custGeom>
              <a:avLst/>
              <a:gdLst/>
              <a:ahLst/>
              <a:cxnLst/>
              <a:rect l="l" t="t" r="r" b="b"/>
              <a:pathLst>
                <a:path w="750" h="249" extrusionOk="0">
                  <a:moveTo>
                    <a:pt x="750" y="214"/>
                  </a:moveTo>
                  <a:cubicBezTo>
                    <a:pt x="743" y="167"/>
                    <a:pt x="735" y="114"/>
                    <a:pt x="727" y="59"/>
                  </a:cubicBezTo>
                  <a:cubicBezTo>
                    <a:pt x="459" y="-21"/>
                    <a:pt x="268" y="-7"/>
                    <a:pt x="143" y="28"/>
                  </a:cubicBezTo>
                  <a:cubicBezTo>
                    <a:pt x="95" y="105"/>
                    <a:pt x="44" y="183"/>
                    <a:pt x="0" y="249"/>
                  </a:cubicBezTo>
                  <a:cubicBezTo>
                    <a:pt x="18" y="249"/>
                    <a:pt x="36" y="242"/>
                    <a:pt x="49" y="229"/>
                  </a:cubicBezTo>
                  <a:cubicBezTo>
                    <a:pt x="51" y="227"/>
                    <a:pt x="248" y="44"/>
                    <a:pt x="750" y="214"/>
                  </a:cubicBezTo>
                  <a:close/>
                </a:path>
              </a:pathLst>
            </a:custGeom>
            <a:solidFill>
              <a:schemeClr val="dk1"/>
            </a:solidFill>
            <a:ln>
              <a:noFill/>
            </a:ln>
          </p:spPr>
          <p:txBody>
            <a:bodyPr spcFirstLastPara="1" wrap="square" lIns="90000" tIns="44625" rIns="90000" bIns="44625" anchor="ctr" anchorCtr="1">
              <a:noAutofit/>
            </a:bodyPr>
            <a:lstStyle/>
            <a:p>
              <a:pPr marL="0" marR="0" lvl="0" indent="0" algn="l" rtl="0">
                <a:spcBef>
                  <a:spcPts val="0"/>
                </a:spcBef>
                <a:spcAft>
                  <a:spcPts val="0"/>
                </a:spcAft>
                <a:buNone/>
              </a:pPr>
              <a:endParaRPr sz="1800" strike="noStrike">
                <a:solidFill>
                  <a:srgbClr val="FFFFFF"/>
                </a:solidFill>
                <a:latin typeface="Abel"/>
                <a:ea typeface="Abel"/>
                <a:cs typeface="Abel"/>
                <a:sym typeface="Abel"/>
              </a:endParaRPr>
            </a:p>
          </p:txBody>
        </p:sp>
        <p:sp>
          <p:nvSpPr>
            <p:cNvPr id="1938" name="Google Shape;1938;p44"/>
            <p:cNvSpPr/>
            <p:nvPr/>
          </p:nvSpPr>
          <p:spPr>
            <a:xfrm>
              <a:off x="10354476" y="733651"/>
              <a:ext cx="14857" cy="21296"/>
            </a:xfrm>
            <a:custGeom>
              <a:avLst/>
              <a:gdLst/>
              <a:ahLst/>
              <a:cxnLst/>
              <a:rect l="l" t="t" r="r" b="b"/>
              <a:pathLst>
                <a:path w="60" h="86" extrusionOk="0">
                  <a:moveTo>
                    <a:pt x="0" y="0"/>
                  </a:moveTo>
                  <a:lnTo>
                    <a:pt x="60" y="86"/>
                  </a:lnTo>
                  <a:lnTo>
                    <a:pt x="0" y="0"/>
                  </a:lnTo>
                  <a:close/>
                </a:path>
              </a:pathLst>
            </a:custGeom>
            <a:noFill/>
            <a:ln w="9525" cap="flat" cmpd="sng">
              <a:solidFill>
                <a:schemeClr val="accent4"/>
              </a:solidFill>
              <a:prstDash val="solid"/>
              <a:bevel/>
              <a:headEnd type="none" w="sm" len="sm"/>
              <a:tailEnd type="none" w="sm" len="sm"/>
            </a:ln>
          </p:spPr>
          <p:txBody>
            <a:bodyPr spcFirstLastPara="1" wrap="square" lIns="92875" tIns="0" rIns="92875" bIns="0" anchor="ctr" anchorCtr="1">
              <a:noAutofit/>
            </a:bodyPr>
            <a:lstStyle/>
            <a:p>
              <a:pPr marL="0" marR="0" lvl="0" indent="0" algn="l" rtl="0">
                <a:spcBef>
                  <a:spcPts val="0"/>
                </a:spcBef>
                <a:spcAft>
                  <a:spcPts val="0"/>
                </a:spcAft>
                <a:buNone/>
              </a:pPr>
              <a:endParaRPr sz="1800" strike="noStrike">
                <a:solidFill>
                  <a:srgbClr val="000000"/>
                </a:solidFill>
                <a:latin typeface="Abel"/>
                <a:ea typeface="Abel"/>
                <a:cs typeface="Abel"/>
                <a:sym typeface="Abel"/>
              </a:endParaRPr>
            </a:p>
          </p:txBody>
        </p:sp>
        <p:sp>
          <p:nvSpPr>
            <p:cNvPr id="1939" name="Google Shape;1939;p44"/>
            <p:cNvSpPr/>
            <p:nvPr/>
          </p:nvSpPr>
          <p:spPr>
            <a:xfrm>
              <a:off x="10166280" y="463738"/>
              <a:ext cx="170861" cy="244901"/>
            </a:xfrm>
            <a:custGeom>
              <a:avLst/>
              <a:gdLst/>
              <a:ahLst/>
              <a:cxnLst/>
              <a:rect l="l" t="t" r="r" b="b"/>
              <a:pathLst>
                <a:path w="690" h="989" extrusionOk="0">
                  <a:moveTo>
                    <a:pt x="0" y="0"/>
                  </a:moveTo>
                  <a:lnTo>
                    <a:pt x="690" y="989"/>
                  </a:lnTo>
                  <a:lnTo>
                    <a:pt x="0" y="0"/>
                  </a:lnTo>
                  <a:close/>
                </a:path>
              </a:pathLst>
            </a:custGeom>
            <a:noFill/>
            <a:ln w="9525" cap="flat" cmpd="sng">
              <a:solidFill>
                <a:schemeClr val="accent4"/>
              </a:solidFill>
              <a:prstDash val="solid"/>
              <a:bevel/>
              <a:headEnd type="none" w="sm" len="sm"/>
              <a:tailEnd type="none" w="sm" len="sm"/>
            </a:ln>
          </p:spPr>
          <p:txBody>
            <a:bodyPr spcFirstLastPara="1" wrap="square" lIns="92875" tIns="47875" rIns="92875" bIns="47875" anchor="ctr" anchorCtr="1">
              <a:noAutofit/>
            </a:bodyPr>
            <a:lstStyle/>
            <a:p>
              <a:pPr marL="0" marR="0" lvl="0" indent="0" algn="l" rtl="0">
                <a:spcBef>
                  <a:spcPts val="0"/>
                </a:spcBef>
                <a:spcAft>
                  <a:spcPts val="0"/>
                </a:spcAft>
                <a:buNone/>
              </a:pPr>
              <a:endParaRPr sz="1800" strike="noStrike">
                <a:solidFill>
                  <a:srgbClr val="000000"/>
                </a:solidFill>
                <a:latin typeface="Abel"/>
                <a:ea typeface="Abel"/>
                <a:cs typeface="Abel"/>
                <a:sym typeface="Abel"/>
              </a:endParaRPr>
            </a:p>
          </p:txBody>
        </p:sp>
        <p:sp>
          <p:nvSpPr>
            <p:cNvPr id="1940" name="Google Shape;1940;p44"/>
            <p:cNvSpPr/>
            <p:nvPr/>
          </p:nvSpPr>
          <p:spPr>
            <a:xfrm>
              <a:off x="10313370" y="597208"/>
              <a:ext cx="98802" cy="130994"/>
            </a:xfrm>
            <a:custGeom>
              <a:avLst/>
              <a:gdLst/>
              <a:ahLst/>
              <a:cxnLst/>
              <a:rect l="l" t="t" r="r" b="b"/>
              <a:pathLst>
                <a:path w="399" h="529" extrusionOk="0">
                  <a:moveTo>
                    <a:pt x="0" y="0"/>
                  </a:moveTo>
                  <a:lnTo>
                    <a:pt x="399" y="529"/>
                  </a:lnTo>
                  <a:lnTo>
                    <a:pt x="0" y="0"/>
                  </a:lnTo>
                  <a:close/>
                </a:path>
              </a:pathLst>
            </a:custGeom>
            <a:noFill/>
            <a:ln w="9525" cap="flat" cmpd="sng">
              <a:solidFill>
                <a:schemeClr val="accent4"/>
              </a:solidFill>
              <a:prstDash val="solid"/>
              <a:bevel/>
              <a:headEnd type="none" w="sm" len="sm"/>
              <a:tailEnd type="none" w="sm" len="sm"/>
            </a:ln>
          </p:spPr>
          <p:txBody>
            <a:bodyPr spcFirstLastPara="1" wrap="square" lIns="92875" tIns="47875" rIns="92875" bIns="47875" anchor="ctr" anchorCtr="1">
              <a:noAutofit/>
            </a:bodyPr>
            <a:lstStyle/>
            <a:p>
              <a:pPr marL="0" marR="0" lvl="0" indent="0" algn="l" rtl="0">
                <a:spcBef>
                  <a:spcPts val="0"/>
                </a:spcBef>
                <a:spcAft>
                  <a:spcPts val="0"/>
                </a:spcAft>
                <a:buNone/>
              </a:pPr>
              <a:endParaRPr sz="1800" strike="noStrike">
                <a:solidFill>
                  <a:srgbClr val="000000"/>
                </a:solidFill>
                <a:latin typeface="Abel"/>
                <a:ea typeface="Abel"/>
                <a:cs typeface="Abel"/>
                <a:sym typeface="Abel"/>
              </a:endParaRPr>
            </a:p>
          </p:txBody>
        </p:sp>
        <p:sp>
          <p:nvSpPr>
            <p:cNvPr id="1941" name="Google Shape;1941;p44"/>
            <p:cNvSpPr/>
            <p:nvPr/>
          </p:nvSpPr>
          <p:spPr>
            <a:xfrm>
              <a:off x="9841395" y="-773653"/>
              <a:ext cx="860497" cy="1035815"/>
            </a:xfrm>
            <a:custGeom>
              <a:avLst/>
              <a:gdLst/>
              <a:ahLst/>
              <a:cxnLst/>
              <a:rect l="l" t="t" r="r" b="b"/>
              <a:pathLst>
                <a:path w="3475" h="4183" extrusionOk="0">
                  <a:moveTo>
                    <a:pt x="1570" y="52"/>
                  </a:moveTo>
                  <a:lnTo>
                    <a:pt x="776" y="0"/>
                  </a:lnTo>
                  <a:cubicBezTo>
                    <a:pt x="776" y="0"/>
                    <a:pt x="970" y="1287"/>
                    <a:pt x="688" y="2081"/>
                  </a:cubicBezTo>
                  <a:cubicBezTo>
                    <a:pt x="406" y="2875"/>
                    <a:pt x="194" y="3439"/>
                    <a:pt x="194" y="3439"/>
                  </a:cubicBezTo>
                  <a:lnTo>
                    <a:pt x="0" y="3809"/>
                  </a:lnTo>
                  <a:cubicBezTo>
                    <a:pt x="0" y="3809"/>
                    <a:pt x="617" y="4038"/>
                    <a:pt x="1270" y="4108"/>
                  </a:cubicBezTo>
                  <a:cubicBezTo>
                    <a:pt x="1923" y="4179"/>
                    <a:pt x="2522" y="4214"/>
                    <a:pt x="2840" y="4144"/>
                  </a:cubicBezTo>
                  <a:cubicBezTo>
                    <a:pt x="3157" y="4073"/>
                    <a:pt x="3475" y="3950"/>
                    <a:pt x="3475" y="3950"/>
                  </a:cubicBezTo>
                  <a:cubicBezTo>
                    <a:pt x="3475" y="3950"/>
                    <a:pt x="2875" y="2416"/>
                    <a:pt x="2875" y="1587"/>
                  </a:cubicBezTo>
                  <a:cubicBezTo>
                    <a:pt x="2875" y="758"/>
                    <a:pt x="2685" y="131"/>
                    <a:pt x="2685" y="131"/>
                  </a:cubicBezTo>
                  <a:lnTo>
                    <a:pt x="2380" y="95"/>
                  </a:lnTo>
                  <a:lnTo>
                    <a:pt x="1570" y="52"/>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strike="noStrike">
                <a:solidFill>
                  <a:srgbClr val="000000"/>
                </a:solidFill>
                <a:latin typeface="Abel"/>
                <a:ea typeface="Abel"/>
                <a:cs typeface="Abel"/>
                <a:sym typeface="Abel"/>
              </a:endParaRPr>
            </a:p>
          </p:txBody>
        </p:sp>
        <p:sp>
          <p:nvSpPr>
            <p:cNvPr id="1942" name="Google Shape;1942;p44"/>
            <p:cNvSpPr/>
            <p:nvPr/>
          </p:nvSpPr>
          <p:spPr>
            <a:xfrm>
              <a:off x="10365372" y="-526274"/>
              <a:ext cx="60668" cy="794876"/>
            </a:xfrm>
            <a:custGeom>
              <a:avLst/>
              <a:gdLst/>
              <a:ahLst/>
              <a:cxnLst/>
              <a:rect l="l" t="t" r="r" b="b"/>
              <a:pathLst>
                <a:path w="245" h="3210" extrusionOk="0">
                  <a:moveTo>
                    <a:pt x="245" y="0"/>
                  </a:moveTo>
                  <a:lnTo>
                    <a:pt x="0" y="3179"/>
                  </a:lnTo>
                  <a:lnTo>
                    <a:pt x="214" y="3210"/>
                  </a:lnTo>
                  <a:lnTo>
                    <a:pt x="245" y="0"/>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strike="noStrike">
                <a:solidFill>
                  <a:srgbClr val="FFFFFF"/>
                </a:solidFill>
                <a:latin typeface="Abel"/>
                <a:ea typeface="Abel"/>
                <a:cs typeface="Abel"/>
                <a:sym typeface="Abel"/>
              </a:endParaRPr>
            </a:p>
          </p:txBody>
        </p:sp>
        <p:sp>
          <p:nvSpPr>
            <p:cNvPr id="1943" name="Google Shape;1943;p44"/>
            <p:cNvSpPr/>
            <p:nvPr/>
          </p:nvSpPr>
          <p:spPr>
            <a:xfrm>
              <a:off x="10123936" y="-981164"/>
              <a:ext cx="344199" cy="486336"/>
            </a:xfrm>
            <a:custGeom>
              <a:avLst/>
              <a:gdLst/>
              <a:ahLst/>
              <a:cxnLst/>
              <a:rect l="l" t="t" r="r" b="b"/>
              <a:pathLst>
                <a:path w="1390" h="1964" extrusionOk="0">
                  <a:moveTo>
                    <a:pt x="376" y="0"/>
                  </a:moveTo>
                  <a:cubicBezTo>
                    <a:pt x="414" y="59"/>
                    <a:pt x="374" y="592"/>
                    <a:pt x="368" y="701"/>
                  </a:cubicBezTo>
                  <a:cubicBezTo>
                    <a:pt x="363" y="808"/>
                    <a:pt x="315" y="888"/>
                    <a:pt x="200" y="855"/>
                  </a:cubicBezTo>
                  <a:cubicBezTo>
                    <a:pt x="-48" y="786"/>
                    <a:pt x="5" y="952"/>
                    <a:pt x="5" y="952"/>
                  </a:cubicBezTo>
                  <a:cubicBezTo>
                    <a:pt x="5" y="952"/>
                    <a:pt x="-30" y="1340"/>
                    <a:pt x="164" y="1658"/>
                  </a:cubicBezTo>
                  <a:cubicBezTo>
                    <a:pt x="358" y="1975"/>
                    <a:pt x="879" y="2037"/>
                    <a:pt x="1117" y="1887"/>
                  </a:cubicBezTo>
                  <a:cubicBezTo>
                    <a:pt x="1355" y="1737"/>
                    <a:pt x="1390" y="1009"/>
                    <a:pt x="1390" y="1009"/>
                  </a:cubicBezTo>
                  <a:lnTo>
                    <a:pt x="1239" y="933"/>
                  </a:lnTo>
                  <a:cubicBezTo>
                    <a:pt x="1159" y="893"/>
                    <a:pt x="1109" y="811"/>
                    <a:pt x="1112" y="722"/>
                  </a:cubicBezTo>
                  <a:lnTo>
                    <a:pt x="1134" y="300"/>
                  </a:lnTo>
                  <a:cubicBezTo>
                    <a:pt x="1134" y="300"/>
                    <a:pt x="614" y="370"/>
                    <a:pt x="376" y="0"/>
                  </a:cubicBezTo>
                  <a:close/>
                </a:path>
              </a:pathLst>
            </a:custGeom>
            <a:solidFill>
              <a:srgbClr val="CE7A6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strike="noStrike">
                <a:solidFill>
                  <a:srgbClr val="000000"/>
                </a:solidFill>
                <a:latin typeface="Abel"/>
                <a:ea typeface="Abel"/>
                <a:cs typeface="Abel"/>
                <a:sym typeface="Abel"/>
              </a:endParaRPr>
            </a:p>
          </p:txBody>
        </p:sp>
        <p:sp>
          <p:nvSpPr>
            <p:cNvPr id="1944" name="Google Shape;1944;p44"/>
            <p:cNvSpPr/>
            <p:nvPr/>
          </p:nvSpPr>
          <p:spPr>
            <a:xfrm>
              <a:off x="10123936" y="-981164"/>
              <a:ext cx="344199" cy="486336"/>
            </a:xfrm>
            <a:custGeom>
              <a:avLst/>
              <a:gdLst/>
              <a:ahLst/>
              <a:cxnLst/>
              <a:rect l="l" t="t" r="r" b="b"/>
              <a:pathLst>
                <a:path w="1390" h="1964" extrusionOk="0">
                  <a:moveTo>
                    <a:pt x="376" y="0"/>
                  </a:moveTo>
                  <a:cubicBezTo>
                    <a:pt x="414" y="59"/>
                    <a:pt x="374" y="592"/>
                    <a:pt x="368" y="701"/>
                  </a:cubicBezTo>
                  <a:cubicBezTo>
                    <a:pt x="363" y="808"/>
                    <a:pt x="315" y="888"/>
                    <a:pt x="200" y="855"/>
                  </a:cubicBezTo>
                  <a:cubicBezTo>
                    <a:pt x="-48" y="786"/>
                    <a:pt x="5" y="952"/>
                    <a:pt x="5" y="952"/>
                  </a:cubicBezTo>
                  <a:cubicBezTo>
                    <a:pt x="5" y="952"/>
                    <a:pt x="-30" y="1340"/>
                    <a:pt x="164" y="1658"/>
                  </a:cubicBezTo>
                  <a:cubicBezTo>
                    <a:pt x="358" y="1975"/>
                    <a:pt x="879" y="2037"/>
                    <a:pt x="1117" y="1887"/>
                  </a:cubicBezTo>
                  <a:cubicBezTo>
                    <a:pt x="1355" y="1737"/>
                    <a:pt x="1390" y="1009"/>
                    <a:pt x="1390" y="1009"/>
                  </a:cubicBezTo>
                  <a:lnTo>
                    <a:pt x="1239" y="933"/>
                  </a:lnTo>
                  <a:cubicBezTo>
                    <a:pt x="1159" y="893"/>
                    <a:pt x="1109" y="811"/>
                    <a:pt x="1112" y="722"/>
                  </a:cubicBezTo>
                  <a:lnTo>
                    <a:pt x="1134" y="300"/>
                  </a:lnTo>
                  <a:cubicBezTo>
                    <a:pt x="1134" y="300"/>
                    <a:pt x="614" y="370"/>
                    <a:pt x="376" y="0"/>
                  </a:cubicBezTo>
                  <a:close/>
                </a:path>
              </a:pathLst>
            </a:custGeom>
            <a:noFill/>
            <a:ln w="9525" cap="flat" cmpd="sng">
              <a:solidFill>
                <a:schemeClr val="dk1"/>
              </a:solidFill>
              <a:prstDash val="solid"/>
              <a:bevel/>
              <a:headEnd type="none" w="sm" len="sm"/>
              <a:tailEnd type="none" w="sm" len="sm"/>
            </a:ln>
          </p:spPr>
          <p:txBody>
            <a:bodyPr spcFirstLastPara="1" wrap="square" lIns="92875" tIns="47875" rIns="92875" bIns="47875" anchor="ctr" anchorCtr="1">
              <a:noAutofit/>
            </a:bodyPr>
            <a:lstStyle/>
            <a:p>
              <a:pPr marL="0" marR="0" lvl="0" indent="0" algn="l" rtl="0">
                <a:spcBef>
                  <a:spcPts val="0"/>
                </a:spcBef>
                <a:spcAft>
                  <a:spcPts val="0"/>
                </a:spcAft>
                <a:buNone/>
              </a:pPr>
              <a:endParaRPr sz="1800" strike="noStrike">
                <a:solidFill>
                  <a:srgbClr val="000000"/>
                </a:solidFill>
                <a:latin typeface="Abel"/>
                <a:ea typeface="Abel"/>
                <a:cs typeface="Abel"/>
                <a:sym typeface="Abel"/>
              </a:endParaRPr>
            </a:p>
          </p:txBody>
        </p:sp>
        <p:sp>
          <p:nvSpPr>
            <p:cNvPr id="1945" name="Google Shape;1945;p44"/>
            <p:cNvSpPr/>
            <p:nvPr/>
          </p:nvSpPr>
          <p:spPr>
            <a:xfrm>
              <a:off x="10215558" y="-981164"/>
              <a:ext cx="189185" cy="192405"/>
            </a:xfrm>
            <a:custGeom>
              <a:avLst/>
              <a:gdLst/>
              <a:ahLst/>
              <a:cxnLst/>
              <a:rect l="l" t="t" r="r" b="b"/>
              <a:pathLst>
                <a:path w="764" h="777" extrusionOk="0">
                  <a:moveTo>
                    <a:pt x="764" y="300"/>
                  </a:moveTo>
                  <a:cubicBezTo>
                    <a:pt x="764" y="300"/>
                    <a:pt x="244" y="370"/>
                    <a:pt x="6" y="0"/>
                  </a:cubicBezTo>
                  <a:cubicBezTo>
                    <a:pt x="41" y="54"/>
                    <a:pt x="10" y="505"/>
                    <a:pt x="0" y="664"/>
                  </a:cubicBezTo>
                  <a:cubicBezTo>
                    <a:pt x="80" y="724"/>
                    <a:pt x="163" y="765"/>
                    <a:pt x="242" y="774"/>
                  </a:cubicBezTo>
                  <a:cubicBezTo>
                    <a:pt x="418" y="794"/>
                    <a:pt x="602" y="721"/>
                    <a:pt x="747" y="629"/>
                  </a:cubicBezTo>
                  <a:lnTo>
                    <a:pt x="764" y="300"/>
                  </a:lnTo>
                  <a:close/>
                </a:path>
              </a:pathLst>
            </a:custGeom>
            <a:solidFill>
              <a:srgbClr val="A56F5F"/>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strike="noStrike">
                <a:solidFill>
                  <a:srgbClr val="FFFFFF"/>
                </a:solidFill>
                <a:latin typeface="Abel"/>
                <a:ea typeface="Abel"/>
                <a:cs typeface="Abel"/>
                <a:sym typeface="Abel"/>
              </a:endParaRPr>
            </a:p>
          </p:txBody>
        </p:sp>
        <p:sp>
          <p:nvSpPr>
            <p:cNvPr id="1946" name="Google Shape;1946;p44"/>
            <p:cNvSpPr/>
            <p:nvPr/>
          </p:nvSpPr>
          <p:spPr>
            <a:xfrm>
              <a:off x="9500166" y="-783063"/>
              <a:ext cx="705979" cy="1164333"/>
            </a:xfrm>
            <a:custGeom>
              <a:avLst/>
              <a:gdLst/>
              <a:ahLst/>
              <a:cxnLst/>
              <a:rect l="l" t="t" r="r" b="b"/>
              <a:pathLst>
                <a:path w="2851" h="4702" extrusionOk="0">
                  <a:moveTo>
                    <a:pt x="2816" y="29"/>
                  </a:moveTo>
                  <a:cubicBezTo>
                    <a:pt x="2816" y="29"/>
                    <a:pt x="2375" y="11"/>
                    <a:pt x="1978" y="2"/>
                  </a:cubicBezTo>
                  <a:cubicBezTo>
                    <a:pt x="1581" y="-7"/>
                    <a:pt x="1387" y="29"/>
                    <a:pt x="1237" y="108"/>
                  </a:cubicBezTo>
                  <a:cubicBezTo>
                    <a:pt x="1087" y="188"/>
                    <a:pt x="108" y="1096"/>
                    <a:pt x="46" y="1246"/>
                  </a:cubicBezTo>
                  <a:cubicBezTo>
                    <a:pt x="-15" y="1396"/>
                    <a:pt x="-79" y="1574"/>
                    <a:pt x="300" y="1583"/>
                  </a:cubicBezTo>
                  <a:cubicBezTo>
                    <a:pt x="680" y="1592"/>
                    <a:pt x="1466" y="1352"/>
                    <a:pt x="1466" y="1352"/>
                  </a:cubicBezTo>
                  <a:cubicBezTo>
                    <a:pt x="1466" y="1352"/>
                    <a:pt x="1757" y="2119"/>
                    <a:pt x="1731" y="2463"/>
                  </a:cubicBezTo>
                  <a:cubicBezTo>
                    <a:pt x="1704" y="2807"/>
                    <a:pt x="1475" y="3327"/>
                    <a:pt x="1281" y="3635"/>
                  </a:cubicBezTo>
                  <a:cubicBezTo>
                    <a:pt x="1087" y="3944"/>
                    <a:pt x="1087" y="4085"/>
                    <a:pt x="1087" y="4085"/>
                  </a:cubicBezTo>
                  <a:cubicBezTo>
                    <a:pt x="1087" y="4085"/>
                    <a:pt x="1299" y="4429"/>
                    <a:pt x="1854" y="4561"/>
                  </a:cubicBezTo>
                  <a:cubicBezTo>
                    <a:pt x="2410" y="4693"/>
                    <a:pt x="2851" y="4702"/>
                    <a:pt x="2851" y="4702"/>
                  </a:cubicBezTo>
                  <a:lnTo>
                    <a:pt x="2763" y="2719"/>
                  </a:lnTo>
                  <a:lnTo>
                    <a:pt x="2816" y="29"/>
                  </a:lnTo>
                  <a:close/>
                </a:path>
              </a:pathLst>
            </a:custGeom>
            <a:solidFill>
              <a:srgbClr val="5BE3A8"/>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strike="noStrike">
                <a:solidFill>
                  <a:srgbClr val="000000"/>
                </a:solidFill>
                <a:latin typeface="Abel"/>
                <a:ea typeface="Abel"/>
                <a:cs typeface="Abel"/>
                <a:sym typeface="Abel"/>
              </a:endParaRPr>
            </a:p>
          </p:txBody>
        </p:sp>
        <p:sp>
          <p:nvSpPr>
            <p:cNvPr id="1947" name="Google Shape;1947;p44"/>
            <p:cNvSpPr/>
            <p:nvPr/>
          </p:nvSpPr>
          <p:spPr>
            <a:xfrm>
              <a:off x="9500166" y="-783063"/>
              <a:ext cx="705979" cy="1164333"/>
            </a:xfrm>
            <a:custGeom>
              <a:avLst/>
              <a:gdLst/>
              <a:ahLst/>
              <a:cxnLst/>
              <a:rect l="l" t="t" r="r" b="b"/>
              <a:pathLst>
                <a:path w="2851" h="4702" extrusionOk="0">
                  <a:moveTo>
                    <a:pt x="2816" y="29"/>
                  </a:moveTo>
                  <a:cubicBezTo>
                    <a:pt x="2816" y="29"/>
                    <a:pt x="2375" y="11"/>
                    <a:pt x="1978" y="2"/>
                  </a:cubicBezTo>
                  <a:cubicBezTo>
                    <a:pt x="1581" y="-7"/>
                    <a:pt x="1387" y="29"/>
                    <a:pt x="1237" y="108"/>
                  </a:cubicBezTo>
                  <a:cubicBezTo>
                    <a:pt x="1087" y="188"/>
                    <a:pt x="108" y="1096"/>
                    <a:pt x="46" y="1246"/>
                  </a:cubicBezTo>
                  <a:cubicBezTo>
                    <a:pt x="-15" y="1396"/>
                    <a:pt x="-79" y="1574"/>
                    <a:pt x="300" y="1583"/>
                  </a:cubicBezTo>
                  <a:cubicBezTo>
                    <a:pt x="680" y="1592"/>
                    <a:pt x="1466" y="1352"/>
                    <a:pt x="1466" y="1352"/>
                  </a:cubicBezTo>
                  <a:cubicBezTo>
                    <a:pt x="1466" y="1352"/>
                    <a:pt x="1757" y="2119"/>
                    <a:pt x="1731" y="2463"/>
                  </a:cubicBezTo>
                  <a:cubicBezTo>
                    <a:pt x="1704" y="2807"/>
                    <a:pt x="1475" y="3327"/>
                    <a:pt x="1281" y="3635"/>
                  </a:cubicBezTo>
                  <a:cubicBezTo>
                    <a:pt x="1087" y="3944"/>
                    <a:pt x="1087" y="4085"/>
                    <a:pt x="1087" y="4085"/>
                  </a:cubicBezTo>
                  <a:cubicBezTo>
                    <a:pt x="1087" y="4085"/>
                    <a:pt x="1299" y="4429"/>
                    <a:pt x="1854" y="4561"/>
                  </a:cubicBezTo>
                  <a:cubicBezTo>
                    <a:pt x="2410" y="4693"/>
                    <a:pt x="2851" y="4702"/>
                    <a:pt x="2851" y="4702"/>
                  </a:cubicBezTo>
                  <a:lnTo>
                    <a:pt x="2763" y="2719"/>
                  </a:lnTo>
                  <a:lnTo>
                    <a:pt x="2816" y="29"/>
                  </a:lnTo>
                  <a:close/>
                </a:path>
              </a:pathLst>
            </a:custGeom>
            <a:solidFill>
              <a:schemeClr val="accent2"/>
            </a:solidFill>
            <a:ln w="9525" cap="flat" cmpd="sng">
              <a:solidFill>
                <a:schemeClr val="dk1"/>
              </a:solidFill>
              <a:prstDash val="solid"/>
              <a:bevel/>
              <a:headEnd type="none" w="sm" len="sm"/>
              <a:tailEnd type="none" w="sm" len="sm"/>
            </a:ln>
          </p:spPr>
          <p:txBody>
            <a:bodyPr spcFirstLastPara="1" wrap="square" lIns="92875" tIns="47875" rIns="92875" bIns="47875" anchor="ctr" anchorCtr="1">
              <a:noAutofit/>
            </a:bodyPr>
            <a:lstStyle/>
            <a:p>
              <a:pPr marL="0" marR="0" lvl="0" indent="0" algn="l" rtl="0">
                <a:spcBef>
                  <a:spcPts val="0"/>
                </a:spcBef>
                <a:spcAft>
                  <a:spcPts val="0"/>
                </a:spcAft>
                <a:buNone/>
              </a:pPr>
              <a:endParaRPr sz="1800" strike="noStrike">
                <a:solidFill>
                  <a:srgbClr val="000000"/>
                </a:solidFill>
                <a:latin typeface="Abel"/>
                <a:ea typeface="Abel"/>
                <a:cs typeface="Abel"/>
                <a:sym typeface="Abel"/>
              </a:endParaRPr>
            </a:p>
          </p:txBody>
        </p:sp>
        <p:sp>
          <p:nvSpPr>
            <p:cNvPr id="1948" name="Google Shape;1948;p44"/>
            <p:cNvSpPr/>
            <p:nvPr/>
          </p:nvSpPr>
          <p:spPr>
            <a:xfrm>
              <a:off x="9508090" y="-551037"/>
              <a:ext cx="272140" cy="159966"/>
            </a:xfrm>
            <a:custGeom>
              <a:avLst/>
              <a:gdLst/>
              <a:ahLst/>
              <a:cxnLst/>
              <a:rect l="l" t="t" r="r" b="b"/>
              <a:pathLst>
                <a:path w="1099" h="646" extrusionOk="0">
                  <a:moveTo>
                    <a:pt x="1099" y="0"/>
                  </a:moveTo>
                  <a:lnTo>
                    <a:pt x="0" y="570"/>
                  </a:lnTo>
                  <a:cubicBezTo>
                    <a:pt x="40" y="613"/>
                    <a:pt x="120" y="643"/>
                    <a:pt x="268" y="646"/>
                  </a:cubicBezTo>
                  <a:cubicBezTo>
                    <a:pt x="369" y="649"/>
                    <a:pt x="497" y="633"/>
                    <a:pt x="632" y="610"/>
                  </a:cubicBezTo>
                  <a:lnTo>
                    <a:pt x="1099" y="0"/>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strike="noStrike">
                <a:solidFill>
                  <a:srgbClr val="FFFFFF"/>
                </a:solidFill>
                <a:latin typeface="Abel"/>
                <a:ea typeface="Abel"/>
                <a:cs typeface="Abel"/>
                <a:sym typeface="Abel"/>
              </a:endParaRPr>
            </a:p>
          </p:txBody>
        </p:sp>
        <p:sp>
          <p:nvSpPr>
            <p:cNvPr id="1949" name="Google Shape;1949;p44"/>
            <p:cNvSpPr/>
            <p:nvPr/>
          </p:nvSpPr>
          <p:spPr>
            <a:xfrm>
              <a:off x="10110069" y="-776377"/>
              <a:ext cx="87412" cy="682207"/>
            </a:xfrm>
            <a:custGeom>
              <a:avLst/>
              <a:gdLst/>
              <a:ahLst/>
              <a:cxnLst/>
              <a:rect l="l" t="t" r="r" b="b"/>
              <a:pathLst>
                <a:path w="353" h="2755" extrusionOk="0">
                  <a:moveTo>
                    <a:pt x="0" y="0"/>
                  </a:moveTo>
                  <a:cubicBezTo>
                    <a:pt x="1" y="261"/>
                    <a:pt x="-2" y="1190"/>
                    <a:pt x="44" y="1651"/>
                  </a:cubicBezTo>
                  <a:cubicBezTo>
                    <a:pt x="82" y="2038"/>
                    <a:pt x="225" y="2517"/>
                    <a:pt x="302" y="2755"/>
                  </a:cubicBezTo>
                  <a:lnTo>
                    <a:pt x="300" y="2692"/>
                  </a:lnTo>
                  <a:lnTo>
                    <a:pt x="353" y="2"/>
                  </a:lnTo>
                  <a:cubicBezTo>
                    <a:pt x="353" y="2"/>
                    <a:pt x="204" y="2"/>
                    <a:pt x="0" y="0"/>
                  </a:cubicBez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strike="noStrike">
                <a:solidFill>
                  <a:srgbClr val="000000"/>
                </a:solidFill>
                <a:latin typeface="Abel"/>
                <a:ea typeface="Abel"/>
                <a:cs typeface="Abel"/>
                <a:sym typeface="Abel"/>
              </a:endParaRPr>
            </a:p>
          </p:txBody>
        </p:sp>
        <p:sp>
          <p:nvSpPr>
            <p:cNvPr id="1950" name="Google Shape;1950;p44"/>
            <p:cNvSpPr/>
            <p:nvPr/>
          </p:nvSpPr>
          <p:spPr>
            <a:xfrm>
              <a:off x="10110069" y="-776377"/>
              <a:ext cx="87412" cy="682207"/>
            </a:xfrm>
            <a:custGeom>
              <a:avLst/>
              <a:gdLst/>
              <a:ahLst/>
              <a:cxnLst/>
              <a:rect l="l" t="t" r="r" b="b"/>
              <a:pathLst>
                <a:path w="353" h="2755" extrusionOk="0">
                  <a:moveTo>
                    <a:pt x="0" y="0"/>
                  </a:moveTo>
                  <a:cubicBezTo>
                    <a:pt x="1" y="261"/>
                    <a:pt x="-2" y="1190"/>
                    <a:pt x="44" y="1651"/>
                  </a:cubicBezTo>
                  <a:cubicBezTo>
                    <a:pt x="82" y="2038"/>
                    <a:pt x="225" y="2517"/>
                    <a:pt x="302" y="2755"/>
                  </a:cubicBezTo>
                  <a:lnTo>
                    <a:pt x="300" y="2692"/>
                  </a:lnTo>
                  <a:lnTo>
                    <a:pt x="353" y="2"/>
                  </a:lnTo>
                  <a:cubicBezTo>
                    <a:pt x="353" y="2"/>
                    <a:pt x="204" y="2"/>
                    <a:pt x="0" y="0"/>
                  </a:cubicBezTo>
                  <a:close/>
                </a:path>
              </a:pathLst>
            </a:custGeom>
            <a:noFill/>
            <a:ln w="9525" cap="flat" cmpd="sng">
              <a:solidFill>
                <a:schemeClr val="dk1"/>
              </a:solidFill>
              <a:prstDash val="solid"/>
              <a:bevel/>
              <a:headEnd type="none" w="sm" len="sm"/>
              <a:tailEnd type="none" w="sm" len="sm"/>
            </a:ln>
          </p:spPr>
          <p:txBody>
            <a:bodyPr spcFirstLastPara="1" wrap="square" lIns="92875" tIns="47875" rIns="92875" bIns="47875" anchor="ctr" anchorCtr="1">
              <a:noAutofit/>
            </a:bodyPr>
            <a:lstStyle/>
            <a:p>
              <a:pPr marL="0" marR="0" lvl="0" indent="0" algn="l" rtl="0">
                <a:spcBef>
                  <a:spcPts val="0"/>
                </a:spcBef>
                <a:spcAft>
                  <a:spcPts val="0"/>
                </a:spcAft>
                <a:buNone/>
              </a:pPr>
              <a:endParaRPr sz="1800" strike="noStrike">
                <a:solidFill>
                  <a:srgbClr val="000000"/>
                </a:solidFill>
                <a:latin typeface="Abel"/>
                <a:ea typeface="Abel"/>
                <a:cs typeface="Abel"/>
                <a:sym typeface="Abel"/>
              </a:endParaRPr>
            </a:p>
          </p:txBody>
        </p:sp>
        <p:sp>
          <p:nvSpPr>
            <p:cNvPr id="1951" name="Google Shape;1951;p44"/>
            <p:cNvSpPr/>
            <p:nvPr/>
          </p:nvSpPr>
          <p:spPr>
            <a:xfrm>
              <a:off x="10382953" y="-750129"/>
              <a:ext cx="663883" cy="1138332"/>
            </a:xfrm>
            <a:custGeom>
              <a:avLst/>
              <a:gdLst/>
              <a:ahLst/>
              <a:cxnLst/>
              <a:rect l="l" t="t" r="r" b="b"/>
              <a:pathLst>
                <a:path w="2681" h="4597" extrusionOk="0">
                  <a:moveTo>
                    <a:pt x="193" y="0"/>
                  </a:moveTo>
                  <a:cubicBezTo>
                    <a:pt x="193" y="0"/>
                    <a:pt x="132" y="2030"/>
                    <a:pt x="115" y="2321"/>
                  </a:cubicBezTo>
                  <a:cubicBezTo>
                    <a:pt x="97" y="2612"/>
                    <a:pt x="0" y="4596"/>
                    <a:pt x="0" y="4596"/>
                  </a:cubicBezTo>
                  <a:cubicBezTo>
                    <a:pt x="0" y="4596"/>
                    <a:pt x="388" y="4613"/>
                    <a:pt x="812" y="4410"/>
                  </a:cubicBezTo>
                  <a:cubicBezTo>
                    <a:pt x="1235" y="4207"/>
                    <a:pt x="1464" y="4058"/>
                    <a:pt x="1517" y="3969"/>
                  </a:cubicBezTo>
                  <a:cubicBezTo>
                    <a:pt x="1570" y="3881"/>
                    <a:pt x="1473" y="3714"/>
                    <a:pt x="1394" y="3458"/>
                  </a:cubicBezTo>
                  <a:cubicBezTo>
                    <a:pt x="1314" y="3203"/>
                    <a:pt x="1200" y="2815"/>
                    <a:pt x="1173" y="2683"/>
                  </a:cubicBezTo>
                  <a:cubicBezTo>
                    <a:pt x="1147" y="2550"/>
                    <a:pt x="1164" y="2224"/>
                    <a:pt x="1164" y="2224"/>
                  </a:cubicBezTo>
                  <a:cubicBezTo>
                    <a:pt x="1164" y="2224"/>
                    <a:pt x="1588" y="2639"/>
                    <a:pt x="1711" y="2603"/>
                  </a:cubicBezTo>
                  <a:cubicBezTo>
                    <a:pt x="1835" y="2568"/>
                    <a:pt x="2664" y="2806"/>
                    <a:pt x="2681" y="2744"/>
                  </a:cubicBezTo>
                  <a:cubicBezTo>
                    <a:pt x="2699" y="2683"/>
                    <a:pt x="1993" y="1413"/>
                    <a:pt x="1746" y="857"/>
                  </a:cubicBezTo>
                  <a:cubicBezTo>
                    <a:pt x="1499" y="301"/>
                    <a:pt x="1147" y="155"/>
                    <a:pt x="909" y="102"/>
                  </a:cubicBezTo>
                  <a:cubicBezTo>
                    <a:pt x="670" y="49"/>
                    <a:pt x="193" y="0"/>
                    <a:pt x="193" y="0"/>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strike="noStrike">
                <a:solidFill>
                  <a:srgbClr val="000000"/>
                </a:solidFill>
                <a:latin typeface="Abel"/>
                <a:ea typeface="Abel"/>
                <a:cs typeface="Abel"/>
                <a:sym typeface="Abel"/>
              </a:endParaRPr>
            </a:p>
          </p:txBody>
        </p:sp>
        <p:sp>
          <p:nvSpPr>
            <p:cNvPr id="1952" name="Google Shape;1952;p44"/>
            <p:cNvSpPr/>
            <p:nvPr/>
          </p:nvSpPr>
          <p:spPr>
            <a:xfrm>
              <a:off x="10382953" y="-750129"/>
              <a:ext cx="663883" cy="1138332"/>
            </a:xfrm>
            <a:custGeom>
              <a:avLst/>
              <a:gdLst/>
              <a:ahLst/>
              <a:cxnLst/>
              <a:rect l="l" t="t" r="r" b="b"/>
              <a:pathLst>
                <a:path w="2681" h="4597" extrusionOk="0">
                  <a:moveTo>
                    <a:pt x="193" y="0"/>
                  </a:moveTo>
                  <a:cubicBezTo>
                    <a:pt x="193" y="0"/>
                    <a:pt x="132" y="2030"/>
                    <a:pt x="115" y="2321"/>
                  </a:cubicBezTo>
                  <a:cubicBezTo>
                    <a:pt x="97" y="2612"/>
                    <a:pt x="0" y="4596"/>
                    <a:pt x="0" y="4596"/>
                  </a:cubicBezTo>
                  <a:cubicBezTo>
                    <a:pt x="0" y="4596"/>
                    <a:pt x="388" y="4613"/>
                    <a:pt x="812" y="4410"/>
                  </a:cubicBezTo>
                  <a:cubicBezTo>
                    <a:pt x="1235" y="4207"/>
                    <a:pt x="1464" y="4058"/>
                    <a:pt x="1517" y="3969"/>
                  </a:cubicBezTo>
                  <a:cubicBezTo>
                    <a:pt x="1570" y="3881"/>
                    <a:pt x="1473" y="3714"/>
                    <a:pt x="1394" y="3458"/>
                  </a:cubicBezTo>
                  <a:cubicBezTo>
                    <a:pt x="1314" y="3203"/>
                    <a:pt x="1200" y="2815"/>
                    <a:pt x="1173" y="2683"/>
                  </a:cubicBezTo>
                  <a:cubicBezTo>
                    <a:pt x="1147" y="2550"/>
                    <a:pt x="1164" y="2224"/>
                    <a:pt x="1164" y="2224"/>
                  </a:cubicBezTo>
                  <a:cubicBezTo>
                    <a:pt x="1164" y="2224"/>
                    <a:pt x="1588" y="2639"/>
                    <a:pt x="1711" y="2603"/>
                  </a:cubicBezTo>
                  <a:cubicBezTo>
                    <a:pt x="1835" y="2568"/>
                    <a:pt x="2664" y="2806"/>
                    <a:pt x="2681" y="2744"/>
                  </a:cubicBezTo>
                  <a:cubicBezTo>
                    <a:pt x="2699" y="2683"/>
                    <a:pt x="1993" y="1413"/>
                    <a:pt x="1746" y="857"/>
                  </a:cubicBezTo>
                  <a:cubicBezTo>
                    <a:pt x="1499" y="301"/>
                    <a:pt x="1147" y="155"/>
                    <a:pt x="909" y="102"/>
                  </a:cubicBezTo>
                  <a:cubicBezTo>
                    <a:pt x="670" y="49"/>
                    <a:pt x="193" y="0"/>
                    <a:pt x="193" y="0"/>
                  </a:cubicBezTo>
                  <a:close/>
                </a:path>
              </a:pathLst>
            </a:custGeom>
            <a:noFill/>
            <a:ln w="9525" cap="flat" cmpd="sng">
              <a:solidFill>
                <a:schemeClr val="dk1"/>
              </a:solidFill>
              <a:prstDash val="solid"/>
              <a:bevel/>
              <a:headEnd type="none" w="sm" len="sm"/>
              <a:tailEnd type="none" w="sm" len="sm"/>
            </a:ln>
          </p:spPr>
          <p:txBody>
            <a:bodyPr spcFirstLastPara="1" wrap="square" lIns="92875" tIns="47875" rIns="92875" bIns="47875" anchor="ctr" anchorCtr="1">
              <a:noAutofit/>
            </a:bodyPr>
            <a:lstStyle/>
            <a:p>
              <a:pPr marL="0" marR="0" lvl="0" indent="0" algn="l" rtl="0">
                <a:spcBef>
                  <a:spcPts val="0"/>
                </a:spcBef>
                <a:spcAft>
                  <a:spcPts val="0"/>
                </a:spcAft>
                <a:buNone/>
              </a:pPr>
              <a:endParaRPr sz="1800" strike="noStrike">
                <a:solidFill>
                  <a:srgbClr val="000000"/>
                </a:solidFill>
                <a:latin typeface="Abel"/>
                <a:ea typeface="Abel"/>
                <a:cs typeface="Abel"/>
                <a:sym typeface="Abel"/>
              </a:endParaRPr>
            </a:p>
          </p:txBody>
        </p:sp>
        <p:sp>
          <p:nvSpPr>
            <p:cNvPr id="1953" name="Google Shape;1953;p44"/>
            <p:cNvSpPr/>
            <p:nvPr/>
          </p:nvSpPr>
          <p:spPr>
            <a:xfrm>
              <a:off x="10405240" y="-750129"/>
              <a:ext cx="101031" cy="691617"/>
            </a:xfrm>
            <a:custGeom>
              <a:avLst/>
              <a:gdLst/>
              <a:ahLst/>
              <a:cxnLst/>
              <a:rect l="l" t="t" r="r" b="b"/>
              <a:pathLst>
                <a:path w="408" h="2793" extrusionOk="0">
                  <a:moveTo>
                    <a:pt x="408" y="36"/>
                  </a:moveTo>
                  <a:cubicBezTo>
                    <a:pt x="242" y="15"/>
                    <a:pt x="103" y="0"/>
                    <a:pt x="103" y="0"/>
                  </a:cubicBezTo>
                  <a:cubicBezTo>
                    <a:pt x="103" y="0"/>
                    <a:pt x="42" y="2030"/>
                    <a:pt x="25" y="2321"/>
                  </a:cubicBezTo>
                  <a:cubicBezTo>
                    <a:pt x="20" y="2393"/>
                    <a:pt x="11" y="2569"/>
                    <a:pt x="0" y="2793"/>
                  </a:cubicBezTo>
                  <a:cubicBezTo>
                    <a:pt x="79" y="2553"/>
                    <a:pt x="261" y="1971"/>
                    <a:pt x="316" y="1580"/>
                  </a:cubicBezTo>
                  <a:cubicBezTo>
                    <a:pt x="372" y="1183"/>
                    <a:pt x="397" y="338"/>
                    <a:pt x="408" y="36"/>
                  </a:cubicBez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strike="noStrike">
                <a:solidFill>
                  <a:srgbClr val="000000"/>
                </a:solidFill>
                <a:latin typeface="Abel"/>
                <a:ea typeface="Abel"/>
                <a:cs typeface="Abel"/>
                <a:sym typeface="Abel"/>
              </a:endParaRPr>
            </a:p>
          </p:txBody>
        </p:sp>
        <p:sp>
          <p:nvSpPr>
            <p:cNvPr id="1954" name="Google Shape;1954;p44"/>
            <p:cNvSpPr/>
            <p:nvPr/>
          </p:nvSpPr>
          <p:spPr>
            <a:xfrm>
              <a:off x="10405240" y="-750129"/>
              <a:ext cx="101031" cy="691617"/>
            </a:xfrm>
            <a:custGeom>
              <a:avLst/>
              <a:gdLst/>
              <a:ahLst/>
              <a:cxnLst/>
              <a:rect l="l" t="t" r="r" b="b"/>
              <a:pathLst>
                <a:path w="408" h="2793" extrusionOk="0">
                  <a:moveTo>
                    <a:pt x="408" y="36"/>
                  </a:moveTo>
                  <a:cubicBezTo>
                    <a:pt x="242" y="15"/>
                    <a:pt x="103" y="0"/>
                    <a:pt x="103" y="0"/>
                  </a:cubicBezTo>
                  <a:cubicBezTo>
                    <a:pt x="103" y="0"/>
                    <a:pt x="42" y="2030"/>
                    <a:pt x="25" y="2321"/>
                  </a:cubicBezTo>
                  <a:cubicBezTo>
                    <a:pt x="20" y="2393"/>
                    <a:pt x="11" y="2569"/>
                    <a:pt x="0" y="2793"/>
                  </a:cubicBezTo>
                  <a:cubicBezTo>
                    <a:pt x="79" y="2553"/>
                    <a:pt x="261" y="1971"/>
                    <a:pt x="316" y="1580"/>
                  </a:cubicBezTo>
                  <a:cubicBezTo>
                    <a:pt x="372" y="1183"/>
                    <a:pt x="397" y="338"/>
                    <a:pt x="408" y="36"/>
                  </a:cubicBezTo>
                  <a:close/>
                </a:path>
              </a:pathLst>
            </a:custGeom>
            <a:noFill/>
            <a:ln w="9525" cap="flat" cmpd="sng">
              <a:solidFill>
                <a:schemeClr val="dk1"/>
              </a:solidFill>
              <a:prstDash val="solid"/>
              <a:bevel/>
              <a:headEnd type="none" w="sm" len="sm"/>
              <a:tailEnd type="none" w="sm" len="sm"/>
            </a:ln>
          </p:spPr>
          <p:txBody>
            <a:bodyPr spcFirstLastPara="1" wrap="square" lIns="92875" tIns="47875" rIns="92875" bIns="47875" anchor="ctr" anchorCtr="1">
              <a:noAutofit/>
            </a:bodyPr>
            <a:lstStyle/>
            <a:p>
              <a:pPr marL="0" marR="0" lvl="0" indent="0" algn="l" rtl="0">
                <a:spcBef>
                  <a:spcPts val="0"/>
                </a:spcBef>
                <a:spcAft>
                  <a:spcPts val="0"/>
                </a:spcAft>
                <a:buNone/>
              </a:pPr>
              <a:endParaRPr sz="1800" strike="noStrike">
                <a:solidFill>
                  <a:srgbClr val="000000"/>
                </a:solidFill>
                <a:latin typeface="Abel"/>
                <a:ea typeface="Abel"/>
                <a:cs typeface="Abel"/>
                <a:sym typeface="Abel"/>
              </a:endParaRPr>
            </a:p>
          </p:txBody>
        </p:sp>
        <p:sp>
          <p:nvSpPr>
            <p:cNvPr id="1955" name="Google Shape;1955;p44"/>
            <p:cNvSpPr/>
            <p:nvPr/>
          </p:nvSpPr>
          <p:spPr>
            <a:xfrm>
              <a:off x="10417869" y="-612201"/>
              <a:ext cx="190176" cy="515555"/>
            </a:xfrm>
            <a:custGeom>
              <a:avLst/>
              <a:gdLst/>
              <a:ahLst/>
              <a:cxnLst/>
              <a:rect l="l" t="t" r="r" b="b"/>
              <a:pathLst>
                <a:path w="768" h="2082" extrusionOk="0">
                  <a:moveTo>
                    <a:pt x="635" y="0"/>
                  </a:moveTo>
                  <a:lnTo>
                    <a:pt x="0" y="2002"/>
                  </a:lnTo>
                  <a:lnTo>
                    <a:pt x="106" y="2082"/>
                  </a:lnTo>
                  <a:lnTo>
                    <a:pt x="768" y="62"/>
                  </a:lnTo>
                  <a:lnTo>
                    <a:pt x="635" y="0"/>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strike="noStrike">
                <a:solidFill>
                  <a:srgbClr val="FFFFFF"/>
                </a:solidFill>
                <a:latin typeface="Abel"/>
                <a:ea typeface="Abel"/>
                <a:cs typeface="Abel"/>
                <a:sym typeface="Abel"/>
              </a:endParaRPr>
            </a:p>
          </p:txBody>
        </p:sp>
        <p:sp>
          <p:nvSpPr>
            <p:cNvPr id="1956" name="Google Shape;1956;p44"/>
            <p:cNvSpPr/>
            <p:nvPr/>
          </p:nvSpPr>
          <p:spPr>
            <a:xfrm>
              <a:off x="10417869" y="-612201"/>
              <a:ext cx="190176" cy="515555"/>
            </a:xfrm>
            <a:custGeom>
              <a:avLst/>
              <a:gdLst/>
              <a:ahLst/>
              <a:cxnLst/>
              <a:rect l="l" t="t" r="r" b="b"/>
              <a:pathLst>
                <a:path w="768" h="2082" extrusionOk="0">
                  <a:moveTo>
                    <a:pt x="635" y="0"/>
                  </a:moveTo>
                  <a:lnTo>
                    <a:pt x="0" y="2002"/>
                  </a:lnTo>
                  <a:lnTo>
                    <a:pt x="106" y="2082"/>
                  </a:lnTo>
                  <a:lnTo>
                    <a:pt x="768" y="62"/>
                  </a:lnTo>
                  <a:lnTo>
                    <a:pt x="635" y="0"/>
                  </a:lnTo>
                  <a:close/>
                </a:path>
              </a:pathLst>
            </a:custGeom>
            <a:noFill/>
            <a:ln w="9525" cap="flat" cmpd="sng">
              <a:solidFill>
                <a:schemeClr val="dk1"/>
              </a:solidFill>
              <a:prstDash val="solid"/>
              <a:bevel/>
              <a:headEnd type="none" w="sm" len="sm"/>
              <a:tailEnd type="none" w="sm" len="sm"/>
            </a:ln>
          </p:spPr>
          <p:txBody>
            <a:bodyPr spcFirstLastPara="1" wrap="square" lIns="92875" tIns="47875" rIns="92875" bIns="47875" anchor="ctr" anchorCtr="1">
              <a:noAutofit/>
            </a:bodyPr>
            <a:lstStyle/>
            <a:p>
              <a:pPr marL="0" marR="0" lvl="0" indent="0" algn="l" rtl="0">
                <a:spcBef>
                  <a:spcPts val="0"/>
                </a:spcBef>
                <a:spcAft>
                  <a:spcPts val="0"/>
                </a:spcAft>
                <a:buNone/>
              </a:pPr>
              <a:endParaRPr sz="1800" strike="noStrike">
                <a:solidFill>
                  <a:srgbClr val="000000"/>
                </a:solidFill>
                <a:latin typeface="Abel"/>
                <a:ea typeface="Abel"/>
                <a:cs typeface="Abel"/>
                <a:sym typeface="Abel"/>
              </a:endParaRPr>
            </a:p>
          </p:txBody>
        </p:sp>
        <p:sp>
          <p:nvSpPr>
            <p:cNvPr id="1957" name="Google Shape;1957;p44"/>
            <p:cNvSpPr/>
            <p:nvPr/>
          </p:nvSpPr>
          <p:spPr>
            <a:xfrm>
              <a:off x="10444117" y="-596848"/>
              <a:ext cx="463059" cy="552451"/>
            </a:xfrm>
            <a:custGeom>
              <a:avLst/>
              <a:gdLst/>
              <a:ahLst/>
              <a:cxnLst/>
              <a:rect l="l" t="t" r="r" b="b"/>
              <a:pathLst>
                <a:path w="1870" h="2231" extrusionOk="0">
                  <a:moveTo>
                    <a:pt x="662" y="0"/>
                  </a:moveTo>
                  <a:lnTo>
                    <a:pt x="1870" y="441"/>
                  </a:lnTo>
                  <a:lnTo>
                    <a:pt x="1173" y="2231"/>
                  </a:lnTo>
                  <a:lnTo>
                    <a:pt x="0" y="2020"/>
                  </a:lnTo>
                  <a:lnTo>
                    <a:pt x="662" y="0"/>
                  </a:ln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strike="noStrike">
                <a:solidFill>
                  <a:srgbClr val="000000"/>
                </a:solidFill>
                <a:latin typeface="Abel"/>
                <a:ea typeface="Abel"/>
                <a:cs typeface="Abel"/>
                <a:sym typeface="Abel"/>
              </a:endParaRPr>
            </a:p>
          </p:txBody>
        </p:sp>
        <p:sp>
          <p:nvSpPr>
            <p:cNvPr id="1958" name="Google Shape;1958;p44"/>
            <p:cNvSpPr/>
            <p:nvPr/>
          </p:nvSpPr>
          <p:spPr>
            <a:xfrm>
              <a:off x="10444117" y="-596848"/>
              <a:ext cx="463059" cy="552451"/>
            </a:xfrm>
            <a:custGeom>
              <a:avLst/>
              <a:gdLst/>
              <a:ahLst/>
              <a:cxnLst/>
              <a:rect l="l" t="t" r="r" b="b"/>
              <a:pathLst>
                <a:path w="1870" h="2231" extrusionOk="0">
                  <a:moveTo>
                    <a:pt x="662" y="0"/>
                  </a:moveTo>
                  <a:lnTo>
                    <a:pt x="1870" y="441"/>
                  </a:lnTo>
                  <a:lnTo>
                    <a:pt x="1173" y="2231"/>
                  </a:lnTo>
                  <a:lnTo>
                    <a:pt x="0" y="2020"/>
                  </a:lnTo>
                  <a:lnTo>
                    <a:pt x="662" y="0"/>
                  </a:lnTo>
                  <a:close/>
                </a:path>
              </a:pathLst>
            </a:custGeom>
            <a:noFill/>
            <a:ln w="9525" cap="flat" cmpd="sng">
              <a:solidFill>
                <a:schemeClr val="dk1"/>
              </a:solidFill>
              <a:prstDash val="solid"/>
              <a:bevel/>
              <a:headEnd type="none" w="sm" len="sm"/>
              <a:tailEnd type="none" w="sm" len="sm"/>
            </a:ln>
          </p:spPr>
          <p:txBody>
            <a:bodyPr spcFirstLastPara="1" wrap="square" lIns="92875" tIns="47875" rIns="92875" bIns="47875" anchor="ctr" anchorCtr="1">
              <a:noAutofit/>
            </a:bodyPr>
            <a:lstStyle/>
            <a:p>
              <a:pPr marL="0" marR="0" lvl="0" indent="0" algn="l" rtl="0">
                <a:spcBef>
                  <a:spcPts val="0"/>
                </a:spcBef>
                <a:spcAft>
                  <a:spcPts val="0"/>
                </a:spcAft>
                <a:buNone/>
              </a:pPr>
              <a:endParaRPr sz="1800" strike="noStrike">
                <a:solidFill>
                  <a:srgbClr val="000000"/>
                </a:solidFill>
                <a:latin typeface="Abel"/>
                <a:ea typeface="Abel"/>
                <a:cs typeface="Abel"/>
                <a:sym typeface="Abel"/>
              </a:endParaRPr>
            </a:p>
          </p:txBody>
        </p:sp>
        <p:sp>
          <p:nvSpPr>
            <p:cNvPr id="1959" name="Google Shape;1959;p44"/>
            <p:cNvSpPr/>
            <p:nvPr/>
          </p:nvSpPr>
          <p:spPr>
            <a:xfrm>
              <a:off x="10430993" y="-537913"/>
              <a:ext cx="190176" cy="515308"/>
            </a:xfrm>
            <a:custGeom>
              <a:avLst/>
              <a:gdLst/>
              <a:ahLst/>
              <a:cxnLst/>
              <a:rect l="l" t="t" r="r" b="b"/>
              <a:pathLst>
                <a:path w="768" h="2081" extrusionOk="0">
                  <a:moveTo>
                    <a:pt x="635" y="0"/>
                  </a:moveTo>
                  <a:lnTo>
                    <a:pt x="0" y="2002"/>
                  </a:lnTo>
                  <a:lnTo>
                    <a:pt x="106" y="2081"/>
                  </a:lnTo>
                  <a:lnTo>
                    <a:pt x="768" y="62"/>
                  </a:lnTo>
                  <a:lnTo>
                    <a:pt x="635" y="0"/>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strike="noStrike">
                <a:solidFill>
                  <a:srgbClr val="FFFFFF"/>
                </a:solidFill>
                <a:latin typeface="Abel"/>
                <a:ea typeface="Abel"/>
                <a:cs typeface="Abel"/>
                <a:sym typeface="Abel"/>
              </a:endParaRPr>
            </a:p>
          </p:txBody>
        </p:sp>
        <p:sp>
          <p:nvSpPr>
            <p:cNvPr id="1960" name="Google Shape;1960;p44"/>
            <p:cNvSpPr/>
            <p:nvPr/>
          </p:nvSpPr>
          <p:spPr>
            <a:xfrm>
              <a:off x="10430993" y="-537913"/>
              <a:ext cx="190176" cy="515308"/>
            </a:xfrm>
            <a:custGeom>
              <a:avLst/>
              <a:gdLst/>
              <a:ahLst/>
              <a:cxnLst/>
              <a:rect l="l" t="t" r="r" b="b"/>
              <a:pathLst>
                <a:path w="768" h="2081" extrusionOk="0">
                  <a:moveTo>
                    <a:pt x="635" y="0"/>
                  </a:moveTo>
                  <a:lnTo>
                    <a:pt x="0" y="2002"/>
                  </a:lnTo>
                  <a:lnTo>
                    <a:pt x="106" y="2081"/>
                  </a:lnTo>
                  <a:lnTo>
                    <a:pt x="768" y="62"/>
                  </a:lnTo>
                  <a:lnTo>
                    <a:pt x="635" y="0"/>
                  </a:lnTo>
                  <a:close/>
                </a:path>
              </a:pathLst>
            </a:custGeom>
            <a:noFill/>
            <a:ln w="9525" cap="flat" cmpd="sng">
              <a:solidFill>
                <a:schemeClr val="dk1"/>
              </a:solidFill>
              <a:prstDash val="solid"/>
              <a:bevel/>
              <a:headEnd type="none" w="sm" len="sm"/>
              <a:tailEnd type="none" w="sm" len="sm"/>
            </a:ln>
          </p:spPr>
          <p:txBody>
            <a:bodyPr spcFirstLastPara="1" wrap="square" lIns="92875" tIns="47875" rIns="92875" bIns="47875" anchor="ctr" anchorCtr="1">
              <a:noAutofit/>
            </a:bodyPr>
            <a:lstStyle/>
            <a:p>
              <a:pPr marL="0" marR="0" lvl="0" indent="0" algn="l" rtl="0">
                <a:spcBef>
                  <a:spcPts val="0"/>
                </a:spcBef>
                <a:spcAft>
                  <a:spcPts val="0"/>
                </a:spcAft>
                <a:buNone/>
              </a:pPr>
              <a:endParaRPr sz="1800" strike="noStrike">
                <a:solidFill>
                  <a:srgbClr val="000000"/>
                </a:solidFill>
                <a:latin typeface="Abel"/>
                <a:ea typeface="Abel"/>
                <a:cs typeface="Abel"/>
                <a:sym typeface="Abel"/>
              </a:endParaRPr>
            </a:p>
          </p:txBody>
        </p:sp>
        <p:sp>
          <p:nvSpPr>
            <p:cNvPr id="1961" name="Google Shape;1961;p44"/>
            <p:cNvSpPr/>
            <p:nvPr/>
          </p:nvSpPr>
          <p:spPr>
            <a:xfrm>
              <a:off x="10457241" y="-522560"/>
              <a:ext cx="463059" cy="552451"/>
            </a:xfrm>
            <a:custGeom>
              <a:avLst/>
              <a:gdLst/>
              <a:ahLst/>
              <a:cxnLst/>
              <a:rect l="l" t="t" r="r" b="b"/>
              <a:pathLst>
                <a:path w="1870" h="2231" extrusionOk="0">
                  <a:moveTo>
                    <a:pt x="662" y="0"/>
                  </a:moveTo>
                  <a:lnTo>
                    <a:pt x="1870" y="441"/>
                  </a:lnTo>
                  <a:lnTo>
                    <a:pt x="1173" y="2231"/>
                  </a:lnTo>
                  <a:lnTo>
                    <a:pt x="0" y="2019"/>
                  </a:lnTo>
                  <a:lnTo>
                    <a:pt x="662" y="0"/>
                  </a:ln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strike="noStrike">
                <a:solidFill>
                  <a:srgbClr val="000000"/>
                </a:solidFill>
                <a:latin typeface="Abel"/>
                <a:ea typeface="Abel"/>
                <a:cs typeface="Abel"/>
                <a:sym typeface="Abel"/>
              </a:endParaRPr>
            </a:p>
          </p:txBody>
        </p:sp>
        <p:sp>
          <p:nvSpPr>
            <p:cNvPr id="1962" name="Google Shape;1962;p44"/>
            <p:cNvSpPr/>
            <p:nvPr/>
          </p:nvSpPr>
          <p:spPr>
            <a:xfrm>
              <a:off x="10457241" y="-522560"/>
              <a:ext cx="463059" cy="552451"/>
            </a:xfrm>
            <a:custGeom>
              <a:avLst/>
              <a:gdLst/>
              <a:ahLst/>
              <a:cxnLst/>
              <a:rect l="l" t="t" r="r" b="b"/>
              <a:pathLst>
                <a:path w="1870" h="2231" extrusionOk="0">
                  <a:moveTo>
                    <a:pt x="662" y="0"/>
                  </a:moveTo>
                  <a:lnTo>
                    <a:pt x="1870" y="441"/>
                  </a:lnTo>
                  <a:lnTo>
                    <a:pt x="1173" y="2231"/>
                  </a:lnTo>
                  <a:lnTo>
                    <a:pt x="0" y="2019"/>
                  </a:lnTo>
                  <a:lnTo>
                    <a:pt x="662" y="0"/>
                  </a:lnTo>
                  <a:close/>
                </a:path>
              </a:pathLst>
            </a:custGeom>
            <a:noFill/>
            <a:ln w="9525" cap="flat" cmpd="sng">
              <a:solidFill>
                <a:schemeClr val="dk1"/>
              </a:solidFill>
              <a:prstDash val="solid"/>
              <a:bevel/>
              <a:headEnd type="none" w="sm" len="sm"/>
              <a:tailEnd type="none" w="sm" len="sm"/>
            </a:ln>
          </p:spPr>
          <p:txBody>
            <a:bodyPr spcFirstLastPara="1" wrap="square" lIns="92875" tIns="47875" rIns="92875" bIns="47875" anchor="ctr" anchorCtr="1">
              <a:noAutofit/>
            </a:bodyPr>
            <a:lstStyle/>
            <a:p>
              <a:pPr marL="0" marR="0" lvl="0" indent="0" algn="l" rtl="0">
                <a:spcBef>
                  <a:spcPts val="0"/>
                </a:spcBef>
                <a:spcAft>
                  <a:spcPts val="0"/>
                </a:spcAft>
                <a:buNone/>
              </a:pPr>
              <a:endParaRPr sz="1800" strike="noStrike">
                <a:solidFill>
                  <a:srgbClr val="000000"/>
                </a:solidFill>
                <a:latin typeface="Abel"/>
                <a:ea typeface="Abel"/>
                <a:cs typeface="Abel"/>
                <a:sym typeface="Abel"/>
              </a:endParaRPr>
            </a:p>
          </p:txBody>
        </p:sp>
        <p:sp>
          <p:nvSpPr>
            <p:cNvPr id="1963" name="Google Shape;1963;p44"/>
            <p:cNvSpPr/>
            <p:nvPr/>
          </p:nvSpPr>
          <p:spPr>
            <a:xfrm>
              <a:off x="10432974" y="-473282"/>
              <a:ext cx="620053" cy="539080"/>
            </a:xfrm>
            <a:custGeom>
              <a:avLst/>
              <a:gdLst/>
              <a:ahLst/>
              <a:cxnLst/>
              <a:rect l="l" t="t" r="r" b="b"/>
              <a:pathLst>
                <a:path w="2504" h="2177" extrusionOk="0">
                  <a:moveTo>
                    <a:pt x="601" y="356"/>
                  </a:moveTo>
                  <a:cubicBezTo>
                    <a:pt x="601" y="356"/>
                    <a:pt x="363" y="215"/>
                    <a:pt x="283" y="207"/>
                  </a:cubicBezTo>
                  <a:cubicBezTo>
                    <a:pt x="204" y="198"/>
                    <a:pt x="137" y="252"/>
                    <a:pt x="137" y="322"/>
                  </a:cubicBezTo>
                  <a:cubicBezTo>
                    <a:pt x="137" y="393"/>
                    <a:pt x="154" y="432"/>
                    <a:pt x="154" y="432"/>
                  </a:cubicBezTo>
                  <a:cubicBezTo>
                    <a:pt x="154" y="432"/>
                    <a:pt x="68" y="455"/>
                    <a:pt x="27" y="683"/>
                  </a:cubicBezTo>
                  <a:cubicBezTo>
                    <a:pt x="13" y="763"/>
                    <a:pt x="-25" y="824"/>
                    <a:pt x="27" y="886"/>
                  </a:cubicBezTo>
                  <a:cubicBezTo>
                    <a:pt x="80" y="947"/>
                    <a:pt x="195" y="1036"/>
                    <a:pt x="354" y="1053"/>
                  </a:cubicBezTo>
                  <a:cubicBezTo>
                    <a:pt x="513" y="1071"/>
                    <a:pt x="742" y="1141"/>
                    <a:pt x="742" y="1141"/>
                  </a:cubicBezTo>
                  <a:cubicBezTo>
                    <a:pt x="742" y="1141"/>
                    <a:pt x="1024" y="1441"/>
                    <a:pt x="1342" y="1688"/>
                  </a:cubicBezTo>
                  <a:cubicBezTo>
                    <a:pt x="1659" y="1935"/>
                    <a:pt x="1941" y="2217"/>
                    <a:pt x="2179" y="2173"/>
                  </a:cubicBezTo>
                  <a:cubicBezTo>
                    <a:pt x="2418" y="2129"/>
                    <a:pt x="2567" y="1856"/>
                    <a:pt x="2479" y="1626"/>
                  </a:cubicBezTo>
                  <a:cubicBezTo>
                    <a:pt x="2391" y="1397"/>
                    <a:pt x="1130" y="886"/>
                    <a:pt x="1086" y="868"/>
                  </a:cubicBezTo>
                  <a:cubicBezTo>
                    <a:pt x="1042" y="850"/>
                    <a:pt x="971" y="789"/>
                    <a:pt x="971" y="789"/>
                  </a:cubicBezTo>
                  <a:cubicBezTo>
                    <a:pt x="971" y="789"/>
                    <a:pt x="971" y="595"/>
                    <a:pt x="927" y="506"/>
                  </a:cubicBezTo>
                  <a:cubicBezTo>
                    <a:pt x="883" y="418"/>
                    <a:pt x="742" y="286"/>
                    <a:pt x="742" y="162"/>
                  </a:cubicBezTo>
                  <a:cubicBezTo>
                    <a:pt x="742" y="39"/>
                    <a:pt x="751" y="-14"/>
                    <a:pt x="680" y="4"/>
                  </a:cubicBezTo>
                  <a:cubicBezTo>
                    <a:pt x="610" y="21"/>
                    <a:pt x="565" y="242"/>
                    <a:pt x="601" y="356"/>
                  </a:cubicBezTo>
                  <a:close/>
                </a:path>
              </a:pathLst>
            </a:custGeom>
            <a:solidFill>
              <a:srgbClr val="CE7A6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strike="noStrike">
                <a:solidFill>
                  <a:srgbClr val="000000"/>
                </a:solidFill>
                <a:latin typeface="Abel"/>
                <a:ea typeface="Abel"/>
                <a:cs typeface="Abel"/>
                <a:sym typeface="Abel"/>
              </a:endParaRPr>
            </a:p>
          </p:txBody>
        </p:sp>
        <p:sp>
          <p:nvSpPr>
            <p:cNvPr id="1964" name="Google Shape;1964;p44"/>
            <p:cNvSpPr/>
            <p:nvPr/>
          </p:nvSpPr>
          <p:spPr>
            <a:xfrm>
              <a:off x="10432974" y="-473282"/>
              <a:ext cx="620053" cy="539080"/>
            </a:xfrm>
            <a:custGeom>
              <a:avLst/>
              <a:gdLst/>
              <a:ahLst/>
              <a:cxnLst/>
              <a:rect l="l" t="t" r="r" b="b"/>
              <a:pathLst>
                <a:path w="2504" h="2177" extrusionOk="0">
                  <a:moveTo>
                    <a:pt x="601" y="356"/>
                  </a:moveTo>
                  <a:cubicBezTo>
                    <a:pt x="601" y="356"/>
                    <a:pt x="363" y="215"/>
                    <a:pt x="283" y="207"/>
                  </a:cubicBezTo>
                  <a:cubicBezTo>
                    <a:pt x="204" y="198"/>
                    <a:pt x="137" y="252"/>
                    <a:pt x="137" y="322"/>
                  </a:cubicBezTo>
                  <a:cubicBezTo>
                    <a:pt x="137" y="393"/>
                    <a:pt x="154" y="432"/>
                    <a:pt x="154" y="432"/>
                  </a:cubicBezTo>
                  <a:cubicBezTo>
                    <a:pt x="154" y="432"/>
                    <a:pt x="68" y="455"/>
                    <a:pt x="27" y="683"/>
                  </a:cubicBezTo>
                  <a:cubicBezTo>
                    <a:pt x="13" y="763"/>
                    <a:pt x="-25" y="824"/>
                    <a:pt x="27" y="886"/>
                  </a:cubicBezTo>
                  <a:cubicBezTo>
                    <a:pt x="80" y="947"/>
                    <a:pt x="195" y="1036"/>
                    <a:pt x="354" y="1053"/>
                  </a:cubicBezTo>
                  <a:cubicBezTo>
                    <a:pt x="513" y="1071"/>
                    <a:pt x="742" y="1141"/>
                    <a:pt x="742" y="1141"/>
                  </a:cubicBezTo>
                  <a:cubicBezTo>
                    <a:pt x="742" y="1141"/>
                    <a:pt x="1024" y="1441"/>
                    <a:pt x="1342" y="1688"/>
                  </a:cubicBezTo>
                  <a:cubicBezTo>
                    <a:pt x="1659" y="1935"/>
                    <a:pt x="1941" y="2217"/>
                    <a:pt x="2179" y="2173"/>
                  </a:cubicBezTo>
                  <a:cubicBezTo>
                    <a:pt x="2418" y="2129"/>
                    <a:pt x="2567" y="1856"/>
                    <a:pt x="2479" y="1626"/>
                  </a:cubicBezTo>
                  <a:cubicBezTo>
                    <a:pt x="2391" y="1397"/>
                    <a:pt x="1130" y="886"/>
                    <a:pt x="1086" y="868"/>
                  </a:cubicBezTo>
                  <a:cubicBezTo>
                    <a:pt x="1042" y="850"/>
                    <a:pt x="971" y="789"/>
                    <a:pt x="971" y="789"/>
                  </a:cubicBezTo>
                  <a:cubicBezTo>
                    <a:pt x="971" y="789"/>
                    <a:pt x="971" y="595"/>
                    <a:pt x="927" y="506"/>
                  </a:cubicBezTo>
                  <a:cubicBezTo>
                    <a:pt x="883" y="418"/>
                    <a:pt x="742" y="286"/>
                    <a:pt x="742" y="162"/>
                  </a:cubicBezTo>
                  <a:cubicBezTo>
                    <a:pt x="742" y="39"/>
                    <a:pt x="751" y="-14"/>
                    <a:pt x="680" y="4"/>
                  </a:cubicBezTo>
                  <a:cubicBezTo>
                    <a:pt x="610" y="21"/>
                    <a:pt x="565" y="242"/>
                    <a:pt x="601" y="356"/>
                  </a:cubicBezTo>
                  <a:close/>
                </a:path>
              </a:pathLst>
            </a:custGeom>
            <a:noFill/>
            <a:ln w="9525" cap="flat" cmpd="sng">
              <a:solidFill>
                <a:schemeClr val="dk1"/>
              </a:solidFill>
              <a:prstDash val="solid"/>
              <a:bevel/>
              <a:headEnd type="none" w="sm" len="sm"/>
              <a:tailEnd type="none" w="sm" len="sm"/>
            </a:ln>
          </p:spPr>
          <p:txBody>
            <a:bodyPr spcFirstLastPara="1" wrap="square" lIns="92875" tIns="47875" rIns="92875" bIns="47875" anchor="ctr" anchorCtr="1">
              <a:noAutofit/>
            </a:bodyPr>
            <a:lstStyle/>
            <a:p>
              <a:pPr marL="0" marR="0" lvl="0" indent="0" algn="l" rtl="0">
                <a:spcBef>
                  <a:spcPts val="0"/>
                </a:spcBef>
                <a:spcAft>
                  <a:spcPts val="0"/>
                </a:spcAft>
                <a:buNone/>
              </a:pPr>
              <a:endParaRPr sz="1800" strike="noStrike">
                <a:solidFill>
                  <a:srgbClr val="000000"/>
                </a:solidFill>
                <a:latin typeface="Abel"/>
                <a:ea typeface="Abel"/>
                <a:cs typeface="Abel"/>
                <a:sym typeface="Abel"/>
              </a:endParaRPr>
            </a:p>
          </p:txBody>
        </p:sp>
        <p:sp>
          <p:nvSpPr>
            <p:cNvPr id="1965" name="Google Shape;1965;p44"/>
            <p:cNvSpPr/>
            <p:nvPr/>
          </p:nvSpPr>
          <p:spPr>
            <a:xfrm>
              <a:off x="10110812" y="-1204771"/>
              <a:ext cx="54725" cy="138175"/>
            </a:xfrm>
            <a:custGeom>
              <a:avLst/>
              <a:gdLst/>
              <a:ahLst/>
              <a:cxnLst/>
              <a:rect l="l" t="t" r="r" b="b"/>
              <a:pathLst>
                <a:path w="221" h="558" extrusionOk="0">
                  <a:moveTo>
                    <a:pt x="221" y="158"/>
                  </a:moveTo>
                  <a:cubicBezTo>
                    <a:pt x="221" y="158"/>
                    <a:pt x="109" y="-122"/>
                    <a:pt x="28" y="65"/>
                  </a:cubicBezTo>
                  <a:cubicBezTo>
                    <a:pt x="-72" y="296"/>
                    <a:pt x="122" y="526"/>
                    <a:pt x="172" y="557"/>
                  </a:cubicBezTo>
                  <a:cubicBezTo>
                    <a:pt x="221" y="589"/>
                    <a:pt x="221" y="158"/>
                    <a:pt x="221" y="158"/>
                  </a:cubicBezTo>
                  <a:close/>
                </a:path>
              </a:pathLst>
            </a:custGeom>
            <a:solidFill>
              <a:srgbClr val="CE7A6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strike="noStrike">
                <a:solidFill>
                  <a:srgbClr val="000000"/>
                </a:solidFill>
                <a:latin typeface="Abel"/>
                <a:ea typeface="Abel"/>
                <a:cs typeface="Abel"/>
                <a:sym typeface="Abel"/>
              </a:endParaRPr>
            </a:p>
          </p:txBody>
        </p:sp>
        <p:sp>
          <p:nvSpPr>
            <p:cNvPr id="1966" name="Google Shape;1966;p44"/>
            <p:cNvSpPr/>
            <p:nvPr/>
          </p:nvSpPr>
          <p:spPr>
            <a:xfrm>
              <a:off x="10110812" y="-1204771"/>
              <a:ext cx="54725" cy="138175"/>
            </a:xfrm>
            <a:custGeom>
              <a:avLst/>
              <a:gdLst/>
              <a:ahLst/>
              <a:cxnLst/>
              <a:rect l="l" t="t" r="r" b="b"/>
              <a:pathLst>
                <a:path w="221" h="558" extrusionOk="0">
                  <a:moveTo>
                    <a:pt x="221" y="158"/>
                  </a:moveTo>
                  <a:cubicBezTo>
                    <a:pt x="221" y="158"/>
                    <a:pt x="109" y="-122"/>
                    <a:pt x="28" y="65"/>
                  </a:cubicBezTo>
                  <a:cubicBezTo>
                    <a:pt x="-72" y="296"/>
                    <a:pt x="122" y="526"/>
                    <a:pt x="172" y="557"/>
                  </a:cubicBezTo>
                  <a:cubicBezTo>
                    <a:pt x="221" y="589"/>
                    <a:pt x="221" y="158"/>
                    <a:pt x="221" y="158"/>
                  </a:cubicBezTo>
                  <a:close/>
                </a:path>
              </a:pathLst>
            </a:custGeom>
            <a:noFill/>
            <a:ln w="9525" cap="flat" cmpd="sng">
              <a:solidFill>
                <a:schemeClr val="dk1"/>
              </a:solidFill>
              <a:prstDash val="solid"/>
              <a:bevel/>
              <a:headEnd type="none" w="sm" len="sm"/>
              <a:tailEnd type="none" w="sm" len="sm"/>
            </a:ln>
          </p:spPr>
          <p:txBody>
            <a:bodyPr spcFirstLastPara="1" wrap="square" lIns="92875" tIns="47875" rIns="92875" bIns="47875" anchor="ctr" anchorCtr="1">
              <a:noAutofit/>
            </a:bodyPr>
            <a:lstStyle/>
            <a:p>
              <a:pPr marL="0" marR="0" lvl="0" indent="0" algn="l" rtl="0">
                <a:spcBef>
                  <a:spcPts val="0"/>
                </a:spcBef>
                <a:spcAft>
                  <a:spcPts val="0"/>
                </a:spcAft>
                <a:buNone/>
              </a:pPr>
              <a:endParaRPr sz="1800" strike="noStrike">
                <a:solidFill>
                  <a:srgbClr val="000000"/>
                </a:solidFill>
                <a:latin typeface="Abel"/>
                <a:ea typeface="Abel"/>
                <a:cs typeface="Abel"/>
                <a:sym typeface="Abel"/>
              </a:endParaRPr>
            </a:p>
          </p:txBody>
        </p:sp>
        <p:sp>
          <p:nvSpPr>
            <p:cNvPr id="1967" name="Google Shape;1967;p44"/>
            <p:cNvSpPr/>
            <p:nvPr/>
          </p:nvSpPr>
          <p:spPr>
            <a:xfrm>
              <a:off x="10531777" y="-1137664"/>
              <a:ext cx="80973" cy="131489"/>
            </a:xfrm>
            <a:custGeom>
              <a:avLst/>
              <a:gdLst/>
              <a:ahLst/>
              <a:cxnLst/>
              <a:rect l="l" t="t" r="r" b="b"/>
              <a:pathLst>
                <a:path w="327" h="531" extrusionOk="0">
                  <a:moveTo>
                    <a:pt x="132" y="85"/>
                  </a:moveTo>
                  <a:cubicBezTo>
                    <a:pt x="132" y="85"/>
                    <a:pt x="275" y="-91"/>
                    <a:pt x="319" y="63"/>
                  </a:cubicBezTo>
                  <a:cubicBezTo>
                    <a:pt x="363" y="218"/>
                    <a:pt x="231" y="372"/>
                    <a:pt x="132" y="438"/>
                  </a:cubicBezTo>
                  <a:cubicBezTo>
                    <a:pt x="33" y="504"/>
                    <a:pt x="0" y="592"/>
                    <a:pt x="0" y="471"/>
                  </a:cubicBezTo>
                  <a:cubicBezTo>
                    <a:pt x="0" y="350"/>
                    <a:pt x="132" y="85"/>
                    <a:pt x="132" y="85"/>
                  </a:cubicBezTo>
                  <a:close/>
                </a:path>
              </a:pathLst>
            </a:custGeom>
            <a:solidFill>
              <a:srgbClr val="CE7A6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strike="noStrike">
                <a:solidFill>
                  <a:srgbClr val="000000"/>
                </a:solidFill>
                <a:latin typeface="Abel"/>
                <a:ea typeface="Abel"/>
                <a:cs typeface="Abel"/>
                <a:sym typeface="Abel"/>
              </a:endParaRPr>
            </a:p>
          </p:txBody>
        </p:sp>
        <p:sp>
          <p:nvSpPr>
            <p:cNvPr id="1968" name="Google Shape;1968;p44"/>
            <p:cNvSpPr/>
            <p:nvPr/>
          </p:nvSpPr>
          <p:spPr>
            <a:xfrm>
              <a:off x="10531777" y="-1137664"/>
              <a:ext cx="80973" cy="131489"/>
            </a:xfrm>
            <a:custGeom>
              <a:avLst/>
              <a:gdLst/>
              <a:ahLst/>
              <a:cxnLst/>
              <a:rect l="l" t="t" r="r" b="b"/>
              <a:pathLst>
                <a:path w="327" h="531" extrusionOk="0">
                  <a:moveTo>
                    <a:pt x="132" y="85"/>
                  </a:moveTo>
                  <a:cubicBezTo>
                    <a:pt x="132" y="85"/>
                    <a:pt x="275" y="-91"/>
                    <a:pt x="319" y="63"/>
                  </a:cubicBezTo>
                  <a:cubicBezTo>
                    <a:pt x="363" y="218"/>
                    <a:pt x="231" y="372"/>
                    <a:pt x="132" y="438"/>
                  </a:cubicBezTo>
                  <a:cubicBezTo>
                    <a:pt x="33" y="504"/>
                    <a:pt x="0" y="592"/>
                    <a:pt x="0" y="471"/>
                  </a:cubicBezTo>
                  <a:cubicBezTo>
                    <a:pt x="0" y="350"/>
                    <a:pt x="132" y="85"/>
                    <a:pt x="132" y="85"/>
                  </a:cubicBezTo>
                  <a:close/>
                </a:path>
              </a:pathLst>
            </a:custGeom>
            <a:noFill/>
            <a:ln w="9525" cap="flat" cmpd="sng">
              <a:solidFill>
                <a:schemeClr val="dk1"/>
              </a:solidFill>
              <a:prstDash val="solid"/>
              <a:bevel/>
              <a:headEnd type="none" w="sm" len="sm"/>
              <a:tailEnd type="none" w="sm" len="sm"/>
            </a:ln>
          </p:spPr>
          <p:txBody>
            <a:bodyPr spcFirstLastPara="1" wrap="square" lIns="92875" tIns="47875" rIns="92875" bIns="47875" anchor="ctr" anchorCtr="1">
              <a:noAutofit/>
            </a:bodyPr>
            <a:lstStyle/>
            <a:p>
              <a:pPr marL="0" marR="0" lvl="0" indent="0" algn="l" rtl="0">
                <a:spcBef>
                  <a:spcPts val="0"/>
                </a:spcBef>
                <a:spcAft>
                  <a:spcPts val="0"/>
                </a:spcAft>
                <a:buNone/>
              </a:pPr>
              <a:endParaRPr sz="1800" strike="noStrike">
                <a:solidFill>
                  <a:srgbClr val="000000"/>
                </a:solidFill>
                <a:latin typeface="Abel"/>
                <a:ea typeface="Abel"/>
                <a:cs typeface="Abel"/>
                <a:sym typeface="Abel"/>
              </a:endParaRPr>
            </a:p>
          </p:txBody>
        </p:sp>
        <p:sp>
          <p:nvSpPr>
            <p:cNvPr id="1969" name="Google Shape;1969;p44"/>
            <p:cNvSpPr/>
            <p:nvPr/>
          </p:nvSpPr>
          <p:spPr>
            <a:xfrm>
              <a:off x="10023648" y="-1747569"/>
              <a:ext cx="653978" cy="520013"/>
            </a:xfrm>
            <a:custGeom>
              <a:avLst/>
              <a:gdLst/>
              <a:ahLst/>
              <a:cxnLst/>
              <a:rect l="l" t="t" r="r" b="b"/>
              <a:pathLst>
                <a:path w="2641" h="2100" extrusionOk="0">
                  <a:moveTo>
                    <a:pt x="1359" y="186"/>
                  </a:moveTo>
                  <a:cubicBezTo>
                    <a:pt x="1359" y="186"/>
                    <a:pt x="1129" y="18"/>
                    <a:pt x="973" y="211"/>
                  </a:cubicBezTo>
                  <a:cubicBezTo>
                    <a:pt x="817" y="405"/>
                    <a:pt x="979" y="548"/>
                    <a:pt x="867" y="592"/>
                  </a:cubicBezTo>
                  <a:cubicBezTo>
                    <a:pt x="754" y="635"/>
                    <a:pt x="680" y="436"/>
                    <a:pt x="449" y="629"/>
                  </a:cubicBezTo>
                  <a:cubicBezTo>
                    <a:pt x="218" y="822"/>
                    <a:pt x="368" y="978"/>
                    <a:pt x="380" y="1047"/>
                  </a:cubicBezTo>
                  <a:cubicBezTo>
                    <a:pt x="393" y="1116"/>
                    <a:pt x="349" y="1116"/>
                    <a:pt x="174" y="1190"/>
                  </a:cubicBezTo>
                  <a:cubicBezTo>
                    <a:pt x="0" y="1265"/>
                    <a:pt x="-94" y="1446"/>
                    <a:pt x="137" y="1633"/>
                  </a:cubicBezTo>
                  <a:cubicBezTo>
                    <a:pt x="368" y="1820"/>
                    <a:pt x="480" y="1552"/>
                    <a:pt x="511" y="1677"/>
                  </a:cubicBezTo>
                  <a:cubicBezTo>
                    <a:pt x="542" y="1802"/>
                    <a:pt x="511" y="1908"/>
                    <a:pt x="667" y="1901"/>
                  </a:cubicBezTo>
                  <a:cubicBezTo>
                    <a:pt x="823" y="1895"/>
                    <a:pt x="1135" y="1639"/>
                    <a:pt x="1328" y="1758"/>
                  </a:cubicBezTo>
                  <a:cubicBezTo>
                    <a:pt x="1521" y="1876"/>
                    <a:pt x="1733" y="2176"/>
                    <a:pt x="1877" y="2082"/>
                  </a:cubicBezTo>
                  <a:cubicBezTo>
                    <a:pt x="2020" y="1989"/>
                    <a:pt x="2070" y="1826"/>
                    <a:pt x="2195" y="1908"/>
                  </a:cubicBezTo>
                  <a:cubicBezTo>
                    <a:pt x="2320" y="1989"/>
                    <a:pt x="2494" y="2026"/>
                    <a:pt x="2594" y="1770"/>
                  </a:cubicBezTo>
                  <a:cubicBezTo>
                    <a:pt x="2694" y="1515"/>
                    <a:pt x="2494" y="1427"/>
                    <a:pt x="2525" y="1290"/>
                  </a:cubicBezTo>
                  <a:cubicBezTo>
                    <a:pt x="2557" y="1153"/>
                    <a:pt x="2731" y="972"/>
                    <a:pt x="2582" y="760"/>
                  </a:cubicBezTo>
                  <a:cubicBezTo>
                    <a:pt x="2432" y="548"/>
                    <a:pt x="2282" y="773"/>
                    <a:pt x="2126" y="573"/>
                  </a:cubicBezTo>
                  <a:cubicBezTo>
                    <a:pt x="1970" y="373"/>
                    <a:pt x="2132" y="168"/>
                    <a:pt x="1933" y="55"/>
                  </a:cubicBezTo>
                  <a:cubicBezTo>
                    <a:pt x="1733" y="-57"/>
                    <a:pt x="1471" y="6"/>
                    <a:pt x="1359" y="211"/>
                  </a:cubicBezTo>
                  <a:lnTo>
                    <a:pt x="1359" y="186"/>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strike="noStrike">
                <a:solidFill>
                  <a:srgbClr val="FFFFFF"/>
                </a:solidFill>
                <a:latin typeface="Abel"/>
                <a:ea typeface="Abel"/>
                <a:cs typeface="Abel"/>
                <a:sym typeface="Abel"/>
              </a:endParaRPr>
            </a:p>
          </p:txBody>
        </p:sp>
        <p:sp>
          <p:nvSpPr>
            <p:cNvPr id="1970" name="Google Shape;1970;p44"/>
            <p:cNvSpPr/>
            <p:nvPr/>
          </p:nvSpPr>
          <p:spPr>
            <a:xfrm>
              <a:off x="10148451" y="-1404854"/>
              <a:ext cx="431858" cy="583405"/>
            </a:xfrm>
            <a:custGeom>
              <a:avLst/>
              <a:gdLst/>
              <a:ahLst/>
              <a:cxnLst/>
              <a:rect l="l" t="t" r="r" b="b"/>
              <a:pathLst>
                <a:path w="1744" h="2356" extrusionOk="0">
                  <a:moveTo>
                    <a:pt x="315" y="229"/>
                  </a:moveTo>
                  <a:cubicBezTo>
                    <a:pt x="315" y="229"/>
                    <a:pt x="84" y="427"/>
                    <a:pt x="62" y="680"/>
                  </a:cubicBezTo>
                  <a:cubicBezTo>
                    <a:pt x="40" y="933"/>
                    <a:pt x="-59" y="1539"/>
                    <a:pt x="51" y="1770"/>
                  </a:cubicBezTo>
                  <a:cubicBezTo>
                    <a:pt x="161" y="2001"/>
                    <a:pt x="436" y="2325"/>
                    <a:pt x="678" y="2353"/>
                  </a:cubicBezTo>
                  <a:cubicBezTo>
                    <a:pt x="1020" y="2392"/>
                    <a:pt x="1394" y="2078"/>
                    <a:pt x="1449" y="1957"/>
                  </a:cubicBezTo>
                  <a:cubicBezTo>
                    <a:pt x="1504" y="1836"/>
                    <a:pt x="1802" y="977"/>
                    <a:pt x="1735" y="592"/>
                  </a:cubicBezTo>
                  <a:cubicBezTo>
                    <a:pt x="1647" y="86"/>
                    <a:pt x="799" y="-244"/>
                    <a:pt x="315" y="229"/>
                  </a:cubicBezTo>
                  <a:close/>
                </a:path>
              </a:pathLst>
            </a:custGeom>
            <a:solidFill>
              <a:srgbClr val="CE7A6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strike="noStrike">
                <a:solidFill>
                  <a:srgbClr val="000000"/>
                </a:solidFill>
                <a:latin typeface="Abel"/>
                <a:ea typeface="Abel"/>
                <a:cs typeface="Abel"/>
                <a:sym typeface="Abel"/>
              </a:endParaRPr>
            </a:p>
          </p:txBody>
        </p:sp>
        <p:sp>
          <p:nvSpPr>
            <p:cNvPr id="1971" name="Google Shape;1971;p44"/>
            <p:cNvSpPr/>
            <p:nvPr/>
          </p:nvSpPr>
          <p:spPr>
            <a:xfrm>
              <a:off x="10148451" y="-1404854"/>
              <a:ext cx="431858" cy="583405"/>
            </a:xfrm>
            <a:custGeom>
              <a:avLst/>
              <a:gdLst/>
              <a:ahLst/>
              <a:cxnLst/>
              <a:rect l="l" t="t" r="r" b="b"/>
              <a:pathLst>
                <a:path w="1744" h="2356" extrusionOk="0">
                  <a:moveTo>
                    <a:pt x="315" y="229"/>
                  </a:moveTo>
                  <a:cubicBezTo>
                    <a:pt x="315" y="229"/>
                    <a:pt x="84" y="427"/>
                    <a:pt x="62" y="680"/>
                  </a:cubicBezTo>
                  <a:cubicBezTo>
                    <a:pt x="40" y="933"/>
                    <a:pt x="-59" y="1539"/>
                    <a:pt x="51" y="1770"/>
                  </a:cubicBezTo>
                  <a:cubicBezTo>
                    <a:pt x="161" y="2001"/>
                    <a:pt x="436" y="2325"/>
                    <a:pt x="678" y="2353"/>
                  </a:cubicBezTo>
                  <a:cubicBezTo>
                    <a:pt x="1020" y="2392"/>
                    <a:pt x="1394" y="2078"/>
                    <a:pt x="1449" y="1957"/>
                  </a:cubicBezTo>
                  <a:cubicBezTo>
                    <a:pt x="1504" y="1836"/>
                    <a:pt x="1802" y="977"/>
                    <a:pt x="1735" y="592"/>
                  </a:cubicBezTo>
                  <a:cubicBezTo>
                    <a:pt x="1647" y="86"/>
                    <a:pt x="799" y="-244"/>
                    <a:pt x="315" y="229"/>
                  </a:cubicBezTo>
                  <a:close/>
                </a:path>
              </a:pathLst>
            </a:custGeom>
            <a:noFill/>
            <a:ln w="9525" cap="flat" cmpd="sng">
              <a:solidFill>
                <a:schemeClr val="dk1"/>
              </a:solidFill>
              <a:prstDash val="solid"/>
              <a:bevel/>
              <a:headEnd type="none" w="sm" len="sm"/>
              <a:tailEnd type="none" w="sm" len="sm"/>
            </a:ln>
          </p:spPr>
          <p:txBody>
            <a:bodyPr spcFirstLastPara="1" wrap="square" lIns="92875" tIns="47875" rIns="92875" bIns="47875" anchor="ctr" anchorCtr="1">
              <a:noAutofit/>
            </a:bodyPr>
            <a:lstStyle/>
            <a:p>
              <a:pPr marL="0" marR="0" lvl="0" indent="0" algn="l" rtl="0">
                <a:spcBef>
                  <a:spcPts val="0"/>
                </a:spcBef>
                <a:spcAft>
                  <a:spcPts val="0"/>
                </a:spcAft>
                <a:buNone/>
              </a:pPr>
              <a:endParaRPr sz="1800" strike="noStrike">
                <a:solidFill>
                  <a:srgbClr val="000000"/>
                </a:solidFill>
                <a:latin typeface="Abel"/>
                <a:ea typeface="Abel"/>
                <a:cs typeface="Abel"/>
                <a:sym typeface="Abel"/>
              </a:endParaRPr>
            </a:p>
          </p:txBody>
        </p:sp>
        <p:sp>
          <p:nvSpPr>
            <p:cNvPr id="1972" name="Google Shape;1972;p44"/>
            <p:cNvSpPr/>
            <p:nvPr/>
          </p:nvSpPr>
          <p:spPr>
            <a:xfrm>
              <a:off x="10156128" y="-1404854"/>
              <a:ext cx="424182" cy="305074"/>
            </a:xfrm>
            <a:custGeom>
              <a:avLst/>
              <a:gdLst/>
              <a:ahLst/>
              <a:cxnLst/>
              <a:rect l="l" t="t" r="r" b="b"/>
              <a:pathLst>
                <a:path w="1713" h="1232" extrusionOk="0">
                  <a:moveTo>
                    <a:pt x="1704" y="592"/>
                  </a:moveTo>
                  <a:cubicBezTo>
                    <a:pt x="1616" y="86"/>
                    <a:pt x="768" y="-244"/>
                    <a:pt x="284" y="229"/>
                  </a:cubicBezTo>
                  <a:cubicBezTo>
                    <a:pt x="284" y="229"/>
                    <a:pt x="53" y="427"/>
                    <a:pt x="31" y="680"/>
                  </a:cubicBezTo>
                  <a:cubicBezTo>
                    <a:pt x="25" y="752"/>
                    <a:pt x="12" y="852"/>
                    <a:pt x="0" y="963"/>
                  </a:cubicBezTo>
                  <a:cubicBezTo>
                    <a:pt x="30" y="938"/>
                    <a:pt x="109" y="861"/>
                    <a:pt x="120" y="736"/>
                  </a:cubicBezTo>
                  <a:cubicBezTo>
                    <a:pt x="132" y="580"/>
                    <a:pt x="263" y="418"/>
                    <a:pt x="762" y="349"/>
                  </a:cubicBezTo>
                  <a:cubicBezTo>
                    <a:pt x="1261" y="280"/>
                    <a:pt x="1541" y="648"/>
                    <a:pt x="1585" y="779"/>
                  </a:cubicBezTo>
                  <a:cubicBezTo>
                    <a:pt x="1629" y="910"/>
                    <a:pt x="1566" y="1085"/>
                    <a:pt x="1598" y="1172"/>
                  </a:cubicBezTo>
                  <a:cubicBezTo>
                    <a:pt x="1609" y="1205"/>
                    <a:pt x="1624" y="1226"/>
                    <a:pt x="1642" y="1232"/>
                  </a:cubicBezTo>
                  <a:cubicBezTo>
                    <a:pt x="1696" y="995"/>
                    <a:pt x="1732" y="753"/>
                    <a:pt x="1704" y="592"/>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strike="noStrike">
                <a:solidFill>
                  <a:srgbClr val="FFFFFF"/>
                </a:solidFill>
                <a:latin typeface="Abel"/>
                <a:ea typeface="Abel"/>
                <a:cs typeface="Abel"/>
                <a:sym typeface="Abel"/>
              </a:endParaRPr>
            </a:p>
          </p:txBody>
        </p:sp>
        <p:sp>
          <p:nvSpPr>
            <p:cNvPr id="1973" name="Google Shape;1973;p44"/>
            <p:cNvSpPr/>
            <p:nvPr/>
          </p:nvSpPr>
          <p:spPr>
            <a:xfrm>
              <a:off x="10172966" y="-1514305"/>
              <a:ext cx="447706" cy="318693"/>
            </a:xfrm>
            <a:custGeom>
              <a:avLst/>
              <a:gdLst/>
              <a:ahLst/>
              <a:cxnLst/>
              <a:rect l="l" t="t" r="r" b="b"/>
              <a:pathLst>
                <a:path w="1808" h="1287" extrusionOk="0">
                  <a:moveTo>
                    <a:pt x="638" y="55"/>
                  </a:moveTo>
                  <a:cubicBezTo>
                    <a:pt x="633" y="60"/>
                    <a:pt x="628" y="66"/>
                    <a:pt x="624" y="72"/>
                  </a:cubicBezTo>
                  <a:cubicBezTo>
                    <a:pt x="583" y="130"/>
                    <a:pt x="550" y="134"/>
                    <a:pt x="482" y="111"/>
                  </a:cubicBezTo>
                  <a:cubicBezTo>
                    <a:pt x="332" y="61"/>
                    <a:pt x="207" y="130"/>
                    <a:pt x="214" y="255"/>
                  </a:cubicBezTo>
                  <a:cubicBezTo>
                    <a:pt x="220" y="379"/>
                    <a:pt x="276" y="361"/>
                    <a:pt x="164" y="442"/>
                  </a:cubicBezTo>
                  <a:cubicBezTo>
                    <a:pt x="52" y="523"/>
                    <a:pt x="-42" y="579"/>
                    <a:pt x="20" y="729"/>
                  </a:cubicBezTo>
                  <a:cubicBezTo>
                    <a:pt x="83" y="878"/>
                    <a:pt x="239" y="797"/>
                    <a:pt x="239" y="903"/>
                  </a:cubicBezTo>
                  <a:cubicBezTo>
                    <a:pt x="239" y="1009"/>
                    <a:pt x="232" y="1146"/>
                    <a:pt x="388" y="1146"/>
                  </a:cubicBezTo>
                  <a:cubicBezTo>
                    <a:pt x="544" y="1146"/>
                    <a:pt x="650" y="959"/>
                    <a:pt x="694" y="1059"/>
                  </a:cubicBezTo>
                  <a:cubicBezTo>
                    <a:pt x="738" y="1159"/>
                    <a:pt x="787" y="1302"/>
                    <a:pt x="925" y="1277"/>
                  </a:cubicBezTo>
                  <a:cubicBezTo>
                    <a:pt x="1062" y="1252"/>
                    <a:pt x="1137" y="1034"/>
                    <a:pt x="1274" y="1140"/>
                  </a:cubicBezTo>
                  <a:cubicBezTo>
                    <a:pt x="1411" y="1246"/>
                    <a:pt x="1486" y="1340"/>
                    <a:pt x="1561" y="1252"/>
                  </a:cubicBezTo>
                  <a:cubicBezTo>
                    <a:pt x="1636" y="1165"/>
                    <a:pt x="1554" y="1034"/>
                    <a:pt x="1654" y="978"/>
                  </a:cubicBezTo>
                  <a:cubicBezTo>
                    <a:pt x="1754" y="922"/>
                    <a:pt x="1848" y="897"/>
                    <a:pt x="1791" y="710"/>
                  </a:cubicBezTo>
                  <a:cubicBezTo>
                    <a:pt x="1735" y="523"/>
                    <a:pt x="1654" y="616"/>
                    <a:pt x="1592" y="473"/>
                  </a:cubicBezTo>
                  <a:cubicBezTo>
                    <a:pt x="1530" y="329"/>
                    <a:pt x="1542" y="174"/>
                    <a:pt x="1423" y="149"/>
                  </a:cubicBezTo>
                  <a:cubicBezTo>
                    <a:pt x="1305" y="124"/>
                    <a:pt x="1249" y="205"/>
                    <a:pt x="1137" y="192"/>
                  </a:cubicBezTo>
                  <a:cubicBezTo>
                    <a:pt x="1041" y="182"/>
                    <a:pt x="1003" y="65"/>
                    <a:pt x="922" y="26"/>
                  </a:cubicBezTo>
                  <a:cubicBezTo>
                    <a:pt x="840" y="-13"/>
                    <a:pt x="706" y="-12"/>
                    <a:pt x="638" y="55"/>
                  </a:cubicBezTo>
                  <a:close/>
                </a:path>
              </a:pathLst>
            </a:custGeom>
            <a:solidFill>
              <a:srgbClr val="192D3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strike="noStrike">
                <a:solidFill>
                  <a:srgbClr val="FFFFFF"/>
                </a:solidFill>
                <a:latin typeface="Abel"/>
                <a:ea typeface="Abel"/>
                <a:cs typeface="Abel"/>
                <a:sym typeface="Abel"/>
              </a:endParaRPr>
            </a:p>
          </p:txBody>
        </p:sp>
        <p:sp>
          <p:nvSpPr>
            <p:cNvPr id="1974" name="Google Shape;1974;p44"/>
            <p:cNvSpPr/>
            <p:nvPr/>
          </p:nvSpPr>
          <p:spPr>
            <a:xfrm>
              <a:off x="10172966" y="-1514305"/>
              <a:ext cx="447706" cy="318693"/>
            </a:xfrm>
            <a:custGeom>
              <a:avLst/>
              <a:gdLst/>
              <a:ahLst/>
              <a:cxnLst/>
              <a:rect l="l" t="t" r="r" b="b"/>
              <a:pathLst>
                <a:path w="1808" h="1287" extrusionOk="0">
                  <a:moveTo>
                    <a:pt x="638" y="55"/>
                  </a:moveTo>
                  <a:cubicBezTo>
                    <a:pt x="633" y="60"/>
                    <a:pt x="628" y="66"/>
                    <a:pt x="624" y="72"/>
                  </a:cubicBezTo>
                  <a:cubicBezTo>
                    <a:pt x="583" y="130"/>
                    <a:pt x="550" y="134"/>
                    <a:pt x="482" y="111"/>
                  </a:cubicBezTo>
                  <a:cubicBezTo>
                    <a:pt x="332" y="61"/>
                    <a:pt x="207" y="130"/>
                    <a:pt x="214" y="255"/>
                  </a:cubicBezTo>
                  <a:cubicBezTo>
                    <a:pt x="220" y="379"/>
                    <a:pt x="276" y="361"/>
                    <a:pt x="164" y="442"/>
                  </a:cubicBezTo>
                  <a:cubicBezTo>
                    <a:pt x="52" y="523"/>
                    <a:pt x="-42" y="579"/>
                    <a:pt x="20" y="729"/>
                  </a:cubicBezTo>
                  <a:cubicBezTo>
                    <a:pt x="83" y="878"/>
                    <a:pt x="239" y="797"/>
                    <a:pt x="239" y="903"/>
                  </a:cubicBezTo>
                  <a:cubicBezTo>
                    <a:pt x="239" y="1009"/>
                    <a:pt x="232" y="1146"/>
                    <a:pt x="388" y="1146"/>
                  </a:cubicBezTo>
                  <a:cubicBezTo>
                    <a:pt x="544" y="1146"/>
                    <a:pt x="650" y="959"/>
                    <a:pt x="694" y="1059"/>
                  </a:cubicBezTo>
                  <a:cubicBezTo>
                    <a:pt x="738" y="1159"/>
                    <a:pt x="787" y="1302"/>
                    <a:pt x="925" y="1277"/>
                  </a:cubicBezTo>
                  <a:cubicBezTo>
                    <a:pt x="1062" y="1252"/>
                    <a:pt x="1137" y="1034"/>
                    <a:pt x="1274" y="1140"/>
                  </a:cubicBezTo>
                  <a:cubicBezTo>
                    <a:pt x="1411" y="1246"/>
                    <a:pt x="1486" y="1340"/>
                    <a:pt x="1561" y="1252"/>
                  </a:cubicBezTo>
                  <a:cubicBezTo>
                    <a:pt x="1636" y="1165"/>
                    <a:pt x="1554" y="1034"/>
                    <a:pt x="1654" y="978"/>
                  </a:cubicBezTo>
                  <a:cubicBezTo>
                    <a:pt x="1754" y="922"/>
                    <a:pt x="1848" y="897"/>
                    <a:pt x="1791" y="710"/>
                  </a:cubicBezTo>
                  <a:cubicBezTo>
                    <a:pt x="1735" y="523"/>
                    <a:pt x="1654" y="616"/>
                    <a:pt x="1592" y="473"/>
                  </a:cubicBezTo>
                  <a:cubicBezTo>
                    <a:pt x="1530" y="329"/>
                    <a:pt x="1542" y="174"/>
                    <a:pt x="1423" y="149"/>
                  </a:cubicBezTo>
                  <a:cubicBezTo>
                    <a:pt x="1305" y="124"/>
                    <a:pt x="1249" y="205"/>
                    <a:pt x="1137" y="192"/>
                  </a:cubicBezTo>
                  <a:cubicBezTo>
                    <a:pt x="1041" y="182"/>
                    <a:pt x="1003" y="65"/>
                    <a:pt x="922" y="26"/>
                  </a:cubicBezTo>
                  <a:cubicBezTo>
                    <a:pt x="840" y="-13"/>
                    <a:pt x="706" y="-12"/>
                    <a:pt x="638" y="55"/>
                  </a:cubicBezTo>
                  <a:close/>
                </a:path>
              </a:pathLst>
            </a:custGeom>
            <a:solidFill>
              <a:schemeClr val="dk1"/>
            </a:solidFill>
            <a:ln w="9525" cap="flat" cmpd="sng">
              <a:solidFill>
                <a:schemeClr val="dk1"/>
              </a:solidFill>
              <a:prstDash val="solid"/>
              <a:bevel/>
              <a:headEnd type="none" w="sm" len="sm"/>
              <a:tailEnd type="none" w="sm" len="sm"/>
            </a:ln>
          </p:spPr>
          <p:txBody>
            <a:bodyPr spcFirstLastPara="1" wrap="square" lIns="92875" tIns="47875" rIns="92875" bIns="47875" anchor="ctr" anchorCtr="1">
              <a:noAutofit/>
            </a:bodyPr>
            <a:lstStyle/>
            <a:p>
              <a:pPr marL="0" marR="0" lvl="0" indent="0" algn="l" rtl="0">
                <a:spcBef>
                  <a:spcPts val="0"/>
                </a:spcBef>
                <a:spcAft>
                  <a:spcPts val="0"/>
                </a:spcAft>
                <a:buNone/>
              </a:pPr>
              <a:endParaRPr sz="1800" strike="noStrike">
                <a:solidFill>
                  <a:srgbClr val="000000"/>
                </a:solidFill>
                <a:latin typeface="Abel"/>
                <a:ea typeface="Abel"/>
                <a:cs typeface="Abel"/>
                <a:sym typeface="Abel"/>
              </a:endParaRPr>
            </a:p>
          </p:txBody>
        </p:sp>
        <p:sp>
          <p:nvSpPr>
            <p:cNvPr id="1975" name="Google Shape;1975;p44"/>
            <p:cNvSpPr/>
            <p:nvPr/>
          </p:nvSpPr>
          <p:spPr>
            <a:xfrm>
              <a:off x="10332313" y="-1129860"/>
              <a:ext cx="52982" cy="118845"/>
            </a:xfrm>
            <a:custGeom>
              <a:avLst/>
              <a:gdLst/>
              <a:ahLst/>
              <a:cxnLst/>
              <a:rect l="l" t="t" r="r" b="b"/>
              <a:pathLst>
                <a:path w="202" h="453" extrusionOk="0">
                  <a:moveTo>
                    <a:pt x="198" y="0"/>
                  </a:moveTo>
                  <a:cubicBezTo>
                    <a:pt x="198" y="0"/>
                    <a:pt x="143" y="155"/>
                    <a:pt x="165" y="254"/>
                  </a:cubicBezTo>
                  <a:cubicBezTo>
                    <a:pt x="187" y="353"/>
                    <a:pt x="242" y="441"/>
                    <a:pt x="154" y="452"/>
                  </a:cubicBezTo>
                  <a:cubicBezTo>
                    <a:pt x="66" y="463"/>
                    <a:pt x="0" y="408"/>
                    <a:pt x="0" y="353"/>
                  </a:cubicBezTo>
                  <a:lnTo>
                    <a:pt x="198" y="0"/>
                  </a:lnTo>
                  <a:close/>
                </a:path>
              </a:pathLst>
            </a:custGeom>
            <a:solidFill>
              <a:schemeClr val="dk1"/>
            </a:solidFill>
            <a:ln>
              <a:noFill/>
            </a:ln>
          </p:spPr>
          <p:txBody>
            <a:bodyPr spcFirstLastPara="1" wrap="square" lIns="92875" tIns="47875" rIns="92875" bIns="47875" anchor="ctr" anchorCtr="1">
              <a:noAutofit/>
            </a:bodyPr>
            <a:lstStyle/>
            <a:p>
              <a:pPr marL="0" marR="0" lvl="0" indent="0" algn="l" rtl="0">
                <a:spcBef>
                  <a:spcPts val="0"/>
                </a:spcBef>
                <a:spcAft>
                  <a:spcPts val="0"/>
                </a:spcAft>
                <a:buNone/>
              </a:pPr>
              <a:endParaRPr sz="1800" strike="noStrike">
                <a:solidFill>
                  <a:srgbClr val="000000"/>
                </a:solidFill>
                <a:latin typeface="Abel"/>
                <a:ea typeface="Abel"/>
                <a:cs typeface="Abel"/>
                <a:sym typeface="Abel"/>
              </a:endParaRPr>
            </a:p>
          </p:txBody>
        </p:sp>
        <p:sp>
          <p:nvSpPr>
            <p:cNvPr id="1976" name="Google Shape;1976;p44"/>
            <p:cNvSpPr/>
            <p:nvPr/>
          </p:nvSpPr>
          <p:spPr>
            <a:xfrm>
              <a:off x="10275731" y="-976829"/>
              <a:ext cx="152785" cy="38134"/>
            </a:xfrm>
            <a:custGeom>
              <a:avLst/>
              <a:gdLst/>
              <a:ahLst/>
              <a:cxnLst/>
              <a:rect l="l" t="t" r="r" b="b"/>
              <a:pathLst>
                <a:path w="617" h="154" extrusionOk="0">
                  <a:moveTo>
                    <a:pt x="0" y="0"/>
                  </a:moveTo>
                  <a:cubicBezTo>
                    <a:pt x="0" y="0"/>
                    <a:pt x="110" y="154"/>
                    <a:pt x="297" y="154"/>
                  </a:cubicBezTo>
                  <a:cubicBezTo>
                    <a:pt x="484" y="154"/>
                    <a:pt x="617" y="55"/>
                    <a:pt x="617" y="55"/>
                  </a:cubicBezTo>
                  <a:lnTo>
                    <a:pt x="0" y="0"/>
                  </a:lnTo>
                  <a:close/>
                </a:path>
              </a:pathLst>
            </a:custGeom>
            <a:solidFill>
              <a:srgbClr val="A56F5F"/>
            </a:solidFill>
            <a:ln w="9525" cap="flat" cmpd="sng">
              <a:solidFill>
                <a:schemeClr val="dk1"/>
              </a:solidFill>
              <a:prstDash val="solid"/>
              <a:bevel/>
              <a:headEnd type="none" w="sm" len="sm"/>
              <a:tailEnd type="none" w="sm" len="sm"/>
            </a:ln>
          </p:spPr>
          <p:txBody>
            <a:bodyPr spcFirstLastPara="1" wrap="square" lIns="92875" tIns="7550" rIns="92875" bIns="7550" anchor="ctr" anchorCtr="1">
              <a:noAutofit/>
            </a:bodyPr>
            <a:lstStyle/>
            <a:p>
              <a:pPr marL="0" marR="0" lvl="0" indent="0" algn="l" rtl="0">
                <a:spcBef>
                  <a:spcPts val="0"/>
                </a:spcBef>
                <a:spcAft>
                  <a:spcPts val="0"/>
                </a:spcAft>
                <a:buNone/>
              </a:pPr>
              <a:endParaRPr sz="1800" strike="noStrike">
                <a:solidFill>
                  <a:srgbClr val="000000"/>
                </a:solidFill>
                <a:latin typeface="Abel"/>
                <a:ea typeface="Abel"/>
                <a:cs typeface="Abel"/>
                <a:sym typeface="Abel"/>
              </a:endParaRPr>
            </a:p>
          </p:txBody>
        </p:sp>
        <p:sp>
          <p:nvSpPr>
            <p:cNvPr id="1977" name="Google Shape;1977;p44"/>
            <p:cNvSpPr/>
            <p:nvPr/>
          </p:nvSpPr>
          <p:spPr>
            <a:xfrm>
              <a:off x="10284893" y="-1152027"/>
              <a:ext cx="25753" cy="46306"/>
            </a:xfrm>
            <a:custGeom>
              <a:avLst/>
              <a:gdLst/>
              <a:ahLst/>
              <a:cxnLst/>
              <a:rect l="l" t="t" r="r" b="b"/>
              <a:pathLst>
                <a:path w="104" h="187" extrusionOk="0">
                  <a:moveTo>
                    <a:pt x="103" y="98"/>
                  </a:moveTo>
                  <a:cubicBezTo>
                    <a:pt x="98" y="150"/>
                    <a:pt x="71" y="189"/>
                    <a:pt x="43" y="187"/>
                  </a:cubicBezTo>
                  <a:cubicBezTo>
                    <a:pt x="14" y="184"/>
                    <a:pt x="-4" y="140"/>
                    <a:pt x="1" y="88"/>
                  </a:cubicBezTo>
                  <a:cubicBezTo>
                    <a:pt x="6" y="37"/>
                    <a:pt x="33" y="-3"/>
                    <a:pt x="61" y="0"/>
                  </a:cubicBezTo>
                  <a:cubicBezTo>
                    <a:pt x="90" y="3"/>
                    <a:pt x="108" y="47"/>
                    <a:pt x="103" y="98"/>
                  </a:cubicBezTo>
                  <a:close/>
                </a:path>
              </a:pathLst>
            </a:custGeom>
            <a:solidFill>
              <a:schemeClr val="dk1"/>
            </a:solidFill>
            <a:ln>
              <a:noFill/>
            </a:ln>
          </p:spPr>
          <p:txBody>
            <a:bodyPr spcFirstLastPara="1" wrap="square" lIns="90000" tIns="22300" rIns="90000" bIns="22300" anchor="ctr" anchorCtr="1">
              <a:noAutofit/>
            </a:bodyPr>
            <a:lstStyle/>
            <a:p>
              <a:pPr marL="0" marR="0" lvl="0" indent="0" algn="l" rtl="0">
                <a:spcBef>
                  <a:spcPts val="0"/>
                </a:spcBef>
                <a:spcAft>
                  <a:spcPts val="0"/>
                </a:spcAft>
                <a:buNone/>
              </a:pPr>
              <a:endParaRPr sz="1800" strike="noStrike">
                <a:solidFill>
                  <a:srgbClr val="FFFFFF"/>
                </a:solidFill>
                <a:latin typeface="Abel"/>
                <a:ea typeface="Abel"/>
                <a:cs typeface="Abel"/>
                <a:sym typeface="Abel"/>
              </a:endParaRPr>
            </a:p>
          </p:txBody>
        </p:sp>
        <p:sp>
          <p:nvSpPr>
            <p:cNvPr id="1978" name="Google Shape;1978;p44"/>
            <p:cNvSpPr/>
            <p:nvPr/>
          </p:nvSpPr>
          <p:spPr>
            <a:xfrm>
              <a:off x="10409945" y="-1129740"/>
              <a:ext cx="25753" cy="46306"/>
            </a:xfrm>
            <a:custGeom>
              <a:avLst/>
              <a:gdLst/>
              <a:ahLst/>
              <a:cxnLst/>
              <a:rect l="l" t="t" r="r" b="b"/>
              <a:pathLst>
                <a:path w="104" h="187" extrusionOk="0">
                  <a:moveTo>
                    <a:pt x="103" y="99"/>
                  </a:moveTo>
                  <a:cubicBezTo>
                    <a:pt x="98" y="150"/>
                    <a:pt x="71" y="190"/>
                    <a:pt x="43" y="187"/>
                  </a:cubicBezTo>
                  <a:cubicBezTo>
                    <a:pt x="14" y="184"/>
                    <a:pt x="-4" y="140"/>
                    <a:pt x="1" y="89"/>
                  </a:cubicBezTo>
                  <a:cubicBezTo>
                    <a:pt x="6" y="37"/>
                    <a:pt x="33" y="-3"/>
                    <a:pt x="61" y="0"/>
                  </a:cubicBezTo>
                  <a:cubicBezTo>
                    <a:pt x="89" y="3"/>
                    <a:pt x="108" y="47"/>
                    <a:pt x="103" y="99"/>
                  </a:cubicBezTo>
                  <a:close/>
                </a:path>
              </a:pathLst>
            </a:custGeom>
            <a:solidFill>
              <a:schemeClr val="dk1"/>
            </a:solidFill>
            <a:ln>
              <a:noFill/>
            </a:ln>
          </p:spPr>
          <p:txBody>
            <a:bodyPr spcFirstLastPara="1" wrap="square" lIns="90000" tIns="22300" rIns="90000" bIns="22300" anchor="ctr" anchorCtr="1">
              <a:noAutofit/>
            </a:bodyPr>
            <a:lstStyle/>
            <a:p>
              <a:pPr marL="0" marR="0" lvl="0" indent="0" algn="l" rtl="0">
                <a:spcBef>
                  <a:spcPts val="0"/>
                </a:spcBef>
                <a:spcAft>
                  <a:spcPts val="0"/>
                </a:spcAft>
                <a:buNone/>
              </a:pPr>
              <a:endParaRPr sz="1800" strike="noStrike">
                <a:solidFill>
                  <a:srgbClr val="FFFFFF"/>
                </a:solidFill>
                <a:latin typeface="Abel"/>
                <a:ea typeface="Abel"/>
                <a:cs typeface="Abel"/>
                <a:sym typeface="Abel"/>
              </a:endParaRPr>
            </a:p>
          </p:txBody>
        </p:sp>
        <p:sp>
          <p:nvSpPr>
            <p:cNvPr id="1979" name="Google Shape;1979;p44"/>
            <p:cNvSpPr/>
            <p:nvPr/>
          </p:nvSpPr>
          <p:spPr>
            <a:xfrm>
              <a:off x="10183614" y="-1241172"/>
              <a:ext cx="173833" cy="174080"/>
            </a:xfrm>
            <a:custGeom>
              <a:avLst/>
              <a:gdLst/>
              <a:ahLst/>
              <a:cxnLst/>
              <a:rect l="l" t="t" r="r" b="b"/>
              <a:pathLst>
                <a:path w="702" h="703" extrusionOk="0">
                  <a:moveTo>
                    <a:pt x="702" y="345"/>
                  </a:moveTo>
                  <a:cubicBezTo>
                    <a:pt x="705" y="539"/>
                    <a:pt x="551" y="699"/>
                    <a:pt x="357" y="703"/>
                  </a:cubicBezTo>
                  <a:cubicBezTo>
                    <a:pt x="163" y="706"/>
                    <a:pt x="3" y="552"/>
                    <a:pt x="0" y="358"/>
                  </a:cubicBezTo>
                  <a:cubicBezTo>
                    <a:pt x="-4" y="164"/>
                    <a:pt x="150" y="4"/>
                    <a:pt x="344" y="0"/>
                  </a:cubicBezTo>
                  <a:cubicBezTo>
                    <a:pt x="538" y="-3"/>
                    <a:pt x="698" y="151"/>
                    <a:pt x="702" y="345"/>
                  </a:cubicBezTo>
                  <a:close/>
                </a:path>
              </a:pathLst>
            </a:custGeom>
            <a:noFill/>
            <a:ln w="9525" cap="flat" cmpd="sng">
              <a:solidFill>
                <a:schemeClr val="dk1"/>
              </a:solidFill>
              <a:prstDash val="solid"/>
              <a:bevel/>
              <a:headEnd type="none" w="sm" len="sm"/>
              <a:tailEnd type="none" w="sm" len="sm"/>
            </a:ln>
          </p:spPr>
          <p:txBody>
            <a:bodyPr spcFirstLastPara="1" wrap="square" lIns="92875" tIns="47875" rIns="92875" bIns="47875" anchor="ctr" anchorCtr="1">
              <a:noAutofit/>
            </a:bodyPr>
            <a:lstStyle/>
            <a:p>
              <a:pPr marL="0" marR="0" lvl="0" indent="0" algn="l" rtl="0">
                <a:spcBef>
                  <a:spcPts val="0"/>
                </a:spcBef>
                <a:spcAft>
                  <a:spcPts val="0"/>
                </a:spcAft>
                <a:buNone/>
              </a:pPr>
              <a:endParaRPr sz="1800" strike="noStrike">
                <a:solidFill>
                  <a:srgbClr val="000000"/>
                </a:solidFill>
                <a:latin typeface="Abel"/>
                <a:ea typeface="Abel"/>
                <a:cs typeface="Abel"/>
                <a:sym typeface="Abel"/>
              </a:endParaRPr>
            </a:p>
          </p:txBody>
        </p:sp>
        <p:sp>
          <p:nvSpPr>
            <p:cNvPr id="1980" name="Google Shape;1980;p44"/>
            <p:cNvSpPr/>
            <p:nvPr/>
          </p:nvSpPr>
          <p:spPr>
            <a:xfrm>
              <a:off x="10376763" y="-1204276"/>
              <a:ext cx="173833" cy="173833"/>
            </a:xfrm>
            <a:custGeom>
              <a:avLst/>
              <a:gdLst/>
              <a:ahLst/>
              <a:cxnLst/>
              <a:rect l="l" t="t" r="r" b="b"/>
              <a:pathLst>
                <a:path w="702" h="702" extrusionOk="0">
                  <a:moveTo>
                    <a:pt x="702" y="345"/>
                  </a:moveTo>
                  <a:cubicBezTo>
                    <a:pt x="706" y="539"/>
                    <a:pt x="552" y="699"/>
                    <a:pt x="358" y="702"/>
                  </a:cubicBezTo>
                  <a:cubicBezTo>
                    <a:pt x="164" y="706"/>
                    <a:pt x="4" y="552"/>
                    <a:pt x="0" y="358"/>
                  </a:cubicBezTo>
                  <a:cubicBezTo>
                    <a:pt x="-4" y="164"/>
                    <a:pt x="150" y="4"/>
                    <a:pt x="344" y="0"/>
                  </a:cubicBezTo>
                  <a:cubicBezTo>
                    <a:pt x="538" y="-3"/>
                    <a:pt x="698" y="151"/>
                    <a:pt x="702" y="345"/>
                  </a:cubicBezTo>
                  <a:close/>
                </a:path>
              </a:pathLst>
            </a:custGeom>
            <a:noFill/>
            <a:ln w="9525" cap="flat" cmpd="sng">
              <a:solidFill>
                <a:schemeClr val="dk1"/>
              </a:solidFill>
              <a:prstDash val="solid"/>
              <a:bevel/>
              <a:headEnd type="none" w="sm" len="sm"/>
              <a:tailEnd type="none" w="sm" len="sm"/>
            </a:ln>
          </p:spPr>
          <p:txBody>
            <a:bodyPr spcFirstLastPara="1" wrap="square" lIns="92875" tIns="47875" rIns="92875" bIns="47875" anchor="ctr" anchorCtr="1">
              <a:noAutofit/>
            </a:bodyPr>
            <a:lstStyle/>
            <a:p>
              <a:pPr marL="0" marR="0" lvl="0" indent="0" algn="l" rtl="0">
                <a:spcBef>
                  <a:spcPts val="0"/>
                </a:spcBef>
                <a:spcAft>
                  <a:spcPts val="0"/>
                </a:spcAft>
                <a:buNone/>
              </a:pPr>
              <a:endParaRPr sz="1800" strike="noStrike">
                <a:solidFill>
                  <a:srgbClr val="000000"/>
                </a:solidFill>
                <a:latin typeface="Abel"/>
                <a:ea typeface="Abel"/>
                <a:cs typeface="Abel"/>
                <a:sym typeface="Abel"/>
              </a:endParaRPr>
            </a:p>
          </p:txBody>
        </p:sp>
        <p:sp>
          <p:nvSpPr>
            <p:cNvPr id="1981" name="Google Shape;1981;p44"/>
            <p:cNvSpPr/>
            <p:nvPr/>
          </p:nvSpPr>
          <p:spPr>
            <a:xfrm>
              <a:off x="10357448" y="-1146579"/>
              <a:ext cx="20553" cy="4705"/>
            </a:xfrm>
            <a:custGeom>
              <a:avLst/>
              <a:gdLst/>
              <a:ahLst/>
              <a:cxnLst/>
              <a:rect l="l" t="t" r="r" b="b"/>
              <a:pathLst>
                <a:path w="83" h="19" extrusionOk="0">
                  <a:moveTo>
                    <a:pt x="0" y="0"/>
                  </a:moveTo>
                  <a:lnTo>
                    <a:pt x="83" y="19"/>
                  </a:lnTo>
                  <a:lnTo>
                    <a:pt x="0" y="0"/>
                  </a:lnTo>
                  <a:close/>
                </a:path>
              </a:pathLst>
            </a:custGeom>
            <a:noFill/>
            <a:ln w="9525" cap="flat" cmpd="sng">
              <a:solidFill>
                <a:schemeClr val="dk1"/>
              </a:solidFill>
              <a:prstDash val="solid"/>
              <a:bevel/>
              <a:headEnd type="none" w="sm" len="sm"/>
              <a:tailEnd type="none" w="sm" len="sm"/>
            </a:ln>
          </p:spPr>
          <p:txBody>
            <a:bodyPr spcFirstLastPara="1" wrap="square" lIns="92875" tIns="0" rIns="92875" bIns="0" anchor="ctr" anchorCtr="1">
              <a:noAutofit/>
            </a:bodyPr>
            <a:lstStyle/>
            <a:p>
              <a:pPr marL="0" marR="0" lvl="0" indent="0" algn="l" rtl="0">
                <a:spcBef>
                  <a:spcPts val="0"/>
                </a:spcBef>
                <a:spcAft>
                  <a:spcPts val="0"/>
                </a:spcAft>
                <a:buNone/>
              </a:pPr>
              <a:endParaRPr sz="1800" strike="noStrike">
                <a:solidFill>
                  <a:srgbClr val="000000"/>
                </a:solidFill>
                <a:latin typeface="Abel"/>
                <a:ea typeface="Abel"/>
                <a:cs typeface="Abel"/>
                <a:sym typeface="Abel"/>
              </a:endParaRPr>
            </a:p>
          </p:txBody>
        </p:sp>
        <p:sp>
          <p:nvSpPr>
            <p:cNvPr id="1982" name="Google Shape;1982;p44"/>
            <p:cNvSpPr/>
            <p:nvPr/>
          </p:nvSpPr>
          <p:spPr>
            <a:xfrm>
              <a:off x="10157613" y="-1184961"/>
              <a:ext cx="26991" cy="6191"/>
            </a:xfrm>
            <a:custGeom>
              <a:avLst/>
              <a:gdLst/>
              <a:ahLst/>
              <a:cxnLst/>
              <a:rect l="l" t="t" r="r" b="b"/>
              <a:pathLst>
                <a:path w="109" h="25" extrusionOk="0">
                  <a:moveTo>
                    <a:pt x="109" y="25"/>
                  </a:moveTo>
                  <a:lnTo>
                    <a:pt x="0" y="0"/>
                  </a:lnTo>
                  <a:lnTo>
                    <a:pt x="109" y="25"/>
                  </a:lnTo>
                  <a:close/>
                </a:path>
              </a:pathLst>
            </a:custGeom>
            <a:noFill/>
            <a:ln w="9525" cap="flat" cmpd="sng">
              <a:solidFill>
                <a:schemeClr val="dk1"/>
              </a:solidFill>
              <a:prstDash val="solid"/>
              <a:bevel/>
              <a:headEnd type="none" w="sm" len="sm"/>
              <a:tailEnd type="none" w="sm" len="sm"/>
            </a:ln>
          </p:spPr>
          <p:txBody>
            <a:bodyPr spcFirstLastPara="1" wrap="square" lIns="92875" tIns="0" rIns="92875" bIns="0" anchor="ctr" anchorCtr="1">
              <a:noAutofit/>
            </a:bodyPr>
            <a:lstStyle/>
            <a:p>
              <a:pPr marL="0" marR="0" lvl="0" indent="0" algn="l" rtl="0">
                <a:spcBef>
                  <a:spcPts val="0"/>
                </a:spcBef>
                <a:spcAft>
                  <a:spcPts val="0"/>
                </a:spcAft>
                <a:buNone/>
              </a:pPr>
              <a:endParaRPr sz="1800" strike="noStrike">
                <a:solidFill>
                  <a:srgbClr val="000000"/>
                </a:solidFill>
                <a:latin typeface="Abel"/>
                <a:ea typeface="Abel"/>
                <a:cs typeface="Abel"/>
                <a:sym typeface="Abel"/>
              </a:endParaRPr>
            </a:p>
          </p:txBody>
        </p:sp>
        <p:sp>
          <p:nvSpPr>
            <p:cNvPr id="1983" name="Google Shape;1983;p44"/>
            <p:cNvSpPr/>
            <p:nvPr/>
          </p:nvSpPr>
          <p:spPr>
            <a:xfrm>
              <a:off x="10550596" y="-1118845"/>
              <a:ext cx="20305" cy="3714"/>
            </a:xfrm>
            <a:custGeom>
              <a:avLst/>
              <a:gdLst/>
              <a:ahLst/>
              <a:cxnLst/>
              <a:rect l="l" t="t" r="r" b="b"/>
              <a:pathLst>
                <a:path w="82" h="15" extrusionOk="0">
                  <a:moveTo>
                    <a:pt x="0" y="0"/>
                  </a:moveTo>
                  <a:lnTo>
                    <a:pt x="82" y="15"/>
                  </a:lnTo>
                  <a:lnTo>
                    <a:pt x="0" y="0"/>
                  </a:lnTo>
                  <a:close/>
                </a:path>
              </a:pathLst>
            </a:custGeom>
            <a:noFill/>
            <a:ln w="9525" cap="flat" cmpd="sng">
              <a:solidFill>
                <a:schemeClr val="dk1"/>
              </a:solidFill>
              <a:prstDash val="solid"/>
              <a:bevel/>
              <a:headEnd type="none" w="sm" len="sm"/>
              <a:tailEnd type="none" w="sm" len="sm"/>
            </a:ln>
          </p:spPr>
          <p:txBody>
            <a:bodyPr spcFirstLastPara="1" wrap="square" lIns="92875" tIns="0" rIns="92875" bIns="0" anchor="ctr" anchorCtr="1">
              <a:noAutofit/>
            </a:bodyPr>
            <a:lstStyle/>
            <a:p>
              <a:pPr marL="0" marR="0" lvl="0" indent="0" algn="l" rtl="0">
                <a:spcBef>
                  <a:spcPts val="0"/>
                </a:spcBef>
                <a:spcAft>
                  <a:spcPts val="0"/>
                </a:spcAft>
                <a:buNone/>
              </a:pPr>
              <a:endParaRPr sz="1800" strike="noStrike">
                <a:solidFill>
                  <a:srgbClr val="000000"/>
                </a:solidFill>
                <a:latin typeface="Abel"/>
                <a:ea typeface="Abel"/>
                <a:cs typeface="Abel"/>
                <a:sym typeface="Abel"/>
              </a:endParaRPr>
            </a:p>
          </p:txBody>
        </p:sp>
        <p:sp>
          <p:nvSpPr>
            <p:cNvPr id="1984" name="Google Shape;1984;p44"/>
            <p:cNvSpPr/>
            <p:nvPr/>
          </p:nvSpPr>
          <p:spPr>
            <a:xfrm>
              <a:off x="10249730" y="-1208486"/>
              <a:ext cx="73049" cy="18819"/>
            </a:xfrm>
            <a:custGeom>
              <a:avLst/>
              <a:gdLst/>
              <a:ahLst/>
              <a:cxnLst/>
              <a:rect l="l" t="t" r="r" b="b"/>
              <a:pathLst>
                <a:path w="295" h="76" extrusionOk="0">
                  <a:moveTo>
                    <a:pt x="0" y="76"/>
                  </a:moveTo>
                  <a:cubicBezTo>
                    <a:pt x="0" y="76"/>
                    <a:pt x="112" y="-36"/>
                    <a:pt x="295" y="13"/>
                  </a:cubicBezTo>
                  <a:lnTo>
                    <a:pt x="0" y="76"/>
                  </a:lnTo>
                  <a:close/>
                </a:path>
              </a:pathLst>
            </a:custGeom>
            <a:noFill/>
            <a:ln w="9525" cap="flat" cmpd="sng">
              <a:solidFill>
                <a:schemeClr val="dk1"/>
              </a:solidFill>
              <a:prstDash val="solid"/>
              <a:bevel/>
              <a:headEnd type="none" w="sm" len="sm"/>
              <a:tailEnd type="none" w="sm" len="sm"/>
            </a:ln>
          </p:spPr>
          <p:txBody>
            <a:bodyPr spcFirstLastPara="1" wrap="square" lIns="92875" tIns="0" rIns="92875" bIns="0" anchor="ctr" anchorCtr="1">
              <a:noAutofit/>
            </a:bodyPr>
            <a:lstStyle/>
            <a:p>
              <a:pPr marL="0" marR="0" lvl="0" indent="0" algn="l" rtl="0">
                <a:spcBef>
                  <a:spcPts val="0"/>
                </a:spcBef>
                <a:spcAft>
                  <a:spcPts val="0"/>
                </a:spcAft>
                <a:buNone/>
              </a:pPr>
              <a:endParaRPr sz="1800" strike="noStrike">
                <a:solidFill>
                  <a:srgbClr val="000000"/>
                </a:solidFill>
                <a:latin typeface="Abel"/>
                <a:ea typeface="Abel"/>
                <a:cs typeface="Abel"/>
                <a:sym typeface="Abel"/>
              </a:endParaRPr>
            </a:p>
          </p:txBody>
        </p:sp>
        <p:sp>
          <p:nvSpPr>
            <p:cNvPr id="1985" name="Google Shape;1985;p44"/>
            <p:cNvSpPr/>
            <p:nvPr/>
          </p:nvSpPr>
          <p:spPr>
            <a:xfrm>
              <a:off x="10433469" y="-1176047"/>
              <a:ext cx="62649" cy="40610"/>
            </a:xfrm>
            <a:custGeom>
              <a:avLst/>
              <a:gdLst/>
              <a:ahLst/>
              <a:cxnLst/>
              <a:rect l="l" t="t" r="r" b="b"/>
              <a:pathLst>
                <a:path w="253" h="164" extrusionOk="0">
                  <a:moveTo>
                    <a:pt x="253" y="164"/>
                  </a:moveTo>
                  <a:cubicBezTo>
                    <a:pt x="253" y="164"/>
                    <a:pt x="188" y="19"/>
                    <a:pt x="0" y="0"/>
                  </a:cubicBezTo>
                  <a:lnTo>
                    <a:pt x="253" y="164"/>
                  </a:lnTo>
                  <a:close/>
                </a:path>
              </a:pathLst>
            </a:custGeom>
            <a:noFill/>
            <a:ln w="9525" cap="flat" cmpd="sng">
              <a:solidFill>
                <a:schemeClr val="dk1"/>
              </a:solidFill>
              <a:prstDash val="solid"/>
              <a:bevel/>
              <a:headEnd type="none" w="sm" len="sm"/>
              <a:tailEnd type="none" w="sm" len="sm"/>
            </a:ln>
          </p:spPr>
          <p:txBody>
            <a:bodyPr spcFirstLastPara="1" wrap="square" lIns="92875" tIns="11150" rIns="92875" bIns="11150" anchor="ctr" anchorCtr="1">
              <a:noAutofit/>
            </a:bodyPr>
            <a:lstStyle/>
            <a:p>
              <a:pPr marL="0" marR="0" lvl="0" indent="0" algn="l" rtl="0">
                <a:spcBef>
                  <a:spcPts val="0"/>
                </a:spcBef>
                <a:spcAft>
                  <a:spcPts val="0"/>
                </a:spcAft>
                <a:buNone/>
              </a:pPr>
              <a:endParaRPr sz="1800" strike="noStrike">
                <a:solidFill>
                  <a:srgbClr val="000000"/>
                </a:solidFill>
                <a:latin typeface="Abel"/>
                <a:ea typeface="Abel"/>
                <a:cs typeface="Abel"/>
                <a:sym typeface="Abel"/>
              </a:endParaRPr>
            </a:p>
          </p:txBody>
        </p:sp>
        <p:sp>
          <p:nvSpPr>
            <p:cNvPr id="1986" name="Google Shape;1986;p44"/>
            <p:cNvSpPr/>
            <p:nvPr/>
          </p:nvSpPr>
          <p:spPr>
            <a:xfrm>
              <a:off x="9418449" y="-1237210"/>
              <a:ext cx="841182" cy="855049"/>
            </a:xfrm>
            <a:custGeom>
              <a:avLst/>
              <a:gdLst/>
              <a:ahLst/>
              <a:cxnLst/>
              <a:rect l="l" t="t" r="r" b="b"/>
              <a:pathLst>
                <a:path w="3397" h="3453" extrusionOk="0">
                  <a:moveTo>
                    <a:pt x="2632" y="454"/>
                  </a:moveTo>
                  <a:cubicBezTo>
                    <a:pt x="2632" y="454"/>
                    <a:pt x="2751" y="283"/>
                    <a:pt x="2885" y="149"/>
                  </a:cubicBezTo>
                  <a:cubicBezTo>
                    <a:pt x="3019" y="15"/>
                    <a:pt x="3197" y="-44"/>
                    <a:pt x="3197" y="37"/>
                  </a:cubicBezTo>
                  <a:cubicBezTo>
                    <a:pt x="3197" y="119"/>
                    <a:pt x="3078" y="134"/>
                    <a:pt x="2996" y="238"/>
                  </a:cubicBezTo>
                  <a:cubicBezTo>
                    <a:pt x="2915" y="342"/>
                    <a:pt x="2721" y="617"/>
                    <a:pt x="2714" y="692"/>
                  </a:cubicBezTo>
                  <a:cubicBezTo>
                    <a:pt x="2706" y="766"/>
                    <a:pt x="2714" y="893"/>
                    <a:pt x="2848" y="870"/>
                  </a:cubicBezTo>
                  <a:cubicBezTo>
                    <a:pt x="2982" y="848"/>
                    <a:pt x="3130" y="722"/>
                    <a:pt x="3197" y="677"/>
                  </a:cubicBezTo>
                  <a:cubicBezTo>
                    <a:pt x="3264" y="632"/>
                    <a:pt x="3450" y="677"/>
                    <a:pt x="3383" y="736"/>
                  </a:cubicBezTo>
                  <a:cubicBezTo>
                    <a:pt x="3316" y="796"/>
                    <a:pt x="3197" y="826"/>
                    <a:pt x="3101" y="907"/>
                  </a:cubicBezTo>
                  <a:cubicBezTo>
                    <a:pt x="3004" y="989"/>
                    <a:pt x="2848" y="1153"/>
                    <a:pt x="2766" y="1197"/>
                  </a:cubicBezTo>
                  <a:cubicBezTo>
                    <a:pt x="2684" y="1242"/>
                    <a:pt x="2625" y="1272"/>
                    <a:pt x="2625" y="1272"/>
                  </a:cubicBezTo>
                  <a:cubicBezTo>
                    <a:pt x="2625" y="1272"/>
                    <a:pt x="2595" y="1302"/>
                    <a:pt x="2491" y="1480"/>
                  </a:cubicBezTo>
                  <a:cubicBezTo>
                    <a:pt x="2387" y="1658"/>
                    <a:pt x="2059" y="2172"/>
                    <a:pt x="1859" y="2395"/>
                  </a:cubicBezTo>
                  <a:cubicBezTo>
                    <a:pt x="1658" y="2618"/>
                    <a:pt x="907" y="3361"/>
                    <a:pt x="721" y="3428"/>
                  </a:cubicBezTo>
                  <a:cubicBezTo>
                    <a:pt x="535" y="3495"/>
                    <a:pt x="81" y="3436"/>
                    <a:pt x="15" y="3198"/>
                  </a:cubicBezTo>
                  <a:cubicBezTo>
                    <a:pt x="-52" y="2960"/>
                    <a:pt x="104" y="2685"/>
                    <a:pt x="438" y="2447"/>
                  </a:cubicBezTo>
                  <a:cubicBezTo>
                    <a:pt x="773" y="2209"/>
                    <a:pt x="1725" y="1658"/>
                    <a:pt x="1933" y="1547"/>
                  </a:cubicBezTo>
                  <a:cubicBezTo>
                    <a:pt x="2141" y="1435"/>
                    <a:pt x="2223" y="1376"/>
                    <a:pt x="2231" y="1316"/>
                  </a:cubicBezTo>
                  <a:cubicBezTo>
                    <a:pt x="2238" y="1257"/>
                    <a:pt x="2335" y="870"/>
                    <a:pt x="2424" y="714"/>
                  </a:cubicBezTo>
                  <a:cubicBezTo>
                    <a:pt x="2513" y="558"/>
                    <a:pt x="2632" y="454"/>
                    <a:pt x="2632" y="454"/>
                  </a:cubicBezTo>
                  <a:close/>
                </a:path>
              </a:pathLst>
            </a:custGeom>
            <a:solidFill>
              <a:srgbClr val="CE7A6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strike="noStrike">
                <a:solidFill>
                  <a:srgbClr val="000000"/>
                </a:solidFill>
                <a:latin typeface="Abel"/>
                <a:ea typeface="Abel"/>
                <a:cs typeface="Abel"/>
                <a:sym typeface="Abel"/>
              </a:endParaRPr>
            </a:p>
          </p:txBody>
        </p:sp>
        <p:sp>
          <p:nvSpPr>
            <p:cNvPr id="1987" name="Google Shape;1987;p44"/>
            <p:cNvSpPr/>
            <p:nvPr/>
          </p:nvSpPr>
          <p:spPr>
            <a:xfrm>
              <a:off x="9418449" y="-1237210"/>
              <a:ext cx="841182" cy="855049"/>
            </a:xfrm>
            <a:custGeom>
              <a:avLst/>
              <a:gdLst/>
              <a:ahLst/>
              <a:cxnLst/>
              <a:rect l="l" t="t" r="r" b="b"/>
              <a:pathLst>
                <a:path w="3397" h="3453" extrusionOk="0">
                  <a:moveTo>
                    <a:pt x="2632" y="454"/>
                  </a:moveTo>
                  <a:cubicBezTo>
                    <a:pt x="2632" y="454"/>
                    <a:pt x="2751" y="283"/>
                    <a:pt x="2885" y="149"/>
                  </a:cubicBezTo>
                  <a:cubicBezTo>
                    <a:pt x="3019" y="15"/>
                    <a:pt x="3197" y="-44"/>
                    <a:pt x="3197" y="37"/>
                  </a:cubicBezTo>
                  <a:cubicBezTo>
                    <a:pt x="3197" y="119"/>
                    <a:pt x="3078" y="134"/>
                    <a:pt x="2996" y="238"/>
                  </a:cubicBezTo>
                  <a:cubicBezTo>
                    <a:pt x="2915" y="342"/>
                    <a:pt x="2721" y="617"/>
                    <a:pt x="2714" y="692"/>
                  </a:cubicBezTo>
                  <a:cubicBezTo>
                    <a:pt x="2706" y="766"/>
                    <a:pt x="2714" y="893"/>
                    <a:pt x="2848" y="870"/>
                  </a:cubicBezTo>
                  <a:cubicBezTo>
                    <a:pt x="2982" y="848"/>
                    <a:pt x="3130" y="722"/>
                    <a:pt x="3197" y="677"/>
                  </a:cubicBezTo>
                  <a:cubicBezTo>
                    <a:pt x="3264" y="632"/>
                    <a:pt x="3450" y="677"/>
                    <a:pt x="3383" y="736"/>
                  </a:cubicBezTo>
                  <a:cubicBezTo>
                    <a:pt x="3316" y="796"/>
                    <a:pt x="3197" y="826"/>
                    <a:pt x="3101" y="907"/>
                  </a:cubicBezTo>
                  <a:cubicBezTo>
                    <a:pt x="3004" y="989"/>
                    <a:pt x="2848" y="1153"/>
                    <a:pt x="2766" y="1197"/>
                  </a:cubicBezTo>
                  <a:cubicBezTo>
                    <a:pt x="2684" y="1242"/>
                    <a:pt x="2625" y="1272"/>
                    <a:pt x="2625" y="1272"/>
                  </a:cubicBezTo>
                  <a:cubicBezTo>
                    <a:pt x="2625" y="1272"/>
                    <a:pt x="2595" y="1302"/>
                    <a:pt x="2491" y="1480"/>
                  </a:cubicBezTo>
                  <a:cubicBezTo>
                    <a:pt x="2387" y="1658"/>
                    <a:pt x="2059" y="2172"/>
                    <a:pt x="1859" y="2395"/>
                  </a:cubicBezTo>
                  <a:cubicBezTo>
                    <a:pt x="1658" y="2618"/>
                    <a:pt x="907" y="3361"/>
                    <a:pt x="721" y="3428"/>
                  </a:cubicBezTo>
                  <a:cubicBezTo>
                    <a:pt x="535" y="3495"/>
                    <a:pt x="81" y="3436"/>
                    <a:pt x="15" y="3198"/>
                  </a:cubicBezTo>
                  <a:cubicBezTo>
                    <a:pt x="-52" y="2960"/>
                    <a:pt x="104" y="2685"/>
                    <a:pt x="438" y="2447"/>
                  </a:cubicBezTo>
                  <a:cubicBezTo>
                    <a:pt x="773" y="2209"/>
                    <a:pt x="1725" y="1658"/>
                    <a:pt x="1933" y="1547"/>
                  </a:cubicBezTo>
                  <a:cubicBezTo>
                    <a:pt x="2141" y="1435"/>
                    <a:pt x="2223" y="1376"/>
                    <a:pt x="2231" y="1316"/>
                  </a:cubicBezTo>
                  <a:cubicBezTo>
                    <a:pt x="2238" y="1257"/>
                    <a:pt x="2335" y="870"/>
                    <a:pt x="2424" y="714"/>
                  </a:cubicBezTo>
                  <a:cubicBezTo>
                    <a:pt x="2513" y="558"/>
                    <a:pt x="2632" y="454"/>
                    <a:pt x="2632" y="454"/>
                  </a:cubicBezTo>
                  <a:close/>
                </a:path>
              </a:pathLst>
            </a:custGeom>
            <a:noFill/>
            <a:ln w="9525" cap="flat" cmpd="sng">
              <a:solidFill>
                <a:schemeClr val="dk1"/>
              </a:solidFill>
              <a:prstDash val="solid"/>
              <a:bevel/>
              <a:headEnd type="none" w="sm" len="sm"/>
              <a:tailEnd type="none" w="sm" len="sm"/>
            </a:ln>
          </p:spPr>
          <p:txBody>
            <a:bodyPr spcFirstLastPara="1" wrap="square" lIns="92875" tIns="47875" rIns="92875" bIns="47875" anchor="ctr" anchorCtr="1">
              <a:noAutofit/>
            </a:bodyPr>
            <a:lstStyle/>
            <a:p>
              <a:pPr marL="0" marR="0" lvl="0" indent="0" algn="l" rtl="0">
                <a:spcBef>
                  <a:spcPts val="0"/>
                </a:spcBef>
                <a:spcAft>
                  <a:spcPts val="0"/>
                </a:spcAft>
                <a:buNone/>
              </a:pPr>
              <a:endParaRPr sz="1800" strike="noStrike">
                <a:solidFill>
                  <a:srgbClr val="000000"/>
                </a:solidFill>
                <a:latin typeface="Abel"/>
                <a:ea typeface="Abel"/>
                <a:cs typeface="Abel"/>
                <a:sym typeface="Abel"/>
              </a:endParaRPr>
            </a:p>
          </p:txBody>
        </p:sp>
        <p:sp>
          <p:nvSpPr>
            <p:cNvPr id="1988" name="Google Shape;1988;p44"/>
            <p:cNvSpPr/>
            <p:nvPr/>
          </p:nvSpPr>
          <p:spPr>
            <a:xfrm>
              <a:off x="10010771" y="-1111664"/>
              <a:ext cx="108955" cy="90383"/>
            </a:xfrm>
            <a:custGeom>
              <a:avLst/>
              <a:gdLst/>
              <a:ahLst/>
              <a:cxnLst/>
              <a:rect l="l" t="t" r="r" b="b"/>
              <a:pathLst>
                <a:path w="440" h="365" extrusionOk="0">
                  <a:moveTo>
                    <a:pt x="0" y="325"/>
                  </a:moveTo>
                  <a:cubicBezTo>
                    <a:pt x="0" y="325"/>
                    <a:pt x="35" y="60"/>
                    <a:pt x="76" y="25"/>
                  </a:cubicBezTo>
                  <a:cubicBezTo>
                    <a:pt x="117" y="-10"/>
                    <a:pt x="353" y="-4"/>
                    <a:pt x="400" y="19"/>
                  </a:cubicBezTo>
                  <a:cubicBezTo>
                    <a:pt x="447" y="43"/>
                    <a:pt x="447" y="254"/>
                    <a:pt x="429" y="301"/>
                  </a:cubicBezTo>
                  <a:cubicBezTo>
                    <a:pt x="411" y="348"/>
                    <a:pt x="382" y="378"/>
                    <a:pt x="364" y="360"/>
                  </a:cubicBezTo>
                  <a:cubicBezTo>
                    <a:pt x="347" y="343"/>
                    <a:pt x="312" y="166"/>
                    <a:pt x="312" y="166"/>
                  </a:cubicBezTo>
                  <a:lnTo>
                    <a:pt x="188" y="149"/>
                  </a:lnTo>
                  <a:lnTo>
                    <a:pt x="147" y="325"/>
                  </a:lnTo>
                  <a:lnTo>
                    <a:pt x="0" y="325"/>
                  </a:lnTo>
                  <a:close/>
                </a:path>
              </a:pathLst>
            </a:custGeom>
            <a:solidFill>
              <a:srgbClr val="CE7A61"/>
            </a:solidFill>
            <a:ln w="9525" cap="flat" cmpd="sng">
              <a:solidFill>
                <a:schemeClr val="dk1"/>
              </a:solidFill>
              <a:prstDash val="solid"/>
              <a:bevel/>
              <a:headEnd type="none" w="sm" len="sm"/>
              <a:tailEnd type="none" w="sm" len="sm"/>
            </a:ln>
          </p:spPr>
          <p:txBody>
            <a:bodyPr spcFirstLastPara="1" wrap="square" lIns="92875" tIns="47875" rIns="92875" bIns="47875" anchor="ctr" anchorCtr="1">
              <a:noAutofit/>
            </a:bodyPr>
            <a:lstStyle/>
            <a:p>
              <a:pPr marL="0" marR="0" lvl="0" indent="0" algn="l" rtl="0">
                <a:spcBef>
                  <a:spcPts val="0"/>
                </a:spcBef>
                <a:spcAft>
                  <a:spcPts val="0"/>
                </a:spcAft>
                <a:buNone/>
              </a:pPr>
              <a:endParaRPr sz="1800" strike="noStrike">
                <a:solidFill>
                  <a:srgbClr val="000000"/>
                </a:solidFill>
                <a:latin typeface="Abel"/>
                <a:ea typeface="Abel"/>
                <a:cs typeface="Abel"/>
                <a:sym typeface="Abel"/>
              </a:endParaRPr>
            </a:p>
          </p:txBody>
        </p:sp>
        <p:sp>
          <p:nvSpPr>
            <p:cNvPr id="1989" name="Google Shape;1989;p44"/>
            <p:cNvSpPr/>
            <p:nvPr/>
          </p:nvSpPr>
          <p:spPr>
            <a:xfrm>
              <a:off x="10004828" y="-1091358"/>
              <a:ext cx="108955" cy="90631"/>
            </a:xfrm>
            <a:custGeom>
              <a:avLst/>
              <a:gdLst/>
              <a:ahLst/>
              <a:cxnLst/>
              <a:rect l="l" t="t" r="r" b="b"/>
              <a:pathLst>
                <a:path w="440" h="366" extrusionOk="0">
                  <a:moveTo>
                    <a:pt x="0" y="325"/>
                  </a:moveTo>
                  <a:cubicBezTo>
                    <a:pt x="0" y="325"/>
                    <a:pt x="36" y="61"/>
                    <a:pt x="77" y="25"/>
                  </a:cubicBezTo>
                  <a:cubicBezTo>
                    <a:pt x="118" y="-10"/>
                    <a:pt x="353" y="-4"/>
                    <a:pt x="400" y="19"/>
                  </a:cubicBezTo>
                  <a:cubicBezTo>
                    <a:pt x="447" y="43"/>
                    <a:pt x="447" y="255"/>
                    <a:pt x="430" y="302"/>
                  </a:cubicBezTo>
                  <a:cubicBezTo>
                    <a:pt x="412" y="349"/>
                    <a:pt x="383" y="378"/>
                    <a:pt x="365" y="361"/>
                  </a:cubicBezTo>
                  <a:cubicBezTo>
                    <a:pt x="347" y="343"/>
                    <a:pt x="312" y="166"/>
                    <a:pt x="312" y="166"/>
                  </a:cubicBezTo>
                  <a:lnTo>
                    <a:pt x="189" y="149"/>
                  </a:lnTo>
                  <a:lnTo>
                    <a:pt x="147" y="325"/>
                  </a:lnTo>
                  <a:lnTo>
                    <a:pt x="0" y="325"/>
                  </a:lnTo>
                  <a:close/>
                </a:path>
              </a:pathLst>
            </a:custGeom>
            <a:solidFill>
              <a:srgbClr val="CE7A61"/>
            </a:solidFill>
            <a:ln w="9525" cap="flat" cmpd="sng">
              <a:solidFill>
                <a:schemeClr val="dk1"/>
              </a:solidFill>
              <a:prstDash val="solid"/>
              <a:bevel/>
              <a:headEnd type="none" w="sm" len="sm"/>
              <a:tailEnd type="none" w="sm" len="sm"/>
            </a:ln>
          </p:spPr>
          <p:txBody>
            <a:bodyPr spcFirstLastPara="1" wrap="square" lIns="92875" tIns="47875" rIns="92875" bIns="47875" anchor="ctr" anchorCtr="1">
              <a:noAutofit/>
            </a:bodyPr>
            <a:lstStyle/>
            <a:p>
              <a:pPr marL="0" marR="0" lvl="0" indent="0" algn="l" rtl="0">
                <a:spcBef>
                  <a:spcPts val="0"/>
                </a:spcBef>
                <a:spcAft>
                  <a:spcPts val="0"/>
                </a:spcAft>
                <a:buNone/>
              </a:pPr>
              <a:endParaRPr sz="1800" strike="noStrike">
                <a:solidFill>
                  <a:srgbClr val="000000"/>
                </a:solidFill>
                <a:latin typeface="Abel"/>
                <a:ea typeface="Abel"/>
                <a:cs typeface="Abel"/>
                <a:sym typeface="Abel"/>
              </a:endParaRPr>
            </a:p>
          </p:txBody>
        </p:sp>
        <p:sp>
          <p:nvSpPr>
            <p:cNvPr id="1990" name="Google Shape;1990;p44"/>
            <p:cNvSpPr/>
            <p:nvPr/>
          </p:nvSpPr>
          <p:spPr>
            <a:xfrm>
              <a:off x="10002104" y="-1060405"/>
              <a:ext cx="103012" cy="85678"/>
            </a:xfrm>
            <a:custGeom>
              <a:avLst/>
              <a:gdLst/>
              <a:ahLst/>
              <a:cxnLst/>
              <a:rect l="l" t="t" r="r" b="b"/>
              <a:pathLst>
                <a:path w="416" h="346" extrusionOk="0">
                  <a:moveTo>
                    <a:pt x="0" y="308"/>
                  </a:moveTo>
                  <a:cubicBezTo>
                    <a:pt x="0" y="308"/>
                    <a:pt x="33" y="57"/>
                    <a:pt x="72" y="24"/>
                  </a:cubicBezTo>
                  <a:cubicBezTo>
                    <a:pt x="111" y="-9"/>
                    <a:pt x="334" y="-4"/>
                    <a:pt x="379" y="18"/>
                  </a:cubicBezTo>
                  <a:cubicBezTo>
                    <a:pt x="423" y="41"/>
                    <a:pt x="423" y="241"/>
                    <a:pt x="406" y="286"/>
                  </a:cubicBezTo>
                  <a:cubicBezTo>
                    <a:pt x="390" y="330"/>
                    <a:pt x="362" y="358"/>
                    <a:pt x="345" y="342"/>
                  </a:cubicBezTo>
                  <a:cubicBezTo>
                    <a:pt x="328" y="325"/>
                    <a:pt x="295" y="158"/>
                    <a:pt x="295" y="158"/>
                  </a:cubicBezTo>
                  <a:lnTo>
                    <a:pt x="178" y="141"/>
                  </a:lnTo>
                  <a:lnTo>
                    <a:pt x="139" y="308"/>
                  </a:lnTo>
                  <a:lnTo>
                    <a:pt x="0" y="308"/>
                  </a:lnTo>
                  <a:close/>
                </a:path>
              </a:pathLst>
            </a:custGeom>
            <a:solidFill>
              <a:srgbClr val="CE7A61"/>
            </a:solidFill>
            <a:ln w="9525" cap="flat" cmpd="sng">
              <a:solidFill>
                <a:schemeClr val="dk1"/>
              </a:solidFill>
              <a:prstDash val="solid"/>
              <a:bevel/>
              <a:headEnd type="none" w="sm" len="sm"/>
              <a:tailEnd type="none" w="sm" len="sm"/>
            </a:ln>
          </p:spPr>
          <p:txBody>
            <a:bodyPr spcFirstLastPara="1" wrap="square" lIns="92875" tIns="47875" rIns="92875" bIns="47875" anchor="ctr" anchorCtr="1">
              <a:noAutofit/>
            </a:bodyPr>
            <a:lstStyle/>
            <a:p>
              <a:pPr marL="0" marR="0" lvl="0" indent="0" algn="l" rtl="0">
                <a:spcBef>
                  <a:spcPts val="0"/>
                </a:spcBef>
                <a:spcAft>
                  <a:spcPts val="0"/>
                </a:spcAft>
                <a:buNone/>
              </a:pPr>
              <a:endParaRPr sz="1800" strike="noStrike">
                <a:solidFill>
                  <a:srgbClr val="000000"/>
                </a:solidFill>
                <a:latin typeface="Abel"/>
                <a:ea typeface="Abel"/>
                <a:cs typeface="Abel"/>
                <a:sym typeface="Abel"/>
              </a:endParaRPr>
            </a:p>
          </p:txBody>
        </p:sp>
        <p:sp>
          <p:nvSpPr>
            <p:cNvPr id="1991" name="Google Shape;1991;p44"/>
            <p:cNvSpPr/>
            <p:nvPr/>
          </p:nvSpPr>
          <p:spPr>
            <a:xfrm>
              <a:off x="9990091" y="-1047534"/>
              <a:ext cx="40363" cy="110688"/>
            </a:xfrm>
            <a:custGeom>
              <a:avLst/>
              <a:gdLst/>
              <a:ahLst/>
              <a:cxnLst/>
              <a:rect l="l" t="t" r="r" b="b"/>
              <a:pathLst>
                <a:path w="163" h="447" extrusionOk="0">
                  <a:moveTo>
                    <a:pt x="155" y="0"/>
                  </a:moveTo>
                  <a:cubicBezTo>
                    <a:pt x="155" y="0"/>
                    <a:pt x="187" y="219"/>
                    <a:pt x="127" y="333"/>
                  </a:cubicBezTo>
                  <a:cubicBezTo>
                    <a:pt x="68" y="447"/>
                    <a:pt x="0" y="447"/>
                    <a:pt x="0" y="447"/>
                  </a:cubicBezTo>
                  <a:lnTo>
                    <a:pt x="155" y="0"/>
                  </a:lnTo>
                  <a:close/>
                </a:path>
              </a:pathLst>
            </a:custGeom>
            <a:solidFill>
              <a:srgbClr val="CE7A61"/>
            </a:solidFill>
            <a:ln>
              <a:noFill/>
            </a:ln>
          </p:spPr>
          <p:txBody>
            <a:bodyPr spcFirstLastPara="1" wrap="square" lIns="92875" tIns="47875" rIns="92875" bIns="47875" anchor="ctr" anchorCtr="1">
              <a:noAutofit/>
            </a:bodyPr>
            <a:lstStyle/>
            <a:p>
              <a:pPr marL="0" marR="0" lvl="0" indent="0" algn="l" rtl="0">
                <a:spcBef>
                  <a:spcPts val="0"/>
                </a:spcBef>
                <a:spcAft>
                  <a:spcPts val="0"/>
                </a:spcAft>
                <a:buNone/>
              </a:pPr>
              <a:endParaRPr sz="1800" strike="noStrike">
                <a:solidFill>
                  <a:srgbClr val="000000"/>
                </a:solidFill>
                <a:latin typeface="Abel"/>
                <a:ea typeface="Abel"/>
                <a:cs typeface="Abel"/>
                <a:sym typeface="Abel"/>
              </a:endParaRPr>
            </a:p>
          </p:txBody>
        </p:sp>
        <p:sp>
          <p:nvSpPr>
            <p:cNvPr id="1992" name="Google Shape;1992;p44"/>
            <p:cNvSpPr/>
            <p:nvPr/>
          </p:nvSpPr>
          <p:spPr>
            <a:xfrm>
              <a:off x="10323649" y="-1129869"/>
              <a:ext cx="50020" cy="112174"/>
            </a:xfrm>
            <a:custGeom>
              <a:avLst/>
              <a:gdLst/>
              <a:ahLst/>
              <a:cxnLst/>
              <a:rect l="l" t="t" r="r" b="b"/>
              <a:pathLst>
                <a:path w="202" h="453" extrusionOk="0">
                  <a:moveTo>
                    <a:pt x="198" y="0"/>
                  </a:moveTo>
                  <a:cubicBezTo>
                    <a:pt x="198" y="0"/>
                    <a:pt x="143" y="155"/>
                    <a:pt x="165" y="254"/>
                  </a:cubicBezTo>
                  <a:cubicBezTo>
                    <a:pt x="187" y="353"/>
                    <a:pt x="242" y="441"/>
                    <a:pt x="154" y="452"/>
                  </a:cubicBezTo>
                  <a:cubicBezTo>
                    <a:pt x="66" y="463"/>
                    <a:pt x="0" y="408"/>
                    <a:pt x="0" y="353"/>
                  </a:cubicBezTo>
                  <a:lnTo>
                    <a:pt x="198" y="0"/>
                  </a:lnTo>
                  <a:close/>
                </a:path>
              </a:pathLst>
            </a:custGeom>
            <a:solidFill>
              <a:srgbClr val="CE7A61"/>
            </a:solidFill>
            <a:ln>
              <a:noFill/>
            </a:ln>
          </p:spPr>
          <p:txBody>
            <a:bodyPr spcFirstLastPara="1" wrap="square" lIns="92875" tIns="47875" rIns="92875" bIns="47875" anchor="ctr" anchorCtr="1">
              <a:noAutofit/>
            </a:bodyPr>
            <a:lstStyle/>
            <a:p>
              <a:pPr marL="0" marR="0" lvl="0" indent="0" algn="l" rtl="0">
                <a:spcBef>
                  <a:spcPts val="0"/>
                </a:spcBef>
                <a:spcAft>
                  <a:spcPts val="0"/>
                </a:spcAft>
                <a:buNone/>
              </a:pPr>
              <a:endParaRPr sz="1800" strike="noStrike">
                <a:solidFill>
                  <a:srgbClr val="000000"/>
                </a:solidFill>
                <a:latin typeface="Abel"/>
                <a:ea typeface="Abel"/>
                <a:cs typeface="Abel"/>
                <a:sym typeface="Abel"/>
              </a:endParaRPr>
            </a:p>
          </p:txBody>
        </p:sp>
      </p:grpSp>
      <p:grpSp>
        <p:nvGrpSpPr>
          <p:cNvPr id="1993" name="Google Shape;1993;p44"/>
          <p:cNvGrpSpPr/>
          <p:nvPr/>
        </p:nvGrpSpPr>
        <p:grpSpPr>
          <a:xfrm>
            <a:off x="5269937" y="408478"/>
            <a:ext cx="843248" cy="734846"/>
            <a:chOff x="11966612" y="1532353"/>
            <a:chExt cx="843248" cy="734846"/>
          </a:xfrm>
        </p:grpSpPr>
        <p:sp>
          <p:nvSpPr>
            <p:cNvPr id="1994" name="Google Shape;1994;p44"/>
            <p:cNvSpPr/>
            <p:nvPr/>
          </p:nvSpPr>
          <p:spPr>
            <a:xfrm>
              <a:off x="11993921" y="1559662"/>
              <a:ext cx="815938" cy="707537"/>
            </a:xfrm>
            <a:custGeom>
              <a:avLst/>
              <a:gdLst/>
              <a:ahLst/>
              <a:cxnLst/>
              <a:rect l="l" t="t" r="r" b="b"/>
              <a:pathLst>
                <a:path w="2928" h="2539" extrusionOk="0">
                  <a:moveTo>
                    <a:pt x="325" y="36"/>
                  </a:moveTo>
                  <a:cubicBezTo>
                    <a:pt x="165" y="36"/>
                    <a:pt x="35" y="166"/>
                    <a:pt x="35" y="325"/>
                  </a:cubicBezTo>
                  <a:lnTo>
                    <a:pt x="35" y="1525"/>
                  </a:lnTo>
                  <a:cubicBezTo>
                    <a:pt x="35" y="1684"/>
                    <a:pt x="165" y="1814"/>
                    <a:pt x="325" y="1814"/>
                  </a:cubicBezTo>
                  <a:lnTo>
                    <a:pt x="920" y="1814"/>
                  </a:lnTo>
                  <a:lnTo>
                    <a:pt x="1303" y="2426"/>
                  </a:lnTo>
                  <a:lnTo>
                    <a:pt x="1339" y="1814"/>
                  </a:lnTo>
                  <a:lnTo>
                    <a:pt x="2603" y="1814"/>
                  </a:lnTo>
                  <a:cubicBezTo>
                    <a:pt x="2763" y="1814"/>
                    <a:pt x="2893" y="1684"/>
                    <a:pt x="2893" y="1525"/>
                  </a:cubicBezTo>
                  <a:lnTo>
                    <a:pt x="2893" y="325"/>
                  </a:lnTo>
                  <a:cubicBezTo>
                    <a:pt x="2893" y="166"/>
                    <a:pt x="2763" y="36"/>
                    <a:pt x="2603" y="36"/>
                  </a:cubicBezTo>
                  <a:lnTo>
                    <a:pt x="325" y="36"/>
                  </a:lnTo>
                  <a:moveTo>
                    <a:pt x="1331" y="2539"/>
                  </a:moveTo>
                  <a:lnTo>
                    <a:pt x="901" y="1850"/>
                  </a:lnTo>
                  <a:lnTo>
                    <a:pt x="325" y="1850"/>
                  </a:lnTo>
                  <a:cubicBezTo>
                    <a:pt x="146" y="1850"/>
                    <a:pt x="0" y="1704"/>
                    <a:pt x="0" y="1525"/>
                  </a:cubicBezTo>
                  <a:lnTo>
                    <a:pt x="0" y="325"/>
                  </a:lnTo>
                  <a:cubicBezTo>
                    <a:pt x="0" y="146"/>
                    <a:pt x="146" y="0"/>
                    <a:pt x="325" y="0"/>
                  </a:cubicBezTo>
                  <a:lnTo>
                    <a:pt x="2603" y="0"/>
                  </a:lnTo>
                  <a:cubicBezTo>
                    <a:pt x="2782" y="0"/>
                    <a:pt x="2928" y="146"/>
                    <a:pt x="2928" y="325"/>
                  </a:cubicBezTo>
                  <a:lnTo>
                    <a:pt x="2928" y="1525"/>
                  </a:lnTo>
                  <a:cubicBezTo>
                    <a:pt x="2928" y="1704"/>
                    <a:pt x="2782" y="1850"/>
                    <a:pt x="2603" y="1850"/>
                  </a:cubicBezTo>
                  <a:lnTo>
                    <a:pt x="1372" y="1850"/>
                  </a:lnTo>
                  <a:lnTo>
                    <a:pt x="1331" y="2539"/>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995" name="Google Shape;1995;p44"/>
            <p:cNvSpPr/>
            <p:nvPr/>
          </p:nvSpPr>
          <p:spPr>
            <a:xfrm>
              <a:off x="11998937" y="1564678"/>
              <a:ext cx="805906" cy="686637"/>
            </a:xfrm>
            <a:custGeom>
              <a:avLst/>
              <a:gdLst/>
              <a:ahLst/>
              <a:cxnLst/>
              <a:rect l="l" t="t" r="r" b="b"/>
              <a:pathLst>
                <a:path w="2892" h="2464" extrusionOk="0">
                  <a:moveTo>
                    <a:pt x="2585" y="0"/>
                  </a:moveTo>
                  <a:lnTo>
                    <a:pt x="307" y="0"/>
                  </a:lnTo>
                  <a:cubicBezTo>
                    <a:pt x="137" y="0"/>
                    <a:pt x="0" y="138"/>
                    <a:pt x="0" y="307"/>
                  </a:cubicBezTo>
                  <a:lnTo>
                    <a:pt x="0" y="1507"/>
                  </a:lnTo>
                  <a:cubicBezTo>
                    <a:pt x="0" y="1676"/>
                    <a:pt x="137" y="1814"/>
                    <a:pt x="307" y="1814"/>
                  </a:cubicBezTo>
                  <a:lnTo>
                    <a:pt x="892" y="1814"/>
                  </a:lnTo>
                  <a:lnTo>
                    <a:pt x="1299" y="2464"/>
                  </a:lnTo>
                  <a:lnTo>
                    <a:pt x="1337" y="1814"/>
                  </a:lnTo>
                  <a:lnTo>
                    <a:pt x="2585" y="1814"/>
                  </a:lnTo>
                  <a:cubicBezTo>
                    <a:pt x="2755" y="1814"/>
                    <a:pt x="2892" y="1676"/>
                    <a:pt x="2892" y="1507"/>
                  </a:cubicBezTo>
                  <a:lnTo>
                    <a:pt x="2892" y="307"/>
                  </a:lnTo>
                  <a:cubicBezTo>
                    <a:pt x="2892" y="138"/>
                    <a:pt x="2755" y="0"/>
                    <a:pt x="2585" y="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996" name="Google Shape;1996;p44"/>
            <p:cNvSpPr/>
            <p:nvPr/>
          </p:nvSpPr>
          <p:spPr>
            <a:xfrm>
              <a:off x="11971628" y="1537369"/>
              <a:ext cx="805906" cy="686637"/>
            </a:xfrm>
            <a:custGeom>
              <a:avLst/>
              <a:gdLst/>
              <a:ahLst/>
              <a:cxnLst/>
              <a:rect l="l" t="t" r="r" b="b"/>
              <a:pathLst>
                <a:path w="2892" h="2464" extrusionOk="0">
                  <a:moveTo>
                    <a:pt x="2585" y="0"/>
                  </a:moveTo>
                  <a:lnTo>
                    <a:pt x="307" y="0"/>
                  </a:lnTo>
                  <a:cubicBezTo>
                    <a:pt x="137" y="0"/>
                    <a:pt x="0" y="138"/>
                    <a:pt x="0" y="307"/>
                  </a:cubicBezTo>
                  <a:lnTo>
                    <a:pt x="0" y="1507"/>
                  </a:lnTo>
                  <a:cubicBezTo>
                    <a:pt x="0" y="1676"/>
                    <a:pt x="137" y="1814"/>
                    <a:pt x="307" y="1814"/>
                  </a:cubicBezTo>
                  <a:lnTo>
                    <a:pt x="892" y="1814"/>
                  </a:lnTo>
                  <a:lnTo>
                    <a:pt x="1299" y="2464"/>
                  </a:lnTo>
                  <a:lnTo>
                    <a:pt x="1337" y="1814"/>
                  </a:lnTo>
                  <a:lnTo>
                    <a:pt x="2585" y="1814"/>
                  </a:lnTo>
                  <a:cubicBezTo>
                    <a:pt x="2755" y="1814"/>
                    <a:pt x="2892" y="1676"/>
                    <a:pt x="2892" y="1507"/>
                  </a:cubicBezTo>
                  <a:lnTo>
                    <a:pt x="2892" y="307"/>
                  </a:lnTo>
                  <a:cubicBezTo>
                    <a:pt x="2892" y="138"/>
                    <a:pt x="2755" y="0"/>
                    <a:pt x="2585" y="0"/>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997" name="Google Shape;1997;p44"/>
            <p:cNvSpPr/>
            <p:nvPr/>
          </p:nvSpPr>
          <p:spPr>
            <a:xfrm>
              <a:off x="11966612" y="1532353"/>
              <a:ext cx="815938" cy="707537"/>
            </a:xfrm>
            <a:custGeom>
              <a:avLst/>
              <a:gdLst/>
              <a:ahLst/>
              <a:cxnLst/>
              <a:rect l="l" t="t" r="r" b="b"/>
              <a:pathLst>
                <a:path w="2928" h="2539" extrusionOk="0">
                  <a:moveTo>
                    <a:pt x="325" y="36"/>
                  </a:moveTo>
                  <a:cubicBezTo>
                    <a:pt x="165" y="36"/>
                    <a:pt x="35" y="166"/>
                    <a:pt x="35" y="325"/>
                  </a:cubicBezTo>
                  <a:lnTo>
                    <a:pt x="35" y="1525"/>
                  </a:lnTo>
                  <a:cubicBezTo>
                    <a:pt x="35" y="1684"/>
                    <a:pt x="165" y="1814"/>
                    <a:pt x="325" y="1814"/>
                  </a:cubicBezTo>
                  <a:lnTo>
                    <a:pt x="920" y="1814"/>
                  </a:lnTo>
                  <a:lnTo>
                    <a:pt x="1303" y="2426"/>
                  </a:lnTo>
                  <a:lnTo>
                    <a:pt x="1339" y="1814"/>
                  </a:lnTo>
                  <a:lnTo>
                    <a:pt x="2603" y="1814"/>
                  </a:lnTo>
                  <a:cubicBezTo>
                    <a:pt x="2763" y="1814"/>
                    <a:pt x="2893" y="1684"/>
                    <a:pt x="2893" y="1525"/>
                  </a:cubicBezTo>
                  <a:lnTo>
                    <a:pt x="2893" y="325"/>
                  </a:lnTo>
                  <a:cubicBezTo>
                    <a:pt x="2893" y="166"/>
                    <a:pt x="2763" y="36"/>
                    <a:pt x="2603" y="36"/>
                  </a:cubicBezTo>
                  <a:lnTo>
                    <a:pt x="325" y="36"/>
                  </a:lnTo>
                  <a:moveTo>
                    <a:pt x="1331" y="2539"/>
                  </a:moveTo>
                  <a:lnTo>
                    <a:pt x="901" y="1850"/>
                  </a:lnTo>
                  <a:lnTo>
                    <a:pt x="325" y="1850"/>
                  </a:lnTo>
                  <a:cubicBezTo>
                    <a:pt x="146" y="1850"/>
                    <a:pt x="0" y="1704"/>
                    <a:pt x="0" y="1525"/>
                  </a:cubicBezTo>
                  <a:lnTo>
                    <a:pt x="0" y="325"/>
                  </a:lnTo>
                  <a:cubicBezTo>
                    <a:pt x="0" y="146"/>
                    <a:pt x="146" y="0"/>
                    <a:pt x="325" y="0"/>
                  </a:cubicBezTo>
                  <a:lnTo>
                    <a:pt x="2603" y="0"/>
                  </a:lnTo>
                  <a:cubicBezTo>
                    <a:pt x="2782" y="0"/>
                    <a:pt x="2928" y="146"/>
                    <a:pt x="2928" y="325"/>
                  </a:cubicBezTo>
                  <a:lnTo>
                    <a:pt x="2928" y="1525"/>
                  </a:lnTo>
                  <a:cubicBezTo>
                    <a:pt x="2928" y="1704"/>
                    <a:pt x="2782" y="1850"/>
                    <a:pt x="2603" y="1850"/>
                  </a:cubicBezTo>
                  <a:lnTo>
                    <a:pt x="1372" y="1850"/>
                  </a:lnTo>
                  <a:lnTo>
                    <a:pt x="1331" y="2539"/>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998" name="Google Shape;1998;p44"/>
            <p:cNvSpPr/>
            <p:nvPr/>
          </p:nvSpPr>
          <p:spPr>
            <a:xfrm>
              <a:off x="12197070" y="1745812"/>
              <a:ext cx="74962" cy="75240"/>
            </a:xfrm>
            <a:custGeom>
              <a:avLst/>
              <a:gdLst/>
              <a:ahLst/>
              <a:cxnLst/>
              <a:rect l="l" t="t" r="r" b="b"/>
              <a:pathLst>
                <a:path w="269" h="270" extrusionOk="0">
                  <a:moveTo>
                    <a:pt x="269" y="135"/>
                  </a:moveTo>
                  <a:cubicBezTo>
                    <a:pt x="269" y="210"/>
                    <a:pt x="209" y="270"/>
                    <a:pt x="134" y="270"/>
                  </a:cubicBezTo>
                  <a:cubicBezTo>
                    <a:pt x="60" y="270"/>
                    <a:pt x="0" y="210"/>
                    <a:pt x="0" y="135"/>
                  </a:cubicBezTo>
                  <a:cubicBezTo>
                    <a:pt x="0" y="61"/>
                    <a:pt x="60" y="0"/>
                    <a:pt x="134" y="0"/>
                  </a:cubicBezTo>
                  <a:cubicBezTo>
                    <a:pt x="209" y="0"/>
                    <a:pt x="269" y="61"/>
                    <a:pt x="269" y="135"/>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999" name="Google Shape;1999;p44"/>
            <p:cNvSpPr/>
            <p:nvPr/>
          </p:nvSpPr>
          <p:spPr>
            <a:xfrm>
              <a:off x="12360927" y="1745812"/>
              <a:ext cx="75240" cy="75240"/>
            </a:xfrm>
            <a:custGeom>
              <a:avLst/>
              <a:gdLst/>
              <a:ahLst/>
              <a:cxnLst/>
              <a:rect l="l" t="t" r="r" b="b"/>
              <a:pathLst>
                <a:path w="270" h="270" extrusionOk="0">
                  <a:moveTo>
                    <a:pt x="270" y="135"/>
                  </a:moveTo>
                  <a:cubicBezTo>
                    <a:pt x="270" y="210"/>
                    <a:pt x="209" y="270"/>
                    <a:pt x="135" y="270"/>
                  </a:cubicBezTo>
                  <a:cubicBezTo>
                    <a:pt x="60" y="270"/>
                    <a:pt x="0" y="210"/>
                    <a:pt x="0" y="135"/>
                  </a:cubicBezTo>
                  <a:cubicBezTo>
                    <a:pt x="0" y="61"/>
                    <a:pt x="60" y="0"/>
                    <a:pt x="135" y="0"/>
                  </a:cubicBezTo>
                  <a:cubicBezTo>
                    <a:pt x="209" y="0"/>
                    <a:pt x="270" y="61"/>
                    <a:pt x="270" y="135"/>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000" name="Google Shape;2000;p44"/>
            <p:cNvSpPr/>
            <p:nvPr/>
          </p:nvSpPr>
          <p:spPr>
            <a:xfrm>
              <a:off x="12524783" y="1745812"/>
              <a:ext cx="75240" cy="75240"/>
            </a:xfrm>
            <a:custGeom>
              <a:avLst/>
              <a:gdLst/>
              <a:ahLst/>
              <a:cxnLst/>
              <a:rect l="l" t="t" r="r" b="b"/>
              <a:pathLst>
                <a:path w="270" h="270" extrusionOk="0">
                  <a:moveTo>
                    <a:pt x="270" y="135"/>
                  </a:moveTo>
                  <a:cubicBezTo>
                    <a:pt x="270" y="210"/>
                    <a:pt x="210" y="270"/>
                    <a:pt x="135" y="270"/>
                  </a:cubicBezTo>
                  <a:cubicBezTo>
                    <a:pt x="61" y="270"/>
                    <a:pt x="0" y="210"/>
                    <a:pt x="0" y="135"/>
                  </a:cubicBezTo>
                  <a:cubicBezTo>
                    <a:pt x="0" y="61"/>
                    <a:pt x="61" y="0"/>
                    <a:pt x="135" y="0"/>
                  </a:cubicBezTo>
                  <a:cubicBezTo>
                    <a:pt x="210" y="0"/>
                    <a:pt x="270" y="61"/>
                    <a:pt x="270" y="135"/>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sp>
        <p:nvSpPr>
          <p:cNvPr id="6" name="Google Shape;1612;p36">
            <a:extLst>
              <a:ext uri="{FF2B5EF4-FFF2-40B4-BE49-F238E27FC236}">
                <a16:creationId xmlns:a16="http://schemas.microsoft.com/office/drawing/2014/main" id="{B6DFB1FE-DA9D-931F-A86E-C0669027DF8B}"/>
              </a:ext>
            </a:extLst>
          </p:cNvPr>
          <p:cNvSpPr/>
          <p:nvPr/>
        </p:nvSpPr>
        <p:spPr>
          <a:xfrm>
            <a:off x="943100" y="776004"/>
            <a:ext cx="1138800" cy="11388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lang="vi-VN" sz="4500" dirty="0">
              <a:latin typeface="Days One" panose="020B0604020202020204" charset="0"/>
              <a:ea typeface="Abel"/>
              <a:cs typeface="Abel"/>
              <a:sym typeface="Abel"/>
            </a:endParaRPr>
          </a:p>
        </p:txBody>
      </p:sp>
      <p:sp>
        <p:nvSpPr>
          <p:cNvPr id="7" name="Google Shape;1613;p36">
            <a:extLst>
              <a:ext uri="{FF2B5EF4-FFF2-40B4-BE49-F238E27FC236}">
                <a16:creationId xmlns:a16="http://schemas.microsoft.com/office/drawing/2014/main" id="{FB3663D8-8957-BCFC-3C5D-DA6DAD6259A4}"/>
              </a:ext>
            </a:extLst>
          </p:cNvPr>
          <p:cNvSpPr txBox="1">
            <a:spLocks noGrp="1"/>
          </p:cNvSpPr>
          <p:nvPr>
            <p:ph type="title"/>
          </p:nvPr>
        </p:nvSpPr>
        <p:spPr>
          <a:xfrm>
            <a:off x="44192" y="2164688"/>
            <a:ext cx="3817380" cy="866717"/>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sz="4400" dirty="0">
                <a:latin typeface="Montserrat Black" panose="00000A00000000000000" pitchFamily="50" charset="0"/>
              </a:rPr>
              <a:t>Lý thuyết</a:t>
            </a:r>
            <a:endParaRPr sz="4400" dirty="0">
              <a:latin typeface="Montserrat Black" panose="00000A00000000000000" pitchFamily="50" charset="0"/>
            </a:endParaRPr>
          </a:p>
        </p:txBody>
      </p:sp>
      <p:sp>
        <p:nvSpPr>
          <p:cNvPr id="8" name="Google Shape;1614;p36">
            <a:extLst>
              <a:ext uri="{FF2B5EF4-FFF2-40B4-BE49-F238E27FC236}">
                <a16:creationId xmlns:a16="http://schemas.microsoft.com/office/drawing/2014/main" id="{F6BD09A6-90B1-E7A1-D176-CED9B2D59D3F}"/>
              </a:ext>
            </a:extLst>
          </p:cNvPr>
          <p:cNvSpPr txBox="1">
            <a:spLocks/>
          </p:cNvSpPr>
          <p:nvPr/>
        </p:nvSpPr>
        <p:spPr>
          <a:xfrm>
            <a:off x="964425" y="1012350"/>
            <a:ext cx="1096200" cy="6663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endParaRPr lang="en" sz="400" dirty="0">
              <a:latin typeface="Days One" panose="020B0604020202020204" charset="0"/>
            </a:endParaRPr>
          </a:p>
        </p:txBody>
      </p:sp>
      <p:sp>
        <p:nvSpPr>
          <p:cNvPr id="11" name="Google Shape;1614;p36">
            <a:extLst>
              <a:ext uri="{FF2B5EF4-FFF2-40B4-BE49-F238E27FC236}">
                <a16:creationId xmlns:a16="http://schemas.microsoft.com/office/drawing/2014/main" id="{E3D98D6A-399B-EF1E-E6A3-7E4AD2472C66}"/>
              </a:ext>
            </a:extLst>
          </p:cNvPr>
          <p:cNvSpPr txBox="1">
            <a:spLocks/>
          </p:cNvSpPr>
          <p:nvPr/>
        </p:nvSpPr>
        <p:spPr>
          <a:xfrm>
            <a:off x="986924" y="1018826"/>
            <a:ext cx="1096200" cy="6663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vi-VN" sz="4400" dirty="0">
                <a:latin typeface="Days One" panose="020B0604020202020204" charset="0"/>
              </a:rPr>
              <a:t>02</a:t>
            </a:r>
            <a:endParaRPr lang="en" sz="4400" dirty="0">
              <a:latin typeface="Days One" panose="020B0604020202020204" charset="0"/>
            </a:endParaRPr>
          </a:p>
        </p:txBody>
      </p:sp>
      <p:sp>
        <p:nvSpPr>
          <p:cNvPr id="12" name="TextBox 11">
            <a:extLst>
              <a:ext uri="{FF2B5EF4-FFF2-40B4-BE49-F238E27FC236}">
                <a16:creationId xmlns:a16="http://schemas.microsoft.com/office/drawing/2014/main" id="{975FD4F6-6E40-5CE4-68A5-1F759142B0ED}"/>
              </a:ext>
            </a:extLst>
          </p:cNvPr>
          <p:cNvSpPr txBox="1"/>
          <p:nvPr/>
        </p:nvSpPr>
        <p:spPr>
          <a:xfrm>
            <a:off x="8469823" y="4733124"/>
            <a:ext cx="464949" cy="307777"/>
          </a:xfrm>
          <a:prstGeom prst="rect">
            <a:avLst/>
          </a:prstGeom>
          <a:noFill/>
        </p:spPr>
        <p:txBody>
          <a:bodyPr wrap="square" rtlCol="0">
            <a:spAutoFit/>
          </a:bodyPr>
          <a:lstStyle/>
          <a:p>
            <a:r>
              <a:rPr lang="vi-VN" dirty="0"/>
              <a:t>6</a:t>
            </a:r>
            <a:endParaRPr lang="en-US" dirty="0"/>
          </a:p>
        </p:txBody>
      </p:sp>
    </p:spTree>
    <p:extLst>
      <p:ext uri="{BB962C8B-B14F-4D97-AF65-F5344CB8AC3E}">
        <p14:creationId xmlns:p14="http://schemas.microsoft.com/office/powerpoint/2010/main" val="506885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808;p40">
            <a:extLst>
              <a:ext uri="{FF2B5EF4-FFF2-40B4-BE49-F238E27FC236}">
                <a16:creationId xmlns:a16="http://schemas.microsoft.com/office/drawing/2014/main" id="{8B98438E-9613-8DB5-0E7A-8F6FC9ADB512}"/>
              </a:ext>
            </a:extLst>
          </p:cNvPr>
          <p:cNvSpPr txBox="1">
            <a:spLocks/>
          </p:cNvSpPr>
          <p:nvPr/>
        </p:nvSpPr>
        <p:spPr>
          <a:xfrm>
            <a:off x="0" y="224725"/>
            <a:ext cx="9143999" cy="7930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vi-VN" sz="3600" dirty="0">
                <a:latin typeface="Montserrat Black" panose="00000A00000000000000" pitchFamily="50" charset="0"/>
              </a:rPr>
              <a:t>Phương pháp lọc theo nội dung</a:t>
            </a:r>
          </a:p>
        </p:txBody>
      </p:sp>
      <p:sp>
        <p:nvSpPr>
          <p:cNvPr id="4" name="TextBox 3">
            <a:extLst>
              <a:ext uri="{FF2B5EF4-FFF2-40B4-BE49-F238E27FC236}">
                <a16:creationId xmlns:a16="http://schemas.microsoft.com/office/drawing/2014/main" id="{776155FE-9368-6D10-C46F-593B90E0FBA1}"/>
              </a:ext>
            </a:extLst>
          </p:cNvPr>
          <p:cNvSpPr txBox="1"/>
          <p:nvPr/>
        </p:nvSpPr>
        <p:spPr>
          <a:xfrm>
            <a:off x="819471" y="1491997"/>
            <a:ext cx="4728921" cy="2534027"/>
          </a:xfrm>
          <a:prstGeom prst="rect">
            <a:avLst/>
          </a:prstGeom>
          <a:noFill/>
        </p:spPr>
        <p:txBody>
          <a:bodyPr wrap="square">
            <a:spAutoFit/>
          </a:bodyPr>
          <a:lstStyle/>
          <a:p>
            <a:pPr algn="just">
              <a:lnSpc>
                <a:spcPct val="150000"/>
              </a:lnSpc>
            </a:pPr>
            <a:r>
              <a:rPr lang="en-US" sz="1800" dirty="0" err="1">
                <a:effectLst/>
                <a:latin typeface="+mn-lt"/>
                <a:ea typeface="SimSun" panose="02010600030101010101" pitchFamily="2" charset="-122"/>
              </a:rPr>
              <a:t>Phương</a:t>
            </a:r>
            <a:r>
              <a:rPr lang="en-US" sz="1800" dirty="0">
                <a:effectLst/>
                <a:latin typeface="+mn-lt"/>
                <a:ea typeface="SimSun" panose="02010600030101010101" pitchFamily="2" charset="-122"/>
              </a:rPr>
              <a:t> </a:t>
            </a:r>
            <a:r>
              <a:rPr lang="en-US" sz="1800" dirty="0" err="1">
                <a:effectLst/>
                <a:latin typeface="+mn-lt"/>
                <a:ea typeface="SimSun" panose="02010600030101010101" pitchFamily="2" charset="-122"/>
              </a:rPr>
              <a:t>pháp</a:t>
            </a:r>
            <a:r>
              <a:rPr lang="en-US" sz="1800" dirty="0">
                <a:effectLst/>
                <a:latin typeface="+mn-lt"/>
                <a:ea typeface="SimSun" panose="02010600030101010101" pitchFamily="2" charset="-122"/>
              </a:rPr>
              <a:t> </a:t>
            </a:r>
            <a:r>
              <a:rPr lang="en-US" sz="1800" dirty="0" err="1">
                <a:effectLst/>
                <a:latin typeface="+mn-lt"/>
                <a:ea typeface="SimSun" panose="02010600030101010101" pitchFamily="2" charset="-122"/>
              </a:rPr>
              <a:t>lọc</a:t>
            </a:r>
            <a:r>
              <a:rPr lang="en-US" sz="1800" dirty="0">
                <a:effectLst/>
                <a:latin typeface="+mn-lt"/>
                <a:ea typeface="SimSun" panose="02010600030101010101" pitchFamily="2" charset="-122"/>
              </a:rPr>
              <a:t> </a:t>
            </a:r>
            <a:r>
              <a:rPr lang="en-US" sz="1800" dirty="0" err="1">
                <a:effectLst/>
                <a:latin typeface="+mn-lt"/>
                <a:ea typeface="SimSun" panose="02010600030101010101" pitchFamily="2" charset="-122"/>
              </a:rPr>
              <a:t>theo</a:t>
            </a:r>
            <a:r>
              <a:rPr lang="en-US" sz="1800" dirty="0">
                <a:effectLst/>
                <a:latin typeface="+mn-lt"/>
                <a:ea typeface="SimSun" panose="02010600030101010101" pitchFamily="2" charset="-122"/>
              </a:rPr>
              <a:t> </a:t>
            </a:r>
            <a:r>
              <a:rPr lang="en-US" sz="1800" dirty="0" err="1">
                <a:effectLst/>
                <a:latin typeface="+mn-lt"/>
                <a:ea typeface="SimSun" panose="02010600030101010101" pitchFamily="2" charset="-122"/>
              </a:rPr>
              <a:t>nội</a:t>
            </a:r>
            <a:r>
              <a:rPr lang="en-US" sz="1800" dirty="0">
                <a:effectLst/>
                <a:latin typeface="+mn-lt"/>
                <a:ea typeface="SimSun" panose="02010600030101010101" pitchFamily="2" charset="-122"/>
              </a:rPr>
              <a:t> dung </a:t>
            </a:r>
            <a:r>
              <a:rPr lang="en-US" sz="1800" dirty="0" err="1">
                <a:effectLst/>
                <a:latin typeface="+mn-lt"/>
                <a:ea typeface="SimSun" panose="02010600030101010101" pitchFamily="2" charset="-122"/>
              </a:rPr>
              <a:t>là</a:t>
            </a:r>
            <a:r>
              <a:rPr lang="en-US" sz="1800" dirty="0">
                <a:effectLst/>
                <a:latin typeface="+mn-lt"/>
                <a:ea typeface="SimSun" panose="02010600030101010101" pitchFamily="2" charset="-122"/>
              </a:rPr>
              <a:t> </a:t>
            </a:r>
            <a:r>
              <a:rPr lang="en-US" sz="1800" dirty="0" err="1">
                <a:effectLst/>
                <a:latin typeface="+mn-lt"/>
                <a:ea typeface="SimSun" panose="02010600030101010101" pitchFamily="2" charset="-122"/>
              </a:rPr>
              <a:t>một</a:t>
            </a:r>
            <a:r>
              <a:rPr lang="en-US" sz="1800" dirty="0">
                <a:effectLst/>
                <a:latin typeface="+mn-lt"/>
                <a:ea typeface="SimSun" panose="02010600030101010101" pitchFamily="2" charset="-122"/>
              </a:rPr>
              <a:t> </a:t>
            </a:r>
            <a:r>
              <a:rPr lang="en-US" sz="1800" dirty="0" err="1">
                <a:effectLst/>
                <a:latin typeface="+mn-lt"/>
                <a:ea typeface="SimSun" panose="02010600030101010101" pitchFamily="2" charset="-122"/>
              </a:rPr>
              <a:t>kỹ</a:t>
            </a:r>
            <a:r>
              <a:rPr lang="en-US" sz="1800" dirty="0">
                <a:effectLst/>
                <a:latin typeface="+mn-lt"/>
                <a:ea typeface="SimSun" panose="02010600030101010101" pitchFamily="2" charset="-122"/>
              </a:rPr>
              <a:t> </a:t>
            </a:r>
            <a:r>
              <a:rPr lang="en-US" sz="1800" dirty="0" err="1">
                <a:effectLst/>
                <a:latin typeface="+mn-lt"/>
                <a:ea typeface="SimSun" panose="02010600030101010101" pitchFamily="2" charset="-122"/>
              </a:rPr>
              <a:t>thuật</a:t>
            </a:r>
            <a:r>
              <a:rPr lang="en-US" sz="1800" dirty="0">
                <a:effectLst/>
                <a:latin typeface="+mn-lt"/>
                <a:ea typeface="SimSun" panose="02010600030101010101" pitchFamily="2" charset="-122"/>
              </a:rPr>
              <a:t> </a:t>
            </a:r>
            <a:r>
              <a:rPr lang="en-US" sz="1800" dirty="0" err="1">
                <a:effectLst/>
                <a:latin typeface="+mn-lt"/>
                <a:ea typeface="SimSun" panose="02010600030101010101" pitchFamily="2" charset="-122"/>
              </a:rPr>
              <a:t>trong</a:t>
            </a:r>
            <a:r>
              <a:rPr lang="en-US" sz="1800" dirty="0">
                <a:effectLst/>
                <a:latin typeface="+mn-lt"/>
                <a:ea typeface="SimSun" panose="02010600030101010101" pitchFamily="2" charset="-122"/>
              </a:rPr>
              <a:t> </a:t>
            </a:r>
            <a:r>
              <a:rPr lang="en-US" sz="1800" dirty="0" err="1">
                <a:effectLst/>
                <a:latin typeface="+mn-lt"/>
                <a:ea typeface="SimSun" panose="02010600030101010101" pitchFamily="2" charset="-122"/>
              </a:rPr>
              <a:t>hệ</a:t>
            </a:r>
            <a:r>
              <a:rPr lang="en-US" sz="1800" dirty="0">
                <a:effectLst/>
                <a:latin typeface="+mn-lt"/>
                <a:ea typeface="SimSun" panose="02010600030101010101" pitchFamily="2" charset="-122"/>
              </a:rPr>
              <a:t> </a:t>
            </a:r>
            <a:r>
              <a:rPr lang="en-US" sz="1800" dirty="0" err="1">
                <a:effectLst/>
                <a:latin typeface="+mn-lt"/>
                <a:ea typeface="SimSun" panose="02010600030101010101" pitchFamily="2" charset="-122"/>
              </a:rPr>
              <a:t>thống</a:t>
            </a:r>
            <a:r>
              <a:rPr lang="en-US" sz="1800" dirty="0">
                <a:effectLst/>
                <a:latin typeface="+mn-lt"/>
                <a:ea typeface="SimSun" panose="02010600030101010101" pitchFamily="2" charset="-122"/>
              </a:rPr>
              <a:t> </a:t>
            </a:r>
            <a:r>
              <a:rPr lang="en-US" sz="1800" dirty="0" err="1">
                <a:effectLst/>
                <a:latin typeface="+mn-lt"/>
                <a:ea typeface="SimSun" panose="02010600030101010101" pitchFamily="2" charset="-122"/>
              </a:rPr>
              <a:t>đề</a:t>
            </a:r>
            <a:r>
              <a:rPr lang="en-US" sz="1800" dirty="0">
                <a:effectLst/>
                <a:latin typeface="+mn-lt"/>
                <a:ea typeface="SimSun" panose="02010600030101010101" pitchFamily="2" charset="-122"/>
              </a:rPr>
              <a:t> </a:t>
            </a:r>
            <a:r>
              <a:rPr lang="en-US" sz="1800" dirty="0" err="1">
                <a:effectLst/>
                <a:latin typeface="+mn-lt"/>
                <a:ea typeface="SimSun" panose="02010600030101010101" pitchFamily="2" charset="-122"/>
              </a:rPr>
              <a:t>xuất</a:t>
            </a:r>
            <a:r>
              <a:rPr lang="en-US" sz="1800" dirty="0">
                <a:effectLst/>
                <a:latin typeface="+mn-lt"/>
                <a:ea typeface="SimSun" panose="02010600030101010101" pitchFamily="2" charset="-122"/>
              </a:rPr>
              <a:t>, </a:t>
            </a:r>
            <a:r>
              <a:rPr lang="en-US" sz="1800" dirty="0" err="1">
                <a:effectLst/>
                <a:latin typeface="+mn-lt"/>
                <a:ea typeface="SimSun" panose="02010600030101010101" pitchFamily="2" charset="-122"/>
              </a:rPr>
              <a:t>mà</a:t>
            </a:r>
            <a:r>
              <a:rPr lang="en-US" sz="1800" dirty="0">
                <a:effectLst/>
                <a:latin typeface="+mn-lt"/>
                <a:ea typeface="SimSun" panose="02010600030101010101" pitchFamily="2" charset="-122"/>
              </a:rPr>
              <a:t> ở </a:t>
            </a:r>
            <a:r>
              <a:rPr lang="en-US" sz="1800" dirty="0" err="1">
                <a:effectLst/>
                <a:latin typeface="+mn-lt"/>
                <a:ea typeface="SimSun" panose="02010600030101010101" pitchFamily="2" charset="-122"/>
              </a:rPr>
              <a:t>đó</a:t>
            </a:r>
            <a:r>
              <a:rPr lang="en-US" sz="1800" dirty="0">
                <a:effectLst/>
                <a:latin typeface="+mn-lt"/>
                <a:ea typeface="SimSun" panose="02010600030101010101" pitchFamily="2" charset="-122"/>
              </a:rPr>
              <a:t> </a:t>
            </a:r>
            <a:r>
              <a:rPr lang="en-US" sz="1800" dirty="0" err="1">
                <a:effectLst/>
                <a:latin typeface="+mn-lt"/>
                <a:ea typeface="SimSun" panose="02010600030101010101" pitchFamily="2" charset="-122"/>
              </a:rPr>
              <a:t>thông</a:t>
            </a:r>
            <a:r>
              <a:rPr lang="en-US" sz="1800" dirty="0">
                <a:effectLst/>
                <a:latin typeface="+mn-lt"/>
                <a:ea typeface="SimSun" panose="02010600030101010101" pitchFamily="2" charset="-122"/>
              </a:rPr>
              <a:t> tin </a:t>
            </a:r>
            <a:r>
              <a:rPr lang="en-US" sz="1800" dirty="0" err="1">
                <a:effectLst/>
                <a:latin typeface="+mn-lt"/>
                <a:ea typeface="SimSun" panose="02010600030101010101" pitchFamily="2" charset="-122"/>
              </a:rPr>
              <a:t>được</a:t>
            </a:r>
            <a:r>
              <a:rPr lang="en-US" sz="1800" dirty="0">
                <a:effectLst/>
                <a:latin typeface="+mn-lt"/>
                <a:ea typeface="SimSun" panose="02010600030101010101" pitchFamily="2" charset="-122"/>
              </a:rPr>
              <a:t> </a:t>
            </a:r>
            <a:r>
              <a:rPr lang="en-US" sz="1800" dirty="0" err="1">
                <a:effectLst/>
                <a:latin typeface="+mn-lt"/>
                <a:ea typeface="SimSun" panose="02010600030101010101" pitchFamily="2" charset="-122"/>
              </a:rPr>
              <a:t>gợi</a:t>
            </a:r>
            <a:r>
              <a:rPr lang="en-US" sz="1800" dirty="0">
                <a:effectLst/>
                <a:latin typeface="+mn-lt"/>
                <a:ea typeface="SimSun" panose="02010600030101010101" pitchFamily="2" charset="-122"/>
              </a:rPr>
              <a:t> ý </a:t>
            </a:r>
            <a:r>
              <a:rPr lang="en-US" sz="1800" dirty="0" err="1">
                <a:effectLst/>
                <a:latin typeface="+mn-lt"/>
                <a:ea typeface="SimSun" panose="02010600030101010101" pitchFamily="2" charset="-122"/>
              </a:rPr>
              <a:t>dựa</a:t>
            </a:r>
            <a:r>
              <a:rPr lang="en-US" sz="1800" dirty="0">
                <a:effectLst/>
                <a:latin typeface="+mn-lt"/>
                <a:ea typeface="SimSun" panose="02010600030101010101" pitchFamily="2" charset="-122"/>
              </a:rPr>
              <a:t> </a:t>
            </a:r>
            <a:r>
              <a:rPr lang="en-US" sz="1800" dirty="0" err="1">
                <a:effectLst/>
                <a:latin typeface="+mn-lt"/>
                <a:ea typeface="SimSun" panose="02010600030101010101" pitchFamily="2" charset="-122"/>
              </a:rPr>
              <a:t>trên</a:t>
            </a:r>
            <a:r>
              <a:rPr lang="en-US" sz="1800" dirty="0">
                <a:effectLst/>
                <a:latin typeface="+mn-lt"/>
                <a:ea typeface="SimSun" panose="02010600030101010101" pitchFamily="2" charset="-122"/>
              </a:rPr>
              <a:t> </a:t>
            </a:r>
            <a:r>
              <a:rPr lang="en-US" sz="1800" dirty="0" err="1">
                <a:effectLst/>
                <a:latin typeface="+mn-lt"/>
                <a:ea typeface="SimSun" panose="02010600030101010101" pitchFamily="2" charset="-122"/>
              </a:rPr>
              <a:t>tính</a:t>
            </a:r>
            <a:r>
              <a:rPr lang="en-US" sz="1800" dirty="0">
                <a:effectLst/>
                <a:latin typeface="+mn-lt"/>
                <a:ea typeface="SimSun" panose="02010600030101010101" pitchFamily="2" charset="-122"/>
              </a:rPr>
              <a:t> </a:t>
            </a:r>
            <a:r>
              <a:rPr lang="en-US" sz="1800" dirty="0" err="1">
                <a:effectLst/>
                <a:latin typeface="+mn-lt"/>
                <a:ea typeface="SimSun" panose="02010600030101010101" pitchFamily="2" charset="-122"/>
              </a:rPr>
              <a:t>chất</a:t>
            </a:r>
            <a:r>
              <a:rPr lang="en-US" sz="1800" dirty="0">
                <a:effectLst/>
                <a:latin typeface="+mn-lt"/>
                <a:ea typeface="SimSun" panose="02010600030101010101" pitchFamily="2" charset="-122"/>
              </a:rPr>
              <a:t> </a:t>
            </a:r>
            <a:r>
              <a:rPr lang="en-US" sz="1800" dirty="0" err="1">
                <a:effectLst/>
                <a:latin typeface="+mn-lt"/>
                <a:ea typeface="SimSun" panose="02010600030101010101" pitchFamily="2" charset="-122"/>
              </a:rPr>
              <a:t>và</a:t>
            </a:r>
            <a:r>
              <a:rPr lang="en-US" sz="1800" dirty="0">
                <a:effectLst/>
                <a:latin typeface="+mn-lt"/>
                <a:ea typeface="SimSun" panose="02010600030101010101" pitchFamily="2" charset="-122"/>
              </a:rPr>
              <a:t> </a:t>
            </a:r>
            <a:r>
              <a:rPr lang="en-US" sz="1800" dirty="0" err="1">
                <a:effectLst/>
                <a:latin typeface="+mn-lt"/>
                <a:ea typeface="SimSun" panose="02010600030101010101" pitchFamily="2" charset="-122"/>
              </a:rPr>
              <a:t>đặc</a:t>
            </a:r>
            <a:r>
              <a:rPr lang="en-US" sz="1800" dirty="0">
                <a:effectLst/>
                <a:latin typeface="+mn-lt"/>
                <a:ea typeface="SimSun" panose="02010600030101010101" pitchFamily="2" charset="-122"/>
              </a:rPr>
              <a:t> </a:t>
            </a:r>
            <a:r>
              <a:rPr lang="en-US" sz="1800" dirty="0" err="1">
                <a:effectLst/>
                <a:latin typeface="+mn-lt"/>
                <a:ea typeface="SimSun" panose="02010600030101010101" pitchFamily="2" charset="-122"/>
              </a:rPr>
              <a:t>điểm</a:t>
            </a:r>
            <a:r>
              <a:rPr lang="en-US" sz="1800" dirty="0">
                <a:effectLst/>
                <a:latin typeface="+mn-lt"/>
                <a:ea typeface="SimSun" panose="02010600030101010101" pitchFamily="2" charset="-122"/>
              </a:rPr>
              <a:t> </a:t>
            </a:r>
            <a:r>
              <a:rPr lang="en-US" sz="1800" dirty="0" err="1">
                <a:effectLst/>
                <a:latin typeface="+mn-lt"/>
                <a:ea typeface="SimSun" panose="02010600030101010101" pitchFamily="2" charset="-122"/>
              </a:rPr>
              <a:t>của</a:t>
            </a:r>
            <a:r>
              <a:rPr lang="en-US" sz="1800" dirty="0">
                <a:effectLst/>
                <a:latin typeface="+mn-lt"/>
                <a:ea typeface="SimSun" panose="02010600030101010101" pitchFamily="2" charset="-122"/>
              </a:rPr>
              <a:t> </a:t>
            </a:r>
            <a:r>
              <a:rPr lang="en-US" sz="1800" dirty="0" err="1">
                <a:effectLst/>
                <a:latin typeface="+mn-lt"/>
                <a:ea typeface="SimSun" panose="02010600030101010101" pitchFamily="2" charset="-122"/>
              </a:rPr>
              <a:t>sản</a:t>
            </a:r>
            <a:r>
              <a:rPr lang="en-US" sz="1800" dirty="0">
                <a:effectLst/>
                <a:latin typeface="+mn-lt"/>
                <a:ea typeface="SimSun" panose="02010600030101010101" pitchFamily="2" charset="-122"/>
              </a:rPr>
              <a:t> </a:t>
            </a:r>
            <a:r>
              <a:rPr lang="en-US" sz="1800" dirty="0" err="1">
                <a:effectLst/>
                <a:latin typeface="+mn-lt"/>
                <a:ea typeface="SimSun" panose="02010600030101010101" pitchFamily="2" charset="-122"/>
              </a:rPr>
              <a:t>phẩm</a:t>
            </a:r>
            <a:r>
              <a:rPr lang="en-US" sz="1800" dirty="0">
                <a:effectLst/>
                <a:latin typeface="+mn-lt"/>
                <a:ea typeface="SimSun" panose="02010600030101010101" pitchFamily="2" charset="-122"/>
              </a:rPr>
              <a:t> </a:t>
            </a:r>
            <a:r>
              <a:rPr lang="en-US" sz="1800" dirty="0" err="1">
                <a:effectLst/>
                <a:latin typeface="+mn-lt"/>
                <a:ea typeface="SimSun" panose="02010600030101010101" pitchFamily="2" charset="-122"/>
              </a:rPr>
              <a:t>hoặc</a:t>
            </a:r>
            <a:r>
              <a:rPr lang="en-US" sz="1800" dirty="0">
                <a:effectLst/>
                <a:latin typeface="+mn-lt"/>
                <a:ea typeface="SimSun" panose="02010600030101010101" pitchFamily="2" charset="-122"/>
              </a:rPr>
              <a:t> </a:t>
            </a:r>
            <a:r>
              <a:rPr lang="en-US" sz="1800" dirty="0" err="1">
                <a:effectLst/>
                <a:latin typeface="+mn-lt"/>
                <a:ea typeface="SimSun" panose="02010600030101010101" pitchFamily="2" charset="-122"/>
              </a:rPr>
              <a:t>nội</a:t>
            </a:r>
            <a:r>
              <a:rPr lang="en-US" sz="1800" dirty="0">
                <a:effectLst/>
                <a:latin typeface="+mn-lt"/>
                <a:ea typeface="SimSun" panose="02010600030101010101" pitchFamily="2" charset="-122"/>
              </a:rPr>
              <a:t> dung, </a:t>
            </a:r>
            <a:r>
              <a:rPr lang="en-US" sz="1800" dirty="0" err="1">
                <a:effectLst/>
                <a:latin typeface="+mn-lt"/>
                <a:ea typeface="SimSun" panose="02010600030101010101" pitchFamily="2" charset="-122"/>
              </a:rPr>
              <a:t>chứ</a:t>
            </a:r>
            <a:r>
              <a:rPr lang="en-US" sz="1800" dirty="0">
                <a:effectLst/>
                <a:latin typeface="+mn-lt"/>
                <a:ea typeface="SimSun" panose="02010600030101010101" pitchFamily="2" charset="-122"/>
              </a:rPr>
              <a:t> </a:t>
            </a:r>
            <a:r>
              <a:rPr lang="en-US" sz="1800" dirty="0" err="1">
                <a:effectLst/>
                <a:latin typeface="+mn-lt"/>
                <a:ea typeface="SimSun" panose="02010600030101010101" pitchFamily="2" charset="-122"/>
              </a:rPr>
              <a:t>không</a:t>
            </a:r>
            <a:r>
              <a:rPr lang="en-US" sz="1800" dirty="0">
                <a:effectLst/>
                <a:latin typeface="+mn-lt"/>
                <a:ea typeface="SimSun" panose="02010600030101010101" pitchFamily="2" charset="-122"/>
              </a:rPr>
              <a:t> </a:t>
            </a:r>
            <a:r>
              <a:rPr lang="en-US" sz="1800" dirty="0" err="1">
                <a:effectLst/>
                <a:latin typeface="+mn-lt"/>
                <a:ea typeface="SimSun" panose="02010600030101010101" pitchFamily="2" charset="-122"/>
              </a:rPr>
              <a:t>phải</a:t>
            </a:r>
            <a:r>
              <a:rPr lang="en-US" sz="1800" dirty="0">
                <a:effectLst/>
                <a:latin typeface="+mn-lt"/>
                <a:ea typeface="SimSun" panose="02010600030101010101" pitchFamily="2" charset="-122"/>
              </a:rPr>
              <a:t> </a:t>
            </a:r>
            <a:r>
              <a:rPr lang="en-US" sz="1800" dirty="0" err="1">
                <a:effectLst/>
                <a:latin typeface="+mn-lt"/>
                <a:ea typeface="SimSun" panose="02010600030101010101" pitchFamily="2" charset="-122"/>
              </a:rPr>
              <a:t>dựa</a:t>
            </a:r>
            <a:r>
              <a:rPr lang="en-US" sz="1800" dirty="0">
                <a:effectLst/>
                <a:latin typeface="+mn-lt"/>
                <a:ea typeface="SimSun" panose="02010600030101010101" pitchFamily="2" charset="-122"/>
              </a:rPr>
              <a:t> </a:t>
            </a:r>
            <a:r>
              <a:rPr lang="en-US" sz="1800" dirty="0" err="1">
                <a:effectLst/>
                <a:latin typeface="+mn-lt"/>
                <a:ea typeface="SimSun" panose="02010600030101010101" pitchFamily="2" charset="-122"/>
              </a:rPr>
              <a:t>trên</a:t>
            </a:r>
            <a:r>
              <a:rPr lang="en-US" sz="1800" dirty="0">
                <a:effectLst/>
                <a:latin typeface="+mn-lt"/>
                <a:ea typeface="SimSun" panose="02010600030101010101" pitchFamily="2" charset="-122"/>
              </a:rPr>
              <a:t> </a:t>
            </a:r>
            <a:r>
              <a:rPr lang="en-US" sz="1800" dirty="0" err="1">
                <a:effectLst/>
                <a:latin typeface="+mn-lt"/>
                <a:ea typeface="SimSun" panose="02010600030101010101" pitchFamily="2" charset="-122"/>
              </a:rPr>
              <a:t>hành</a:t>
            </a:r>
            <a:r>
              <a:rPr lang="en-US" sz="1800" dirty="0">
                <a:effectLst/>
                <a:latin typeface="+mn-lt"/>
                <a:ea typeface="SimSun" panose="02010600030101010101" pitchFamily="2" charset="-122"/>
              </a:rPr>
              <a:t> vi </a:t>
            </a:r>
            <a:r>
              <a:rPr lang="en-US" sz="1800" dirty="0" err="1">
                <a:effectLst/>
                <a:latin typeface="+mn-lt"/>
                <a:ea typeface="SimSun" panose="02010600030101010101" pitchFamily="2" charset="-122"/>
              </a:rPr>
              <a:t>của</a:t>
            </a:r>
            <a:r>
              <a:rPr lang="en-US" sz="1800" dirty="0">
                <a:effectLst/>
                <a:latin typeface="+mn-lt"/>
                <a:ea typeface="SimSun" panose="02010600030101010101" pitchFamily="2" charset="-122"/>
              </a:rPr>
              <a:t> </a:t>
            </a:r>
            <a:r>
              <a:rPr lang="en-US" sz="1800" dirty="0" err="1">
                <a:effectLst/>
                <a:latin typeface="+mn-lt"/>
                <a:ea typeface="SimSun" panose="02010600030101010101" pitchFamily="2" charset="-122"/>
              </a:rPr>
              <a:t>người</a:t>
            </a:r>
            <a:r>
              <a:rPr lang="en-US" sz="1800" dirty="0">
                <a:effectLst/>
                <a:latin typeface="+mn-lt"/>
                <a:ea typeface="SimSun" panose="02010600030101010101" pitchFamily="2" charset="-122"/>
              </a:rPr>
              <a:t> </a:t>
            </a:r>
            <a:r>
              <a:rPr lang="en-US" sz="1800" dirty="0" err="1">
                <a:effectLst/>
                <a:latin typeface="+mn-lt"/>
                <a:ea typeface="SimSun" panose="02010600030101010101" pitchFamily="2" charset="-122"/>
              </a:rPr>
              <a:t>dùng</a:t>
            </a:r>
            <a:r>
              <a:rPr lang="en-US" sz="1800" dirty="0">
                <a:effectLst/>
                <a:latin typeface="+mn-lt"/>
                <a:ea typeface="SimSun" panose="02010600030101010101" pitchFamily="2" charset="-122"/>
              </a:rPr>
              <a:t> </a:t>
            </a:r>
            <a:r>
              <a:rPr lang="en-US" sz="1800" dirty="0" err="1">
                <a:effectLst/>
                <a:latin typeface="+mn-lt"/>
                <a:ea typeface="SimSun" panose="02010600030101010101" pitchFamily="2" charset="-122"/>
              </a:rPr>
              <a:t>hoặc</a:t>
            </a:r>
            <a:r>
              <a:rPr lang="en-US" sz="1800" dirty="0">
                <a:effectLst/>
                <a:latin typeface="+mn-lt"/>
                <a:ea typeface="SimSun" panose="02010600030101010101" pitchFamily="2" charset="-122"/>
              </a:rPr>
              <a:t> </a:t>
            </a:r>
            <a:r>
              <a:rPr lang="en-US" sz="1800" dirty="0" err="1">
                <a:effectLst/>
                <a:latin typeface="+mn-lt"/>
                <a:ea typeface="SimSun" panose="02010600030101010101" pitchFamily="2" charset="-122"/>
              </a:rPr>
              <a:t>sự</a:t>
            </a:r>
            <a:r>
              <a:rPr lang="en-US" sz="1800" dirty="0">
                <a:effectLst/>
                <a:latin typeface="+mn-lt"/>
                <a:ea typeface="SimSun" panose="02010600030101010101" pitchFamily="2" charset="-122"/>
              </a:rPr>
              <a:t> </a:t>
            </a:r>
            <a:r>
              <a:rPr lang="en-US" sz="1800" dirty="0" err="1">
                <a:effectLst/>
                <a:latin typeface="+mn-lt"/>
                <a:ea typeface="SimSun" panose="02010600030101010101" pitchFamily="2" charset="-122"/>
              </a:rPr>
              <a:t>tương</a:t>
            </a:r>
            <a:r>
              <a:rPr lang="en-US" sz="1800" dirty="0">
                <a:effectLst/>
                <a:latin typeface="+mn-lt"/>
                <a:ea typeface="SimSun" panose="02010600030101010101" pitchFamily="2" charset="-122"/>
              </a:rPr>
              <a:t> </a:t>
            </a:r>
            <a:r>
              <a:rPr lang="en-US" sz="1800" dirty="0" err="1">
                <a:effectLst/>
                <a:latin typeface="+mn-lt"/>
                <a:ea typeface="SimSun" panose="02010600030101010101" pitchFamily="2" charset="-122"/>
              </a:rPr>
              <a:t>đồng</a:t>
            </a:r>
            <a:r>
              <a:rPr lang="en-US" sz="1800" dirty="0">
                <a:effectLst/>
                <a:latin typeface="+mn-lt"/>
                <a:ea typeface="SimSun" panose="02010600030101010101" pitchFamily="2" charset="-122"/>
              </a:rPr>
              <a:t> </a:t>
            </a:r>
            <a:r>
              <a:rPr lang="en-US" sz="1800" dirty="0" err="1">
                <a:effectLst/>
                <a:latin typeface="+mn-lt"/>
                <a:ea typeface="SimSun" panose="02010600030101010101" pitchFamily="2" charset="-122"/>
              </a:rPr>
              <a:t>với</a:t>
            </a:r>
            <a:r>
              <a:rPr lang="en-US" sz="1800" dirty="0">
                <a:effectLst/>
                <a:latin typeface="+mn-lt"/>
                <a:ea typeface="SimSun" panose="02010600030101010101" pitchFamily="2" charset="-122"/>
              </a:rPr>
              <a:t> </a:t>
            </a:r>
            <a:r>
              <a:rPr lang="en-US" sz="1800" dirty="0" err="1">
                <a:effectLst/>
                <a:latin typeface="+mn-lt"/>
                <a:ea typeface="SimSun" panose="02010600030101010101" pitchFamily="2" charset="-122"/>
              </a:rPr>
              <a:t>người</a:t>
            </a:r>
            <a:r>
              <a:rPr lang="en-US" sz="1800" dirty="0">
                <a:effectLst/>
                <a:latin typeface="+mn-lt"/>
                <a:ea typeface="SimSun" panose="02010600030101010101" pitchFamily="2" charset="-122"/>
              </a:rPr>
              <a:t> </a:t>
            </a:r>
            <a:r>
              <a:rPr lang="en-US" sz="1800" dirty="0" err="1">
                <a:effectLst/>
                <a:latin typeface="+mn-lt"/>
                <a:ea typeface="SimSun" panose="02010600030101010101" pitchFamily="2" charset="-122"/>
              </a:rPr>
              <a:t>dùng</a:t>
            </a:r>
            <a:r>
              <a:rPr lang="en-US" sz="1800" dirty="0">
                <a:effectLst/>
                <a:latin typeface="+mn-lt"/>
                <a:ea typeface="SimSun" panose="02010600030101010101" pitchFamily="2" charset="-122"/>
              </a:rPr>
              <a:t> </a:t>
            </a:r>
            <a:r>
              <a:rPr lang="en-US" sz="1800" dirty="0" err="1">
                <a:effectLst/>
                <a:latin typeface="+mn-lt"/>
                <a:ea typeface="SimSun" panose="02010600030101010101" pitchFamily="2" charset="-122"/>
              </a:rPr>
              <a:t>khác</a:t>
            </a:r>
            <a:r>
              <a:rPr lang="en-US" sz="1800" dirty="0">
                <a:effectLst/>
                <a:latin typeface="+mn-lt"/>
                <a:ea typeface="SimSun" panose="02010600030101010101" pitchFamily="2" charset="-122"/>
              </a:rPr>
              <a:t>. </a:t>
            </a:r>
            <a:endParaRPr lang="en-US" sz="1800" dirty="0">
              <a:latin typeface="+mn-lt"/>
            </a:endParaRPr>
          </a:p>
        </p:txBody>
      </p:sp>
      <p:pic>
        <p:nvPicPr>
          <p:cNvPr id="2050" name="Picture 2">
            <a:extLst>
              <a:ext uri="{FF2B5EF4-FFF2-40B4-BE49-F238E27FC236}">
                <a16:creationId xmlns:a16="http://schemas.microsoft.com/office/drawing/2014/main" id="{C80D6C36-FC8B-FFB3-43B0-12C750FB15E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35638" y="1262062"/>
            <a:ext cx="3408362" cy="2619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a:extLst>
              <a:ext uri="{FF2B5EF4-FFF2-40B4-BE49-F238E27FC236}">
                <a16:creationId xmlns:a16="http://schemas.microsoft.com/office/drawing/2014/main" id="{40C0DD0B-C9AE-85A4-7536-EA1F9E626D0E}"/>
              </a:ext>
            </a:extLst>
          </p:cNvPr>
          <p:cNvSpPr txBox="1"/>
          <p:nvPr/>
        </p:nvSpPr>
        <p:spPr>
          <a:xfrm>
            <a:off x="8469823" y="4733124"/>
            <a:ext cx="464949" cy="307777"/>
          </a:xfrm>
          <a:prstGeom prst="rect">
            <a:avLst/>
          </a:prstGeom>
          <a:noFill/>
        </p:spPr>
        <p:txBody>
          <a:bodyPr wrap="square" rtlCol="0">
            <a:spAutoFit/>
          </a:bodyPr>
          <a:lstStyle/>
          <a:p>
            <a:r>
              <a:rPr lang="vi-VN" dirty="0"/>
              <a:t>7</a:t>
            </a:r>
            <a:endParaRPr lang="en-US" dirty="0"/>
          </a:p>
        </p:txBody>
      </p:sp>
    </p:spTree>
    <p:extLst>
      <p:ext uri="{BB962C8B-B14F-4D97-AF65-F5344CB8AC3E}">
        <p14:creationId xmlns:p14="http://schemas.microsoft.com/office/powerpoint/2010/main" val="465489465"/>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par>
                                <p:cTn id="8" presetID="22" presetClass="entr" presetSubtype="4" fill="hold" nodeType="withEffect">
                                  <p:stCondLst>
                                    <p:cond delay="0"/>
                                  </p:stCondLst>
                                  <p:childTnLst>
                                    <p:set>
                                      <p:cBhvr>
                                        <p:cTn id="9" dur="1" fill="hold">
                                          <p:stCondLst>
                                            <p:cond delay="0"/>
                                          </p:stCondLst>
                                        </p:cTn>
                                        <p:tgtEl>
                                          <p:spTgt spid="2050"/>
                                        </p:tgtEl>
                                        <p:attrNameLst>
                                          <p:attrName>style.visibility</p:attrName>
                                        </p:attrNameLst>
                                      </p:cBhvr>
                                      <p:to>
                                        <p:strVal val="visible"/>
                                      </p:to>
                                    </p:set>
                                    <p:animEffect transition="in" filter="wipe(down)">
                                      <p:cBhvr>
                                        <p:cTn id="10" dur="500"/>
                                        <p:tgtEl>
                                          <p:spTgt spid="2050"/>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wipe(down)">
                                      <p:cBhvr>
                                        <p:cTn id="1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6D85C4-C8CD-9781-2AA1-DC50E3B46ECB}"/>
              </a:ext>
            </a:extLst>
          </p:cNvPr>
          <p:cNvSpPr>
            <a:spLocks noGrp="1"/>
          </p:cNvSpPr>
          <p:nvPr>
            <p:ph type="title"/>
          </p:nvPr>
        </p:nvSpPr>
        <p:spPr>
          <a:xfrm>
            <a:off x="0" y="445025"/>
            <a:ext cx="9144000" cy="572700"/>
          </a:xfrm>
        </p:spPr>
        <p:txBody>
          <a:bodyPr/>
          <a:lstStyle/>
          <a:p>
            <a:r>
              <a:rPr lang="vi-VN" sz="3200" dirty="0">
                <a:effectLst/>
                <a:latin typeface="Montserrat Black" panose="00000A00000000000000" pitchFamily="50" charset="0"/>
                <a:ea typeface="Times New Roman" panose="02020603050405020304" pitchFamily="18" charset="0"/>
              </a:rPr>
              <a:t>Thuật toán TF-IDF (Term Frequency-Inverse Document Frequency)</a:t>
            </a:r>
            <a:endParaRPr lang="en-US" sz="3200" dirty="0">
              <a:latin typeface="Montserrat Black" panose="00000A00000000000000" pitchFamily="50" charset="0"/>
            </a:endParaRPr>
          </a:p>
        </p:txBody>
      </p:sp>
      <p:sp>
        <p:nvSpPr>
          <p:cNvPr id="16" name="TextBox 15">
            <a:extLst>
              <a:ext uri="{FF2B5EF4-FFF2-40B4-BE49-F238E27FC236}">
                <a16:creationId xmlns:a16="http://schemas.microsoft.com/office/drawing/2014/main" id="{4CE1936D-899F-A25C-C5BE-9C1530507B09}"/>
              </a:ext>
            </a:extLst>
          </p:cNvPr>
          <p:cNvSpPr txBox="1"/>
          <p:nvPr/>
        </p:nvSpPr>
        <p:spPr>
          <a:xfrm>
            <a:off x="623807" y="1908919"/>
            <a:ext cx="7896386" cy="2118529"/>
          </a:xfrm>
          <a:prstGeom prst="rect">
            <a:avLst/>
          </a:prstGeom>
          <a:noFill/>
        </p:spPr>
        <p:txBody>
          <a:bodyPr wrap="square">
            <a:spAutoFit/>
          </a:bodyPr>
          <a:lstStyle/>
          <a:p>
            <a:pPr>
              <a:lnSpc>
                <a:spcPct val="150000"/>
              </a:lnSpc>
            </a:pPr>
            <a:r>
              <a:rPr lang="vi-VN" sz="1800" dirty="0">
                <a:effectLst/>
                <a:latin typeface="+mn-lt"/>
                <a:ea typeface="Times New Roman" panose="02020603050405020304" pitchFamily="18" charset="0"/>
              </a:rPr>
              <a:t>TF-IDF là một kỹ thuật trong xử lý ngôn ngữ tự nhiên sử dụng để đo lường tầm quan trọng của một từ trong một tài liệu so với một tập hợp các tài liệu khác. Nó giúp xác định độ quan trọng của từng từ trong một văn bản, đặt nặng vào những từ xuất hiện nhiều trong một tài liệu cụ thể nhưng ít xuất hiện trong các tài liệu khác.</a:t>
            </a:r>
            <a:endParaRPr lang="en-US" sz="1800" dirty="0">
              <a:latin typeface="+mn-lt"/>
            </a:endParaRPr>
          </a:p>
        </p:txBody>
      </p:sp>
      <p:sp>
        <p:nvSpPr>
          <p:cNvPr id="17" name="TextBox 16">
            <a:extLst>
              <a:ext uri="{FF2B5EF4-FFF2-40B4-BE49-F238E27FC236}">
                <a16:creationId xmlns:a16="http://schemas.microsoft.com/office/drawing/2014/main" id="{F8FFFBCF-5276-0146-07E8-FC5B8E20EE01}"/>
              </a:ext>
            </a:extLst>
          </p:cNvPr>
          <p:cNvSpPr txBox="1"/>
          <p:nvPr/>
        </p:nvSpPr>
        <p:spPr>
          <a:xfrm>
            <a:off x="8469823" y="4733124"/>
            <a:ext cx="464949" cy="307777"/>
          </a:xfrm>
          <a:prstGeom prst="rect">
            <a:avLst/>
          </a:prstGeom>
          <a:noFill/>
        </p:spPr>
        <p:txBody>
          <a:bodyPr wrap="square" rtlCol="0">
            <a:spAutoFit/>
          </a:bodyPr>
          <a:lstStyle/>
          <a:p>
            <a:r>
              <a:rPr lang="vi-VN" dirty="0"/>
              <a:t>8</a:t>
            </a:r>
            <a:endParaRPr lang="en-US" dirty="0"/>
          </a:p>
        </p:txBody>
      </p:sp>
    </p:spTree>
    <p:extLst>
      <p:ext uri="{BB962C8B-B14F-4D97-AF65-F5344CB8AC3E}">
        <p14:creationId xmlns:p14="http://schemas.microsoft.com/office/powerpoint/2010/main" val="222293297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barn(inVertical)">
                                      <p:cBhvr>
                                        <p:cTn id="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933AC97-0D94-B874-A66E-65C98CE4C364}"/>
              </a:ext>
            </a:extLst>
          </p:cNvPr>
          <p:cNvSpPr>
            <a:spLocks noChangeArrowheads="1"/>
          </p:cNvSpPr>
          <p:nvPr/>
        </p:nvSpPr>
        <p:spPr bwMode="auto">
          <a:xfrm>
            <a:off x="0" y="1209536"/>
            <a:ext cx="9143999"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285750" defTabSz="914400" rtl="0" eaLnBrk="0" fontAlgn="base" latinLnBrk="0" hangingPunct="0">
              <a:lnSpc>
                <a:spcPct val="100000"/>
              </a:lnSpc>
              <a:spcBef>
                <a:spcPct val="0"/>
              </a:spcBef>
              <a:spcAft>
                <a:spcPct val="0"/>
              </a:spcAft>
              <a:buClrTx/>
              <a:buSzTx/>
              <a:buFontTx/>
              <a:buNone/>
              <a:tabLst/>
            </a:pPr>
            <a:r>
              <a:rPr kumimoji="0" lang="vi-VN" altLang="en-US" sz="16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Tính Term Frequency (TF): Đo lường tần suất xuất hiện của từ trong một tài liệu. </a:t>
            </a:r>
            <a:endParaRPr kumimoji="0" lang="en-US" altLang="en-US" sz="800" b="0" i="0" u="none" strike="noStrike" cap="none" normalizeH="0" baseline="0" dirty="0">
              <a:ln>
                <a:noFill/>
              </a:ln>
              <a:solidFill>
                <a:schemeClr val="tx1"/>
              </a:solidFill>
              <a:effectLst/>
              <a:latin typeface="Arial" panose="020B0604020202020204" pitchFamily="34" charset="0"/>
            </a:endParaRPr>
          </a:p>
        </p:txBody>
      </p:sp>
      <p:sp>
        <p:nvSpPr>
          <p:cNvPr id="5" name="Rectangle 4">
            <a:extLst>
              <a:ext uri="{FF2B5EF4-FFF2-40B4-BE49-F238E27FC236}">
                <a16:creationId xmlns:a16="http://schemas.microsoft.com/office/drawing/2014/main" id="{0F19880B-8F91-8F24-8DEE-ACEAD492D288}"/>
              </a:ext>
            </a:extLst>
          </p:cNvPr>
          <p:cNvSpPr>
            <a:spLocks noChangeArrowheads="1"/>
          </p:cNvSpPr>
          <p:nvPr/>
        </p:nvSpPr>
        <p:spPr bwMode="auto">
          <a:xfrm>
            <a:off x="0" y="2327025"/>
            <a:ext cx="9143999" cy="7853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285750"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285750" algn="ctr" defTabSz="914400" rtl="0" eaLnBrk="0" fontAlgn="base" latinLnBrk="0" hangingPunct="0">
              <a:lnSpc>
                <a:spcPct val="150000"/>
              </a:lnSpc>
              <a:spcBef>
                <a:spcPct val="0"/>
              </a:spcBef>
              <a:spcAft>
                <a:spcPct val="0"/>
              </a:spcAft>
              <a:buClrTx/>
              <a:buSzTx/>
              <a:buFontTx/>
              <a:buNone/>
              <a:tabLst/>
            </a:pPr>
            <a:r>
              <a:rPr kumimoji="0" lang="vi-VN" altLang="en-US" sz="16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Tính Inverse Document Frequency (IDF): Điều chỉnh tần suất của từ dựa trên tần suất xuất hiện của từ đó trong toàn bộ tập hợp các tài liệu. </a:t>
            </a:r>
            <a:endParaRPr kumimoji="0" lang="en-US" altLang="en-US" sz="800" b="0" i="0" u="none" strike="noStrike" cap="none" normalizeH="0" baseline="0" dirty="0">
              <a:ln>
                <a:noFill/>
              </a:ln>
              <a:solidFill>
                <a:schemeClr val="tx1"/>
              </a:solidFill>
              <a:effectLst/>
              <a:latin typeface="Arial" panose="020B0604020202020204" pitchFamily="34" charset="0"/>
            </a:endParaRPr>
          </a:p>
        </p:txBody>
      </p:sp>
      <p:sp>
        <p:nvSpPr>
          <p:cNvPr id="6" name="Rectangle 5">
            <a:extLst>
              <a:ext uri="{FF2B5EF4-FFF2-40B4-BE49-F238E27FC236}">
                <a16:creationId xmlns:a16="http://schemas.microsoft.com/office/drawing/2014/main" id="{93236615-3EAD-C200-098F-0E0553C4942D}"/>
              </a:ext>
            </a:extLst>
          </p:cNvPr>
          <p:cNvSpPr>
            <a:spLocks noChangeArrowheads="1"/>
          </p:cNvSpPr>
          <p:nvPr/>
        </p:nvSpPr>
        <p:spPr bwMode="auto">
          <a:xfrm>
            <a:off x="0" y="3891303"/>
            <a:ext cx="8678983" cy="7864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285750"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285750" algn="ctr" defTabSz="914400" rtl="0" eaLnBrk="0" fontAlgn="base" latinLnBrk="0" hangingPunct="0">
              <a:lnSpc>
                <a:spcPct val="150000"/>
              </a:lnSpc>
              <a:spcBef>
                <a:spcPct val="0"/>
              </a:spcBef>
              <a:spcAft>
                <a:spcPct val="0"/>
              </a:spcAft>
              <a:buClrTx/>
              <a:buSzTx/>
              <a:buFontTx/>
              <a:buNone/>
              <a:tabLst/>
            </a:pPr>
            <a:r>
              <a:rPr kumimoji="0" lang="vi-VN" altLang="en-US" sz="16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Tính TF-IDF : Kết hợp TF và IDF để đánh giá tầm quan trọng của từ trong tài liệu:</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285750" algn="ctr" defTabSz="914400" rtl="0" eaLnBrk="0" fontAlgn="base" latinLnBrk="0" hangingPunct="0">
              <a:lnSpc>
                <a:spcPct val="150000"/>
              </a:lnSpc>
              <a:spcBef>
                <a:spcPct val="0"/>
              </a:spcBef>
              <a:spcAft>
                <a:spcPct val="0"/>
              </a:spcAft>
              <a:buClrTx/>
              <a:buSzTx/>
              <a:buFontTx/>
              <a:buNone/>
              <a:tabLst/>
            </a:pPr>
            <a:r>
              <a:rPr kumimoji="0" lang="vi-VN" altLang="en-US" sz="16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TF-IDF(t,d)=TF(t,d)×IDF(t)</a:t>
            </a:r>
            <a:endParaRPr kumimoji="0" lang="vi-VN" altLang="en-US" sz="1600" b="0" i="0" u="none" strike="noStrike" cap="none" normalizeH="0" baseline="0" dirty="0">
              <a:ln>
                <a:noFill/>
              </a:ln>
              <a:solidFill>
                <a:schemeClr val="tx1"/>
              </a:solidFill>
              <a:effectLst/>
              <a:latin typeface="Arial" panose="020B0604020202020204" pitchFamily="34" charset="0"/>
            </a:endParaRPr>
          </a:p>
        </p:txBody>
      </p:sp>
      <p:grpSp>
        <p:nvGrpSpPr>
          <p:cNvPr id="11" name="Group 10">
            <a:extLst>
              <a:ext uri="{FF2B5EF4-FFF2-40B4-BE49-F238E27FC236}">
                <a16:creationId xmlns:a16="http://schemas.microsoft.com/office/drawing/2014/main" id="{27DB203A-26C0-21B8-2B82-896B7EDBEE07}"/>
              </a:ext>
            </a:extLst>
          </p:cNvPr>
          <p:cNvGrpSpPr/>
          <p:nvPr/>
        </p:nvGrpSpPr>
        <p:grpSpPr>
          <a:xfrm>
            <a:off x="1877232" y="1741479"/>
            <a:ext cx="3911251" cy="492443"/>
            <a:chOff x="3434812" y="1704113"/>
            <a:chExt cx="3911251" cy="492443"/>
          </a:xfrm>
        </p:grpSpPr>
        <p:sp>
          <p:nvSpPr>
            <p:cNvPr id="8" name="TextBox 7">
              <a:extLst>
                <a:ext uri="{FF2B5EF4-FFF2-40B4-BE49-F238E27FC236}">
                  <a16:creationId xmlns:a16="http://schemas.microsoft.com/office/drawing/2014/main" id="{8CED0747-AEBD-973A-4EE6-348F63A2E07D}"/>
                </a:ext>
              </a:extLst>
            </p:cNvPr>
            <p:cNvSpPr txBox="1"/>
            <p:nvPr/>
          </p:nvSpPr>
          <p:spPr>
            <a:xfrm>
              <a:off x="3434812" y="1796445"/>
              <a:ext cx="1420032" cy="307777"/>
            </a:xfrm>
            <a:prstGeom prst="rect">
              <a:avLst/>
            </a:prstGeom>
            <a:noFill/>
          </p:spPr>
          <p:txBody>
            <a:bodyPr wrap="square">
              <a:spAutoFit/>
            </a:bodyPr>
            <a:lstStyle/>
            <a:p>
              <a:pPr marL="0" marR="0" lvl="0" indent="285750" algn="ctr"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TF(</a:t>
              </a:r>
              <a:r>
                <a:rPr kumimoji="0" lang="en-US" altLang="en-US" sz="1400" b="0" i="0" u="none" strike="noStrike" cap="none" normalizeH="0" baseline="0" dirty="0" err="1">
                  <a:ln>
                    <a:noFill/>
                  </a:ln>
                  <a:solidFill>
                    <a:schemeClr val="tx1"/>
                  </a:solidFill>
                  <a:effectLst/>
                  <a:latin typeface="Arial" panose="020B0604020202020204" pitchFamily="34" charset="0"/>
                  <a:ea typeface="Times New Roman" panose="02020603050405020304" pitchFamily="18" charset="0"/>
                </a:rPr>
                <a:t>t,d</a:t>
              </a:r>
              <a:r>
                <a:rPr kumimoji="0" lang="en-US" altLang="en-US" sz="14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a:t>
              </a:r>
              <a:r>
                <a:rPr kumimoji="0" lang="vi-VN" altLang="en-US" sz="14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a:t>
              </a:r>
              <a:endParaRPr kumimoji="0" lang="vi-VN" altLang="en-US" sz="2000" b="0" i="0" u="none" strike="noStrike" cap="none" normalizeH="0" baseline="0" dirty="0">
                <a:ln>
                  <a:noFill/>
                </a:ln>
                <a:solidFill>
                  <a:schemeClr val="tx1"/>
                </a:solidFill>
                <a:effectLst/>
                <a:latin typeface="Arial" panose="020B0604020202020204" pitchFamily="34" charset="0"/>
              </a:endParaRPr>
            </a:p>
          </p:txBody>
        </p:sp>
        <p:pic>
          <p:nvPicPr>
            <p:cNvPr id="9" name="Picture 2">
              <a:extLst>
                <a:ext uri="{FF2B5EF4-FFF2-40B4-BE49-F238E27FC236}">
                  <a16:creationId xmlns:a16="http://schemas.microsoft.com/office/drawing/2014/main" id="{057EB3A6-8DE4-7A27-EF65-8ADE04ACF4C0}"/>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657241" y="1704113"/>
              <a:ext cx="2688822" cy="492443"/>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4" name="Group 13">
            <a:extLst>
              <a:ext uri="{FF2B5EF4-FFF2-40B4-BE49-F238E27FC236}">
                <a16:creationId xmlns:a16="http://schemas.microsoft.com/office/drawing/2014/main" id="{606E349A-3869-BCEA-27E9-01A003611009}"/>
              </a:ext>
            </a:extLst>
          </p:cNvPr>
          <p:cNvGrpSpPr/>
          <p:nvPr/>
        </p:nvGrpSpPr>
        <p:grpSpPr>
          <a:xfrm>
            <a:off x="1877232" y="3205471"/>
            <a:ext cx="3925985" cy="492443"/>
            <a:chOff x="2113582" y="2341885"/>
            <a:chExt cx="3925985" cy="492443"/>
          </a:xfrm>
        </p:grpSpPr>
        <p:pic>
          <p:nvPicPr>
            <p:cNvPr id="3073" name="Picture 1">
              <a:extLst>
                <a:ext uri="{FF2B5EF4-FFF2-40B4-BE49-F238E27FC236}">
                  <a16:creationId xmlns:a16="http://schemas.microsoft.com/office/drawing/2014/main" id="{7E3122A4-4026-B69E-4C70-0DCED5BD2C4A}"/>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561632" y="2341885"/>
              <a:ext cx="2477935" cy="492443"/>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67CD718F-4077-DA73-B0C8-AEC376355756}"/>
                </a:ext>
              </a:extLst>
            </p:cNvPr>
            <p:cNvSpPr txBox="1"/>
            <p:nvPr/>
          </p:nvSpPr>
          <p:spPr>
            <a:xfrm>
              <a:off x="2113582" y="2418830"/>
              <a:ext cx="1528520" cy="338554"/>
            </a:xfrm>
            <a:prstGeom prst="rect">
              <a:avLst/>
            </a:prstGeom>
            <a:noFill/>
          </p:spPr>
          <p:txBody>
            <a:bodyPr wrap="square">
              <a:spAutoFit/>
            </a:bodyPr>
            <a:lstStyle/>
            <a:p>
              <a:pPr marL="0" marR="0" lvl="0" indent="285750" algn="ctr"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I</a:t>
              </a:r>
              <a:r>
                <a:rPr kumimoji="0" lang="en-US" altLang="en-US" sz="1600" b="0" i="0" u="none" strike="noStrike" cap="none" normalizeH="0" baseline="0" dirty="0" bmk="">
                  <a:ln>
                    <a:noFill/>
                  </a:ln>
                  <a:solidFill>
                    <a:schemeClr val="tx1"/>
                  </a:solidFill>
                  <a:effectLst/>
                  <a:latin typeface="Arial" panose="020B0604020202020204" pitchFamily="34" charset="0"/>
                  <a:ea typeface="Times New Roman" panose="02020603050405020304" pitchFamily="18" charset="0"/>
                </a:rPr>
                <a:t>DF(t)=</a:t>
              </a:r>
              <a:r>
                <a:rPr kumimoji="0" lang="en-US" altLang="en-US" b="0" i="0" u="none" strike="noStrike" cap="none" normalizeH="0" baseline="0" dirty="0" bmk="">
                  <a:ln>
                    <a:noFill/>
                  </a:ln>
                  <a:solidFill>
                    <a:schemeClr val="tx1"/>
                  </a:solidFill>
                  <a:effectLst/>
                  <a:latin typeface="Arial" panose="020B0604020202020204" pitchFamily="34" charset="0"/>
                  <a:ea typeface="Times New Roman" panose="02020603050405020304" pitchFamily="18" charset="0"/>
                </a:rPr>
                <a:t>log</a:t>
              </a:r>
              <a:r>
                <a:rPr kumimoji="0" lang="vi-VN" altLang="en-US" sz="1600" b="0" i="0" u="none" strike="noStrike" cap="none" normalizeH="0" baseline="0" dirty="0" bmk="_Hlk153564954">
                  <a:ln>
                    <a:noFill/>
                  </a:ln>
                  <a:solidFill>
                    <a:schemeClr val="tx1"/>
                  </a:solidFill>
                  <a:effectLst/>
                  <a:latin typeface="Arial" panose="020B0604020202020204" pitchFamily="34" charset="0"/>
                  <a:ea typeface="Times New Roman" panose="02020603050405020304" pitchFamily="18" charset="0"/>
                </a:rPr>
                <a:t>=</a:t>
              </a:r>
              <a:endParaRPr kumimoji="0" lang="vi-VN" altLang="en-US" sz="2400" b="0" i="0" u="none" strike="noStrike" cap="none" normalizeH="0" baseline="0" dirty="0">
                <a:ln>
                  <a:noFill/>
                </a:ln>
                <a:solidFill>
                  <a:schemeClr val="tx1"/>
                </a:solidFill>
                <a:effectLst/>
                <a:latin typeface="Arial" panose="020B0604020202020204" pitchFamily="34" charset="0"/>
              </a:endParaRPr>
            </a:p>
          </p:txBody>
        </p:sp>
      </p:grpSp>
      <p:sp>
        <p:nvSpPr>
          <p:cNvPr id="15" name="TextBox 14">
            <a:extLst>
              <a:ext uri="{FF2B5EF4-FFF2-40B4-BE49-F238E27FC236}">
                <a16:creationId xmlns:a16="http://schemas.microsoft.com/office/drawing/2014/main" id="{AC71809C-7401-E21D-A317-74CEAEB92961}"/>
              </a:ext>
            </a:extLst>
          </p:cNvPr>
          <p:cNvSpPr txBox="1"/>
          <p:nvPr/>
        </p:nvSpPr>
        <p:spPr>
          <a:xfrm>
            <a:off x="8469823" y="4733124"/>
            <a:ext cx="464949" cy="307777"/>
          </a:xfrm>
          <a:prstGeom prst="rect">
            <a:avLst/>
          </a:prstGeom>
          <a:noFill/>
        </p:spPr>
        <p:txBody>
          <a:bodyPr wrap="square" rtlCol="0">
            <a:spAutoFit/>
          </a:bodyPr>
          <a:lstStyle/>
          <a:p>
            <a:r>
              <a:rPr lang="vi-VN" dirty="0"/>
              <a:t>9</a:t>
            </a:r>
            <a:endParaRPr lang="en-US" dirty="0"/>
          </a:p>
        </p:txBody>
      </p:sp>
      <p:sp>
        <p:nvSpPr>
          <p:cNvPr id="16" name="Title 1">
            <a:extLst>
              <a:ext uri="{FF2B5EF4-FFF2-40B4-BE49-F238E27FC236}">
                <a16:creationId xmlns:a16="http://schemas.microsoft.com/office/drawing/2014/main" id="{30A03AE2-1C85-DAE6-4A6E-EACD89E4854C}"/>
              </a:ext>
            </a:extLst>
          </p:cNvPr>
          <p:cNvSpPr>
            <a:spLocks noGrp="1"/>
          </p:cNvSpPr>
          <p:nvPr>
            <p:ph type="title"/>
          </p:nvPr>
        </p:nvSpPr>
        <p:spPr>
          <a:xfrm>
            <a:off x="0" y="445025"/>
            <a:ext cx="9144000" cy="572700"/>
          </a:xfrm>
        </p:spPr>
        <p:txBody>
          <a:bodyPr/>
          <a:lstStyle/>
          <a:p>
            <a:pPr algn="ctr"/>
            <a:r>
              <a:rPr lang="vi-VN" sz="3200" dirty="0">
                <a:latin typeface="Montserrat Black" panose="00000A00000000000000" pitchFamily="50" charset="0"/>
                <a:ea typeface="Times New Roman" panose="02020603050405020304" pitchFamily="18" charset="0"/>
              </a:rPr>
              <a:t>Công thức t</a:t>
            </a:r>
            <a:r>
              <a:rPr lang="vi-VN" sz="3200" dirty="0">
                <a:effectLst/>
                <a:latin typeface="Montserrat Black" panose="00000A00000000000000" pitchFamily="50" charset="0"/>
                <a:ea typeface="Times New Roman" panose="02020603050405020304" pitchFamily="18" charset="0"/>
              </a:rPr>
              <a:t>huật toán TF-IDF</a:t>
            </a:r>
            <a:endParaRPr lang="en-US" sz="3200" dirty="0">
              <a:latin typeface="Montserrat Black" panose="00000A00000000000000" pitchFamily="50" charset="0"/>
            </a:endParaRPr>
          </a:p>
        </p:txBody>
      </p:sp>
    </p:spTree>
    <p:extLst>
      <p:ext uri="{BB962C8B-B14F-4D97-AF65-F5344CB8AC3E}">
        <p14:creationId xmlns:p14="http://schemas.microsoft.com/office/powerpoint/2010/main" val="247378692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ppt_x"/>
                                          </p:val>
                                        </p:tav>
                                        <p:tav tm="100000">
                                          <p:val>
                                            <p:strVal val="#ppt_x"/>
                                          </p:val>
                                        </p:tav>
                                      </p:tavLst>
                                    </p:anim>
                                    <p:anim calcmode="lin" valueType="num">
                                      <p:cBhvr additive="base">
                                        <p:cTn id="1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ppt_x"/>
                                          </p:val>
                                        </p:tav>
                                        <p:tav tm="100000">
                                          <p:val>
                                            <p:strVal val="#ppt_x"/>
                                          </p:val>
                                        </p:tav>
                                      </p:tavLst>
                                    </p:anim>
                                    <p:anim calcmode="lin" valueType="num">
                                      <p:cBhvr additive="base">
                                        <p:cTn id="18" dur="500" fill="hold"/>
                                        <p:tgtEl>
                                          <p:spTgt spid="5"/>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14"/>
                                        </p:tgtEl>
                                        <p:attrNameLst>
                                          <p:attrName>style.visibility</p:attrName>
                                        </p:attrNameLst>
                                      </p:cBhvr>
                                      <p:to>
                                        <p:strVal val="visible"/>
                                      </p:to>
                                    </p:set>
                                    <p:anim calcmode="lin" valueType="num">
                                      <p:cBhvr additive="base">
                                        <p:cTn id="21" dur="500" fill="hold"/>
                                        <p:tgtEl>
                                          <p:spTgt spid="14"/>
                                        </p:tgtEl>
                                        <p:attrNameLst>
                                          <p:attrName>ppt_x</p:attrName>
                                        </p:attrNameLst>
                                      </p:cBhvr>
                                      <p:tavLst>
                                        <p:tav tm="0">
                                          <p:val>
                                            <p:strVal val="#ppt_x"/>
                                          </p:val>
                                        </p:tav>
                                        <p:tav tm="100000">
                                          <p:val>
                                            <p:strVal val="#ppt_x"/>
                                          </p:val>
                                        </p:tav>
                                      </p:tavLst>
                                    </p:anim>
                                    <p:anim calcmode="lin" valueType="num">
                                      <p:cBhvr additive="base">
                                        <p:cTn id="22"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 calcmode="lin" valueType="num">
                                      <p:cBhvr additive="base">
                                        <p:cTn id="27" dur="500" fill="hold"/>
                                        <p:tgtEl>
                                          <p:spTgt spid="6"/>
                                        </p:tgtEl>
                                        <p:attrNameLst>
                                          <p:attrName>ppt_x</p:attrName>
                                        </p:attrNameLst>
                                      </p:cBhvr>
                                      <p:tavLst>
                                        <p:tav tm="0">
                                          <p:val>
                                            <p:strVal val="#ppt_x"/>
                                          </p:val>
                                        </p:tav>
                                        <p:tav tm="100000">
                                          <p:val>
                                            <p:strVal val="#ppt_x"/>
                                          </p:val>
                                        </p:tav>
                                      </p:tavLst>
                                    </p:anim>
                                    <p:anim calcmode="lin" valueType="num">
                                      <p:cBhvr additive="base">
                                        <p:cTn id="2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Lst>
  </p:timing>
</p:sld>
</file>

<file path=ppt/theme/theme1.xml><?xml version="1.0" encoding="utf-8"?>
<a:theme xmlns:a="http://schemas.openxmlformats.org/drawingml/2006/main" name="Algebra Studies - Math - 11th grade by Slidesgo">
  <a:themeElements>
    <a:clrScheme name="Simple Light">
      <a:dk1>
        <a:srgbClr val="192D35"/>
      </a:dk1>
      <a:lt1>
        <a:srgbClr val="F8F8F8"/>
      </a:lt1>
      <a:dk2>
        <a:srgbClr val="D7E8FF"/>
      </a:dk2>
      <a:lt2>
        <a:srgbClr val="BFD7FF"/>
      </a:lt2>
      <a:accent1>
        <a:srgbClr val="4494FF"/>
      </a:accent1>
      <a:accent2>
        <a:srgbClr val="0079FF"/>
      </a:accent2>
      <a:accent3>
        <a:srgbClr val="0052BB"/>
      </a:accent3>
      <a:accent4>
        <a:srgbClr val="94999C"/>
      </a:accent4>
      <a:accent5>
        <a:srgbClr val="E7E7E7"/>
      </a:accent5>
      <a:accent6>
        <a:srgbClr val="EFEFEF"/>
      </a:accent6>
      <a:hlink>
        <a:srgbClr val="192D3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173</TotalTime>
  <Words>812</Words>
  <Application>Microsoft Office PowerPoint</Application>
  <PresentationFormat>On-screen Show (16:9)</PresentationFormat>
  <Paragraphs>69</Paragraphs>
  <Slides>17</Slides>
  <Notes>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Days One</vt:lpstr>
      <vt:lpstr>Anaheim</vt:lpstr>
      <vt:lpstr>Montserrat Black</vt:lpstr>
      <vt:lpstr>Abel</vt:lpstr>
      <vt:lpstr>Montserrat</vt:lpstr>
      <vt:lpstr>Algebra Studies - Math - 11th grade by Slidesgo</vt:lpstr>
      <vt:lpstr>PowerPoint Presentation</vt:lpstr>
      <vt:lpstr>NỘI DUNG</vt:lpstr>
      <vt:lpstr>Tổng quan</vt:lpstr>
      <vt:lpstr>Lý do chọn đề tài</vt:lpstr>
      <vt:lpstr>Hệ thống gợi ý</vt:lpstr>
      <vt:lpstr>Lý thuyết</vt:lpstr>
      <vt:lpstr>PowerPoint Presentation</vt:lpstr>
      <vt:lpstr>Thuật toán TF-IDF (Term Frequency-Inverse Document Frequency)</vt:lpstr>
      <vt:lpstr>Công thức thuật toán TF-IDF</vt:lpstr>
      <vt:lpstr>Kết quả</vt:lpstr>
      <vt:lpstr>PowerPoint Presentation</vt:lpstr>
      <vt:lpstr>PowerPoint Presentation</vt:lpstr>
      <vt:lpstr>Kết luận và hướng phát triển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AVITA</dc:creator>
  <cp:lastModifiedBy>Kim Thanh Ai Nhan</cp:lastModifiedBy>
  <cp:revision>4</cp:revision>
  <dcterms:modified xsi:type="dcterms:W3CDTF">2024-01-18T17:11:51Z</dcterms:modified>
</cp:coreProperties>
</file>