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46A"/>
    <a:srgbClr val="145A7B"/>
    <a:srgbClr val="106A84"/>
    <a:srgbClr val="1A4170"/>
    <a:srgbClr val="106C81"/>
    <a:srgbClr val="16557A"/>
    <a:srgbClr val="165678"/>
    <a:srgbClr val="1D406D"/>
    <a:srgbClr val="1A4E75"/>
    <a:srgbClr val="107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1E89-9115-4818-A8CA-E3200508A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1A0C-BAA1-41E6-BBC8-77E6A704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276E-9C7F-4082-B08A-F3EDC176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CB-C087-45A0-B8E2-E1516F46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2C74-753B-467D-A73B-9CA87FC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6962-8336-4AB3-AADE-2A027AF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95D80-5D4E-4251-9E71-92BC5B99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D564-BD48-4776-BAF8-A04233C1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3A9E-C97E-40E4-9156-1C0E495E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EA6E-F266-4BBF-9DBC-2183CD15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2FA8-64CA-408F-A223-58C91D8A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815FB-D426-4C3E-871B-CAC340BD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9882-8F59-4BA1-8BF9-AA582E05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86EC-30FF-4E35-B686-BB44482A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BB6-E9AE-45BC-8051-69F1E50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E379-C70A-4029-84FA-6124A0D1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2382-BFBA-4C20-B1BF-62EE8F3C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F69D-E91C-4A70-A719-79BCFB44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6662-96FC-4733-BED1-D109F68F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E79C-A3A5-4C2C-AE1D-763A4E82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7E0A-651B-4CA4-A1AE-33465395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B0C5-DFF3-4078-892E-6AA9D137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A019-042C-4F37-8049-6A2E1C73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B730-EBC9-4C5A-B058-3E430338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B480-65BD-47CB-9005-E967AB65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FFF6-3685-441D-BE9B-D1E282FD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7829-9294-4776-A4A3-2F77185B6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16BA0-1909-4EAA-A8CC-688C98A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C9DB-E557-419C-8FE9-33D1973C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81735-2663-45EF-889D-BC32B19D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65502-1962-438C-84D0-5D963349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B90-71D7-4F00-A146-4512D0A3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3F574-AB93-4617-BB9E-4527A39C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BD8E-AF92-4EAE-AF55-AADD04C69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7CD64-1D01-4314-A947-DB9B4D03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10C45-D339-41A9-A867-D2D788A7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219D4-AEA1-433E-87A8-A2303632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E8052-259D-4037-9272-D6394D77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CB120-F6AF-49C1-BD3F-2F13D56D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EBB-8476-49E1-8A16-88692AA6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C5BA3-00BF-43C6-A9C4-C87195CF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FCA2A-2C1D-47F9-83C9-50011793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AC3BD-6759-4471-B6DB-AE083F95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A25A8-30E0-4C07-A3BF-98ECD61F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BA97F-E8D3-4DAB-8E13-E1D81E9D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E45B-3A56-4DE8-910E-6594B6BB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2CFB-A4BC-4596-B538-E8D214BD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D2EE-85B9-4789-93FF-3695B96D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42717-C9BF-421C-9B85-381E4BB1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A2167-6628-45A8-BF26-4F923F71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CA4E-F6D2-4856-9266-C6E1B284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C518-A93A-49FC-8751-47DF963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5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27B7-4F94-45DA-9D3D-397F1E7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ECD2E-CA6B-4DCB-94E8-A3D5440C8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86746-54AA-48DD-8B22-7ABB38D0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0054-FCEC-4755-9395-A47F129F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202D-C750-4B77-852F-D038361F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0819-AE90-4C3D-9899-FF0A774C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95C0-A045-4B16-9A2E-C4CE9705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63746-63F8-4C1C-812D-DF32474D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8026-3C02-4D91-8AA0-7985D25C4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ADCC-72D5-4B3D-B35E-8A4DAE569B3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61B9-8FDB-4C5B-B87F-DBE86D35C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28C8-7E0A-4AA6-AA5C-DEF346805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E786-E7B9-4AFB-9609-CD17CB1A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 logo">
            <a:extLst>
              <a:ext uri="{FF2B5EF4-FFF2-40B4-BE49-F238E27FC236}">
                <a16:creationId xmlns:a16="http://schemas.microsoft.com/office/drawing/2014/main" id="{FD72D9C9-BCB2-4111-B893-FEFDA297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4" y="586073"/>
            <a:ext cx="1366645" cy="11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691CEC9-F469-49D6-BFA8-358784E1B097}"/>
              </a:ext>
            </a:extLst>
          </p:cNvPr>
          <p:cNvSpPr/>
          <p:nvPr/>
        </p:nvSpPr>
        <p:spPr>
          <a:xfrm>
            <a:off x="8311055" y="832636"/>
            <a:ext cx="1263559" cy="185670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5"/>
              <a:gd name="connsiteY0" fmla="*/ 10000 h 10000"/>
              <a:gd name="connsiteX1" fmla="*/ 2000 w 15135"/>
              <a:gd name="connsiteY1" fmla="*/ 0 h 10000"/>
              <a:gd name="connsiteX2" fmla="*/ 15135 w 15135"/>
              <a:gd name="connsiteY2" fmla="*/ 42 h 10000"/>
              <a:gd name="connsiteX3" fmla="*/ 8000 w 15135"/>
              <a:gd name="connsiteY3" fmla="*/ 10000 h 10000"/>
              <a:gd name="connsiteX4" fmla="*/ 0 w 15135"/>
              <a:gd name="connsiteY4" fmla="*/ 10000 h 10000"/>
              <a:gd name="connsiteX0" fmla="*/ 0 w 15135"/>
              <a:gd name="connsiteY0" fmla="*/ 10000 h 10000"/>
              <a:gd name="connsiteX1" fmla="*/ 9477 w 15135"/>
              <a:gd name="connsiteY1" fmla="*/ 0 h 10000"/>
              <a:gd name="connsiteX2" fmla="*/ 15135 w 15135"/>
              <a:gd name="connsiteY2" fmla="*/ 42 h 10000"/>
              <a:gd name="connsiteX3" fmla="*/ 8000 w 15135"/>
              <a:gd name="connsiteY3" fmla="*/ 10000 h 10000"/>
              <a:gd name="connsiteX4" fmla="*/ 0 w 15135"/>
              <a:gd name="connsiteY4" fmla="*/ 10000 h 10000"/>
              <a:gd name="connsiteX0" fmla="*/ 0 w 15135"/>
              <a:gd name="connsiteY0" fmla="*/ 11636 h 11636"/>
              <a:gd name="connsiteX1" fmla="*/ 10288 w 15135"/>
              <a:gd name="connsiteY1" fmla="*/ 0 h 11636"/>
              <a:gd name="connsiteX2" fmla="*/ 15135 w 15135"/>
              <a:gd name="connsiteY2" fmla="*/ 1678 h 11636"/>
              <a:gd name="connsiteX3" fmla="*/ 8000 w 15135"/>
              <a:gd name="connsiteY3" fmla="*/ 11636 h 11636"/>
              <a:gd name="connsiteX4" fmla="*/ 0 w 15135"/>
              <a:gd name="connsiteY4" fmla="*/ 11636 h 11636"/>
              <a:gd name="connsiteX0" fmla="*/ 0 w 17658"/>
              <a:gd name="connsiteY0" fmla="*/ 6182 h 11636"/>
              <a:gd name="connsiteX1" fmla="*/ 12811 w 17658"/>
              <a:gd name="connsiteY1" fmla="*/ 0 h 11636"/>
              <a:gd name="connsiteX2" fmla="*/ 17658 w 17658"/>
              <a:gd name="connsiteY2" fmla="*/ 1678 h 11636"/>
              <a:gd name="connsiteX3" fmla="*/ 10523 w 17658"/>
              <a:gd name="connsiteY3" fmla="*/ 11636 h 11636"/>
              <a:gd name="connsiteX4" fmla="*/ 0 w 17658"/>
              <a:gd name="connsiteY4" fmla="*/ 6182 h 11636"/>
              <a:gd name="connsiteX0" fmla="*/ 288 w 17946"/>
              <a:gd name="connsiteY0" fmla="*/ 6182 h 9413"/>
              <a:gd name="connsiteX1" fmla="*/ 13099 w 17946"/>
              <a:gd name="connsiteY1" fmla="*/ 0 h 9413"/>
              <a:gd name="connsiteX2" fmla="*/ 17946 w 17946"/>
              <a:gd name="connsiteY2" fmla="*/ 1678 h 9413"/>
              <a:gd name="connsiteX3" fmla="*/ 0 w 17946"/>
              <a:gd name="connsiteY3" fmla="*/ 9413 h 9413"/>
              <a:gd name="connsiteX4" fmla="*/ 288 w 17946"/>
              <a:gd name="connsiteY4" fmla="*/ 6182 h 9413"/>
              <a:gd name="connsiteX0" fmla="*/ 160 w 7992"/>
              <a:gd name="connsiteY0" fmla="*/ 6568 h 10000"/>
              <a:gd name="connsiteX1" fmla="*/ 7299 w 7992"/>
              <a:gd name="connsiteY1" fmla="*/ 0 h 10000"/>
              <a:gd name="connsiteX2" fmla="*/ 7992 w 7992"/>
              <a:gd name="connsiteY2" fmla="*/ 2763 h 10000"/>
              <a:gd name="connsiteX3" fmla="*/ 0 w 7992"/>
              <a:gd name="connsiteY3" fmla="*/ 10000 h 10000"/>
              <a:gd name="connsiteX4" fmla="*/ 160 w 7992"/>
              <a:gd name="connsiteY4" fmla="*/ 6568 h 10000"/>
              <a:gd name="connsiteX0" fmla="*/ 200 w 9133"/>
              <a:gd name="connsiteY0" fmla="*/ 6568 h 10000"/>
              <a:gd name="connsiteX1" fmla="*/ 9133 w 9133"/>
              <a:gd name="connsiteY1" fmla="*/ 0 h 10000"/>
              <a:gd name="connsiteX2" fmla="*/ 8744 w 9133"/>
              <a:gd name="connsiteY2" fmla="*/ 3833 h 10000"/>
              <a:gd name="connsiteX3" fmla="*/ 0 w 9133"/>
              <a:gd name="connsiteY3" fmla="*/ 10000 h 10000"/>
              <a:gd name="connsiteX4" fmla="*/ 200 w 9133"/>
              <a:gd name="connsiteY4" fmla="*/ 6568 h 10000"/>
              <a:gd name="connsiteX0" fmla="*/ 219 w 10154"/>
              <a:gd name="connsiteY0" fmla="*/ 6568 h 10000"/>
              <a:gd name="connsiteX1" fmla="*/ 10000 w 10154"/>
              <a:gd name="connsiteY1" fmla="*/ 0 h 10000"/>
              <a:gd name="connsiteX2" fmla="*/ 10124 w 10154"/>
              <a:gd name="connsiteY2" fmla="*/ 3610 h 10000"/>
              <a:gd name="connsiteX3" fmla="*/ 0 w 10154"/>
              <a:gd name="connsiteY3" fmla="*/ 10000 h 10000"/>
              <a:gd name="connsiteX4" fmla="*/ 219 w 10154"/>
              <a:gd name="connsiteY4" fmla="*/ 6568 h 10000"/>
              <a:gd name="connsiteX0" fmla="*/ 219 w 10206"/>
              <a:gd name="connsiteY0" fmla="*/ 6613 h 10045"/>
              <a:gd name="connsiteX1" fmla="*/ 10206 w 10206"/>
              <a:gd name="connsiteY1" fmla="*/ 0 h 10045"/>
              <a:gd name="connsiteX2" fmla="*/ 10124 w 10206"/>
              <a:gd name="connsiteY2" fmla="*/ 3655 h 10045"/>
              <a:gd name="connsiteX3" fmla="*/ 0 w 10206"/>
              <a:gd name="connsiteY3" fmla="*/ 10045 h 10045"/>
              <a:gd name="connsiteX4" fmla="*/ 219 w 10206"/>
              <a:gd name="connsiteY4" fmla="*/ 6613 h 10045"/>
              <a:gd name="connsiteX0" fmla="*/ 10 w 10380"/>
              <a:gd name="connsiteY0" fmla="*/ 6663 h 10045"/>
              <a:gd name="connsiteX1" fmla="*/ 10380 w 10380"/>
              <a:gd name="connsiteY1" fmla="*/ 0 h 10045"/>
              <a:gd name="connsiteX2" fmla="*/ 10298 w 10380"/>
              <a:gd name="connsiteY2" fmla="*/ 3655 h 10045"/>
              <a:gd name="connsiteX3" fmla="*/ 174 w 10380"/>
              <a:gd name="connsiteY3" fmla="*/ 10045 h 10045"/>
              <a:gd name="connsiteX4" fmla="*/ 10 w 10380"/>
              <a:gd name="connsiteY4" fmla="*/ 6663 h 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0" h="10045">
                <a:moveTo>
                  <a:pt x="10" y="6663"/>
                </a:moveTo>
                <a:lnTo>
                  <a:pt x="10380" y="0"/>
                </a:lnTo>
                <a:cubicBezTo>
                  <a:pt x="10238" y="1278"/>
                  <a:pt x="10440" y="2377"/>
                  <a:pt x="10298" y="3655"/>
                </a:cubicBezTo>
                <a:lnTo>
                  <a:pt x="174" y="10045"/>
                </a:lnTo>
                <a:cubicBezTo>
                  <a:pt x="246" y="8901"/>
                  <a:pt x="-62" y="7807"/>
                  <a:pt x="10" y="6663"/>
                </a:cubicBezTo>
                <a:close/>
              </a:path>
            </a:pathLst>
          </a:custGeom>
          <a:gradFill>
            <a:gsLst>
              <a:gs pos="0">
                <a:srgbClr val="03A49E"/>
              </a:gs>
              <a:gs pos="100000">
                <a:srgbClr val="1A467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5">
            <a:extLst>
              <a:ext uri="{FF2B5EF4-FFF2-40B4-BE49-F238E27FC236}">
                <a16:creationId xmlns:a16="http://schemas.microsoft.com/office/drawing/2014/main" id="{AC775B07-3147-4370-8AD5-7AD5C26BDA50}"/>
              </a:ext>
            </a:extLst>
          </p:cNvPr>
          <p:cNvSpPr/>
          <p:nvPr/>
        </p:nvSpPr>
        <p:spPr>
          <a:xfrm flipH="1">
            <a:off x="7107861" y="832636"/>
            <a:ext cx="1242378" cy="185670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5"/>
              <a:gd name="connsiteY0" fmla="*/ 10000 h 10000"/>
              <a:gd name="connsiteX1" fmla="*/ 2000 w 15135"/>
              <a:gd name="connsiteY1" fmla="*/ 0 h 10000"/>
              <a:gd name="connsiteX2" fmla="*/ 15135 w 15135"/>
              <a:gd name="connsiteY2" fmla="*/ 42 h 10000"/>
              <a:gd name="connsiteX3" fmla="*/ 8000 w 15135"/>
              <a:gd name="connsiteY3" fmla="*/ 10000 h 10000"/>
              <a:gd name="connsiteX4" fmla="*/ 0 w 15135"/>
              <a:gd name="connsiteY4" fmla="*/ 10000 h 10000"/>
              <a:gd name="connsiteX0" fmla="*/ 0 w 15135"/>
              <a:gd name="connsiteY0" fmla="*/ 10000 h 10000"/>
              <a:gd name="connsiteX1" fmla="*/ 9477 w 15135"/>
              <a:gd name="connsiteY1" fmla="*/ 0 h 10000"/>
              <a:gd name="connsiteX2" fmla="*/ 15135 w 15135"/>
              <a:gd name="connsiteY2" fmla="*/ 42 h 10000"/>
              <a:gd name="connsiteX3" fmla="*/ 8000 w 15135"/>
              <a:gd name="connsiteY3" fmla="*/ 10000 h 10000"/>
              <a:gd name="connsiteX4" fmla="*/ 0 w 15135"/>
              <a:gd name="connsiteY4" fmla="*/ 10000 h 10000"/>
              <a:gd name="connsiteX0" fmla="*/ 0 w 15135"/>
              <a:gd name="connsiteY0" fmla="*/ 11636 h 11636"/>
              <a:gd name="connsiteX1" fmla="*/ 10288 w 15135"/>
              <a:gd name="connsiteY1" fmla="*/ 0 h 11636"/>
              <a:gd name="connsiteX2" fmla="*/ 15135 w 15135"/>
              <a:gd name="connsiteY2" fmla="*/ 1678 h 11636"/>
              <a:gd name="connsiteX3" fmla="*/ 8000 w 15135"/>
              <a:gd name="connsiteY3" fmla="*/ 11636 h 11636"/>
              <a:gd name="connsiteX4" fmla="*/ 0 w 15135"/>
              <a:gd name="connsiteY4" fmla="*/ 11636 h 11636"/>
              <a:gd name="connsiteX0" fmla="*/ 0 w 17658"/>
              <a:gd name="connsiteY0" fmla="*/ 6182 h 11636"/>
              <a:gd name="connsiteX1" fmla="*/ 12811 w 17658"/>
              <a:gd name="connsiteY1" fmla="*/ 0 h 11636"/>
              <a:gd name="connsiteX2" fmla="*/ 17658 w 17658"/>
              <a:gd name="connsiteY2" fmla="*/ 1678 h 11636"/>
              <a:gd name="connsiteX3" fmla="*/ 10523 w 17658"/>
              <a:gd name="connsiteY3" fmla="*/ 11636 h 11636"/>
              <a:gd name="connsiteX4" fmla="*/ 0 w 17658"/>
              <a:gd name="connsiteY4" fmla="*/ 6182 h 11636"/>
              <a:gd name="connsiteX0" fmla="*/ 288 w 17946"/>
              <a:gd name="connsiteY0" fmla="*/ 6182 h 9413"/>
              <a:gd name="connsiteX1" fmla="*/ 13099 w 17946"/>
              <a:gd name="connsiteY1" fmla="*/ 0 h 9413"/>
              <a:gd name="connsiteX2" fmla="*/ 17946 w 17946"/>
              <a:gd name="connsiteY2" fmla="*/ 1678 h 9413"/>
              <a:gd name="connsiteX3" fmla="*/ 0 w 17946"/>
              <a:gd name="connsiteY3" fmla="*/ 9413 h 9413"/>
              <a:gd name="connsiteX4" fmla="*/ 288 w 17946"/>
              <a:gd name="connsiteY4" fmla="*/ 6182 h 9413"/>
              <a:gd name="connsiteX0" fmla="*/ 160 w 7992"/>
              <a:gd name="connsiteY0" fmla="*/ 6568 h 10000"/>
              <a:gd name="connsiteX1" fmla="*/ 7299 w 7992"/>
              <a:gd name="connsiteY1" fmla="*/ 0 h 10000"/>
              <a:gd name="connsiteX2" fmla="*/ 7992 w 7992"/>
              <a:gd name="connsiteY2" fmla="*/ 2763 h 10000"/>
              <a:gd name="connsiteX3" fmla="*/ 0 w 7992"/>
              <a:gd name="connsiteY3" fmla="*/ 10000 h 10000"/>
              <a:gd name="connsiteX4" fmla="*/ 160 w 7992"/>
              <a:gd name="connsiteY4" fmla="*/ 6568 h 10000"/>
              <a:gd name="connsiteX0" fmla="*/ 200 w 9133"/>
              <a:gd name="connsiteY0" fmla="*/ 6568 h 10000"/>
              <a:gd name="connsiteX1" fmla="*/ 9133 w 9133"/>
              <a:gd name="connsiteY1" fmla="*/ 0 h 10000"/>
              <a:gd name="connsiteX2" fmla="*/ 8744 w 9133"/>
              <a:gd name="connsiteY2" fmla="*/ 3833 h 10000"/>
              <a:gd name="connsiteX3" fmla="*/ 0 w 9133"/>
              <a:gd name="connsiteY3" fmla="*/ 10000 h 10000"/>
              <a:gd name="connsiteX4" fmla="*/ 200 w 9133"/>
              <a:gd name="connsiteY4" fmla="*/ 6568 h 10000"/>
              <a:gd name="connsiteX0" fmla="*/ 219 w 10154"/>
              <a:gd name="connsiteY0" fmla="*/ 6568 h 10000"/>
              <a:gd name="connsiteX1" fmla="*/ 10000 w 10154"/>
              <a:gd name="connsiteY1" fmla="*/ 0 h 10000"/>
              <a:gd name="connsiteX2" fmla="*/ 10124 w 10154"/>
              <a:gd name="connsiteY2" fmla="*/ 3610 h 10000"/>
              <a:gd name="connsiteX3" fmla="*/ 0 w 10154"/>
              <a:gd name="connsiteY3" fmla="*/ 10000 h 10000"/>
              <a:gd name="connsiteX4" fmla="*/ 219 w 10154"/>
              <a:gd name="connsiteY4" fmla="*/ 6568 h 10000"/>
              <a:gd name="connsiteX0" fmla="*/ 219 w 10206"/>
              <a:gd name="connsiteY0" fmla="*/ 6613 h 10045"/>
              <a:gd name="connsiteX1" fmla="*/ 10206 w 10206"/>
              <a:gd name="connsiteY1" fmla="*/ 0 h 10045"/>
              <a:gd name="connsiteX2" fmla="*/ 10124 w 10206"/>
              <a:gd name="connsiteY2" fmla="*/ 3655 h 10045"/>
              <a:gd name="connsiteX3" fmla="*/ 0 w 10206"/>
              <a:gd name="connsiteY3" fmla="*/ 10045 h 10045"/>
              <a:gd name="connsiteX4" fmla="*/ 219 w 10206"/>
              <a:gd name="connsiteY4" fmla="*/ 6613 h 1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6" h="10045">
                <a:moveTo>
                  <a:pt x="219" y="6613"/>
                </a:moveTo>
                <a:lnTo>
                  <a:pt x="10206" y="0"/>
                </a:lnTo>
                <a:cubicBezTo>
                  <a:pt x="10064" y="1278"/>
                  <a:pt x="10266" y="2377"/>
                  <a:pt x="10124" y="3655"/>
                </a:cubicBezTo>
                <a:lnTo>
                  <a:pt x="0" y="10045"/>
                </a:lnTo>
                <a:cubicBezTo>
                  <a:pt x="72" y="8901"/>
                  <a:pt x="147" y="7757"/>
                  <a:pt x="219" y="6613"/>
                </a:cubicBezTo>
                <a:close/>
              </a:path>
            </a:pathLst>
          </a:custGeom>
          <a:gradFill>
            <a:gsLst>
              <a:gs pos="0">
                <a:srgbClr val="03A49E"/>
              </a:gs>
              <a:gs pos="100000">
                <a:srgbClr val="1A467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245AFF4-FD0F-4FD7-A0EA-9C6366C8C91D}"/>
              </a:ext>
            </a:extLst>
          </p:cNvPr>
          <p:cNvSpPr/>
          <p:nvPr/>
        </p:nvSpPr>
        <p:spPr>
          <a:xfrm flipH="1">
            <a:off x="8786257" y="2127382"/>
            <a:ext cx="788947" cy="699796"/>
          </a:xfrm>
          <a:prstGeom prst="rtTriangle">
            <a:avLst/>
          </a:prstGeom>
          <a:gradFill>
            <a:gsLst>
              <a:gs pos="0">
                <a:srgbClr val="0E6F84"/>
              </a:gs>
              <a:gs pos="100000">
                <a:srgbClr val="27255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2401A2F-307F-4525-A17F-A9D2D494915B}"/>
              </a:ext>
            </a:extLst>
          </p:cNvPr>
          <p:cNvSpPr/>
          <p:nvPr/>
        </p:nvSpPr>
        <p:spPr>
          <a:xfrm>
            <a:off x="7150372" y="2127381"/>
            <a:ext cx="724665" cy="699797"/>
          </a:xfrm>
          <a:prstGeom prst="rtTriangle">
            <a:avLst/>
          </a:prstGeom>
          <a:gradFill>
            <a:gsLst>
              <a:gs pos="0">
                <a:srgbClr val="0E6F84"/>
              </a:gs>
              <a:gs pos="100000">
                <a:srgbClr val="27255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197EB-EE0A-4398-B622-86CF6311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9877" y="2000523"/>
            <a:ext cx="4788353" cy="4788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3FA4FF-F31E-4830-B500-7A2622E98AB8}"/>
              </a:ext>
            </a:extLst>
          </p:cNvPr>
          <p:cNvSpPr txBox="1"/>
          <p:nvPr/>
        </p:nvSpPr>
        <p:spPr>
          <a:xfrm>
            <a:off x="7057879" y="2827178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6A39E"/>
                </a:solidFill>
                <a:latin typeface="Candara Light" panose="020E0502030303020204" pitchFamily="34" charset="0"/>
                <a:cs typeface="Segoe UI Light" panose="020B0502040204020203" pitchFamily="34" charset="0"/>
              </a:rPr>
              <a:t>M</a:t>
            </a:r>
            <a:r>
              <a:rPr lang="en-US" sz="5400" b="1" dirty="0">
                <a:solidFill>
                  <a:srgbClr val="078B90"/>
                </a:solidFill>
                <a:latin typeface="Candara Light" panose="020E0502030303020204" pitchFamily="34" charset="0"/>
                <a:cs typeface="Segoe UI Light" panose="020B0502040204020203" pitchFamily="34" charset="0"/>
              </a:rPr>
              <a:t>I</a:t>
            </a:r>
            <a:r>
              <a:rPr lang="en-US" sz="5400" b="1" dirty="0">
                <a:solidFill>
                  <a:srgbClr val="107184"/>
                </a:solidFill>
                <a:latin typeface="Candara Light" panose="020E0502030303020204" pitchFamily="34" charset="0"/>
                <a:cs typeface="Segoe UI Light" panose="020B0502040204020203" pitchFamily="34" charset="0"/>
              </a:rPr>
              <a:t>C</a:t>
            </a:r>
            <a:r>
              <a:rPr lang="en-US" sz="5400" b="1" dirty="0">
                <a:solidFill>
                  <a:srgbClr val="106C81"/>
                </a:solidFill>
                <a:latin typeface="Candara Light" panose="020E0502030303020204" pitchFamily="34" charset="0"/>
                <a:cs typeface="Segoe UI Light" panose="020B0502040204020203" pitchFamily="34" charset="0"/>
              </a:rPr>
              <a:t>R</a:t>
            </a:r>
            <a:r>
              <a:rPr lang="en-US" sz="5400" b="1" dirty="0">
                <a:solidFill>
                  <a:srgbClr val="1A4170"/>
                </a:solidFill>
                <a:latin typeface="Candara Light" panose="020E0502030303020204" pitchFamily="34" charset="0"/>
                <a:cs typeface="Segoe UI Light" panose="020B0502040204020203" pitchFamily="34" charset="0"/>
              </a:rPr>
              <a:t>O</a:t>
            </a:r>
            <a:r>
              <a:rPr lang="en-US" sz="5400" b="1" dirty="0">
                <a:solidFill>
                  <a:srgbClr val="25246A"/>
                </a:solidFill>
                <a:latin typeface="Candara Light" panose="020E0502030303020204" pitchFamily="34" charset="0"/>
                <a:cs typeface="Segoe UI Light" panose="020B0502040204020203" pitchFamily="34" charset="0"/>
              </a:rPr>
              <a:t>N</a:t>
            </a:r>
            <a:endParaRPr lang="en-US" sz="1050" b="1" dirty="0">
              <a:solidFill>
                <a:srgbClr val="25246A"/>
              </a:solidFill>
              <a:latin typeface="Candara Light" panose="020E0502030303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7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Too</dc:creator>
  <cp:lastModifiedBy>kim Too</cp:lastModifiedBy>
  <cp:revision>3</cp:revision>
  <dcterms:created xsi:type="dcterms:W3CDTF">2019-06-29T22:14:55Z</dcterms:created>
  <dcterms:modified xsi:type="dcterms:W3CDTF">2019-06-29T22:31:19Z</dcterms:modified>
</cp:coreProperties>
</file>