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BC0D-A1C6-4D6B-BFD8-0D4BCC4F44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2A2E-5E10-47CC-8143-9B03212612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412776"/>
            <a:ext cx="3094203" cy="377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5085184"/>
            <a:ext cx="6113512" cy="135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rot="16200000" flipV="1">
            <a:off x="2591780" y="4689140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27584" y="4365104"/>
            <a:ext cx="43924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03648" y="4509120"/>
            <a:ext cx="1008112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r="3133" b="31977"/>
          <a:stretch>
            <a:fillRect/>
          </a:stretch>
        </p:blipFill>
        <p:spPr bwMode="auto">
          <a:xfrm>
            <a:off x="3347864" y="1342204"/>
            <a:ext cx="59046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360103" y="357301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68144" y="141421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 t="80345" r="-274"/>
          <a:stretch>
            <a:fillRect/>
          </a:stretch>
        </p:blipFill>
        <p:spPr bwMode="auto">
          <a:xfrm>
            <a:off x="3347864" y="4078508"/>
            <a:ext cx="6112296" cy="79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1043608" y="2924944"/>
            <a:ext cx="41764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39952" y="4581128"/>
            <a:ext cx="52565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0"/>
            <a:ext cx="7077075" cy="78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666750"/>
            <a:ext cx="76390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human-teacher</dc:creator>
  <cp:lastModifiedBy>human-teacher</cp:lastModifiedBy>
  <cp:revision>5</cp:revision>
  <dcterms:created xsi:type="dcterms:W3CDTF">2024-12-04T01:03:26Z</dcterms:created>
  <dcterms:modified xsi:type="dcterms:W3CDTF">2024-12-04T01:47:39Z</dcterms:modified>
</cp:coreProperties>
</file>