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35"/>
  </p:notesMasterIdLst>
  <p:sldIdLst>
    <p:sldId id="256" r:id="rId2"/>
    <p:sldId id="294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2" r:id="rId18"/>
    <p:sldId id="283" r:id="rId19"/>
    <p:sldId id="284" r:id="rId20"/>
    <p:sldId id="277" r:id="rId21"/>
    <p:sldId id="278" r:id="rId22"/>
    <p:sldId id="279" r:id="rId23"/>
    <p:sldId id="280" r:id="rId24"/>
    <p:sldId id="281" r:id="rId25"/>
    <p:sldId id="291" r:id="rId26"/>
    <p:sldId id="292" r:id="rId27"/>
    <p:sldId id="293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>
        <p:scale>
          <a:sx n="100" d="100"/>
          <a:sy n="100" d="100"/>
        </p:scale>
        <p:origin x="1128" y="13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4:46:56.343" idx="1">
    <p:pos x="6472" y="1008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769F-0242-4C96-B50D-2E5106D333DB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943C6-9FC0-4469-8E61-A1E59A7EB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943C6-9FC0-4469-8E61-A1E59A7EBB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8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943C6-9FC0-4469-8E61-A1E59A7EBB8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3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미니 프로젝트 포트폴리오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UGRestaurant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김의겸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728AF-E6C5-41BD-9FA7-8503F9AF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정보 수정</a:t>
            </a:r>
            <a:r>
              <a:rPr lang="en-US" altLang="ko-KR" dirty="0"/>
              <a:t>(</a:t>
            </a:r>
            <a:r>
              <a:rPr lang="ko-KR" altLang="en-US" dirty="0"/>
              <a:t>틀린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BEB1E2-25EF-4CC7-A185-B940AF458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36441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8467B-6119-48B5-85EF-A169C0BD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정보 수정</a:t>
            </a:r>
            <a:r>
              <a:rPr lang="en-US" altLang="ko-KR" dirty="0"/>
              <a:t>(</a:t>
            </a:r>
            <a:r>
              <a:rPr lang="ko-KR" altLang="en-US" dirty="0"/>
              <a:t>틀린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2028483-0A2D-4DD3-B72A-F699FF4B2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01" y="1600200"/>
            <a:ext cx="8347597" cy="4525963"/>
          </a:xfrm>
        </p:spPr>
      </p:pic>
    </p:spTree>
    <p:extLst>
      <p:ext uri="{BB962C8B-B14F-4D97-AF65-F5344CB8AC3E}">
        <p14:creationId xmlns:p14="http://schemas.microsoft.com/office/powerpoint/2010/main" val="279432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68AF8-9F90-4735-A4C1-4EBE40E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정보 수정</a:t>
            </a:r>
            <a:r>
              <a:rPr lang="en-US" altLang="ko-KR" dirty="0"/>
              <a:t>(</a:t>
            </a:r>
            <a:r>
              <a:rPr lang="ko-KR" altLang="en-US" dirty="0"/>
              <a:t>맞는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C0EA4C4-5C3D-417B-B707-3EF105E43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89384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32C4C-F9FA-4923-82E9-47251956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정보 수정 후 회원목록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7134BB6-780C-4891-9951-FA529E163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07" y="1600200"/>
            <a:ext cx="8339586" cy="4525963"/>
          </a:xfrm>
        </p:spPr>
      </p:pic>
    </p:spTree>
    <p:extLst>
      <p:ext uri="{BB962C8B-B14F-4D97-AF65-F5344CB8AC3E}">
        <p14:creationId xmlns:p14="http://schemas.microsoft.com/office/powerpoint/2010/main" val="370222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5BC7F-4F91-4069-AB0A-2A456F24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메뉴 목록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241329-146D-4CB2-95F4-8238A7F1C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400712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7FD29-23D4-49AC-8424-5C7109F5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메뉴 목록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F74E83-6134-4BA9-A5F7-EB5793523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250039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63447-8C12-4FB6-87C9-0D326762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수정 시 관리자 로그인 화면으로 이동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21461B-2383-49F5-BD91-354B0304E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246268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6CBF5-CF98-4B7D-8AE1-464DEA7F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수정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342E04-432F-44DF-A4F4-591EF44ED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1881613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C75F-5F78-4AE6-B8EB-363BA8B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수정 화면</a:t>
            </a:r>
            <a:r>
              <a:rPr lang="en-US" altLang="ko-KR" dirty="0"/>
              <a:t>(</a:t>
            </a:r>
            <a:r>
              <a:rPr lang="ko-KR" altLang="en-US" dirty="0"/>
              <a:t>김치찌개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D9A6DF-6E4C-416A-B292-4116415C7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113471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C05C0-F230-4225-8A6D-CD7A9B05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수정 후 메뉴 목록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786B34-AA68-4CB9-AC91-23223E325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134828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C1D629-F113-493B-A566-67E0CE23AFCF}"/>
              </a:ext>
            </a:extLst>
          </p:cNvPr>
          <p:cNvSpPr/>
          <p:nvPr/>
        </p:nvSpPr>
        <p:spPr>
          <a:xfrm>
            <a:off x="10129842" y="4162426"/>
            <a:ext cx="11049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음식삭제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A04C3F-CCA4-4E34-AFA1-38BE25B89E2B}"/>
              </a:ext>
            </a:extLst>
          </p:cNvPr>
          <p:cNvSpPr/>
          <p:nvPr/>
        </p:nvSpPr>
        <p:spPr>
          <a:xfrm>
            <a:off x="5719763" y="5219701"/>
            <a:ext cx="11049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회원탈퇴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243000-6A13-4D38-9E9E-D08A0832E90A}"/>
              </a:ext>
            </a:extLst>
          </p:cNvPr>
          <p:cNvSpPr/>
          <p:nvPr/>
        </p:nvSpPr>
        <p:spPr>
          <a:xfrm>
            <a:off x="10129842" y="2857500"/>
            <a:ext cx="11049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음식주문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62FD1A-4F3B-42E7-809A-41A93ECA0405}"/>
              </a:ext>
            </a:extLst>
          </p:cNvPr>
          <p:cNvSpPr/>
          <p:nvPr/>
        </p:nvSpPr>
        <p:spPr>
          <a:xfrm>
            <a:off x="8089111" y="2867025"/>
            <a:ext cx="1223962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음식상세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760838-336A-40B6-BD06-791BF4F3419C}"/>
              </a:ext>
            </a:extLst>
          </p:cNvPr>
          <p:cNvSpPr/>
          <p:nvPr/>
        </p:nvSpPr>
        <p:spPr>
          <a:xfrm>
            <a:off x="1347787" y="5219701"/>
            <a:ext cx="119062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7DE57-C789-4487-B5D5-6021BA6CC4E7}"/>
              </a:ext>
            </a:extLst>
          </p:cNvPr>
          <p:cNvSpPr/>
          <p:nvPr/>
        </p:nvSpPr>
        <p:spPr>
          <a:xfrm>
            <a:off x="3277793" y="695325"/>
            <a:ext cx="96202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671878-4F4B-4D6A-A4D3-385CD259B696}"/>
              </a:ext>
            </a:extLst>
          </p:cNvPr>
          <p:cNvSpPr/>
          <p:nvPr/>
        </p:nvSpPr>
        <p:spPr>
          <a:xfrm>
            <a:off x="247650" y="2876550"/>
            <a:ext cx="11049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3E2E2-7767-4027-B75A-280A374FDE21}"/>
              </a:ext>
            </a:extLst>
          </p:cNvPr>
          <p:cNvSpPr/>
          <p:nvPr/>
        </p:nvSpPr>
        <p:spPr>
          <a:xfrm>
            <a:off x="1347786" y="695325"/>
            <a:ext cx="119062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E893B-BDAE-4861-9F00-9A1FDD970EA0}"/>
              </a:ext>
            </a:extLst>
          </p:cNvPr>
          <p:cNvSpPr/>
          <p:nvPr/>
        </p:nvSpPr>
        <p:spPr>
          <a:xfrm>
            <a:off x="6167442" y="2857500"/>
            <a:ext cx="110490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음식등록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FD7C5C-F6BA-4E1C-B853-9E0CE070C15C}"/>
              </a:ext>
            </a:extLst>
          </p:cNvPr>
          <p:cNvSpPr/>
          <p:nvPr/>
        </p:nvSpPr>
        <p:spPr>
          <a:xfrm>
            <a:off x="4239818" y="2876550"/>
            <a:ext cx="11049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음식수정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0A7BB5-B8F1-45E1-B2D3-0A030F12FD6F}"/>
              </a:ext>
            </a:extLst>
          </p:cNvPr>
          <p:cNvSpPr/>
          <p:nvPr/>
        </p:nvSpPr>
        <p:spPr>
          <a:xfrm>
            <a:off x="2169320" y="2876550"/>
            <a:ext cx="1104899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음식메뉴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D5467D-8FA2-46DB-BBBF-96144780F734}"/>
              </a:ext>
            </a:extLst>
          </p:cNvPr>
          <p:cNvSpPr/>
          <p:nvPr/>
        </p:nvSpPr>
        <p:spPr>
          <a:xfrm>
            <a:off x="3267076" y="5219701"/>
            <a:ext cx="16668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회원정보수정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C07E95F-1FC3-4D94-9E0E-B0A0A49EFA37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1352550" y="3276600"/>
            <a:ext cx="816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631DA1-4523-4059-9993-5037A1FC9BA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00100" y="1495425"/>
            <a:ext cx="1104899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8B7058-A14F-4246-B2FA-1B939DAABEF6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2538411" y="1095375"/>
            <a:ext cx="739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EBFF21-6588-46A5-A753-AD58BECE3EB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800100" y="3676650"/>
            <a:ext cx="1143000" cy="154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631D1FF-D7FE-4964-B909-C26B55514BE4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2538412" y="5619751"/>
            <a:ext cx="728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65A738-26ED-4F02-BBAF-AE1193381A73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4933951" y="5619751"/>
            <a:ext cx="78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0D7C005-2AF0-4F67-AE6D-78EA53F3BBD2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3274219" y="3276600"/>
            <a:ext cx="965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7E8977-3DC6-4978-AE4B-BDD7BC2C3573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5344718" y="3267075"/>
            <a:ext cx="82272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08B284E-55D3-49C4-B0CD-E049718A31C5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7272342" y="3267075"/>
            <a:ext cx="816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59BB630-2837-4E3C-8F16-CE7E52E1F35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9313073" y="3257550"/>
            <a:ext cx="816769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9B0CBB4-98DB-4788-8CDB-E8E314BA4553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10682292" y="3657600"/>
            <a:ext cx="0" cy="50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27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073E9-FE38-4987-90B0-FE58EA79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신메뉴</a:t>
            </a:r>
            <a:r>
              <a:rPr lang="ko-KR" altLang="en-US" dirty="0"/>
              <a:t> 등록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C1722D-C358-4F41-94F8-A95CBDC9F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117768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B3819-DA89-49DA-9EB9-9B5D4A50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신메뉴</a:t>
            </a:r>
            <a:r>
              <a:rPr lang="ko-KR" altLang="en-US" dirty="0"/>
              <a:t> 등록 후 메뉴 목록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5CE8F8-3E7E-4FDA-BBEB-A6B1FE543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2469284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3995F-2F37-4AD3-B07B-242FA93D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상세 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DC4322-F67D-4869-A7DA-2F2BA8109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81082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7095A-6FB3-487E-9BF4-D13B44E3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주문 버튼 눌렀을 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AD3B3C-20F5-4600-9C25-203809D72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57935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454E5-FEE7-4C32-AAC8-32B7150D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후 장바구니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1BB992-4300-4798-B985-175CFB583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3954630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54BD3-1260-4D3E-BF95-4A6C6C9C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주문하기 누른 후 정보 입력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A3FFFA1-EFE1-4807-91EA-8A7F8E970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2948233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4564C-936F-4B45-98ED-D340D0F5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입력 </a:t>
            </a:r>
            <a:r>
              <a:rPr lang="ko-KR" altLang="en-US" dirty="0" err="1"/>
              <a:t>하고나면</a:t>
            </a:r>
            <a:r>
              <a:rPr lang="ko-KR" altLang="en-US" dirty="0"/>
              <a:t> 영수증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20ACA3E-9567-40BF-AFAD-25E2ECD21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265146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9EBF2-1731-400A-A5E1-F375E2A0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완료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1D4328C-DE53-4272-B463-F17575CFA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4060580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69D92-F932-4B86-907F-7C002131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삭제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F22194-2F1A-49FC-AFEE-261BC2F3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2534436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47ED0-3003-444D-9C37-F6B0D949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 버튼 눌렀을 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B8C4D2-DB64-4CBC-98F6-D607378CC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327604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D1ACD-D18E-4B54-BB86-84BA8D06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7CF31C-C174-41FA-9D1E-9CC23A503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01" y="1600200"/>
            <a:ext cx="8347597" cy="4525963"/>
          </a:xfrm>
        </p:spPr>
      </p:pic>
    </p:spTree>
    <p:extLst>
      <p:ext uri="{BB962C8B-B14F-4D97-AF65-F5344CB8AC3E}">
        <p14:creationId xmlns:p14="http://schemas.microsoft.com/office/powerpoint/2010/main" val="1568733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8B882-2DC7-4976-B1D0-AB1FFE31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삭제 후 전체 메뉴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8F6A02-E6FD-4165-AA64-6CE1A1F91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2373735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E80D-4292-4D9F-BFFE-096430BB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탈퇴</a:t>
            </a:r>
            <a:r>
              <a:rPr lang="en-US" altLang="ko-KR" dirty="0"/>
              <a:t>(</a:t>
            </a:r>
            <a:r>
              <a:rPr lang="ko-KR" altLang="en-US" dirty="0"/>
              <a:t>잘못된 정보 입력 했을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D7697F-F227-4741-9584-86CDEC7EF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4121086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ED505-0999-4F84-BEA6-4DC1BB6E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탈퇴 되었을 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33D0A9-7728-4A3D-AA82-8E51DA7EA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1870556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B419A-27D3-40B4-882F-99357AA2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삭제 후 회원 목록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44F87F-CECE-4D25-B403-5E850B1BD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341592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378B6-A888-4B98-BB06-506162C8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BF7583-8621-4FEC-BB25-926F29186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700443"/>
            <a:ext cx="10693139" cy="4525963"/>
          </a:xfrm>
        </p:spPr>
      </p:pic>
    </p:spTree>
    <p:extLst>
      <p:ext uri="{BB962C8B-B14F-4D97-AF65-F5344CB8AC3E}">
        <p14:creationId xmlns:p14="http://schemas.microsoft.com/office/powerpoint/2010/main" val="396181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FDEE-A2D9-4E2F-AAA6-4BE19F8C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완료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0B31B7-055C-4C85-83B6-682757C8A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5111685"/>
          </a:xfrm>
        </p:spPr>
      </p:pic>
    </p:spTree>
    <p:extLst>
      <p:ext uri="{BB962C8B-B14F-4D97-AF65-F5344CB8AC3E}">
        <p14:creationId xmlns:p14="http://schemas.microsoft.com/office/powerpoint/2010/main" val="12517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60283-ED33-4271-A57F-1620C0F5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8E2E5A-E972-437E-87E5-BEB16C923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67" y="1600200"/>
            <a:ext cx="8363665" cy="4525963"/>
          </a:xfrm>
        </p:spPr>
      </p:pic>
    </p:spTree>
    <p:extLst>
      <p:ext uri="{BB962C8B-B14F-4D97-AF65-F5344CB8AC3E}">
        <p14:creationId xmlns:p14="http://schemas.microsoft.com/office/powerpoint/2010/main" val="298176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E10AC-8899-4063-BEA4-9750B3E0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실패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A5F039-5F77-4D79-9001-B9BCD4C39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01" y="1600200"/>
            <a:ext cx="8347597" cy="4525963"/>
          </a:xfrm>
        </p:spPr>
      </p:pic>
    </p:spTree>
    <p:extLst>
      <p:ext uri="{BB962C8B-B14F-4D97-AF65-F5344CB8AC3E}">
        <p14:creationId xmlns:p14="http://schemas.microsoft.com/office/powerpoint/2010/main" val="261797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0850B-AEAA-423D-B697-2DA543C7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성공 시 메인 화면으로 이동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7999D6-6218-4512-9D44-956CBC222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88" y="1600200"/>
            <a:ext cx="8355624" cy="4525963"/>
          </a:xfrm>
        </p:spPr>
      </p:pic>
    </p:spTree>
    <p:extLst>
      <p:ext uri="{BB962C8B-B14F-4D97-AF65-F5344CB8AC3E}">
        <p14:creationId xmlns:p14="http://schemas.microsoft.com/office/powerpoint/2010/main" val="159183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27BE5-FF36-42EF-8D1E-A693526D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목록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2E20173-445A-484A-A23B-560A152DD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01" y="1600200"/>
            <a:ext cx="8347597" cy="4525963"/>
          </a:xfrm>
        </p:spPr>
      </p:pic>
    </p:spTree>
    <p:extLst>
      <p:ext uri="{BB962C8B-B14F-4D97-AF65-F5344CB8AC3E}">
        <p14:creationId xmlns:p14="http://schemas.microsoft.com/office/powerpoint/2010/main" val="1590241769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153</Words>
  <Application>Microsoft Office PowerPoint</Application>
  <PresentationFormat>와이드스크린</PresentationFormat>
  <Paragraphs>48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Calibri</vt:lpstr>
      <vt:lpstr>한컴오피스</vt:lpstr>
      <vt:lpstr>미니 프로젝트 포트폴리오</vt:lpstr>
      <vt:lpstr>PowerPoint 프레젠테이션</vt:lpstr>
      <vt:lpstr>메인 화면</vt:lpstr>
      <vt:lpstr>회원가입 화면</vt:lpstr>
      <vt:lpstr>회원가입 완료</vt:lpstr>
      <vt:lpstr>로그인 화면</vt:lpstr>
      <vt:lpstr>로그인 실패</vt:lpstr>
      <vt:lpstr>로그인 성공 시 메인 화면으로 이동</vt:lpstr>
      <vt:lpstr>회원 목록</vt:lpstr>
      <vt:lpstr>회원 정보 수정(틀린 정보)</vt:lpstr>
      <vt:lpstr>회원 정보 수정(틀린 정보)</vt:lpstr>
      <vt:lpstr>회원 정보 수정(맞는 예시)</vt:lpstr>
      <vt:lpstr>회원 정보 수정 후 회원목록</vt:lpstr>
      <vt:lpstr>음식 메뉴 목록1</vt:lpstr>
      <vt:lpstr>음식 메뉴 목록1</vt:lpstr>
      <vt:lpstr>메뉴 수정 시 관리자 로그인 화면으로 이동</vt:lpstr>
      <vt:lpstr>음식 수정 화면</vt:lpstr>
      <vt:lpstr>음식 수정 화면(김치찌개)</vt:lpstr>
      <vt:lpstr>음식 수정 후 메뉴 목록</vt:lpstr>
      <vt:lpstr>신메뉴 등록</vt:lpstr>
      <vt:lpstr>신메뉴 등록 후 메뉴 목록</vt:lpstr>
      <vt:lpstr>음식 상세 정보</vt:lpstr>
      <vt:lpstr>음식 주문 버튼 눌렀을 때</vt:lpstr>
      <vt:lpstr>주문 후 장바구니</vt:lpstr>
      <vt:lpstr>주문하기 누른 후 정보 입력</vt:lpstr>
      <vt:lpstr>정보 입력 하고나면 영수증 출력된다.</vt:lpstr>
      <vt:lpstr>주문 완료</vt:lpstr>
      <vt:lpstr>음식 삭제 화면</vt:lpstr>
      <vt:lpstr>삭제 버튼 눌렀을 때</vt:lpstr>
      <vt:lpstr>음식 삭제 후 전체 메뉴</vt:lpstr>
      <vt:lpstr>회원 탈퇴(잘못된 정보 입력 했을 때)</vt:lpstr>
      <vt:lpstr>회원 탈퇴 되었을 때</vt:lpstr>
      <vt:lpstr>회원 삭제 후 회원 목록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프로젝트 포트폴리오</dc:title>
  <dc:creator>Administrator</dc:creator>
  <cp:lastModifiedBy>user</cp:lastModifiedBy>
  <cp:revision>12</cp:revision>
  <dcterms:created xsi:type="dcterms:W3CDTF">2024-01-05T01:47:28Z</dcterms:created>
  <dcterms:modified xsi:type="dcterms:W3CDTF">2024-06-11T06:27:46Z</dcterms:modified>
  <cp:version>1100.0100.01</cp:version>
</cp:coreProperties>
</file>