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AC8F8-A38E-4093-B010-E59D2918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FFF121-D812-4320-B3D9-65BAD943F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F8ECD-9979-4AAE-82A8-F7FAA804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71A63-67FD-4112-8E52-75082DA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5E6B-62CB-4D72-98F7-A9C711E5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5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AB78A-20CF-44B6-BB99-E29324BE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B20B75-68C5-42C1-9520-92FE700E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7C2323-8626-4D07-AB4C-E7658DE4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9AE4-61CB-4C5B-83E2-4F04B96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A63A4-D9E4-4BC7-9911-94DCE891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2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FE2016-A2D7-4D72-A806-43D4541AF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F42D4-F5B4-4FC8-8F54-A809BC6B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61BF8-34C5-4369-AE38-E95C826E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89E23-FBAE-40C7-A7D3-2133289D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7E56B-4CC1-403C-ADAF-F0CFE85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E5279-E45C-4BA5-81B0-E3B7BC06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9DE16-7A4E-403A-931E-8878DE37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09812-BF70-44A6-B12D-D39FC064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058B4-9092-4BA8-B37F-5FD1FF5F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AB230-99EE-4E06-9E5B-3220FBCA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4FDEE-8F4C-4C9D-B1EE-3A7FA8B6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B5424-7D0F-44AC-9CF0-7C1110205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90E6A-1800-4E31-B837-585DF25B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B1BAB3-72ED-4038-94EE-8BD76C4B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0D09F-FC6D-470D-BE37-7621D21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67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C51B1-1FF8-4671-9C21-2675F4A9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F8F6A-A8A9-4D87-AB9E-D4E58BE90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0E87-BA41-4219-8CA6-1434273D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2CEB64-5CA2-4462-92C1-E394B5EC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B53D9-5C60-4589-81BB-D04AFEB4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EC3CC-F05B-4912-A582-EDC8E6D1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87902-FCDB-4CD3-B9B1-2C1AC07D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34363-1E44-4324-B216-BB9DC442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0B83EC-3578-4B86-A30B-BF62D5F4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901714-23FB-4D60-A689-C0380310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0F3E5-7767-4105-B36B-799A1514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0839AF-4151-4A7E-A9DD-FD26ACAF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CC6A56-FC04-496E-B6B5-396B5008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0C8B6A-1EAA-48A9-88FA-677EF054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36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EFDE6-021B-441E-9E3A-9C0033D5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2182CF-C63E-46F2-993B-E52BE334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0AE7DA-C6F0-4BBC-B385-F1E16E05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8B898-EE01-4776-BBC7-89E654AC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9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0D34D3-E51A-492A-AA34-638E707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8A094D-EB5E-4175-A471-C0DDDE73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AF035-7D9B-431E-8B2A-3AC3795F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2B6EE-CE63-4CAB-B1B2-D0289D51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A5BA0-EA85-4667-8E32-5BFDE066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0E9B17-29A7-4FFD-AF48-0B14158B9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F3D420-58FC-4A24-89CE-62C0CF41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D145B-96AD-4884-B5BF-73A6D030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F5892D-ED71-40C5-80F7-31C6F84F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3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D3B70-E561-401A-B182-1894FFFA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59874-2B55-44BF-96AA-1A0E757BE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DB3BF6-5D99-4BD4-8000-F571CCE4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27AADD-DBD0-422D-9914-C3F546A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C1FFF-8481-4957-B0C3-55DF2D4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F3AAE9-158C-4CAD-AD35-5AC9C542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8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95D6-2660-4E9D-8659-74114FB8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33EB6C-A284-403C-8152-BD8BD198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F548D-F31E-4A23-B3CB-F2C7C8A21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BD14-058F-4005-941B-6B27B8EE498D}" type="datetimeFigureOut">
              <a:rPr lang="de-DE" smtClean="0"/>
              <a:t>12.10.2019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15337-D064-48D3-AE4B-9A7E0B17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F2BCF-2E4C-4B16-BD58-1B907A91B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CCB-D17B-4A7F-9FC4-ED5657E5A5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6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5F8C-2A1B-4555-8DE9-E2CA72B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#title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AE09DF-FFC3-4236-873B-265CF8F90C81}"/>
              </a:ext>
            </a:extLst>
          </p:cNvPr>
          <p:cNvSpPr txBox="1"/>
          <p:nvPr/>
        </p:nvSpPr>
        <p:spPr>
          <a:xfrm>
            <a:off x="5592819" y="1581631"/>
            <a:ext cx="2158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#</a:t>
            </a:r>
            <a:r>
              <a:rPr lang="de-DE" sz="4000" b="1" dirty="0" err="1"/>
              <a:t>location</a:t>
            </a:r>
            <a:endParaRPr lang="de-DE" sz="4000" b="1" dirty="0"/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31357E00-5628-4942-A4D5-69B0AFB84A28}"/>
              </a:ext>
            </a:extLst>
          </p:cNvPr>
          <p:cNvSpPr txBox="1"/>
          <p:nvPr/>
        </p:nvSpPr>
        <p:spPr>
          <a:xfrm>
            <a:off x="5592819" y="2356629"/>
            <a:ext cx="78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#date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6394FF0F-7F85-42F7-ACC0-11179DE0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65297" cy="3865297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4BA4CD0-91DA-45D9-9369-3383303B44D4}"/>
              </a:ext>
            </a:extLst>
          </p:cNvPr>
          <p:cNvGraphicFramePr>
            <a:graphicFrameLocks noGrp="1"/>
          </p:cNvGraphicFramePr>
          <p:nvPr/>
        </p:nvGraphicFramePr>
        <p:xfrm>
          <a:off x="5592819" y="3422680"/>
          <a:ext cx="5262536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31268">
                  <a:extLst>
                    <a:ext uri="{9D8B030D-6E8A-4147-A177-3AD203B41FA5}">
                      <a16:colId xmlns:a16="http://schemas.microsoft.com/office/drawing/2014/main" val="4075932202"/>
                    </a:ext>
                  </a:extLst>
                </a:gridCol>
                <a:gridCol w="2631268">
                  <a:extLst>
                    <a:ext uri="{9D8B030D-6E8A-4147-A177-3AD203B41FA5}">
                      <a16:colId xmlns:a16="http://schemas.microsoft.com/office/drawing/2014/main" val="33127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Attendees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2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Waiting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42664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50D58A5E-79D9-49F4-A0EC-4C4724CFFBEF}"/>
              </a:ext>
            </a:extLst>
          </p:cNvPr>
          <p:cNvSpPr/>
          <p:nvPr/>
        </p:nvSpPr>
        <p:spPr>
          <a:xfrm>
            <a:off x="5592819" y="3422680"/>
            <a:ext cx="5262536" cy="2133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</a:t>
            </a:r>
            <a:r>
              <a:rPr lang="de-DE" sz="3200" dirty="0" err="1">
                <a:solidFill>
                  <a:schemeClr val="tx1"/>
                </a:solidFill>
              </a:rPr>
              <a:t>table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990116-9F2C-4FF3-8E49-60F23BCAC2CA}"/>
              </a:ext>
            </a:extLst>
          </p:cNvPr>
          <p:cNvSpPr/>
          <p:nvPr/>
        </p:nvSpPr>
        <p:spPr>
          <a:xfrm>
            <a:off x="833464" y="1690688"/>
            <a:ext cx="3865297" cy="386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#logo</a:t>
            </a:r>
          </a:p>
        </p:txBody>
      </p:sp>
    </p:spTree>
    <p:extLst>
      <p:ext uri="{BB962C8B-B14F-4D97-AF65-F5344CB8AC3E}">
        <p14:creationId xmlns:p14="http://schemas.microsoft.com/office/powerpoint/2010/main" val="103842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#title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7</cp:revision>
  <dcterms:created xsi:type="dcterms:W3CDTF">2019-10-09T10:15:54Z</dcterms:created>
  <dcterms:modified xsi:type="dcterms:W3CDTF">2019-10-12T09:01:57Z</dcterms:modified>
</cp:coreProperties>
</file>