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7" r:id="rId22"/>
    <p:sldId id="276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937-725B-435A-B6B3-567EDE3D0C3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1645-D278-454C-B4BD-4C4A03A16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0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4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3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3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5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20C5F-A29F-492B-9876-0FC038F9540A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AFE6-733E-4BFA-B39F-B8F4D9605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0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마비노기 영웅전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전투 시스템 </a:t>
            </a:r>
            <a:r>
              <a:rPr lang="ko-KR" altLang="en-US" dirty="0" err="1" smtClean="0"/>
              <a:t>역기획서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게플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2A </a:t>
            </a:r>
          </a:p>
          <a:p>
            <a:r>
              <a:rPr lang="en-US" altLang="ko-KR" dirty="0" smtClean="0"/>
              <a:t>16032020</a:t>
            </a:r>
          </a:p>
          <a:p>
            <a:r>
              <a:rPr lang="ko-KR" altLang="en-US" dirty="0" err="1" smtClean="0"/>
              <a:t>김웅원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4035287" y="1690688"/>
            <a:ext cx="1623391" cy="563217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4035287" y="3325434"/>
            <a:ext cx="1623391" cy="6096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유저가 공격 가능 한 상태인가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4035286" y="2520364"/>
            <a:ext cx="1623391" cy="48370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공격시도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4035285" y="4173573"/>
            <a:ext cx="1623391" cy="6096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몬스터가 현재 공격 가능한 상태인가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순서도: 판단 11"/>
          <p:cNvSpPr/>
          <p:nvPr/>
        </p:nvSpPr>
        <p:spPr>
          <a:xfrm>
            <a:off x="4035284" y="5021712"/>
            <a:ext cx="1623391" cy="6096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플레이어의 방식으로 공격할 수 있는가</a:t>
            </a:r>
            <a:r>
              <a:rPr lang="en-US" altLang="ko-KR" sz="9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6334538" y="4236520"/>
            <a:ext cx="1623391" cy="48370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플레이어 피격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4035284" y="5869851"/>
            <a:ext cx="1623391" cy="563217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공격 성공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5" idx="2"/>
            <a:endCxn id="9" idx="0"/>
          </p:cNvCxnSpPr>
          <p:nvPr/>
        </p:nvCxnSpPr>
        <p:spPr>
          <a:xfrm flipH="1">
            <a:off x="4846982" y="2253905"/>
            <a:ext cx="1" cy="26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2"/>
            <a:endCxn id="8" idx="0"/>
          </p:cNvCxnSpPr>
          <p:nvPr/>
        </p:nvCxnSpPr>
        <p:spPr>
          <a:xfrm>
            <a:off x="4846982" y="3004069"/>
            <a:ext cx="1" cy="3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0" idx="0"/>
          </p:cNvCxnSpPr>
          <p:nvPr/>
        </p:nvCxnSpPr>
        <p:spPr>
          <a:xfrm flipH="1">
            <a:off x="4846981" y="3935034"/>
            <a:ext cx="2" cy="23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2"/>
            <a:endCxn id="12" idx="0"/>
          </p:cNvCxnSpPr>
          <p:nvPr/>
        </p:nvCxnSpPr>
        <p:spPr>
          <a:xfrm flipH="1">
            <a:off x="4846980" y="4783173"/>
            <a:ext cx="1" cy="23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2"/>
            <a:endCxn id="15" idx="0"/>
          </p:cNvCxnSpPr>
          <p:nvPr/>
        </p:nvCxnSpPr>
        <p:spPr>
          <a:xfrm>
            <a:off x="4846980" y="5631312"/>
            <a:ext cx="0" cy="23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3"/>
            <a:endCxn id="14" idx="1"/>
          </p:cNvCxnSpPr>
          <p:nvPr/>
        </p:nvCxnSpPr>
        <p:spPr>
          <a:xfrm>
            <a:off x="5658676" y="4478373"/>
            <a:ext cx="675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8" idx="3"/>
            <a:endCxn id="14" idx="0"/>
          </p:cNvCxnSpPr>
          <p:nvPr/>
        </p:nvCxnSpPr>
        <p:spPr>
          <a:xfrm>
            <a:off x="5658678" y="3630234"/>
            <a:ext cx="1487556" cy="6062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2" idx="3"/>
            <a:endCxn id="14" idx="2"/>
          </p:cNvCxnSpPr>
          <p:nvPr/>
        </p:nvCxnSpPr>
        <p:spPr>
          <a:xfrm flipV="1">
            <a:off x="5658675" y="4720225"/>
            <a:ext cx="1487559" cy="6062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4" idx="3"/>
            <a:endCxn id="9" idx="3"/>
          </p:cNvCxnSpPr>
          <p:nvPr/>
        </p:nvCxnSpPr>
        <p:spPr>
          <a:xfrm flipH="1" flipV="1">
            <a:off x="5658677" y="2762217"/>
            <a:ext cx="2299252" cy="1716156"/>
          </a:xfrm>
          <a:prstGeom prst="bentConnector3">
            <a:avLst>
              <a:gd name="adj1" fmla="val -9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3971" y="3920125"/>
            <a:ext cx="503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</a:t>
            </a:r>
            <a:endParaRPr lang="en-US" altLang="ko-KR" sz="9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800597" y="4769921"/>
            <a:ext cx="503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</a:t>
            </a:r>
            <a:endParaRPr lang="en-US" altLang="ko-KR" sz="9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800597" y="5619717"/>
            <a:ext cx="503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</a:t>
            </a:r>
            <a:endParaRPr lang="en-US" altLang="ko-KR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701747" y="4462349"/>
            <a:ext cx="58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아니오</a:t>
            </a:r>
            <a:endParaRPr lang="en-US" altLang="ko-KR" sz="9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701747" y="3605605"/>
            <a:ext cx="58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아니오</a:t>
            </a:r>
            <a:endParaRPr lang="en-US" altLang="ko-KR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701747" y="5309626"/>
            <a:ext cx="58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아니오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983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전투 개시와 종료 시점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전투 개시 시점</a:t>
            </a:r>
            <a:endParaRPr lang="en-US" altLang="ko-KR" dirty="0" smtClean="0"/>
          </a:p>
          <a:p>
            <a:pPr marL="971550" lvl="1" indent="-514350">
              <a:buAutoNum type="arabicParenBoth"/>
            </a:pPr>
            <a:r>
              <a:rPr lang="ko-KR" altLang="en-US" dirty="0" err="1" smtClean="0"/>
              <a:t>공격당사자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몬스터</a:t>
            </a:r>
            <a:endParaRPr lang="en-US" altLang="ko-KR" dirty="0" smtClean="0"/>
          </a:p>
          <a:p>
            <a:pPr marL="971550" lvl="1" indent="-514350">
              <a:buAutoNum type="arabicParenBoth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전투 종료 시점</a:t>
            </a:r>
            <a:endParaRPr lang="en-US" altLang="ko-KR" dirty="0" smtClean="0"/>
          </a:p>
          <a:p>
            <a:pPr marL="971550" lvl="1" indent="-514350">
              <a:buAutoNum type="arabicParenBoth"/>
            </a:pPr>
            <a:r>
              <a:rPr lang="ko-KR" altLang="en-US" dirty="0" smtClean="0"/>
              <a:t>유저가 승리한 경우</a:t>
            </a:r>
            <a:endParaRPr lang="en-US" altLang="ko-KR" dirty="0" smtClean="0"/>
          </a:p>
          <a:p>
            <a:pPr marL="971550" lvl="1" indent="-514350">
              <a:buAutoNum type="arabicParenBoth"/>
            </a:pPr>
            <a:r>
              <a:rPr lang="ko-KR" altLang="en-US" dirty="0" smtClean="0"/>
              <a:t>유저가 패배한 경우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9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전투 개시 시점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arenBoth"/>
            </a:pPr>
            <a:r>
              <a:rPr lang="ko-KR" altLang="en-US" dirty="0" smtClean="0"/>
              <a:t>공격 당사자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몬스터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몬스터가 플레이어를 인지 했을 경우 전투가 시작된것으로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이경우 던전에 맞는 배경음악이 깔리며 이전 </a:t>
            </a:r>
            <a:r>
              <a:rPr lang="ko-KR" altLang="en-US" dirty="0" err="1" smtClean="0"/>
              <a:t>맵이나</a:t>
            </a:r>
            <a:r>
              <a:rPr lang="ko-KR" altLang="en-US" dirty="0" smtClean="0"/>
              <a:t> 다음 </a:t>
            </a:r>
            <a:r>
              <a:rPr lang="ko-KR" altLang="en-US" dirty="0" err="1" smtClean="0"/>
              <a:t>맵으로의</a:t>
            </a:r>
            <a:r>
              <a:rPr lang="ko-KR" altLang="en-US" dirty="0" smtClean="0"/>
              <a:t> 이동이 제한될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02" y="3702585"/>
            <a:ext cx="2878015" cy="26093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80" y="3702585"/>
            <a:ext cx="2795878" cy="26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전투 종료 시점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3046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유저가 승리한 경우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보스몬스터의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ko-KR" altLang="en-US" dirty="0" smtClean="0"/>
              <a:t>되었을 경우 전투가 종료된다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이경우 </a:t>
            </a:r>
            <a:r>
              <a:rPr lang="ko-KR" altLang="en-US" dirty="0" smtClean="0"/>
              <a:t>전투가 성공적으로 </a:t>
            </a:r>
            <a:r>
              <a:rPr lang="ko-KR" altLang="en-US" dirty="0" err="1" smtClean="0"/>
              <a:t>마쳤을경우</a:t>
            </a:r>
            <a:r>
              <a:rPr lang="ko-KR" altLang="en-US" dirty="0" smtClean="0"/>
              <a:t> 전투 진행 성공으로 판단한다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전투 진행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던전의 전투 성공 </a:t>
            </a:r>
            <a:r>
              <a:rPr lang="ko-KR" altLang="en-US" dirty="0" smtClean="0"/>
              <a:t>보상 </a:t>
            </a:r>
            <a:r>
              <a:rPr lang="ko-KR" altLang="en-US" dirty="0" smtClean="0"/>
              <a:t>화면이 나오고 플레이어에게 경험치 및 골드를 지급한다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62" y="1825625"/>
            <a:ext cx="4185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전투 종료 시점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8356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유저가 패배한 경우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플레이어들의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ko-KR" altLang="en-US" dirty="0" err="1" smtClean="0"/>
              <a:t>되었을때</a:t>
            </a:r>
            <a:r>
              <a:rPr lang="ko-KR" altLang="en-US" dirty="0" smtClean="0"/>
              <a:t> 전투가 종료 되었다고 판단하며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더이상 부활 할 수 있는 방법이 없는 경우 전투의 진행을 실패했다고 판단한다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전투 진행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던전의 전투 실패 보상 화면이 나오고 플레이어는 몬스터 처치로 인한 경험치 보상만 받는다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69" y="1825625"/>
            <a:ext cx="42320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경험치 획득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경험치의 획득과 분배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획득 조건</a:t>
            </a:r>
            <a:r>
              <a:rPr lang="en-US" altLang="ko-KR" dirty="0" smtClean="0"/>
              <a:t>	(2) </a:t>
            </a:r>
            <a:r>
              <a:rPr lang="ko-KR" altLang="en-US" dirty="0" smtClean="0"/>
              <a:t>획득 시점</a:t>
            </a:r>
            <a:r>
              <a:rPr lang="en-US" altLang="ko-KR" dirty="0" smtClean="0"/>
              <a:t>		(3) </a:t>
            </a:r>
            <a:r>
              <a:rPr lang="ko-KR" altLang="en-US" dirty="0" smtClean="0"/>
              <a:t>획득 방식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경험치 보정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AutoNum type="arabicParenBoth"/>
            </a:pPr>
            <a:r>
              <a:rPr lang="ko-KR" altLang="en-US" dirty="0" smtClean="0"/>
              <a:t>피로도 시스템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AutoNum type="arabicParenBoth"/>
            </a:pPr>
            <a:endParaRPr lang="en-US" altLang="ko-KR" dirty="0"/>
          </a:p>
          <a:p>
            <a:r>
              <a:rPr lang="ko-KR" altLang="en-US" sz="1600" dirty="0" smtClean="0"/>
              <a:t>완수 경험치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던전마다</a:t>
            </a:r>
            <a:r>
              <a:rPr lang="ko-KR" altLang="en-US" sz="1600" dirty="0" smtClean="0"/>
              <a:t> 설정된 경험치</a:t>
            </a:r>
            <a:endParaRPr lang="en-US" altLang="ko-KR" sz="1600" dirty="0" smtClean="0"/>
          </a:p>
          <a:p>
            <a:r>
              <a:rPr lang="ko-KR" altLang="en-US" sz="1600" dirty="0" smtClean="0"/>
              <a:t>전투 경험치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몬스터 처치 경험치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각종 보너스 경험치를 총칭</a:t>
            </a:r>
            <a:endParaRPr lang="en-US" altLang="ko-KR" sz="1600" dirty="0" smtClean="0"/>
          </a:p>
          <a:p>
            <a:pPr marL="914400" lvl="1" indent="-457200">
              <a:buAutoNum type="arabicParenBoth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52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경험치의 획득과 분배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 smtClean="0"/>
              <a:t>획득 조건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유저가 일반 몬스터를 사냥한 경우 파티 모두에게 동일하게            몬스터 처치 경험치를 지급한다</a:t>
            </a:r>
            <a:r>
              <a:rPr lang="en-US" altLang="ko-KR" dirty="0" smtClean="0"/>
              <a:t>.  (</a:t>
            </a:r>
            <a:r>
              <a:rPr lang="ko-KR" altLang="en-US" dirty="0" smtClean="0"/>
              <a:t>몬스터 처치 경험치의 경우 미미한 수준이기 때문에 모두에게 지급한다</a:t>
            </a:r>
            <a:r>
              <a:rPr lang="en-US" altLang="ko-KR" dirty="0" smtClean="0"/>
              <a:t>.)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던전클리어시</a:t>
            </a:r>
            <a:r>
              <a:rPr lang="ko-KR" altLang="en-US" dirty="0" smtClean="0"/>
              <a:t> 입장 전에 설정한 기사의 맹세에 따라 추가 완수 경험치를 지급한다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일반 몬스터를 잡지 않은 경우라도 던전이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됬을경우</a:t>
            </a:r>
            <a:r>
              <a:rPr lang="ko-KR" altLang="en-US" dirty="0" smtClean="0"/>
              <a:t> 해당 던전에 설정된 완수 경험치는 유저 모두 동일하게 지급한다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던전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전투 경험치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몬스터 처치 경험치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지급한다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획득 시점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경험치 획득 시점은 플레이어 </a:t>
            </a:r>
            <a:r>
              <a:rPr lang="ko-KR" altLang="en-US" dirty="0" err="1" smtClean="0"/>
              <a:t>사망여부에</a:t>
            </a:r>
            <a:r>
              <a:rPr lang="ko-KR" altLang="en-US" dirty="0" smtClean="0"/>
              <a:t> 관계없이 던전을 완수한 경우라면 완수 경험치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전투 경험치 모두 정상적으로 지급한다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28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경험치의 획득과 분배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획득 방식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dirty="0" smtClean="0"/>
              <a:t>솔로 플레이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던전을 혼자서 플레이 하는 경우 완수 경험치와 전투 경험치를 지급한다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 smtClean="0"/>
              <a:t>파티 플레이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던전을 </a:t>
            </a:r>
            <a:r>
              <a:rPr lang="ko-KR" altLang="en-US" dirty="0" err="1" smtClean="0"/>
              <a:t>여러명이서</a:t>
            </a:r>
            <a:r>
              <a:rPr lang="ko-KR" altLang="en-US" dirty="0" smtClean="0"/>
              <a:t> 플레이 하는 경우를 파티플레이라고 정의한다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몇명이서</a:t>
            </a:r>
            <a:r>
              <a:rPr lang="ko-KR" altLang="en-US" dirty="0" smtClean="0"/>
              <a:t> 플레이 하던 던전을 클리어하면 정해진 완수경험치를 유저 각각 지급한다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따라서 파티플레이시 유저 </a:t>
            </a:r>
            <a:r>
              <a:rPr lang="en-US" altLang="ko-KR" dirty="0" smtClean="0"/>
              <a:t>n</a:t>
            </a:r>
            <a:r>
              <a:rPr lang="ko-KR" altLang="en-US" dirty="0" smtClean="0"/>
              <a:t>명이라면 완수경험치는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배가 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74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경험치 보정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 smtClean="0"/>
              <a:t>피로도 시스템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피로도에 따라 경험치가 추가되는 방식의 시스템을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기본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가 주어지며 남은 피로도가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이하 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다음날 아침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시에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로 충전된다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이상일 경우 전날의 잔여 피로도의 </a:t>
            </a:r>
            <a:r>
              <a:rPr lang="en-US" altLang="ko-KR" dirty="0" smtClean="0"/>
              <a:t>20%</a:t>
            </a:r>
            <a:r>
              <a:rPr lang="ko-KR" altLang="en-US" dirty="0" err="1" smtClean="0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보너스 피로도로 지급한다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피로도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이하의 경우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전투 경험치 보너스가 없고 </a:t>
            </a:r>
            <a:r>
              <a:rPr lang="en-US" altLang="ko-KR" dirty="0" smtClean="0"/>
              <a:t>40% </a:t>
            </a:r>
            <a:r>
              <a:rPr lang="ko-KR" altLang="en-US" dirty="0" smtClean="0"/>
              <a:t>이하가 된다면 공격속도 추가 보너스를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경험치 보너스는 여전히 없다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피로도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이상의 경우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보너스 피로도가 존재하는 경우로 전투 경험치 추가 </a:t>
            </a:r>
            <a:r>
              <a:rPr lang="en-US" altLang="ko-KR" dirty="0" smtClean="0"/>
              <a:t>25%</a:t>
            </a:r>
            <a:r>
              <a:rPr lang="ko-KR" altLang="en-US" dirty="0" smtClean="0"/>
              <a:t>의 보너스를 받는다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피로도는 기본적으로 출항하는 시점에 소모되며 마지막 피로도의 </a:t>
            </a:r>
            <a:r>
              <a:rPr lang="ko-KR" altLang="en-US" dirty="0" err="1" smtClean="0"/>
              <a:t>소모시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이하라도 </a:t>
            </a:r>
            <a:r>
              <a:rPr lang="en-US" altLang="ko-KR" dirty="0" smtClean="0"/>
              <a:t>1%</a:t>
            </a:r>
            <a:r>
              <a:rPr lang="ko-KR" altLang="en-US" dirty="0" smtClean="0"/>
              <a:t>라도 남아있다면 정상적인 보상을 지급한다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전투 및 레이드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회당 기본적으로 피로도 </a:t>
            </a:r>
            <a:r>
              <a:rPr lang="en-US" altLang="ko-KR" dirty="0" smtClean="0"/>
              <a:t>10%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소비하며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시즌 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특정 던전의 경우 각각 </a:t>
            </a:r>
            <a:r>
              <a:rPr lang="en-US" altLang="ko-KR" dirty="0" smtClean="0"/>
              <a:t>24% 16%</a:t>
            </a:r>
            <a:r>
              <a:rPr lang="ko-KR" altLang="en-US" dirty="0" smtClean="0"/>
              <a:t>의 피로도를 소비한다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64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돈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아이템 획득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돈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아이템 획득 조건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돈 획득 조건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아이템 획득 조건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획득 시점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돈 획득 시점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아이템 획득 시점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획득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솔로 플레이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파티 플레이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49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시작하기 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게임의 특성상 모든 공격이 </a:t>
            </a:r>
            <a:r>
              <a:rPr lang="ko-KR" altLang="en-US" dirty="0" err="1" smtClean="0"/>
              <a:t>논타겟팅의</a:t>
            </a:r>
            <a:r>
              <a:rPr lang="ko-KR" altLang="en-US" dirty="0" smtClean="0"/>
              <a:t> 공격방식을 가집니다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게임의 특성상 보스 몬스터와의 대결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메인입니다</a:t>
            </a:r>
            <a:r>
              <a:rPr lang="en-US" altLang="ko-KR" dirty="0" smtClean="0"/>
              <a:t>.		</a:t>
            </a:r>
            <a:r>
              <a:rPr lang="ko-KR" altLang="en-US" dirty="0" smtClean="0"/>
              <a:t> 일반 몬스터는 그저 들러리에 불과합니다</a:t>
            </a:r>
            <a:r>
              <a:rPr lang="en-US" altLang="ko-KR" dirty="0" smtClean="0"/>
              <a:t>. 			        </a:t>
            </a:r>
            <a:r>
              <a:rPr lang="ko-KR" altLang="en-US" dirty="0" smtClean="0"/>
              <a:t>따라서 모든 공식과 </a:t>
            </a:r>
            <a:r>
              <a:rPr lang="ko-KR" altLang="en-US" dirty="0" err="1" smtClean="0"/>
              <a:t>방어력등은</a:t>
            </a:r>
            <a:r>
              <a:rPr lang="ko-KR" altLang="en-US" dirty="0" smtClean="0"/>
              <a:t> 보스몬스터를 기준으로 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게임의 시스템상 보스 몬스터의 방어력은 정해져서 나옵니다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따라서 방어력 공식이 존재하지 않습니다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또한 </a:t>
            </a:r>
            <a:r>
              <a:rPr lang="ko-KR" altLang="en-US" dirty="0" err="1" smtClean="0"/>
              <a:t>게임안에서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회피율이라는</a:t>
            </a:r>
            <a:r>
              <a:rPr lang="ko-KR" altLang="en-US" dirty="0" smtClean="0"/>
              <a:t> 개념이 존재하지 않고 플레이어 역시 </a:t>
            </a:r>
            <a:r>
              <a:rPr lang="ko-KR" altLang="en-US" dirty="0" err="1" smtClean="0"/>
              <a:t>히트박스에</a:t>
            </a:r>
            <a:r>
              <a:rPr lang="ko-KR" altLang="en-US" dirty="0" smtClean="0"/>
              <a:t> 피격되면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항상 입습니다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따라서 명중이라는 </a:t>
            </a:r>
            <a:r>
              <a:rPr lang="ko-KR" altLang="en-US" dirty="0" err="1" smtClean="0"/>
              <a:t>개념또한</a:t>
            </a:r>
            <a:r>
              <a:rPr lang="ko-KR" altLang="en-US" dirty="0" smtClean="0"/>
              <a:t> 없기때문에 명중판정공식이 없습니다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게임의 시스템이 </a:t>
            </a:r>
            <a:r>
              <a:rPr lang="ko-KR" altLang="en-US" dirty="0" err="1" smtClean="0"/>
              <a:t>던전위주의</a:t>
            </a:r>
            <a:r>
              <a:rPr lang="ko-KR" altLang="en-US" dirty="0" smtClean="0"/>
              <a:t> 방식을 채택했기 때문에 던전 성공 실패에 관한 내용도 적습니다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3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돈 획득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던전안의</a:t>
            </a:r>
            <a:r>
              <a:rPr lang="ko-KR" altLang="en-US" sz="2400" dirty="0" smtClean="0"/>
              <a:t> 각종 오브젝트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항아리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상자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등의 파괴로 인해 적은 골드가 떨어지도록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던전의 </a:t>
            </a:r>
            <a:r>
              <a:rPr lang="ko-KR" altLang="en-US" sz="2400" dirty="0" err="1" smtClean="0"/>
              <a:t>클리어시</a:t>
            </a:r>
            <a:r>
              <a:rPr lang="ko-KR" altLang="en-US" sz="2400" dirty="0" smtClean="0"/>
              <a:t> 완수 골드 보상을 지급한다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던전 생성시 기술된 보너스 목표를 달성한 경우 해당 목표에 설정된 골드를 </a:t>
            </a:r>
            <a:r>
              <a:rPr lang="ko-KR" altLang="en-US" sz="2400" dirty="0" err="1" smtClean="0"/>
              <a:t>클리어시</a:t>
            </a:r>
            <a:r>
              <a:rPr lang="ko-KR" altLang="en-US" sz="2400" dirty="0" smtClean="0"/>
              <a:t> 추가 지급하도록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805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 획득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25658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 dirty="0" smtClean="0"/>
              <a:t>퀘스트 코어를 제외한 모든 코어는 기본적으로 던전을 플레이하는 유저의 피로도가 </a:t>
            </a:r>
            <a:r>
              <a:rPr lang="en-US" altLang="ko-KR" sz="1700" dirty="0" smtClean="0"/>
              <a:t>0%</a:t>
            </a:r>
            <a:r>
              <a:rPr lang="ko-KR" altLang="en-US" sz="1700" dirty="0" smtClean="0"/>
              <a:t>가 </a:t>
            </a:r>
            <a:r>
              <a:rPr lang="ko-KR" altLang="en-US" sz="1700" dirty="0" err="1" smtClean="0"/>
              <a:t>아닌경우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드랍한다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 smtClean="0"/>
              <a:t>기본적으로 몬스터의 사망이 </a:t>
            </a:r>
            <a:r>
              <a:rPr lang="ko-KR" altLang="en-US" sz="1700" dirty="0" err="1" smtClean="0"/>
              <a:t>결정됬을때</a:t>
            </a:r>
            <a:r>
              <a:rPr lang="ko-KR" altLang="en-US" sz="1700" dirty="0" smtClean="0"/>
              <a:t> 검정색 코어인 </a:t>
            </a:r>
            <a:r>
              <a:rPr lang="ko-KR" altLang="en-US" sz="1700" dirty="0" err="1" smtClean="0"/>
              <a:t>이블코어가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드랍된다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 err="1" smtClean="0"/>
              <a:t>이블코어는</a:t>
            </a:r>
            <a:r>
              <a:rPr lang="ko-KR" altLang="en-US" sz="1700" dirty="0" smtClean="0"/>
              <a:t> 유저 모두가 한번씩 권한을 갖는다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 smtClean="0"/>
              <a:t>몬스터의 </a:t>
            </a:r>
            <a:r>
              <a:rPr lang="ko-KR" altLang="en-US" sz="1700" dirty="0" err="1" smtClean="0"/>
              <a:t>사망시</a:t>
            </a:r>
            <a:r>
              <a:rPr lang="ko-KR" altLang="en-US" sz="1700" dirty="0" smtClean="0"/>
              <a:t> 유저의 행운이 </a:t>
            </a:r>
            <a:r>
              <a:rPr lang="en-US" altLang="ko-KR" sz="1700" dirty="0" smtClean="0"/>
              <a:t>107</a:t>
            </a:r>
            <a:r>
              <a:rPr lang="ko-KR" altLang="en-US" sz="1700" dirty="0" smtClean="0"/>
              <a:t>이 </a:t>
            </a:r>
            <a:r>
              <a:rPr lang="ko-KR" altLang="en-US" sz="1700" dirty="0" err="1" smtClean="0"/>
              <a:t>넘는경우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엔젤코어를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드랍하며</a:t>
            </a:r>
            <a:r>
              <a:rPr lang="ko-KR" altLang="en-US" sz="1700" dirty="0" smtClean="0"/>
              <a:t> 이 </a:t>
            </a:r>
            <a:r>
              <a:rPr lang="ko-KR" altLang="en-US" sz="1700" dirty="0" err="1" smtClean="0"/>
              <a:t>엔젤코어는</a:t>
            </a:r>
            <a:r>
              <a:rPr lang="ko-KR" altLang="en-US" sz="1700" dirty="0" smtClean="0"/>
              <a:t> 해당 플레이어만 권한을 갖는다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 smtClean="0"/>
              <a:t>또한 플레이어가 </a:t>
            </a:r>
            <a:r>
              <a:rPr lang="en-US" altLang="ko-KR" sz="1700" dirty="0" smtClean="0"/>
              <a:t>PC</a:t>
            </a:r>
            <a:r>
              <a:rPr lang="ko-KR" altLang="en-US" sz="1700" dirty="0" smtClean="0"/>
              <a:t>방이나 </a:t>
            </a:r>
            <a:r>
              <a:rPr lang="en-US" altLang="ko-KR" sz="1700" dirty="0" smtClean="0"/>
              <a:t>VVIP </a:t>
            </a:r>
            <a:r>
              <a:rPr lang="ko-KR" altLang="en-US" sz="1700" dirty="0" smtClean="0"/>
              <a:t>혜택을 받고있다면 </a:t>
            </a:r>
            <a:r>
              <a:rPr lang="ko-KR" altLang="en-US" sz="1700" dirty="0" err="1" smtClean="0"/>
              <a:t>엔젤코어와</a:t>
            </a:r>
            <a:r>
              <a:rPr lang="ko-KR" altLang="en-US" sz="1700" dirty="0" smtClean="0"/>
              <a:t> 같은 프리미엄코어를 </a:t>
            </a:r>
            <a:r>
              <a:rPr lang="ko-KR" altLang="en-US" sz="1700" dirty="0" err="1" smtClean="0"/>
              <a:t>드랍한다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 smtClean="0"/>
              <a:t>유저가 퀘스트를 진행중이라면 유저의 피로도와 상관 없이 퀘스트코어를 </a:t>
            </a:r>
            <a:r>
              <a:rPr lang="ko-KR" altLang="en-US" sz="1700" dirty="0" err="1" smtClean="0"/>
              <a:t>드랍한다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 smtClean="0"/>
              <a:t>일반몬스터의 경우 각종 코어는 확률적으로 떨어지게 된다</a:t>
            </a:r>
            <a:r>
              <a:rPr lang="en-US" altLang="ko-KR" sz="1700" dirty="0" smtClean="0"/>
              <a:t>. </a:t>
            </a:r>
            <a:r>
              <a:rPr lang="ko-KR" altLang="en-US" sz="1700" dirty="0" err="1" smtClean="0"/>
              <a:t>엔젤코어의</a:t>
            </a:r>
            <a:r>
              <a:rPr lang="ko-KR" altLang="en-US" sz="1700" dirty="0" smtClean="0"/>
              <a:t> 경우 </a:t>
            </a:r>
            <a:r>
              <a:rPr lang="ko-KR" altLang="en-US" sz="1700" dirty="0" err="1" smtClean="0"/>
              <a:t>이블코어가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드랍됬을때</a:t>
            </a:r>
            <a:r>
              <a:rPr lang="ko-KR" altLang="en-US" sz="1700" dirty="0" smtClean="0"/>
              <a:t> 추가로 </a:t>
            </a:r>
            <a:r>
              <a:rPr lang="ko-KR" altLang="en-US" sz="1700" dirty="0" err="1" smtClean="0"/>
              <a:t>드랍될</a:t>
            </a:r>
            <a:r>
              <a:rPr lang="ko-KR" altLang="en-US" sz="1700" dirty="0" smtClean="0"/>
              <a:t> 확률을 적용한다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 smtClean="0"/>
              <a:t>보스 몬스터의 경우 </a:t>
            </a:r>
            <a:r>
              <a:rPr lang="ko-KR" altLang="en-US" sz="1700" dirty="0" err="1" smtClean="0"/>
              <a:t>이블코어는</a:t>
            </a:r>
            <a:r>
              <a:rPr lang="ko-KR" altLang="en-US" sz="1700" dirty="0" smtClean="0"/>
              <a:t> 설정된 숫자만큼 </a:t>
            </a:r>
            <a:r>
              <a:rPr lang="ko-KR" altLang="en-US" sz="1700" dirty="0" err="1" smtClean="0"/>
              <a:t>드랍되며</a:t>
            </a:r>
            <a:r>
              <a:rPr lang="ko-KR" altLang="en-US" sz="1700" dirty="0" smtClean="0"/>
              <a:t> 나머지 코어의 경우 확률적으로 </a:t>
            </a:r>
            <a:r>
              <a:rPr lang="ko-KR" altLang="en-US" sz="1700" dirty="0" err="1" smtClean="0"/>
              <a:t>드랍된다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81" y="2194957"/>
            <a:ext cx="1273419" cy="109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4785" y="1825625"/>
            <a:ext cx="12778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이블코어</a:t>
            </a:r>
            <a:endParaRPr lang="ko-KR" altLang="en-US" sz="13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70" y="2194957"/>
            <a:ext cx="1271954" cy="1095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65324" y="1825625"/>
            <a:ext cx="1395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엔젤코어</a:t>
            </a:r>
            <a:endParaRPr lang="ko-KR" altLang="en-US" sz="13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784" y="3783433"/>
            <a:ext cx="1277816" cy="109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88922" y="3354753"/>
            <a:ext cx="12778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퀘스트코어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9823939" y="3356028"/>
            <a:ext cx="12778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프리미엄코어</a:t>
            </a:r>
            <a:endParaRPr lang="ko-KR" altLang="en-US" sz="13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938" y="3783433"/>
            <a:ext cx="127488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돈 획득 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오브젝트에서 떨어진 골드의 경우 유저캐릭터의 이동으로 골드 근처로 </a:t>
            </a:r>
            <a:r>
              <a:rPr lang="ko-KR" altLang="en-US" dirty="0" err="1" smtClean="0"/>
              <a:t>갈경우</a:t>
            </a:r>
            <a:r>
              <a:rPr lang="ko-KR" altLang="en-US" dirty="0" smtClean="0"/>
              <a:t> 자동으로 획득하며 </a:t>
            </a:r>
            <a:r>
              <a:rPr lang="ko-KR" altLang="en-US" dirty="0" err="1" smtClean="0"/>
              <a:t>채팅창에</a:t>
            </a:r>
            <a:r>
              <a:rPr lang="ko-KR" altLang="en-US" dirty="0" smtClean="0"/>
              <a:t> 다음과 같은 </a:t>
            </a:r>
            <a:r>
              <a:rPr lang="ko-KR" altLang="en-US" dirty="0" err="1" smtClean="0"/>
              <a:t>메세지를</a:t>
            </a:r>
            <a:r>
              <a:rPr lang="ko-KR" altLang="en-US" dirty="0" smtClean="0"/>
              <a:t> 출력한다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“xx</a:t>
            </a:r>
            <a:r>
              <a:rPr lang="ko-KR" altLang="en-US" dirty="0" smtClean="0"/>
              <a:t>골드를 획득 하였습니다</a:t>
            </a:r>
            <a:r>
              <a:rPr lang="en-US" altLang="ko-KR" dirty="0" smtClean="0"/>
              <a:t>.”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완수 골드 보상 및 보너스 목표 달성으로 인한 추가 골드의 지급은 던전을 정상적으로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했을경우</a:t>
            </a:r>
            <a:r>
              <a:rPr lang="ko-KR" altLang="en-US" dirty="0" smtClean="0"/>
              <a:t> 일괄 지급한다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던전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실패했을경우</a:t>
            </a:r>
            <a:r>
              <a:rPr lang="ko-KR" altLang="en-US" dirty="0" smtClean="0"/>
              <a:t> 완수 골드 및 보너스 목표 골드 보상은 지급되지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782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아이템 획득 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유저캐릭터를 코어 근처로 </a:t>
            </a:r>
            <a:r>
              <a:rPr lang="ko-KR" altLang="en-US" dirty="0" err="1" smtClean="0"/>
              <a:t>이동한후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루팅키</a:t>
            </a:r>
            <a:r>
              <a:rPr lang="en-US" altLang="ko-KR" dirty="0" smtClean="0"/>
              <a:t>(E)</a:t>
            </a:r>
            <a:r>
              <a:rPr lang="ko-KR" altLang="en-US" dirty="0" err="1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이용하여 획득한다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특수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몬스터에서 </a:t>
            </a:r>
            <a:r>
              <a:rPr lang="ko-KR" altLang="en-US" dirty="0" err="1" smtClean="0"/>
              <a:t>드랍된</a:t>
            </a:r>
            <a:r>
              <a:rPr lang="ko-KR" altLang="en-US" dirty="0" smtClean="0"/>
              <a:t> 코어의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시간이 지나면 자동으로 </a:t>
            </a:r>
            <a:r>
              <a:rPr lang="ko-KR" altLang="en-US" dirty="0" err="1" smtClean="0"/>
              <a:t>루팅되지만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이동할 경우 </a:t>
            </a:r>
            <a:r>
              <a:rPr lang="ko-KR" altLang="en-US" dirty="0" err="1" smtClean="0"/>
              <a:t>루팅되지</a:t>
            </a:r>
            <a:r>
              <a:rPr lang="ko-KR" altLang="en-US" dirty="0" smtClean="0"/>
              <a:t> 않는다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보스 몬스터에서 </a:t>
            </a:r>
            <a:r>
              <a:rPr lang="ko-KR" altLang="en-US" dirty="0" err="1" smtClean="0"/>
              <a:t>드랍된</a:t>
            </a:r>
            <a:r>
              <a:rPr lang="ko-KR" altLang="en-US" dirty="0" smtClean="0"/>
              <a:t> 코어의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시간이 지나면 자동으로 </a:t>
            </a:r>
            <a:r>
              <a:rPr lang="ko-KR" altLang="en-US" dirty="0" err="1" smtClean="0"/>
              <a:t>루팅되며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이동한 경우에도 </a:t>
            </a:r>
            <a:r>
              <a:rPr lang="ko-KR" altLang="en-US" dirty="0" err="1" smtClean="0"/>
              <a:t>루팅된다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2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획득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솔로 플레이의 경우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각종 코어의 근처에서 </a:t>
            </a:r>
            <a:r>
              <a:rPr lang="ko-KR" altLang="en-US" dirty="0" err="1" smtClean="0"/>
              <a:t>루팅키를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루팅한다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 smtClean="0"/>
              <a:t>(2)</a:t>
            </a:r>
            <a:r>
              <a:rPr lang="en-US" altLang="ko-KR" dirty="0"/>
              <a:t> </a:t>
            </a:r>
            <a:r>
              <a:rPr lang="ko-KR" altLang="en-US" dirty="0" smtClean="0"/>
              <a:t>파티 플레이의 경우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이블코어의</a:t>
            </a:r>
            <a:r>
              <a:rPr lang="ko-KR" altLang="en-US" dirty="0" smtClean="0"/>
              <a:t> 경우 던전 안의 모든 유저에게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회씩 </a:t>
            </a:r>
            <a:r>
              <a:rPr lang="ko-KR" altLang="en-US" dirty="0" err="1" smtClean="0"/>
              <a:t>루팅할</a:t>
            </a:r>
            <a:r>
              <a:rPr lang="ko-KR" altLang="en-US" dirty="0" smtClean="0"/>
              <a:t> 수 있도록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 smtClean="0"/>
              <a:t>이블코어를</a:t>
            </a:r>
            <a:r>
              <a:rPr lang="ko-KR" altLang="en-US" dirty="0" smtClean="0"/>
              <a:t> 제외한 나머지 코어의 경우 해당 유저만 </a:t>
            </a:r>
            <a:r>
              <a:rPr lang="ko-KR" altLang="en-US" dirty="0" err="1" smtClean="0"/>
              <a:t>루팅할</a:t>
            </a:r>
            <a:r>
              <a:rPr lang="ko-KR" altLang="en-US" dirty="0" smtClean="0"/>
              <a:t> 수 있도록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골드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완수 보상 골드 및 보너스 목표 달성 골드의 경우 모든 플레이어에게 동일하게 일괄 지급한다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30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사망과 부활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사망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사망 유형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사망 설정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부활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부활 설정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err="1" smtClean="0"/>
              <a:t>부활포인트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사망패널티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9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유저 캐릭터의 사망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 캐릭터의 사망 유형은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가지로 나눈다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err="1" smtClean="0"/>
              <a:t>전투중</a:t>
            </a:r>
            <a:r>
              <a:rPr lang="ko-KR" altLang="en-US" dirty="0" smtClean="0"/>
              <a:t> 몬스터의 공격에 의해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된경우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던전 </a:t>
            </a:r>
            <a:r>
              <a:rPr lang="ko-KR" altLang="en-US" dirty="0" err="1" smtClean="0"/>
              <a:t>진행도중</a:t>
            </a:r>
            <a:r>
              <a:rPr lang="ko-KR" altLang="en-US" dirty="0" smtClean="0"/>
              <a:t> 절벽에서 떨어지거나 함정에 </a:t>
            </a:r>
            <a:r>
              <a:rPr lang="ko-KR" altLang="en-US" dirty="0" err="1" smtClean="0"/>
              <a:t>걸리는등</a:t>
            </a:r>
            <a:r>
              <a:rPr lang="ko-KR" altLang="en-US" dirty="0" smtClean="0"/>
              <a:t> 환경적인 요인이 작용한 경우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보스몬스터의 즉사 패턴을 </a:t>
            </a:r>
            <a:r>
              <a:rPr lang="ko-KR" altLang="en-US" dirty="0" err="1" smtClean="0"/>
              <a:t>파훼하지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못한경우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889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유저 캐릭터의 사망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 캐릭터가 </a:t>
            </a:r>
            <a:r>
              <a:rPr lang="ko-KR" altLang="en-US" dirty="0" err="1" smtClean="0"/>
              <a:t>사망했을경우</a:t>
            </a:r>
            <a:r>
              <a:rPr lang="ko-KR" altLang="en-US" dirty="0" smtClean="0"/>
              <a:t> 다음과 같이 처리한다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arenBoth"/>
            </a:pPr>
            <a:r>
              <a:rPr lang="ko-KR" altLang="en-US" dirty="0" smtClean="0"/>
              <a:t>유저 캐릭터의 모든 행동을 취소시키며 그림과 같이 힘이 쭉 빠진 상태가 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arenBoth"/>
            </a:pPr>
            <a:r>
              <a:rPr lang="ko-KR" altLang="en-US" dirty="0" smtClean="0"/>
              <a:t>또한 유저 캐릭터 위에 </a:t>
            </a:r>
            <a:r>
              <a:rPr lang="en-US" altLang="ko-KR" dirty="0" smtClean="0"/>
              <a:t>Help! </a:t>
            </a:r>
            <a:r>
              <a:rPr lang="ko-KR" altLang="en-US" dirty="0" smtClean="0"/>
              <a:t>라는 이미지를 띄워 사망을 알린다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69" y="3938954"/>
            <a:ext cx="4500929" cy="2238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1133" y="35021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플레이어 본인 시점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7" y="3938954"/>
            <a:ext cx="4401650" cy="2238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6492" y="35021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다른 플레이어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500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유저 플레이어의 부활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34450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유저가 </a:t>
            </a:r>
            <a:r>
              <a:rPr lang="ko-KR" altLang="en-US" dirty="0" err="1" smtClean="0"/>
              <a:t>사망한경우</a:t>
            </a:r>
            <a:r>
              <a:rPr lang="ko-KR" altLang="en-US" dirty="0" smtClean="0"/>
              <a:t> 다음과 같은 </a:t>
            </a:r>
            <a:r>
              <a:rPr lang="ko-KR" altLang="en-US" dirty="0" err="1" smtClean="0"/>
              <a:t>부활창을</a:t>
            </a:r>
            <a:r>
              <a:rPr lang="ko-KR" altLang="en-US" dirty="0" smtClean="0"/>
              <a:t> 출력한다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여신의 </a:t>
            </a:r>
            <a:r>
              <a:rPr lang="ko-KR" altLang="en-US" dirty="0" err="1" smtClean="0"/>
              <a:t>가호라는</a:t>
            </a:r>
            <a:r>
              <a:rPr lang="ko-KR" altLang="en-US" dirty="0" smtClean="0"/>
              <a:t> 유료 아이템을 사용하여 </a:t>
            </a:r>
            <a:r>
              <a:rPr lang="ko-KR" altLang="en-US" dirty="0" err="1" smtClean="0"/>
              <a:t>그자리에서</a:t>
            </a:r>
            <a:r>
              <a:rPr lang="ko-KR" altLang="en-US" dirty="0" smtClean="0"/>
              <a:t> 부활할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다른 파티의 멤버에게 부활을 요청한다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유저는 골드로 구입하는 아이템을 이용하여 부활 시킬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더이상 던전 플레이에 가망이 없다고 </a:t>
            </a:r>
            <a:r>
              <a:rPr lang="ko-KR" altLang="en-US" dirty="0" err="1" smtClean="0"/>
              <a:t>판단됬을때</a:t>
            </a:r>
            <a:r>
              <a:rPr lang="ko-KR" altLang="en-US" dirty="0" smtClean="0"/>
              <a:t> 마을로 돌아갈 수 있도록 포기하고 마을로 귀환하는 기능을 하단에 추가한다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어떤 방법으로 부활했을 경우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초의 </a:t>
            </a:r>
            <a:r>
              <a:rPr lang="ko-KR" altLang="en-US" dirty="0" err="1" smtClean="0"/>
              <a:t>무적시간을</a:t>
            </a:r>
            <a:r>
              <a:rPr lang="ko-KR" altLang="en-US" dirty="0" smtClean="0"/>
              <a:t> 부여한다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08" y="1825625"/>
            <a:ext cx="31710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부활 포인트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유저가 </a:t>
            </a:r>
            <a:r>
              <a:rPr lang="ko-KR" altLang="en-US" dirty="0" err="1" smtClean="0"/>
              <a:t>유료아이템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여신의 가호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 부활 </a:t>
            </a:r>
            <a:r>
              <a:rPr lang="ko-KR" altLang="en-US" dirty="0" err="1" smtClean="0"/>
              <a:t>할경우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시체가 있던 </a:t>
            </a:r>
            <a:r>
              <a:rPr lang="ko-KR" altLang="en-US" dirty="0" err="1" smtClean="0"/>
              <a:t>그자리에서</a:t>
            </a:r>
            <a:r>
              <a:rPr lang="ko-KR" altLang="en-US" dirty="0" smtClean="0"/>
              <a:t> 부활 하도록 설정한다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유저가 부활 시켜준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유저 근처의 안전한 장소에 부활하도록 설정한다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70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전투 진행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100" dirty="0" smtClean="0"/>
              <a:t>(1) </a:t>
            </a:r>
            <a:r>
              <a:rPr lang="ko-KR" altLang="en-US" sz="2100" dirty="0" smtClean="0"/>
              <a:t>선택과 공격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smtClean="0"/>
              <a:t>(2) </a:t>
            </a:r>
            <a:r>
              <a:rPr lang="ko-KR" altLang="en-US" sz="2100" dirty="0" smtClean="0"/>
              <a:t>명중 판정과 </a:t>
            </a:r>
            <a:r>
              <a:rPr lang="ko-KR" altLang="en-US" sz="2100" dirty="0" err="1" smtClean="0"/>
              <a:t>데미지</a:t>
            </a:r>
            <a:r>
              <a:rPr lang="ko-KR" altLang="en-US" sz="2100" dirty="0" smtClean="0"/>
              <a:t> 계산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smtClean="0"/>
              <a:t>(3) </a:t>
            </a:r>
            <a:r>
              <a:rPr lang="ko-KR" altLang="en-US" sz="2100" dirty="0" smtClean="0"/>
              <a:t>승패 결정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smtClean="0"/>
              <a:t>(4) </a:t>
            </a:r>
            <a:r>
              <a:rPr lang="ko-KR" altLang="en-US" sz="2100" dirty="0" smtClean="0"/>
              <a:t>순서도 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 전투 개시와 종료 시점 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100" dirty="0" smtClean="0"/>
              <a:t>(1) </a:t>
            </a:r>
            <a:r>
              <a:rPr lang="ko-KR" altLang="en-US" sz="2100" dirty="0" smtClean="0"/>
              <a:t>전투 개시 시점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/>
              <a:t>	</a:t>
            </a:r>
            <a:r>
              <a:rPr lang="en-US" altLang="ko-KR" sz="2100" dirty="0" smtClean="0"/>
              <a:t>(2) </a:t>
            </a:r>
            <a:r>
              <a:rPr lang="ko-KR" altLang="en-US" sz="2100" dirty="0" smtClean="0"/>
              <a:t>전투 종료 시점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경험치 획득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900" dirty="0" smtClean="0"/>
              <a:t>(1) </a:t>
            </a:r>
            <a:r>
              <a:rPr lang="ko-KR" altLang="en-US" sz="1900" dirty="0" smtClean="0"/>
              <a:t>경험치의 획득과 분배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/>
              <a:t>	</a:t>
            </a:r>
            <a:r>
              <a:rPr lang="en-US" altLang="ko-KR" sz="1900" dirty="0" smtClean="0"/>
              <a:t>(2) </a:t>
            </a:r>
            <a:r>
              <a:rPr lang="ko-KR" altLang="en-US" sz="1900" dirty="0" smtClean="0"/>
              <a:t>경험치 보정</a:t>
            </a:r>
            <a:endParaRPr lang="en-US" altLang="ko-KR" sz="19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돈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아이템 획득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1900" dirty="0" smtClean="0"/>
              <a:t>(1) </a:t>
            </a:r>
            <a:r>
              <a:rPr lang="ko-KR" altLang="en-US" sz="1900" dirty="0" smtClean="0"/>
              <a:t>돈</a:t>
            </a:r>
            <a:r>
              <a:rPr lang="en-US" altLang="ko-KR" sz="1900" dirty="0" smtClean="0"/>
              <a:t>/</a:t>
            </a:r>
            <a:r>
              <a:rPr lang="ko-KR" altLang="en-US" sz="1900" dirty="0" smtClean="0"/>
              <a:t>아이템 획득 조건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	(2) </a:t>
            </a:r>
            <a:r>
              <a:rPr lang="ko-KR" altLang="en-US" sz="1900" dirty="0" smtClean="0"/>
              <a:t>획득 시점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	(3) </a:t>
            </a:r>
            <a:r>
              <a:rPr lang="ko-KR" altLang="en-US" sz="1900" dirty="0" smtClean="0"/>
              <a:t>획득 방식</a:t>
            </a:r>
            <a:endParaRPr lang="en-US" altLang="ko-KR" sz="1900" dirty="0" smtClean="0"/>
          </a:p>
          <a:p>
            <a:pPr marL="0" indent="0">
              <a:buNone/>
            </a:pP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사망과 부활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1900" dirty="0" smtClean="0"/>
              <a:t>(1) </a:t>
            </a:r>
            <a:r>
              <a:rPr lang="ko-KR" altLang="en-US" sz="1900" dirty="0" smtClean="0"/>
              <a:t>사망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	(2) </a:t>
            </a:r>
            <a:r>
              <a:rPr lang="ko-KR" altLang="en-US" sz="1900" dirty="0" smtClean="0"/>
              <a:t>부활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	(3) </a:t>
            </a:r>
            <a:r>
              <a:rPr lang="ko-KR" altLang="en-US" sz="1900" dirty="0" err="1" smtClean="0"/>
              <a:t>사망패널티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41540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사망 </a:t>
            </a:r>
            <a:r>
              <a:rPr lang="ko-KR" altLang="en-US" dirty="0" err="1" smtClean="0"/>
              <a:t>패널티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200" dirty="0" smtClean="0"/>
              <a:t>던전에 입장한 유저의 수에 따라 </a:t>
            </a:r>
            <a:r>
              <a:rPr lang="ko-KR" altLang="en-US" sz="2200" dirty="0" err="1" smtClean="0"/>
              <a:t>클리어</a:t>
            </a:r>
            <a:r>
              <a:rPr lang="ko-KR" altLang="en-US" sz="2200" dirty="0" smtClean="0"/>
              <a:t> 시간이 단축되므로 </a:t>
            </a:r>
            <a:r>
              <a:rPr lang="ko-KR" altLang="en-US" sz="2200" dirty="0" err="1" smtClean="0"/>
              <a:t>죽는다는것</a:t>
            </a:r>
            <a:r>
              <a:rPr lang="ko-KR" altLang="en-US" sz="2200" dirty="0" smtClean="0"/>
              <a:t> 자체가 빠른 </a:t>
            </a:r>
            <a:r>
              <a:rPr lang="ko-KR" altLang="en-US" sz="2200" dirty="0" err="1" smtClean="0"/>
              <a:t>클리어에</a:t>
            </a:r>
            <a:r>
              <a:rPr lang="ko-KR" altLang="en-US" sz="2200" dirty="0" smtClean="0"/>
              <a:t> 지장을 주는 </a:t>
            </a:r>
            <a:r>
              <a:rPr lang="ko-KR" altLang="en-US" sz="2200" dirty="0" err="1" smtClean="0"/>
              <a:t>패널티</a:t>
            </a:r>
            <a:r>
              <a:rPr lang="ko-KR" altLang="en-US" sz="2200" dirty="0" smtClean="0"/>
              <a:t> 이다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200" dirty="0"/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던전에 입장한 유저 모두가 사망했을 경우 다음과 같은 </a:t>
            </a:r>
            <a:r>
              <a:rPr lang="ko-KR" altLang="en-US" sz="2200" dirty="0" err="1" smtClean="0"/>
              <a:t>메세지를</a:t>
            </a:r>
            <a:r>
              <a:rPr lang="ko-KR" altLang="en-US" sz="2200" dirty="0" smtClean="0"/>
              <a:t> 출력한다</a:t>
            </a:r>
            <a:r>
              <a:rPr lang="en-US" altLang="ko-KR" sz="2200" dirty="0" smtClean="0"/>
              <a:t>.</a:t>
            </a:r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smtClean="0"/>
              <a:t> 모든 플레이어가 사망하였습니다</a:t>
            </a:r>
            <a:r>
              <a:rPr lang="en-US" altLang="ko-KR" dirty="0" smtClean="0"/>
              <a:t>.”</a:t>
            </a:r>
          </a:p>
          <a:p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모두 사망한 경우에 일정 시간이 지나면 자동으로 전투가 종료되며 이경우를 전투 실패라고 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던전 </a:t>
            </a:r>
            <a:r>
              <a:rPr lang="ko-KR" altLang="en-US" sz="2200" dirty="0" err="1" smtClean="0"/>
              <a:t>클리어에</a:t>
            </a:r>
            <a:r>
              <a:rPr lang="ko-KR" altLang="en-US" sz="2200" dirty="0" smtClean="0"/>
              <a:t> 실패하게 되며 이 경우 경험치 및 각종 아이템 보상을 받지 못한다</a:t>
            </a:r>
            <a:r>
              <a:rPr lang="en-US" altLang="ko-KR" sz="22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200" dirty="0"/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또한 이미 </a:t>
            </a:r>
            <a:r>
              <a:rPr lang="ko-KR" altLang="en-US" sz="2200" dirty="0" err="1" smtClean="0"/>
              <a:t>인벤토리에</a:t>
            </a:r>
            <a:r>
              <a:rPr lang="ko-KR" altLang="en-US" sz="2200" dirty="0" smtClean="0"/>
              <a:t> 지급된 아이템의 경우 전투를 실패했다고 </a:t>
            </a:r>
            <a:r>
              <a:rPr lang="ko-KR" altLang="en-US" sz="2200" dirty="0" err="1" smtClean="0"/>
              <a:t>판단했을시</a:t>
            </a:r>
            <a:r>
              <a:rPr lang="ko-KR" altLang="en-US" sz="2200" dirty="0" smtClean="0"/>
              <a:t> 즉각 회수한다</a:t>
            </a:r>
            <a:r>
              <a:rPr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5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전투 진행 설정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선택과 공격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대상 선택</a:t>
            </a:r>
            <a:r>
              <a:rPr lang="en-US" altLang="ko-KR" dirty="0" smtClean="0"/>
              <a:t>	(2) </a:t>
            </a:r>
            <a:r>
              <a:rPr lang="ko-KR" altLang="en-US" dirty="0" smtClean="0"/>
              <a:t>공격 가능 판정</a:t>
            </a:r>
            <a:r>
              <a:rPr lang="en-US" altLang="ko-KR" dirty="0" smtClean="0"/>
              <a:t>	(3) </a:t>
            </a:r>
            <a:r>
              <a:rPr lang="ko-KR" altLang="en-US" dirty="0" smtClean="0"/>
              <a:t>전투 개시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명중 판정과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명중 판정 설정</a:t>
            </a:r>
            <a:r>
              <a:rPr lang="en-US" altLang="ko-KR" dirty="0" smtClean="0"/>
              <a:t>	(2)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계산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승패 결정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몬스터 사망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순서도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4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선택과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8303613" cy="4351338"/>
          </a:xfrm>
        </p:spPr>
        <p:txBody>
          <a:bodyPr anchor="t">
            <a:normAutofit/>
          </a:bodyPr>
          <a:lstStyle/>
          <a:p>
            <a:pPr marL="514350" indent="-514350">
              <a:lnSpc>
                <a:spcPct val="100000"/>
              </a:lnSpc>
              <a:buAutoNum type="arabicParenBoth"/>
            </a:pPr>
            <a:r>
              <a:rPr lang="ko-KR" altLang="en-US" dirty="0" smtClean="0"/>
              <a:t>대상 선택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기본적으로 몬스터가 유저를 선택한다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몬스터는 일정 사정거리 안의 유저를 먼저 공격하며 그후 가까운 </a:t>
            </a:r>
            <a:r>
              <a:rPr lang="ko-KR" altLang="en-US" sz="1900" dirty="0" smtClean="0"/>
              <a:t>적을 </a:t>
            </a:r>
            <a:r>
              <a:rPr lang="ko-KR" altLang="en-US" sz="1900" dirty="0" smtClean="0"/>
              <a:t>우선 공격한다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z="1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공격 가능 판정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유저 캐릭터의 상태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유저 캐릭터의 </a:t>
            </a:r>
            <a:r>
              <a:rPr lang="ko-KR" altLang="en-US" sz="1900" dirty="0" err="1" smtClean="0"/>
              <a:t>스테미나</a:t>
            </a:r>
            <a:r>
              <a:rPr lang="ko-KR" altLang="en-US" sz="1900" dirty="0" smtClean="0"/>
              <a:t> 잔량 여부나 사망 여부를 고려한다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몬스터의 상태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유저가 공격할 수 있는 몬스터인지 판단한다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공격 방식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몬스터와의 높이가 맞는지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몬스터와 유저 사이에 장애물이 없는지 판단한다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그후 유저 캐릭터 공격의 사거리와 공격방향을 확인한다</a:t>
            </a:r>
            <a:r>
              <a:rPr lang="en-US" altLang="ko-KR" sz="1900" dirty="0" smtClean="0"/>
              <a:t>.</a:t>
            </a:r>
            <a:endParaRPr lang="en-US" altLang="ko-KR" sz="1900" dirty="0"/>
          </a:p>
          <a:p>
            <a:pPr marL="457200" lvl="1" indent="0">
              <a:buNone/>
            </a:pPr>
            <a:endParaRPr lang="en-US" altLang="ko-KR" sz="1900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13" y="1825625"/>
            <a:ext cx="2211987" cy="184332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8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선택과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전투 개시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공격이 가능하다고 판단하면 유저가 선택한 방식으로 공격한다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플레이어의 </a:t>
            </a:r>
            <a:r>
              <a:rPr lang="ko-KR" altLang="en-US" sz="1900" dirty="0" err="1" smtClean="0"/>
              <a:t>공격속도에</a:t>
            </a:r>
            <a:r>
              <a:rPr lang="ko-KR" altLang="en-US" sz="1900" dirty="0" smtClean="0"/>
              <a:t> 따라 공격이 실행되도록 한다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기본 공격속도는 </a:t>
            </a:r>
            <a:r>
              <a:rPr lang="en-US" altLang="ko-KR" sz="1900" dirty="0" smtClean="0"/>
              <a:t>200</a:t>
            </a:r>
            <a:r>
              <a:rPr lang="ko-KR" altLang="en-US" sz="1900" dirty="0" smtClean="0"/>
              <a:t>이며 추가로 더 공격속도를 올릴 수 있다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공격 속도의 경우 모션의 </a:t>
            </a:r>
            <a:r>
              <a:rPr lang="ko-KR" altLang="en-US" sz="1900" dirty="0" err="1" smtClean="0"/>
              <a:t>딜레이를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%</a:t>
            </a:r>
            <a:r>
              <a:rPr lang="ko-KR" altLang="en-US" sz="1900" dirty="0" err="1" smtClean="0"/>
              <a:t>으로</a:t>
            </a:r>
            <a:r>
              <a:rPr lang="ko-KR" altLang="en-US" sz="1900" dirty="0" smtClean="0"/>
              <a:t> 감소시켜준다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따라서 공격 후의 </a:t>
            </a:r>
            <a:r>
              <a:rPr lang="ko-KR" altLang="en-US" sz="1900" dirty="0" err="1" smtClean="0"/>
              <a:t>후딜레이도</a:t>
            </a:r>
            <a:r>
              <a:rPr lang="ko-KR" altLang="en-US" sz="1900" dirty="0" smtClean="0"/>
              <a:t>   감소시켜 준다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시전 시간이 있는 스킬을 사용하는 경우 미리 스킬에 설정된 </a:t>
            </a:r>
            <a:r>
              <a:rPr lang="ko-KR" altLang="en-US" sz="1900" dirty="0" err="1" smtClean="0"/>
              <a:t>후딜레이를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가진후</a:t>
            </a:r>
            <a:r>
              <a:rPr lang="ko-KR" altLang="en-US" sz="1900" dirty="0" smtClean="0"/>
              <a:t> 공격이 가능하다</a:t>
            </a:r>
            <a:r>
              <a:rPr lang="en-US" altLang="ko-KR" sz="1900" dirty="0" smtClean="0"/>
              <a:t>.</a:t>
            </a:r>
            <a:r>
              <a:rPr lang="ko-KR" altLang="en-US" sz="1900" dirty="0" err="1" smtClean="0"/>
              <a:t>이또한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공격속도에</a:t>
            </a:r>
            <a:r>
              <a:rPr lang="ko-KR" altLang="en-US" sz="1900" dirty="0" smtClean="0"/>
              <a:t> 영향을 받아 </a:t>
            </a:r>
            <a:r>
              <a:rPr lang="ko-KR" altLang="en-US" sz="1900" dirty="0" err="1" smtClean="0"/>
              <a:t>후딜레이를</a:t>
            </a:r>
            <a:r>
              <a:rPr lang="ko-KR" altLang="en-US" sz="1900" dirty="0" smtClean="0"/>
              <a:t> 줄일 수 있다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900" dirty="0" err="1" smtClean="0"/>
              <a:t>쿨타임이</a:t>
            </a:r>
            <a:r>
              <a:rPr lang="ko-KR" altLang="en-US" sz="1900" dirty="0" smtClean="0"/>
              <a:t> 존재하는 스킬의 경우 스킬에 설정된 </a:t>
            </a:r>
            <a:r>
              <a:rPr lang="ko-KR" altLang="en-US" sz="1900" dirty="0" err="1" smtClean="0"/>
              <a:t>쿨타임이</a:t>
            </a:r>
            <a:r>
              <a:rPr lang="ko-KR" altLang="en-US" sz="1900" dirty="0" smtClean="0"/>
              <a:t> 지난 후 사용할 수 있도록 한다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900" dirty="0" smtClean="0"/>
              <a:t>캐스팅</a:t>
            </a:r>
            <a:r>
              <a:rPr lang="en-US" altLang="ko-KR" sz="1900" dirty="0" smtClean="0"/>
              <a:t>/</a:t>
            </a:r>
            <a:r>
              <a:rPr lang="ko-KR" altLang="en-US" sz="1900" dirty="0" err="1" smtClean="0"/>
              <a:t>시전시간이</a:t>
            </a:r>
            <a:r>
              <a:rPr lang="ko-KR" altLang="en-US" sz="1900" dirty="0" smtClean="0"/>
              <a:t> 존재하는 공격이라면 </a:t>
            </a:r>
            <a:r>
              <a:rPr lang="ko-KR" altLang="en-US" sz="1900" dirty="0" err="1" smtClean="0"/>
              <a:t>시전도중</a:t>
            </a:r>
            <a:r>
              <a:rPr lang="ko-KR" altLang="en-US" sz="1900" dirty="0" smtClean="0"/>
              <a:t> 공격받았을 때 공격이 취소되고 </a:t>
            </a:r>
            <a:r>
              <a:rPr lang="ko-KR" altLang="en-US" sz="1900" dirty="0" err="1" smtClean="0"/>
              <a:t>쿨타임을</a:t>
            </a:r>
            <a:r>
              <a:rPr lang="ko-KR" altLang="en-US" sz="1900" dirty="0" smtClean="0"/>
              <a:t> 적용시킨다</a:t>
            </a:r>
            <a:r>
              <a:rPr lang="en-US" altLang="ko-KR" sz="1900" dirty="0" smtClean="0"/>
              <a:t>.</a:t>
            </a:r>
          </a:p>
          <a:p>
            <a:pPr lvl="1"/>
            <a:endParaRPr lang="en-US" altLang="ko-KR" sz="1900" dirty="0" smtClean="0"/>
          </a:p>
          <a:p>
            <a:pPr marL="457200" lvl="1" indent="0">
              <a:buNone/>
            </a:pPr>
            <a:endParaRPr lang="en-US" altLang="ko-KR" sz="1900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1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명중 판정과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dirty="0" smtClean="0"/>
              <a:t>명중 판정 설정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마영전의</a:t>
            </a:r>
            <a:r>
              <a:rPr lang="ko-KR" altLang="en-US" dirty="0" smtClean="0"/>
              <a:t> 경우 몬스터의 </a:t>
            </a:r>
            <a:r>
              <a:rPr lang="ko-KR" altLang="en-US" dirty="0" err="1" smtClean="0"/>
              <a:t>히트박스에</a:t>
            </a:r>
            <a:r>
              <a:rPr lang="ko-KR" altLang="en-US" dirty="0" smtClean="0"/>
              <a:t> 플레이어의 공격이 닿을 경우   항상 명중으로 판단한다 따라서 타격 판정으로 </a:t>
            </a:r>
            <a:r>
              <a:rPr lang="ko-KR" altLang="en-US" dirty="0" err="1" smtClean="0"/>
              <a:t>보는것이</a:t>
            </a:r>
            <a:r>
              <a:rPr lang="ko-KR" altLang="en-US" dirty="0" smtClean="0"/>
              <a:t> 낫다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몬스터에 설정된 </a:t>
            </a:r>
            <a:r>
              <a:rPr lang="ko-KR" altLang="en-US" dirty="0" err="1" smtClean="0"/>
              <a:t>히트박스에</a:t>
            </a:r>
            <a:r>
              <a:rPr lang="ko-KR" altLang="en-US" dirty="0" smtClean="0"/>
              <a:t> 플레이어의 공격사거리가 닿지 않을 경우 명중되지 않았다고 판단한다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/>
          </a:p>
          <a:p>
            <a:pPr lvl="4"/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명중 판정과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근사값 공식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데미지</a:t>
            </a:r>
            <a:r>
              <a:rPr lang="ko-KR" altLang="en-US" dirty="0" smtClean="0"/>
              <a:t> 계산에 들어가는 요소는 다음과 같다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ko-KR" altLang="en-US" dirty="0" smtClean="0"/>
              <a:t>대상의 방어력은 </a:t>
            </a:r>
            <a:r>
              <a:rPr lang="ko-KR" altLang="en-US" dirty="0" err="1" smtClean="0"/>
              <a:t>보스몬스터</a:t>
            </a:r>
            <a:r>
              <a:rPr lang="ko-KR" altLang="en-US" dirty="0" smtClean="0"/>
              <a:t> 마다 설정되어있는 방어력을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공격력</a:t>
            </a:r>
            <a:r>
              <a:rPr lang="en-US" altLang="ko-KR" dirty="0" smtClean="0"/>
              <a:t>(ATK)	</a:t>
            </a:r>
            <a:r>
              <a:rPr lang="ko-KR" altLang="en-US" dirty="0" smtClean="0"/>
              <a:t>대상의 방어력</a:t>
            </a:r>
            <a:r>
              <a:rPr lang="en-US" altLang="ko-KR" dirty="0" smtClean="0"/>
              <a:t>(DEF)		</a:t>
            </a:r>
            <a:r>
              <a:rPr lang="ko-KR" altLang="en-US" dirty="0" smtClean="0"/>
              <a:t>공격력 제한 해제</a:t>
            </a:r>
            <a:r>
              <a:rPr lang="en-US" altLang="ko-KR" dirty="0" smtClean="0"/>
              <a:t>(ALR)</a:t>
            </a:r>
          </a:p>
          <a:p>
            <a:pPr lvl="2"/>
            <a:r>
              <a:rPr lang="ko-KR" altLang="en-US" dirty="0" smtClean="0"/>
              <a:t>추가피해</a:t>
            </a:r>
            <a:r>
              <a:rPr lang="en-US" altLang="ko-KR" dirty="0" smtClean="0"/>
              <a:t>	</a:t>
            </a:r>
            <a:r>
              <a:rPr lang="ko-KR" altLang="en-US" dirty="0" smtClean="0"/>
              <a:t>밸런스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크리티컬 확률</a:t>
            </a:r>
            <a:r>
              <a:rPr lang="en-US" altLang="ko-KR" dirty="0" smtClean="0"/>
              <a:t>		</a:t>
            </a:r>
            <a:r>
              <a:rPr lang="ko-KR" altLang="en-US" dirty="0" smtClean="0"/>
              <a:t>스킬 배율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최종 대미지</a:t>
            </a:r>
            <a:endParaRPr lang="en-US" altLang="ko-KR" dirty="0" smtClean="0"/>
          </a:p>
          <a:p>
            <a:pPr lvl="1"/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기본데미지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+ </a:t>
            </a:r>
            <a:r>
              <a:rPr lang="ko-KR" altLang="en-US" sz="2200" dirty="0" smtClean="0"/>
              <a:t>추가피해 </a:t>
            </a:r>
            <a:r>
              <a:rPr lang="en-US" altLang="ko-KR" sz="2200" dirty="0" smtClean="0"/>
              <a:t>+ </a:t>
            </a:r>
            <a:r>
              <a:rPr lang="ko-KR" altLang="en-US" sz="2200" dirty="0" smtClean="0"/>
              <a:t>추가피해배율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* </a:t>
            </a:r>
            <a:r>
              <a:rPr lang="ko-KR" altLang="en-US" sz="2200" dirty="0" smtClean="0"/>
              <a:t>랜덤밸런스값 </a:t>
            </a:r>
            <a:r>
              <a:rPr lang="en-US" altLang="ko-KR" sz="2200" dirty="0" smtClean="0"/>
              <a:t>* </a:t>
            </a:r>
            <a:r>
              <a:rPr lang="ko-KR" altLang="en-US" sz="2200" dirty="0" err="1" smtClean="0"/>
              <a:t>스킬배율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* </a:t>
            </a:r>
            <a:r>
              <a:rPr lang="ko-KR" altLang="en-US" sz="2200" dirty="0" smtClean="0"/>
              <a:t>랜덤크리티컬</a:t>
            </a:r>
            <a:endParaRPr lang="en-US" altLang="ko-KR" sz="2200" dirty="0" smtClean="0"/>
          </a:p>
          <a:p>
            <a:pPr lvl="2"/>
            <a:r>
              <a:rPr lang="ko-KR" altLang="en-US" sz="1800" dirty="0" err="1" smtClean="0"/>
              <a:t>기본데미지</a:t>
            </a:r>
            <a:r>
              <a:rPr lang="ko-KR" altLang="en-US" sz="1800" dirty="0" smtClean="0"/>
              <a:t> 공식</a:t>
            </a:r>
            <a:r>
              <a:rPr lang="en-US" altLang="ko-KR" sz="1800" dirty="0" smtClean="0"/>
              <a:t>(Base DMG)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유효공격력</a:t>
            </a:r>
            <a:r>
              <a:rPr lang="en-US" altLang="ko-KR" sz="1800" dirty="0" smtClean="0"/>
              <a:t>(ATT) = min(10000+ALR, ATK-DEF)</a:t>
            </a:r>
          </a:p>
          <a:p>
            <a:pPr lvl="3"/>
            <a:r>
              <a:rPr lang="en-US" altLang="ko-KR" sz="1600" dirty="0" smtClean="0"/>
              <a:t>Case </a:t>
            </a:r>
            <a:r>
              <a:rPr lang="en-US" altLang="ko-KR" sz="1600" dirty="0" smtClean="0"/>
              <a:t>1 : ATT &lt;= DEF</a:t>
            </a:r>
          </a:p>
          <a:p>
            <a:pPr marL="1828800" lvl="4" indent="0">
              <a:buNone/>
            </a:pPr>
            <a:r>
              <a:rPr lang="en-US" altLang="ko-KR" sz="1600" dirty="0" smtClean="0"/>
              <a:t>x = (ATT-DEF + 900) / (DEF + 900)</a:t>
            </a:r>
          </a:p>
          <a:p>
            <a:pPr marL="1828800" lvl="4" indent="0">
              <a:buNone/>
            </a:pPr>
            <a:r>
              <a:rPr lang="en-US" altLang="ko-KR" sz="1600" dirty="0" smtClean="0"/>
              <a:t>f (x) = 0.1856 + 0.5525 * x + 0.4214* x ^ 2 - 0.3094 * x ^ 3 + 0.3643 * x ^ 4 - 0.2144 * x ^ 5</a:t>
            </a:r>
          </a:p>
          <a:p>
            <a:pPr marL="1828800" lvl="4" indent="0">
              <a:buNone/>
            </a:pPr>
            <a:r>
              <a:rPr lang="en-US" altLang="ko-KR" sz="1600" dirty="0" smtClean="0"/>
              <a:t>Base DMG = (DEF + 900) * f (x)</a:t>
            </a:r>
          </a:p>
          <a:p>
            <a:pPr lvl="3"/>
            <a:r>
              <a:rPr lang="en-US" altLang="ko-KR" sz="1600" dirty="0" smtClean="0"/>
              <a:t>C</a:t>
            </a:r>
            <a:r>
              <a:rPr lang="en-US" altLang="ko-KR" sz="1600" dirty="0" smtClean="0"/>
              <a:t>ase </a:t>
            </a:r>
            <a:r>
              <a:rPr lang="en-US" altLang="ko-KR" sz="1600" dirty="0" smtClean="0"/>
              <a:t>2 </a:t>
            </a:r>
            <a:r>
              <a:rPr lang="en-US" altLang="ko-KR" sz="1600" dirty="0" smtClean="0"/>
              <a:t>: ATT &gt; DEF*2</a:t>
            </a:r>
          </a:p>
          <a:p>
            <a:pPr marL="1828800" lvl="4" indent="0">
              <a:buNone/>
            </a:pPr>
            <a:r>
              <a:rPr lang="en-US" altLang="ko-KR" sz="1600" dirty="0" smtClean="0"/>
              <a:t>Base DMG = (DEF + 900) + (ATT-2*DEF)</a:t>
            </a:r>
          </a:p>
          <a:p>
            <a:pPr lvl="1"/>
            <a:r>
              <a:rPr lang="ko-KR" altLang="en-US" sz="2200" dirty="0" smtClean="0"/>
              <a:t>추가피해 배율</a:t>
            </a:r>
            <a:r>
              <a:rPr lang="en-US" altLang="ko-KR" sz="2200" dirty="0" smtClean="0"/>
              <a:t>(ADM)</a:t>
            </a:r>
          </a:p>
          <a:p>
            <a:pPr lvl="3"/>
            <a:r>
              <a:rPr lang="en-US" altLang="ko-KR" sz="1600" dirty="0" smtClean="0"/>
              <a:t>Case 1 : ATT &lt;= 3000  	</a:t>
            </a:r>
            <a:r>
              <a:rPr lang="en-US" altLang="ko-KR" sz="1600" dirty="0" smtClean="0"/>
              <a:t>	-&gt; </a:t>
            </a:r>
            <a:r>
              <a:rPr lang="en-US" altLang="ko-KR" sz="1600" dirty="0" smtClean="0"/>
              <a:t>	ADM = 1.875</a:t>
            </a:r>
          </a:p>
          <a:p>
            <a:pPr lvl="3"/>
            <a:r>
              <a:rPr lang="en-US" altLang="ko-KR" sz="1600" dirty="0" smtClean="0"/>
              <a:t>Case 2 : 3000 &lt; ATT &lt;= 10000 </a:t>
            </a:r>
            <a:r>
              <a:rPr lang="en-US" altLang="ko-KR" sz="1600" dirty="0" smtClean="0"/>
              <a:t>	-&gt; </a:t>
            </a:r>
            <a:r>
              <a:rPr lang="en-US" altLang="ko-KR" sz="1600" dirty="0" smtClean="0"/>
              <a:t>	ADM = 6.25 * ATT/10000</a:t>
            </a:r>
          </a:p>
          <a:p>
            <a:pPr lvl="3"/>
            <a:r>
              <a:rPr lang="en-US" altLang="ko-KR" sz="1600" dirty="0" smtClean="0"/>
              <a:t>Case 3 : 10000 &lt; ATT 	</a:t>
            </a:r>
            <a:r>
              <a:rPr lang="en-US" altLang="ko-KR" sz="1600" dirty="0" smtClean="0"/>
              <a:t>	-&gt;</a:t>
            </a:r>
            <a:r>
              <a:rPr lang="en-US" altLang="ko-KR" sz="1600" dirty="0" smtClean="0"/>
              <a:t>	ADM = 6.25 + (ATT-10000)/2400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7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승패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몬스터의 사망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해당 몬스터의 설정된 확률에 따라 아이템을 </a:t>
            </a:r>
            <a:r>
              <a:rPr lang="ko-KR" altLang="en-US" dirty="0" err="1" smtClean="0"/>
              <a:t>드롭한다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보스몬스터의 </a:t>
            </a:r>
            <a:r>
              <a:rPr lang="ko-KR" altLang="en-US" dirty="0" err="1" smtClean="0"/>
              <a:t>사망시</a:t>
            </a:r>
            <a:r>
              <a:rPr lang="ko-KR" altLang="en-US" dirty="0" smtClean="0"/>
              <a:t> 설정된 일정한 아이템 </a:t>
            </a:r>
            <a:r>
              <a:rPr lang="ko-KR" altLang="en-US" dirty="0" err="1" smtClean="0"/>
              <a:t>갯수를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드롭하며</a:t>
            </a:r>
            <a:r>
              <a:rPr lang="ko-KR" altLang="en-US" dirty="0" smtClean="0"/>
              <a:t> 설정된 아이템의 확률에 따라 플레이어에게 지급된다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보스몬스터가 사망하면 던전이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되며 플레이어에게 </a:t>
            </a:r>
            <a:r>
              <a:rPr lang="ko-KR" altLang="en-US" dirty="0" err="1" smtClean="0"/>
              <a:t>보너스목표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달성률에</a:t>
            </a:r>
            <a:r>
              <a:rPr lang="ko-KR" altLang="en-US" dirty="0" smtClean="0"/>
              <a:t> 따른 경험치와 골드가 지급된다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6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1400</Words>
  <Application>Microsoft Office PowerPoint</Application>
  <PresentationFormat>와이드스크린</PresentationFormat>
  <Paragraphs>261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마비노기 영웅전  전투 시스템 역기획서</vt:lpstr>
      <vt:lpstr>시작하기 전</vt:lpstr>
      <vt:lpstr>목차</vt:lpstr>
      <vt:lpstr>전투 진행 설정</vt:lpstr>
      <vt:lpstr>선택과 공격</vt:lpstr>
      <vt:lpstr>선택과 공격</vt:lpstr>
      <vt:lpstr>명중 판정과 데미지 계산</vt:lpstr>
      <vt:lpstr>명중 판정과 데미지 계산</vt:lpstr>
      <vt:lpstr>승패 결정</vt:lpstr>
      <vt:lpstr>순서도</vt:lpstr>
      <vt:lpstr>전투 개시와 종료 시점 선택</vt:lpstr>
      <vt:lpstr>전투 개시 시점</vt:lpstr>
      <vt:lpstr>전투 종료 시점</vt:lpstr>
      <vt:lpstr>전투 종료 시점</vt:lpstr>
      <vt:lpstr>경험치 획득</vt:lpstr>
      <vt:lpstr>경험치의 획득과 분배</vt:lpstr>
      <vt:lpstr>경험치의 획득과 분배</vt:lpstr>
      <vt:lpstr>경험치 보정</vt:lpstr>
      <vt:lpstr>돈/아이템 획득</vt:lpstr>
      <vt:lpstr>돈 획득 조건</vt:lpstr>
      <vt:lpstr>아이템 획득 조건</vt:lpstr>
      <vt:lpstr>돈 획득 시점</vt:lpstr>
      <vt:lpstr>아이템 획득 시점</vt:lpstr>
      <vt:lpstr>획득 방식</vt:lpstr>
      <vt:lpstr>사망과 부활</vt:lpstr>
      <vt:lpstr>유저 캐릭터의 사망 유형</vt:lpstr>
      <vt:lpstr>유저 캐릭터의 사망 설정</vt:lpstr>
      <vt:lpstr>유저 플레이어의 부활 설정</vt:lpstr>
      <vt:lpstr>부활 포인트 설정</vt:lpstr>
      <vt:lpstr>사망 패널티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아키에이지  전투 시스템 역기획서</dc:title>
  <dc:creator>woongwon kim</dc:creator>
  <cp:lastModifiedBy>woongwon kim</cp:lastModifiedBy>
  <cp:revision>30</cp:revision>
  <dcterms:created xsi:type="dcterms:W3CDTF">2020-06-28T12:22:50Z</dcterms:created>
  <dcterms:modified xsi:type="dcterms:W3CDTF">2020-06-30T10:42:56Z</dcterms:modified>
</cp:coreProperties>
</file>