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717" r:id="rId1"/>
  </p:sldMasterIdLst>
  <p:notesMasterIdLst>
    <p:notesMasterId r:id="rId5"/>
  </p:notesMasterIdLst>
  <p:handoutMasterIdLst>
    <p:handoutMasterId r:id="rId6"/>
  </p:handoutMasterIdLst>
  <p:sldIdLst>
    <p:sldId id="1024" r:id="rId2"/>
    <p:sldId id="1027" r:id="rId3"/>
    <p:sldId id="1035" r:id="rId4"/>
  </p:sldIdLst>
  <p:sldSz cx="9144000" cy="6858000" type="screen4x3"/>
  <p:notesSz cx="7099300" cy="10234613"/>
  <p:embeddedFontLst>
    <p:embeddedFont>
      <p:font typeface="맑은 고딕" panose="020B0503020000020004" pitchFamily="50" charset="-127"/>
      <p:regular r:id="rId7"/>
      <p:bold r:id="rId8"/>
    </p:embeddedFont>
    <p:embeddedFont>
      <p:font typeface="배달의민족 도현" panose="020B0600000101010101" pitchFamily="50" charset="-127"/>
      <p:regular r:id="rId9"/>
    </p:embeddedFont>
    <p:embeddedFont>
      <p:font typeface="Blackadder ITC" panose="04020505051007020D02" pitchFamily="82" charset="0"/>
      <p:regular r:id="rId10"/>
    </p:embeddedFont>
  </p:embeddedFont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0"/>
    <a:srgbClr val="0077D0"/>
    <a:srgbClr val="0066FF"/>
    <a:srgbClr val="0071E2"/>
    <a:srgbClr val="0099FF"/>
    <a:srgbClr val="00FFFF"/>
    <a:srgbClr val="FFFF00"/>
    <a:srgbClr val="E7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2" autoAdjust="0"/>
    <p:restoredTop sz="70313" autoAdjust="0"/>
  </p:normalViewPr>
  <p:slideViewPr>
    <p:cSldViewPr snapToGrid="0">
      <p:cViewPr varScale="1">
        <p:scale>
          <a:sx n="115" d="100"/>
          <a:sy n="115" d="100"/>
        </p:scale>
        <p:origin x="20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86"/>
    </p:cViewPr>
  </p:sorterViewPr>
  <p:notesViewPr>
    <p:cSldViewPr snapToGrid="0">
      <p:cViewPr>
        <p:scale>
          <a:sx n="100" d="100"/>
          <a:sy n="100" d="100"/>
        </p:scale>
        <p:origin x="-1843" y="691"/>
      </p:cViewPr>
      <p:guideLst>
        <p:guide orient="horz" pos="3225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46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3" tIns="47445" rIns="94893" bIns="47445" numCol="1" anchor="t" anchorCtr="0" compatLnSpc="1">
            <a:prstTxWarp prst="textNoShape">
              <a:avLst/>
            </a:prstTxWarp>
          </a:bodyPr>
          <a:lstStyle>
            <a:lvl1pPr defTabSz="951249">
              <a:spcBef>
                <a:spcPct val="0"/>
              </a:spcBef>
              <a:buClrTx/>
              <a:buSzTx/>
              <a:buFontTx/>
              <a:buNone/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1162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3" tIns="47445" rIns="94893" bIns="47445" numCol="1" anchor="t" anchorCtr="0" compatLnSpc="1">
            <a:prstTxWarp prst="textNoShape">
              <a:avLst/>
            </a:prstTxWarp>
          </a:bodyPr>
          <a:lstStyle>
            <a:lvl1pPr algn="r" defTabSz="951249">
              <a:spcBef>
                <a:spcPct val="0"/>
              </a:spcBef>
              <a:buClrTx/>
              <a:buSzTx/>
              <a:buFontTx/>
              <a:buNone/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1146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3" tIns="47445" rIns="94893" bIns="47445" numCol="1" anchor="b" anchorCtr="0" compatLnSpc="1">
            <a:prstTxWarp prst="textNoShape">
              <a:avLst/>
            </a:prstTxWarp>
          </a:bodyPr>
          <a:lstStyle>
            <a:lvl1pPr defTabSz="951249">
              <a:spcBef>
                <a:spcPct val="0"/>
              </a:spcBef>
              <a:buClrTx/>
              <a:buSzTx/>
              <a:buFontTx/>
              <a:buNone/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9682163"/>
            <a:ext cx="31162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3" tIns="47445" rIns="94893" bIns="47445" numCol="1" anchor="b" anchorCtr="0" compatLnSpc="1">
            <a:prstTxWarp prst="textNoShape">
              <a:avLst/>
            </a:prstTxWarp>
          </a:bodyPr>
          <a:lstStyle>
            <a:lvl1pPr algn="r" defTabSz="951249">
              <a:spcBef>
                <a:spcPct val="0"/>
              </a:spcBef>
              <a:buClrTx/>
              <a:buSzTx/>
              <a:buFontTx/>
              <a:buNone/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fld id="{A4DE537F-3EE1-4B72-B2F2-691F4358AB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113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3" tIns="47445" rIns="94893" bIns="47445" numCol="1" anchor="t" anchorCtr="0" compatLnSpc="1">
            <a:prstTxWarp prst="textNoShape">
              <a:avLst/>
            </a:prstTxWarp>
          </a:bodyPr>
          <a:lstStyle>
            <a:lvl1pPr defTabSz="951249">
              <a:spcBef>
                <a:spcPct val="0"/>
              </a:spcBef>
              <a:buClrTx/>
              <a:buSzTx/>
              <a:buFontTx/>
              <a:buNone/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3" tIns="47445" rIns="94893" bIns="47445" numCol="1" anchor="t" anchorCtr="0" compatLnSpc="1">
            <a:prstTxWarp prst="textNoShape">
              <a:avLst/>
            </a:prstTxWarp>
          </a:bodyPr>
          <a:lstStyle>
            <a:lvl1pPr algn="r" defTabSz="951249">
              <a:spcBef>
                <a:spcPct val="0"/>
              </a:spcBef>
              <a:buClrTx/>
              <a:buSzTx/>
              <a:buFontTx/>
              <a:buNone/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760413"/>
            <a:ext cx="5178425" cy="3884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897438"/>
            <a:ext cx="5251450" cy="45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3" tIns="47445" rIns="94893" bIns="47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861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3" tIns="47445" rIns="94893" bIns="47445" numCol="1" anchor="b" anchorCtr="0" compatLnSpc="1">
            <a:prstTxWarp prst="textNoShape">
              <a:avLst/>
            </a:prstTxWarp>
          </a:bodyPr>
          <a:lstStyle>
            <a:lvl1pPr defTabSz="951249">
              <a:spcBef>
                <a:spcPct val="0"/>
              </a:spcBef>
              <a:buClrTx/>
              <a:buSzTx/>
              <a:buFontTx/>
              <a:buNone/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9710738"/>
            <a:ext cx="30861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3" tIns="47445" rIns="94893" bIns="47445" numCol="1" anchor="b" anchorCtr="0" compatLnSpc="1">
            <a:prstTxWarp prst="textNoShape">
              <a:avLst/>
            </a:prstTxWarp>
          </a:bodyPr>
          <a:lstStyle>
            <a:lvl1pPr algn="r" defTabSz="951249">
              <a:spcBef>
                <a:spcPct val="0"/>
              </a:spcBef>
              <a:buClrTx/>
              <a:buSzTx/>
              <a:buFontTx/>
              <a:buNone/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fld id="{CEB27F74-23CC-42AF-97BA-FB6DF60E79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4185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66675" y="17526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kern="0">
                  <a:solidFill>
                    <a:sysClr val="windowText" lastClr="000000"/>
                  </a:solidFill>
                  <a:latin typeface="Blackadder ITC" pitchFamily="82" charset="0"/>
                </a:endParaRPr>
              </a:p>
            </p:txBody>
          </p:sp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kern="0">
                  <a:solidFill>
                    <a:sysClr val="windowText" lastClr="000000"/>
                  </a:solidFill>
                  <a:latin typeface="Blackadder ITC" pitchFamily="82" charset="0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kern="0">
                  <a:solidFill>
                    <a:sysClr val="windowText" lastClr="000000"/>
                  </a:solidFill>
                  <a:latin typeface="Blackadder ITC" pitchFamily="82" charset="0"/>
                </a:endParaRPr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kern="0">
                  <a:solidFill>
                    <a:sysClr val="windowText" lastClr="000000"/>
                  </a:solidFill>
                  <a:latin typeface="Blackadder ITC" pitchFamily="82" charset="0"/>
                </a:endParaRPr>
              </a:p>
            </p:txBody>
          </p:sp>
        </p:grp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Blackadder ITC" pitchFamily="82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Blackadder ITC" pitchFamily="82" charset="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Blackadder ITC" pitchFamily="82" charset="0"/>
              </a:endParaRPr>
            </a:p>
          </p:txBody>
        </p:sp>
      </p:grpSp>
      <p:sp>
        <p:nvSpPr>
          <p:cNvPr id="31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1143000" y="609600"/>
            <a:ext cx="7772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마스터 제목 스타일 편집</a:t>
            </a:r>
          </a:p>
        </p:txBody>
      </p:sp>
      <p:sp>
        <p:nvSpPr>
          <p:cNvPr id="32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2895600"/>
            <a:ext cx="6400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마스터 부제목 스타일 편집</a:t>
            </a:r>
          </a:p>
        </p:txBody>
      </p:sp>
      <p:sp>
        <p:nvSpPr>
          <p:cNvPr id="33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b="0" kern="0">
              <a:solidFill>
                <a:srgbClr val="1C1C1C"/>
              </a:solidFill>
            </a:endParaRPr>
          </a:p>
        </p:txBody>
      </p:sp>
      <p:sp>
        <p:nvSpPr>
          <p:cNvPr id="34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b="0" kern="0">
              <a:solidFill>
                <a:srgbClr val="1C1C1C"/>
              </a:solidFill>
            </a:endParaRPr>
          </a:p>
        </p:txBody>
      </p:sp>
      <p:sp>
        <p:nvSpPr>
          <p:cNvPr id="35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fld id="{101BD39E-F710-4221-A060-386D67B2334E}" type="slidenum">
              <a:rPr lang="ko-KR" altLang="en-US" sz="1800" b="0" kern="0">
                <a:solidFill>
                  <a:srgbClr val="1C1C1C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1800" b="0" kern="0">
              <a:solidFill>
                <a:srgbClr val="1C1C1C"/>
              </a:solidFill>
            </a:endParaRPr>
          </a:p>
        </p:txBody>
      </p:sp>
      <p:pic>
        <p:nvPicPr>
          <p:cNvPr id="18" name="그림 17" descr="ui_3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09550" y="6198601"/>
            <a:ext cx="2524900" cy="5039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762000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600" b="1" dirty="0" smtClean="0">
                <a:solidFill>
                  <a:srgbClr val="0058B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8153400" y="66294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1A2E31-231B-4396-84B0-7F1BC9E838CD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153400" y="66294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4D7A116-65E1-407B-AB0C-61F070D864D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마스터 텍스트 스타일을 편집합니다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둘째 수준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Symbol" pitchFamily="18" charset="2"/>
              <a:buChar char="-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셋째 수준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넷째 수준</a:t>
            </a:r>
          </a:p>
          <a:p>
            <a:pPr marL="2057400" marR="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다섯째 수준</a:t>
            </a:r>
          </a:p>
        </p:txBody>
      </p:sp>
      <p:sp>
        <p:nvSpPr>
          <p:cNvPr id="16" name="Rectangle 2"/>
          <p:cNvSpPr>
            <a:spLocks noChangeArrowheads="1"/>
          </p:cNvSpPr>
          <p:nvPr userDrawn="1"/>
        </p:nvSpPr>
        <p:spPr bwMode="ltGray">
          <a:xfrm>
            <a:off x="479425" y="649288"/>
            <a:ext cx="376238" cy="382587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Blackadder ITC" pitchFamily="82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 userDrawn="1"/>
        </p:nvSpPr>
        <p:spPr bwMode="ltGray">
          <a:xfrm>
            <a:off x="800100" y="647700"/>
            <a:ext cx="328613" cy="384175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Blackadder ITC" pitchFamily="82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 userDrawn="1"/>
        </p:nvSpPr>
        <p:spPr bwMode="ltGray">
          <a:xfrm>
            <a:off x="541338" y="979488"/>
            <a:ext cx="350837" cy="414337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Blackadder ITC" pitchFamily="82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892175" y="979488"/>
            <a:ext cx="327025" cy="414337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Blackadder ITC" pitchFamily="82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ltGray">
          <a:xfrm>
            <a:off x="309563" y="906463"/>
            <a:ext cx="377825" cy="382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Blackadder ITC" pitchFamily="82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gray">
          <a:xfrm>
            <a:off x="762000" y="449263"/>
            <a:ext cx="31750" cy="1052512"/>
          </a:xfrm>
          <a:prstGeom prst="rect">
            <a:avLst/>
          </a:prstGeom>
          <a:gradFill rotWithShape="1">
            <a:gsLst>
              <a:gs pos="0">
                <a:srgbClr val="00E4A8">
                  <a:gamma/>
                  <a:tint val="0"/>
                  <a:invGamma/>
                </a:srgbClr>
              </a:gs>
              <a:gs pos="100000">
                <a:srgbClr val="00E4A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Blackadder ITC" pitchFamily="82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gray">
          <a:xfrm>
            <a:off x="442913" y="1228725"/>
            <a:ext cx="8172450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66FF">
                  <a:gamma/>
                  <a:tint val="1058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rgbClr val="FF0000"/>
              </a:solidFill>
              <a:latin typeface="Blackadder ITC" pitchFamily="82" charset="0"/>
            </a:endParaRPr>
          </a:p>
        </p:txBody>
      </p:sp>
      <p:sp>
        <p:nvSpPr>
          <p:cNvPr id="2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17562" y="147638"/>
            <a:ext cx="7793038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마스터 제목 스타일 편집</a:t>
            </a:r>
          </a:p>
        </p:txBody>
      </p:sp>
      <p:sp>
        <p:nvSpPr>
          <p:cNvPr id="24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ea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>
              <a:solidFill>
                <a:sysClr val="windowText" lastClr="000000"/>
              </a:solidFill>
            </a:endParaRPr>
          </a:p>
        </p:txBody>
      </p:sp>
      <p:sp>
        <p:nvSpPr>
          <p:cNvPr id="2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ea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>
              <a:solidFill>
                <a:sysClr val="windowText" lastClr="000000"/>
              </a:solidFill>
            </a:endParaRPr>
          </a:p>
        </p:txBody>
      </p:sp>
      <p:sp>
        <p:nvSpPr>
          <p:cNvPr id="26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fld id="{B3CBD781-6A8A-4FC3-8AF1-C92472C15EE1}" type="slidenum">
              <a:rPr lang="ko-KR" altLang="en-US" kern="0">
                <a:solidFill>
                  <a:sysClr val="windowText" lastClr="000000"/>
                </a:solidFill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kern="0">
              <a:solidFill>
                <a:sysClr val="windowText" lastClr="000000"/>
              </a:solidFill>
            </a:endParaRPr>
          </a:p>
        </p:txBody>
      </p:sp>
      <p:sp>
        <p:nvSpPr>
          <p:cNvPr id="27" name="Rectangle 15"/>
          <p:cNvSpPr>
            <a:spLocks noChangeArrowheads="1"/>
          </p:cNvSpPr>
          <p:nvPr userDrawn="1"/>
        </p:nvSpPr>
        <p:spPr bwMode="auto">
          <a:xfrm>
            <a:off x="0" y="6576574"/>
            <a:ext cx="9144000" cy="3048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Blackadder ITC" pitchFamily="82" charset="0"/>
            </a:endParaRPr>
          </a:p>
        </p:txBody>
      </p:sp>
      <p:sp>
        <p:nvSpPr>
          <p:cNvPr id="28" name="Rectangle 17"/>
          <p:cNvSpPr>
            <a:spLocks noChangeArrowheads="1"/>
          </p:cNvSpPr>
          <p:nvPr userDrawn="1"/>
        </p:nvSpPr>
        <p:spPr bwMode="gray">
          <a:xfrm>
            <a:off x="4500563" y="6557963"/>
            <a:ext cx="3810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fld id="{A36B0B69-9B81-462B-A913-DF190C5B454E}" type="slidenum">
              <a:rPr kumimoji="0" lang="ko-KR" altLang="en-US" sz="1200" b="1" kern="0">
                <a:solidFill>
                  <a:srgbClr val="333399"/>
                </a:solidFill>
                <a:latin typeface="Times New Roman" pitchFamily="18" charset="0"/>
                <a:ea typeface="휴먼견출고딕" pitchFamily="18" charset="-127"/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200" b="1" kern="0">
              <a:solidFill>
                <a:srgbClr val="333399"/>
              </a:solidFill>
              <a:latin typeface="Times New Roman" pitchFamily="18" charset="0"/>
              <a:ea typeface="휴먼견출고딕" pitchFamily="18" charset="-127"/>
            </a:endParaRPr>
          </a:p>
        </p:txBody>
      </p:sp>
      <p:pic>
        <p:nvPicPr>
          <p:cNvPr id="29" name="그림 28" descr="로고full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" y="6534293"/>
            <a:ext cx="1605279" cy="3518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4" r:id="rId3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333CC"/>
        </a:buClr>
        <a:buSzPct val="70000"/>
        <a:buFont typeface="Wingdings" pitchFamily="2" charset="2"/>
        <a:buChar char="q"/>
        <a:tabLst/>
        <a:defRPr kumimoji="1" sz="3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marR="0" indent="-28575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q"/>
        <a:tabLst/>
        <a:defRPr kumimoji="1"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marR="0" indent="-2286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333CC"/>
        </a:buClr>
        <a:buSzPct val="80000"/>
        <a:buFont typeface="Symbol" pitchFamily="18" charset="2"/>
        <a:buChar char="-"/>
        <a:tabLst/>
        <a:defRPr kumimoji="1"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marR="0" indent="-2286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CF01"/>
        </a:buClr>
        <a:buSzPct val="55000"/>
        <a:buFont typeface="Wingdings" pitchFamily="2" charset="2"/>
        <a:buChar char="n"/>
        <a:tabLst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marR="0" indent="-2286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E4A8"/>
        </a:buClr>
        <a:buSzPct val="50000"/>
        <a:buFont typeface="Wingdings" pitchFamily="2" charset="2"/>
        <a:buChar char="n"/>
        <a:tabLst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40385" y="0"/>
            <a:ext cx="1889337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1800" b="1" kern="0" dirty="0">
                <a:solidFill>
                  <a:srgbClr val="0058B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하드웨어 설계</a:t>
            </a:r>
            <a:endParaRPr lang="en-US" altLang="ko-KR" sz="1800" b="1" kern="0" dirty="0">
              <a:solidFill>
                <a:srgbClr val="0058B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1655" y="1016000"/>
            <a:ext cx="7362512" cy="8128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altLang="ko-KR" sz="1800" u="sng" dirty="0">
                <a:solidFill>
                  <a:srgbClr val="005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Tahoma" pitchFamily="34" charset="0"/>
              </a:rPr>
              <a:t>Multi-Function Power Supply Device</a:t>
            </a:r>
            <a:endParaRPr lang="en-US" altLang="ko-KR" sz="4000" dirty="0">
              <a:solidFill>
                <a:srgbClr val="005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Tahoma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1187B7-DD9E-49B0-BF13-AC4A989ABA35}"/>
              </a:ext>
            </a:extLst>
          </p:cNvPr>
          <p:cNvGrpSpPr/>
          <p:nvPr/>
        </p:nvGrpSpPr>
        <p:grpSpPr>
          <a:xfrm>
            <a:off x="7139" y="1057730"/>
            <a:ext cx="9129722" cy="5355773"/>
            <a:chOff x="1" y="1057730"/>
            <a:chExt cx="9129722" cy="5355773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488162" y="5270496"/>
              <a:ext cx="8153400" cy="1143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latinLnBrk="0">
                <a:spcAft>
                  <a:spcPts val="1200"/>
                </a:spcAft>
                <a:defRPr/>
              </a:pPr>
              <a:r>
                <a:rPr lang="ko-KR" altLang="en-US" b="1" kern="0" dirty="0">
                  <a:solidFill>
                    <a:srgbClr val="0058B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Tahoma" pitchFamily="34" charset="0"/>
                </a:rPr>
                <a:t>담당교수</a:t>
              </a:r>
              <a:r>
                <a:rPr lang="en-US" altLang="ko-KR" b="1" kern="0" dirty="0">
                  <a:solidFill>
                    <a:srgbClr val="0058B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Tahoma" pitchFamily="34" charset="0"/>
                </a:rPr>
                <a:t>: </a:t>
              </a:r>
              <a:r>
                <a:rPr lang="ko-KR" altLang="en-US" b="1" kern="0" dirty="0">
                  <a:solidFill>
                    <a:srgbClr val="0058B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Tahoma" pitchFamily="34" charset="0"/>
                </a:rPr>
                <a:t>이재환</a:t>
              </a:r>
              <a:endParaRPr lang="en-US" altLang="ko-KR" b="1" kern="0" dirty="0">
                <a:solidFill>
                  <a:srgbClr val="0058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Tahoma" pitchFamily="34" charset="0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F91AF50-4C88-4F03-8A14-47159F203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62" y="2637610"/>
              <a:ext cx="8153400" cy="1709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latinLnBrk="0">
                <a:spcAft>
                  <a:spcPts val="1200"/>
                </a:spcAft>
                <a:defRPr/>
              </a:pPr>
              <a:r>
                <a:rPr lang="en-US" altLang="zh-TW" sz="2800" kern="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Tahoma" pitchFamily="34" charset="0"/>
                </a:rPr>
                <a:t>2013122041 </a:t>
              </a:r>
              <a:r>
                <a:rPr lang="ko-KR" altLang="en-US" sz="2800" kern="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Tahoma" pitchFamily="34" charset="0"/>
                </a:rPr>
                <a:t>김영찬</a:t>
              </a:r>
              <a:endParaRPr lang="en-US" altLang="ko-KR" sz="2800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Tahoma" pitchFamily="34" charset="0"/>
              </a:endParaRPr>
            </a:p>
            <a:p>
              <a:pPr algn="ctr" latinLnBrk="0">
                <a:spcAft>
                  <a:spcPts val="1200"/>
                </a:spcAft>
                <a:defRPr/>
              </a:pPr>
              <a:r>
                <a:rPr lang="en-US" altLang="zh-TW" sz="2800" kern="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Tahoma" pitchFamily="34" charset="0"/>
                </a:rPr>
                <a:t>2014122191 </a:t>
              </a:r>
              <a:r>
                <a:rPr lang="ko-KR" altLang="en-US" sz="2800" kern="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Tahoma" pitchFamily="34" charset="0"/>
                </a:rPr>
                <a:t>이민우</a:t>
              </a:r>
              <a:endParaRPr lang="en-US" altLang="zh-TW" sz="2800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Tahoma" pitchFamily="34" charset="0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4BB21BFE-6A65-4527-96A7-697D2D013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1057730"/>
              <a:ext cx="9129722" cy="1534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  <a:noAutofit/>
            </a:bodyPr>
            <a:lstStyle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>
                <a:spcAft>
                  <a:spcPts val="1800"/>
                </a:spcAft>
              </a:pPr>
              <a:r>
                <a:rPr lang="ko-KR" altLang="en-US" sz="4000" kern="0" dirty="0">
                  <a:solidFill>
                    <a:srgbClr val="0058B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Tahoma" pitchFamily="34" charset="0"/>
                </a:rPr>
                <a:t>다기능 전원 제어 장치</a:t>
              </a:r>
              <a:endParaRPr lang="en-US" altLang="ko-KR" sz="4000" kern="0" dirty="0">
                <a:solidFill>
                  <a:srgbClr val="005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Tahoma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3200" b="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다기능 전원 제어 장치 </a:t>
            </a:r>
            <a:r>
              <a:rPr lang="en-US" altLang="ko-KR" sz="3200" b="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4270"/>
          </a:xfrm>
        </p:spPr>
        <p:txBody>
          <a:bodyPr/>
          <a:lstStyle/>
          <a:p>
            <a:pPr marL="325438" indent="-381000" latinLnBrk="0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하드웨어 아키텍처</a:t>
            </a:r>
            <a:endParaRPr lang="en-US" altLang="ko-KR" sz="1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9856C93-C72E-417C-A5AB-C165BB197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38" y="1986844"/>
            <a:ext cx="3626524" cy="20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3.png">
            <a:extLst>
              <a:ext uri="{FF2B5EF4-FFF2-40B4-BE49-F238E27FC236}">
                <a16:creationId xmlns:a16="http://schemas.microsoft.com/office/drawing/2014/main" id="{1E69F5B1-6F40-47BD-A844-7290757E7B4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86437" y="4098174"/>
            <a:ext cx="3626524" cy="2364221"/>
          </a:xfrm>
          <a:prstGeom prst="rect">
            <a:avLst/>
          </a:prstGeom>
          <a:ln/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56A0CB7B-E8B8-4F2C-A77E-EAEF25E0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-1894743"/>
            <a:ext cx="6043208" cy="30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375279C-5D1F-4F07-BC5A-DA4B017E2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22615"/>
              </p:ext>
            </p:extLst>
          </p:nvPr>
        </p:nvGraphicFramePr>
        <p:xfrm>
          <a:off x="4572000" y="1334193"/>
          <a:ext cx="3513011" cy="51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비트맵 이미지" r:id="rId5" imgW="4648849" imgH="6792273" progId="Paint.Picture">
                  <p:embed/>
                </p:oleObj>
              </mc:Choice>
              <mc:Fallback>
                <p:oleObj name="비트맵 이미지" r:id="rId5" imgW="4648849" imgH="679227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34193"/>
                        <a:ext cx="3513011" cy="5132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1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3200" b="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다기능 전원 제어 장치 </a:t>
            </a:r>
            <a:r>
              <a:rPr lang="en-US" altLang="ko-KR" sz="3200" b="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4270"/>
          </a:xfrm>
        </p:spPr>
        <p:txBody>
          <a:bodyPr/>
          <a:lstStyle/>
          <a:p>
            <a:pPr marL="325438" indent="-381000" latinLnBrk="0"/>
            <a:r>
              <a:rPr lang="ko-KR" altLang="en-US" sz="1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구현한 기능</a:t>
            </a:r>
            <a:endParaRPr lang="en-US" altLang="ko-KR" sz="1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31BD7-D397-4E6E-A79C-1EB50630C50D}"/>
              </a:ext>
            </a:extLst>
          </p:cNvPr>
          <p:cNvSpPr txBox="1"/>
          <p:nvPr/>
        </p:nvSpPr>
        <p:spPr>
          <a:xfrm>
            <a:off x="756458" y="1924125"/>
            <a:ext cx="7869117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포트 제어 기능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포트 콘센트를 사용자 컨트롤러를 이용하여 독립적으로 전원을 끄거나 킬 수 있음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포트 타이머 기능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포트별로 타이머 인터럽트를 이용하여 잠시 후에 꺼지거나 켜지게 할 수 있음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  wait for On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모드에서는 타이머 종료 후 전원이 공급 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wait for Off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모드에는 전원이 차단됨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모니터 출력 기능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모니터 출력을 통해 현재 포트들의 상태와 타이머들의 상태를 가시적으로 확인 할 수 있음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PUSH BUTTON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기능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사용자 컨트롤러와 별개로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DE1_SoC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보드의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Push Button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으로 기기를 조작 할 수 있음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258872"/>
      </p:ext>
    </p:extLst>
  </p:cSld>
  <p:clrMapOvr>
    <a:masterClrMapping/>
  </p:clrMapOvr>
</p:sld>
</file>

<file path=ppt/theme/theme1.xml><?xml version="1.0" encoding="utf-8"?>
<a:theme xmlns:a="http://schemas.openxmlformats.org/drawingml/2006/main" name="1_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lackadder ITC" pitchFamily="82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lackadder ITC" pitchFamily="82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화면 슬라이드 쇼(4:3)</PresentationFormat>
  <Paragraphs>22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배달의민족 도현</vt:lpstr>
      <vt:lpstr>Courier New</vt:lpstr>
      <vt:lpstr>굴림</vt:lpstr>
      <vt:lpstr>Blackadder ITC</vt:lpstr>
      <vt:lpstr>Arial</vt:lpstr>
      <vt:lpstr>맑은 고딕</vt:lpstr>
      <vt:lpstr>Times New Roman</vt:lpstr>
      <vt:lpstr>Wingdings</vt:lpstr>
      <vt:lpstr>Symbol</vt:lpstr>
      <vt:lpstr>1_모자이크</vt:lpstr>
      <vt:lpstr>그림판 그림</vt:lpstr>
      <vt:lpstr>Multi-Function Power Supply Device</vt:lpstr>
      <vt:lpstr>[ 다기능 전원 제어 장치 ]</vt:lpstr>
      <vt:lpstr>[ 다기능 전원 제어 장치 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2016-09-04T11:55:46Z</dcterms:created>
  <dcterms:modified xsi:type="dcterms:W3CDTF">2018-12-10T22:21:26Z</dcterms:modified>
</cp:coreProperties>
</file>