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77" r:id="rId2"/>
    <p:sldMasterId id="2147483778" r:id="rId3"/>
    <p:sldMasterId id="2147483779" r:id="rId4"/>
    <p:sldMasterId id="2147483780" r:id="rId5"/>
    <p:sldMasterId id="2147483781" r:id="rId6"/>
  </p:sldMasterIdLst>
  <p:notesMasterIdLst>
    <p:notesMasterId r:id="rId25"/>
  </p:notesMasterIdLst>
  <p:sldIdLst>
    <p:sldId id="256" r:id="rId7"/>
    <p:sldId id="261" r:id="rId8"/>
    <p:sldId id="298" r:id="rId9"/>
    <p:sldId id="300" r:id="rId10"/>
    <p:sldId id="308" r:id="rId11"/>
    <p:sldId id="302" r:id="rId12"/>
    <p:sldId id="306" r:id="rId13"/>
    <p:sldId id="305" r:id="rId14"/>
    <p:sldId id="304" r:id="rId15"/>
    <p:sldId id="279" r:id="rId16"/>
    <p:sldId id="274" r:id="rId17"/>
    <p:sldId id="301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 snapToObjects="1">
      <p:cViewPr varScale="1">
        <p:scale>
          <a:sx n="73" d="100"/>
          <a:sy n="73" d="100"/>
        </p:scale>
        <p:origin x="912" y="67"/>
      </p:cViewPr>
      <p:guideLst>
        <p:guide orient="horz" pos="161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2018-10-25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699770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323215" y="12319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323215" y="699770"/>
            <a:ext cx="8821420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0" y="1059815"/>
            <a:ext cx="9144635" cy="408432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1619885" y="123190"/>
            <a:ext cx="7524749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1619885" y="699770"/>
            <a:ext cx="7524749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3563620" y="62738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3563620" y="203200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563620" y="3435985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539750" rIns="91440" bIns="45720" anchor="t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48348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677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248150" y="339725"/>
            <a:ext cx="1945005" cy="4465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6444615" y="2774950"/>
            <a:ext cx="230441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95605" y="2774950"/>
            <a:ext cx="360108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>
            <a:spLocks/>
          </p:cNvSpPr>
          <p:nvPr/>
        </p:nvSpPr>
        <p:spPr>
          <a:xfrm rot="10800000">
            <a:off x="6804025" y="0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5424805" y="28638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26085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5424805" y="266255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3" name="그림 개체 틀 12"/>
          <p:cNvSpPr txBox="1">
            <a:spLocks noGrp="1"/>
          </p:cNvSpPr>
          <p:nvPr>
            <p:ph type="pic"/>
          </p:nvPr>
        </p:nvSpPr>
        <p:spPr>
          <a:xfrm>
            <a:off x="658876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4" name="Right Triangle 13"/>
          <p:cNvSpPr>
            <a:spLocks/>
          </p:cNvSpPr>
          <p:nvPr/>
        </p:nvSpPr>
        <p:spPr>
          <a:xfrm>
            <a:off x="0" y="2803525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59207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75234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691261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259207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75234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691261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0" y="2787650"/>
            <a:ext cx="9144635" cy="235648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6" name="그림 5" descr="/Users/taehyun930/Library/Group Containers/L48J367XN4.com.infraware.PolarisOffice/EngineTemp/12475/fImage78162069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010" y="1095375"/>
            <a:ext cx="6012815" cy="3058160"/>
          </a:xfrm>
          <a:prstGeom prst="rect">
            <a:avLst/>
          </a:prstGeom>
          <a:noFill/>
        </p:spPr>
      </p:pic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5283200" y="1491615"/>
            <a:ext cx="2834640" cy="2114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pic>
        <p:nvPicPr>
          <p:cNvPr id="5" name="그림 4" descr="/Users/taehyun930/Library/Group Containers/L48J367XN4.com.infraware.PolarisOffice/EngineTemp/12475/fImage1295321090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" y="1286510"/>
            <a:ext cx="3672840" cy="3662045"/>
          </a:xfrm>
          <a:prstGeom prst="rect">
            <a:avLst/>
          </a:prstGeom>
          <a:noFill/>
        </p:spPr>
      </p:pic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770890" y="1446530"/>
            <a:ext cx="3325495" cy="232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Arial" charset="0"/>
                <a:ea typeface="Arial" charset="0"/>
              </a:rPr>
              <a:t>Insert Your Image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4572000" y="0"/>
            <a:ext cx="4572635" cy="514413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76930" y="506095"/>
            <a:ext cx="2376805" cy="4105274"/>
            <a:chOff x="3376930" y="506095"/>
            <a:chExt cx="2376805" cy="4105274"/>
          </a:xfrm>
        </p:grpSpPr>
        <p:sp>
          <p:nvSpPr>
            <p:cNvPr id="7" name="Rounded Rectangle 6"/>
            <p:cNvSpPr>
              <a:spLocks/>
            </p:cNvSpPr>
            <p:nvPr/>
          </p:nvSpPr>
          <p:spPr>
            <a:xfrm>
              <a:off x="3376930" y="506095"/>
              <a:ext cx="2376805" cy="410527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0">
              <a:noFill/>
              <a:prstDash/>
            </a:ln>
            <a:scene3d>
              <a:camera prst="perspectiveFront" fov="2700000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4423410" y="699770"/>
              <a:ext cx="284480" cy="55245"/>
            </a:xfrm>
            <a:prstGeom prst="rect">
              <a:avLst/>
            </a:prstGeom>
            <a:solidFill>
              <a:srgbClr val="B0B0B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450080" y="4233545"/>
              <a:ext cx="231140" cy="254000"/>
              <a:chOff x="4450080" y="4233545"/>
              <a:chExt cx="231140" cy="254000"/>
            </a:xfrm>
          </p:grpSpPr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4450080" y="4233545"/>
                <a:ext cx="231140" cy="25400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</a:gradFill>
              <a:ln w="0" cap="flat" cmpd="sng">
                <a:solidFill>
                  <a:srgbClr val="262626">
                    <a:alpha val="100000"/>
                  </a:srgbClr>
                </a:solidFill>
                <a:prstDash val="solid"/>
              </a:ln>
              <a:scene3d>
                <a:camera prst="perspectiveFront" fov="2700000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4512310" y="4301490"/>
                <a:ext cx="106045" cy="117474"/>
              </a:xfrm>
              <a:prstGeom prst="roundRect">
                <a:avLst/>
              </a:prstGeom>
              <a:solidFill>
                <a:srgbClr val="737373"/>
              </a:solidFill>
              <a:ln w="6350" cap="flat" cmpd="sng">
                <a:solidFill>
                  <a:srgbClr val="B0B0B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</p:grpSp>
      </p:grpSp>
      <p:sp>
        <p:nvSpPr>
          <p:cNvPr id="14" name="그림 개체 틀 13"/>
          <p:cNvSpPr txBox="1">
            <a:spLocks noGrp="1"/>
          </p:cNvSpPr>
          <p:nvPr>
            <p:ph type="pic"/>
          </p:nvPr>
        </p:nvSpPr>
        <p:spPr>
          <a:xfrm>
            <a:off x="3526155" y="843280"/>
            <a:ext cx="2092325" cy="329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843530" y="0"/>
            <a:ext cx="630110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2844165" cy="51441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67359" y="0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359" y="3796029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67359" y="1491615"/>
            <a:ext cx="3312795" cy="216090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ICON SETS LAYOUT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3695" y="1131570"/>
            <a:ext cx="2850515" cy="3649980"/>
            <a:chOff x="353695" y="1131570"/>
            <a:chExt cx="2850515" cy="3649980"/>
          </a:xfrm>
        </p:grpSpPr>
        <p:sp>
          <p:nvSpPr>
            <p:cNvPr id="6" name="Rounded Rectangle 5"/>
            <p:cNvSpPr>
              <a:spLocks/>
            </p:cNvSpPr>
            <p:nvPr/>
          </p:nvSpPr>
          <p:spPr>
            <a:xfrm>
              <a:off x="353695" y="1131570"/>
              <a:ext cx="2850515" cy="3649980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9" name="Rounded Rectangle 8"/>
            <p:cNvSpPr>
              <a:spLocks/>
            </p:cNvSpPr>
            <p:nvPr/>
          </p:nvSpPr>
          <p:spPr>
            <a:xfrm>
              <a:off x="532130" y="1347470"/>
              <a:ext cx="109220" cy="3241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12" name="Half Frame 11"/>
            <p:cNvSpPr>
              <a:spLocks/>
            </p:cNvSpPr>
            <p:nvPr/>
          </p:nvSpPr>
          <p:spPr>
            <a:xfrm rot="5400000">
              <a:off x="2592705" y="1238250"/>
              <a:ext cx="502920" cy="50292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tx1"/>
                </a:solidFill>
                <a:latin typeface="Arial Unicode MS" charset="0"/>
                <a:ea typeface="Arial Unicode MS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699770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323215" y="12319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323215" y="699770"/>
            <a:ext cx="8821420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0" y="1059815"/>
            <a:ext cx="9144635" cy="408432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1619885" y="123190"/>
            <a:ext cx="7524749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1619885" y="699770"/>
            <a:ext cx="7524749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3563620" y="62738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3563620" y="203200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563620" y="3435985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539750" rIns="91440" bIns="45720" anchor="t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48348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677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248150" y="339725"/>
            <a:ext cx="1945005" cy="4465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6444615" y="2774950"/>
            <a:ext cx="230441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95605" y="2774950"/>
            <a:ext cx="360108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>
            <a:spLocks/>
          </p:cNvSpPr>
          <p:nvPr/>
        </p:nvSpPr>
        <p:spPr>
          <a:xfrm rot="10800000">
            <a:off x="6804025" y="0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5424805" y="28638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26085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5424805" y="266255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3" name="그림 개체 틀 12"/>
          <p:cNvSpPr txBox="1">
            <a:spLocks noGrp="1"/>
          </p:cNvSpPr>
          <p:nvPr>
            <p:ph type="pic"/>
          </p:nvPr>
        </p:nvSpPr>
        <p:spPr>
          <a:xfrm>
            <a:off x="658876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4" name="Right Triangle 13"/>
          <p:cNvSpPr>
            <a:spLocks/>
          </p:cNvSpPr>
          <p:nvPr/>
        </p:nvSpPr>
        <p:spPr>
          <a:xfrm>
            <a:off x="0" y="2803525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59207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75234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691261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259207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75234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691261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0" y="2787650"/>
            <a:ext cx="9144635" cy="235648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6" name="그림 5" descr="/Users/taehyun930/Library/Group Containers/L48J367XN4.com.infraware.PolarisOffice/EngineTemp/12475/fImage7816272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010" y="1095375"/>
            <a:ext cx="6012815" cy="3058160"/>
          </a:xfrm>
          <a:prstGeom prst="rect">
            <a:avLst/>
          </a:prstGeom>
          <a:noFill/>
        </p:spPr>
      </p:pic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5283200" y="1491615"/>
            <a:ext cx="2834640" cy="2114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pic>
        <p:nvPicPr>
          <p:cNvPr id="5" name="그림 4" descr="/Users/taehyun930/Library/Group Containers/L48J367XN4.com.infraware.PolarisOffice/EngineTemp/12475/fImage1295327628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" y="1286510"/>
            <a:ext cx="3672840" cy="3662045"/>
          </a:xfrm>
          <a:prstGeom prst="rect">
            <a:avLst/>
          </a:prstGeom>
          <a:noFill/>
        </p:spPr>
      </p:pic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770890" y="1446530"/>
            <a:ext cx="3325495" cy="232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Arial" charset="0"/>
                <a:ea typeface="Arial" charset="0"/>
              </a:rPr>
              <a:t>Insert Your Image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4572000" y="0"/>
            <a:ext cx="4572635" cy="514413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76930" y="506095"/>
            <a:ext cx="2376805" cy="4105274"/>
            <a:chOff x="3376930" y="506095"/>
            <a:chExt cx="2376805" cy="4105274"/>
          </a:xfrm>
        </p:grpSpPr>
        <p:sp>
          <p:nvSpPr>
            <p:cNvPr id="7" name="Rounded Rectangle 6"/>
            <p:cNvSpPr>
              <a:spLocks/>
            </p:cNvSpPr>
            <p:nvPr/>
          </p:nvSpPr>
          <p:spPr>
            <a:xfrm>
              <a:off x="3376930" y="506095"/>
              <a:ext cx="2376805" cy="410527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0">
              <a:noFill/>
              <a:prstDash/>
            </a:ln>
            <a:scene3d>
              <a:camera prst="perspectiveFront" fov="2700000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4423410" y="699770"/>
              <a:ext cx="284480" cy="55245"/>
            </a:xfrm>
            <a:prstGeom prst="rect">
              <a:avLst/>
            </a:prstGeom>
            <a:solidFill>
              <a:srgbClr val="B0B0B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450080" y="4233545"/>
              <a:ext cx="231140" cy="254000"/>
              <a:chOff x="4450080" y="4233545"/>
              <a:chExt cx="231140" cy="254000"/>
            </a:xfrm>
          </p:grpSpPr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4450080" y="4233545"/>
                <a:ext cx="231140" cy="25400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</a:gradFill>
              <a:ln w="0" cap="flat" cmpd="sng">
                <a:solidFill>
                  <a:srgbClr val="262626">
                    <a:alpha val="100000"/>
                  </a:srgbClr>
                </a:solidFill>
                <a:prstDash val="solid"/>
              </a:ln>
              <a:scene3d>
                <a:camera prst="perspectiveFront" fov="2700000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4512310" y="4301490"/>
                <a:ext cx="106045" cy="117474"/>
              </a:xfrm>
              <a:prstGeom prst="roundRect">
                <a:avLst/>
              </a:prstGeom>
              <a:solidFill>
                <a:srgbClr val="737373"/>
              </a:solidFill>
              <a:ln w="6350" cap="flat" cmpd="sng">
                <a:solidFill>
                  <a:srgbClr val="B0B0B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</p:grpSp>
      </p:grpSp>
      <p:sp>
        <p:nvSpPr>
          <p:cNvPr id="14" name="그림 개체 틀 13"/>
          <p:cNvSpPr txBox="1">
            <a:spLocks noGrp="1"/>
          </p:cNvSpPr>
          <p:nvPr>
            <p:ph type="pic"/>
          </p:nvPr>
        </p:nvSpPr>
        <p:spPr>
          <a:xfrm>
            <a:off x="3526155" y="843280"/>
            <a:ext cx="2092325" cy="329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843530" y="0"/>
            <a:ext cx="630110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2844165" cy="51441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67359" y="0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359" y="3796029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67359" y="1491615"/>
            <a:ext cx="3312795" cy="216090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ICON SETS LAYOUT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3695" y="1131570"/>
            <a:ext cx="2850515" cy="3649980"/>
            <a:chOff x="353695" y="1131570"/>
            <a:chExt cx="2850515" cy="3649980"/>
          </a:xfrm>
        </p:grpSpPr>
        <p:sp>
          <p:nvSpPr>
            <p:cNvPr id="6" name="Rounded Rectangle 5"/>
            <p:cNvSpPr>
              <a:spLocks/>
            </p:cNvSpPr>
            <p:nvPr/>
          </p:nvSpPr>
          <p:spPr>
            <a:xfrm>
              <a:off x="353695" y="1131570"/>
              <a:ext cx="2850515" cy="3649980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9" name="Rounded Rectangle 8"/>
            <p:cNvSpPr>
              <a:spLocks/>
            </p:cNvSpPr>
            <p:nvPr/>
          </p:nvSpPr>
          <p:spPr>
            <a:xfrm>
              <a:off x="532130" y="1347470"/>
              <a:ext cx="109220" cy="3241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12" name="Half Frame 11"/>
            <p:cNvSpPr>
              <a:spLocks/>
            </p:cNvSpPr>
            <p:nvPr/>
          </p:nvSpPr>
          <p:spPr>
            <a:xfrm rot="5400000">
              <a:off x="2592705" y="1238250"/>
              <a:ext cx="502920" cy="50292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tx1"/>
                </a:solidFill>
                <a:latin typeface="Arial Unicode MS" charset="0"/>
                <a:ea typeface="Arial Unicode MS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699770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323215" y="12319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323215" y="699770"/>
            <a:ext cx="8821420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0" y="1059815"/>
            <a:ext cx="9144635" cy="408432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1619885" y="123190"/>
            <a:ext cx="7524749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BASIC LAYOUT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1619885" y="699770"/>
            <a:ext cx="7524749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3563620" y="62738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3563620" y="2032000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563620" y="3435985"/>
            <a:ext cx="1296670" cy="12966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539750" rIns="91440" bIns="45720" anchor="t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48348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6775" y="303530"/>
            <a:ext cx="1945005" cy="4537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248150" y="339725"/>
            <a:ext cx="1945005" cy="4465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6444615" y="2774950"/>
            <a:ext cx="230441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395605" y="2774950"/>
            <a:ext cx="3601085" cy="202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>
            <a:spLocks/>
          </p:cNvSpPr>
          <p:nvPr/>
        </p:nvSpPr>
        <p:spPr>
          <a:xfrm rot="10800000">
            <a:off x="6804025" y="0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5424805" y="28638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26085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5424805" y="2662555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3" name="그림 개체 틀 12"/>
          <p:cNvSpPr txBox="1">
            <a:spLocks noGrp="1"/>
          </p:cNvSpPr>
          <p:nvPr>
            <p:ph type="pic"/>
          </p:nvPr>
        </p:nvSpPr>
        <p:spPr>
          <a:xfrm>
            <a:off x="6588760" y="1477010"/>
            <a:ext cx="2160905" cy="21609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4" name="Right Triangle 13"/>
          <p:cNvSpPr>
            <a:spLocks/>
          </p:cNvSpPr>
          <p:nvPr/>
        </p:nvSpPr>
        <p:spPr>
          <a:xfrm>
            <a:off x="0" y="2803525"/>
            <a:ext cx="2340610" cy="2340610"/>
          </a:xfrm>
          <a:prstGeom prst="rtTriangl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59207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75234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6912610" y="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8" name="그림 개체 틀 7"/>
          <p:cNvSpPr txBox="1">
            <a:spLocks noGrp="1"/>
          </p:cNvSpPr>
          <p:nvPr>
            <p:ph type="pic"/>
          </p:nvPr>
        </p:nvSpPr>
        <p:spPr>
          <a:xfrm>
            <a:off x="259207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9" name="그림 개체 틀 8"/>
          <p:cNvSpPr txBox="1">
            <a:spLocks noGrp="1"/>
          </p:cNvSpPr>
          <p:nvPr>
            <p:ph type="pic"/>
          </p:nvPr>
        </p:nvSpPr>
        <p:spPr>
          <a:xfrm>
            <a:off x="475234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/>
          </p:nvPr>
        </p:nvSpPr>
        <p:spPr>
          <a:xfrm>
            <a:off x="6912610" y="3404870"/>
            <a:ext cx="1980565" cy="1739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0" y="2787650"/>
            <a:ext cx="9144635" cy="235648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6" name="그림 5" descr="/Users/taehyun930/Library/Group Containers/L48J367XN4.com.infraware.PolarisOffice/EngineTemp/12475/fImage781633818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010" y="1095375"/>
            <a:ext cx="6012815" cy="3058160"/>
          </a:xfrm>
          <a:prstGeom prst="rect">
            <a:avLst/>
          </a:prstGeom>
          <a:noFill/>
        </p:spPr>
      </p:pic>
      <p:sp>
        <p:nvSpPr>
          <p:cNvPr id="7" name="그림 개체 틀 6"/>
          <p:cNvSpPr txBox="1">
            <a:spLocks noGrp="1"/>
          </p:cNvSpPr>
          <p:nvPr>
            <p:ph type="pic"/>
          </p:nvPr>
        </p:nvSpPr>
        <p:spPr>
          <a:xfrm>
            <a:off x="5283200" y="1491615"/>
            <a:ext cx="2834640" cy="2114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8161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IMAGES &amp; CONTENTS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0" y="757555"/>
            <a:ext cx="9144635" cy="2889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Insert the title of your subtitle Here</a:t>
            </a:r>
          </a:p>
        </p:txBody>
      </p:sp>
      <p:pic>
        <p:nvPicPr>
          <p:cNvPr id="5" name="그림 4" descr="/Users/taehyun930/Library/Group Containers/L48J367XN4.com.infraware.PolarisOffice/EngineTemp/12475/fImage12953342342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" y="1286510"/>
            <a:ext cx="3672840" cy="3662045"/>
          </a:xfrm>
          <a:prstGeom prst="rect">
            <a:avLst/>
          </a:prstGeom>
          <a:noFill/>
        </p:spPr>
      </p:pic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770890" y="1446530"/>
            <a:ext cx="3325495" cy="232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Arial" charset="0"/>
                <a:ea typeface="Arial" charset="0"/>
              </a:rPr>
              <a:t>Insert Your Image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4572000" y="0"/>
            <a:ext cx="4572635" cy="514413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76930" y="506095"/>
            <a:ext cx="2376805" cy="4105274"/>
            <a:chOff x="3376930" y="506095"/>
            <a:chExt cx="2376805" cy="4105274"/>
          </a:xfrm>
        </p:grpSpPr>
        <p:sp>
          <p:nvSpPr>
            <p:cNvPr id="7" name="Rounded Rectangle 6"/>
            <p:cNvSpPr>
              <a:spLocks/>
            </p:cNvSpPr>
            <p:nvPr/>
          </p:nvSpPr>
          <p:spPr>
            <a:xfrm>
              <a:off x="3376930" y="506095"/>
              <a:ext cx="2376805" cy="410527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0">
              <a:noFill/>
              <a:prstDash/>
            </a:ln>
            <a:scene3d>
              <a:camera prst="perspectiveFront" fov="2700000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4423410" y="699770"/>
              <a:ext cx="284480" cy="55245"/>
            </a:xfrm>
            <a:prstGeom prst="rect">
              <a:avLst/>
            </a:prstGeom>
            <a:solidFill>
              <a:srgbClr val="B0B0B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450080" y="4233545"/>
              <a:ext cx="231140" cy="254000"/>
              <a:chOff x="4450080" y="4233545"/>
              <a:chExt cx="231140" cy="254000"/>
            </a:xfrm>
          </p:grpSpPr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4450080" y="4233545"/>
                <a:ext cx="231140" cy="25400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</a:gradFill>
              <a:ln w="0" cap="flat" cmpd="sng">
                <a:solidFill>
                  <a:srgbClr val="262626">
                    <a:alpha val="100000"/>
                  </a:srgbClr>
                </a:solidFill>
                <a:prstDash val="solid"/>
              </a:ln>
              <a:scene3d>
                <a:camera prst="perspectiveFront" fov="2700000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4512310" y="4301490"/>
                <a:ext cx="106045" cy="117474"/>
              </a:xfrm>
              <a:prstGeom prst="roundRect">
                <a:avLst/>
              </a:prstGeom>
              <a:solidFill>
                <a:srgbClr val="737373"/>
              </a:solidFill>
              <a:ln w="6350" cap="flat" cmpd="sng">
                <a:solidFill>
                  <a:srgbClr val="B0B0B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Arial Unicode MS" charset="0"/>
                  <a:ea typeface="Arial Unicode MS" charset="0"/>
                </a:endParaRPr>
              </a:p>
            </p:txBody>
          </p:sp>
        </p:grpSp>
      </p:grpSp>
      <p:sp>
        <p:nvSpPr>
          <p:cNvPr id="14" name="그림 개체 틀 13"/>
          <p:cNvSpPr txBox="1">
            <a:spLocks noGrp="1"/>
          </p:cNvSpPr>
          <p:nvPr>
            <p:ph type="pic"/>
          </p:nvPr>
        </p:nvSpPr>
        <p:spPr>
          <a:xfrm>
            <a:off x="3526155" y="843280"/>
            <a:ext cx="2092325" cy="329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2843530" y="0"/>
            <a:ext cx="6301105" cy="5144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2844165" cy="51441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 noGrp="1"/>
          </p:cNvSpPr>
          <p:nvPr>
            <p:ph type="pic"/>
          </p:nvPr>
        </p:nvSpPr>
        <p:spPr>
          <a:xfrm>
            <a:off x="467359" y="0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6" name="그림 개체 틀 5"/>
          <p:cNvSpPr txBox="1">
            <a:spLocks noGrp="1"/>
          </p:cNvSpPr>
          <p:nvPr>
            <p:ph type="pic"/>
          </p:nvPr>
        </p:nvSpPr>
        <p:spPr>
          <a:xfrm>
            <a:off x="467359" y="3796029"/>
            <a:ext cx="3312795" cy="134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Your Picture Here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67359" y="1491615"/>
            <a:ext cx="3312795" cy="216090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body"/>
          </p:nvPr>
        </p:nvSpPr>
        <p:spPr>
          <a:xfrm>
            <a:off x="0" y="123190"/>
            <a:ext cx="91446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ICON SETS LAYOUT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3695" y="1131570"/>
            <a:ext cx="2850515" cy="3649980"/>
            <a:chOff x="353695" y="1131570"/>
            <a:chExt cx="2850515" cy="3649980"/>
          </a:xfrm>
        </p:grpSpPr>
        <p:sp>
          <p:nvSpPr>
            <p:cNvPr id="6" name="Rounded Rectangle 5"/>
            <p:cNvSpPr>
              <a:spLocks/>
            </p:cNvSpPr>
            <p:nvPr/>
          </p:nvSpPr>
          <p:spPr>
            <a:xfrm>
              <a:off x="353695" y="1131570"/>
              <a:ext cx="2850515" cy="3649980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9" name="Rounded Rectangle 8"/>
            <p:cNvSpPr>
              <a:spLocks/>
            </p:cNvSpPr>
            <p:nvPr/>
          </p:nvSpPr>
          <p:spPr>
            <a:xfrm>
              <a:off x="532130" y="1347470"/>
              <a:ext cx="109220" cy="3241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8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bg1"/>
                </a:solidFill>
                <a:latin typeface="Arial Unicode MS" charset="0"/>
                <a:ea typeface="Arial Unicode MS" charset="0"/>
              </a:endParaRPr>
            </a:p>
          </p:txBody>
        </p:sp>
        <p:sp>
          <p:nvSpPr>
            <p:cNvPr id="12" name="Half Frame 11"/>
            <p:cNvSpPr>
              <a:spLocks/>
            </p:cNvSpPr>
            <p:nvPr/>
          </p:nvSpPr>
          <p:spPr>
            <a:xfrm rot="5400000">
              <a:off x="2592705" y="1238250"/>
              <a:ext cx="502920" cy="50292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chemeClr val="tx1"/>
                </a:solidFill>
                <a:latin typeface="Arial Unicode MS" charset="0"/>
                <a:ea typeface="Arial Unicode MS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3780"/>
            <a:ext cx="914400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725" y="1923415"/>
            <a:ext cx="3385185" cy="1049020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57A7BD"/>
                </a:solidFill>
              </a:rPr>
              <a:t>B. C. 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725" y="3003550"/>
            <a:ext cx="3385185" cy="481965"/>
          </a:xfrm>
        </p:spPr>
        <p:txBody>
          <a:bodyPr/>
          <a:lstStyle/>
          <a:p>
            <a:pPr lvl="0"/>
            <a:r>
              <a:rPr lang="ko-KR" altLang="en-US" b="1" dirty="0"/>
              <a:t>김태현</a:t>
            </a:r>
            <a:r>
              <a:rPr lang="en-US" altLang="ko-KR" b="1" dirty="0"/>
              <a:t>,</a:t>
            </a:r>
            <a:r>
              <a:rPr lang="ko-KR" altLang="en-US" b="1" dirty="0"/>
              <a:t>나현민</a:t>
            </a:r>
            <a:r>
              <a:rPr lang="en-US" altLang="ko-KR" b="1" dirty="0"/>
              <a:t>,</a:t>
            </a:r>
            <a:r>
              <a:rPr lang="ko-KR" altLang="en-US" b="1" dirty="0"/>
              <a:t>박지용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555875" y="3560445"/>
            <a:ext cx="3879850" cy="129603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그래서 우리는 </a:t>
            </a: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B.C.M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을 만들기로 결정했습니다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91BE2AE-F031-4DAB-B594-A9655995F93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4" b="7784"/>
          <a:stretch/>
        </p:blipFill>
        <p:spPr bwMode="auto">
          <a:xfrm>
            <a:off x="1553845" y="-92710"/>
            <a:ext cx="6035675" cy="3395345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>
            <a:off x="806450" y="2216785"/>
            <a:ext cx="1800225" cy="1800225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60820" y="2126615"/>
            <a:ext cx="1800225" cy="1800225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21030"/>
            <a:ext cx="9144000" cy="575945"/>
          </a:xfrm>
        </p:spPr>
        <p:txBody>
          <a:bodyPr/>
          <a:lstStyle/>
          <a:p>
            <a:r>
              <a:rPr lang="en-US" altLang="ko-KR" b="1" dirty="0"/>
              <a:t>B.C.M </a:t>
            </a:r>
            <a:r>
              <a:rPr lang="ko-KR" altLang="en-US" b="1" dirty="0"/>
              <a:t>기능</a:t>
            </a:r>
          </a:p>
        </p:txBody>
      </p:sp>
      <p:sp>
        <p:nvSpPr>
          <p:cNvPr id="5" name="Oval 4"/>
          <p:cNvSpPr/>
          <p:nvPr/>
        </p:nvSpPr>
        <p:spPr>
          <a:xfrm>
            <a:off x="3642360" y="2138680"/>
            <a:ext cx="1979930" cy="197993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2530" y="2876550"/>
            <a:ext cx="18002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수업시간에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배운것을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활용하여 기기가 구석에서 맴돌지 않고 정리가능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1800" y="2595880"/>
            <a:ext cx="135763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자신이 공을 담을 수 있는 한도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도달시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자동으로 공을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반납하로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0775" y="2793365"/>
            <a:ext cx="112458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공을 찾아 자동으로 찾아가는 시스템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3710" y="3485515"/>
            <a:ext cx="241681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"/>
          </p:nvPr>
        </p:nvSpPr>
        <p:spPr>
          <a:xfrm>
            <a:off x="274955" y="24384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B.C.M - Proto type1</a:t>
            </a:r>
            <a:endParaRPr lang="ko-KR" altLang="en-US" sz="3600" b="0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 descr="/Users/taehyun930/Library/Group Containers/L48J367XN4.com.infraware.PolarisOffice/EngineTemp/12475/fImage327822423949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1483995"/>
            <a:ext cx="2251710" cy="2019300"/>
          </a:xfrm>
          <a:prstGeom prst="rect">
            <a:avLst/>
          </a:prstGeom>
          <a:noFill/>
        </p:spPr>
      </p:pic>
      <p:pic>
        <p:nvPicPr>
          <p:cNvPr id="4" name="그림 3" descr="/Users/taehyun930/Library/Group Containers/L48J367XN4.com.infraware.PolarisOffice/EngineTemp/12475/fImage17651942470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95" y="1513840"/>
            <a:ext cx="2216150" cy="1989455"/>
          </a:xfrm>
          <a:prstGeom prst="rect">
            <a:avLst/>
          </a:prstGeom>
          <a:noFill/>
        </p:spPr>
      </p:pic>
      <p:sp>
        <p:nvSpPr>
          <p:cNvPr id="5" name="Plus 4"/>
          <p:cNvSpPr>
            <a:spLocks/>
          </p:cNvSpPr>
          <p:nvPr/>
        </p:nvSpPr>
        <p:spPr>
          <a:xfrm>
            <a:off x="2777490" y="2367280"/>
            <a:ext cx="419100" cy="4838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6" name="Equal 5"/>
          <p:cNvSpPr>
            <a:spLocks/>
          </p:cNvSpPr>
          <p:nvPr/>
        </p:nvSpPr>
        <p:spPr>
          <a:xfrm>
            <a:off x="5595620" y="2367280"/>
            <a:ext cx="483870" cy="5162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771005" y="2246630"/>
            <a:ext cx="1120140" cy="1176020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254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" charset="0"/>
                <a:ea typeface="나눔고딕" charset="0"/>
              </a:rPr>
              <a:t>EV3</a:t>
            </a: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6521450" y="221424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6529705" y="288226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898129" y="288226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7889874" y="2246630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2" name="Moon 11"/>
          <p:cNvSpPr>
            <a:spLocks/>
          </p:cNvSpPr>
          <p:nvPr/>
        </p:nvSpPr>
        <p:spPr>
          <a:xfrm rot="20460000">
            <a:off x="6939915" y="1691005"/>
            <a:ext cx="299085" cy="604520"/>
          </a:xfrm>
          <a:prstGeom prst="moon">
            <a:avLst/>
          </a:prstGeom>
          <a:solidFill>
            <a:schemeClr val="accent3"/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3" name="Moon 12"/>
          <p:cNvSpPr>
            <a:spLocks/>
          </p:cNvSpPr>
          <p:nvPr/>
        </p:nvSpPr>
        <p:spPr>
          <a:xfrm rot="11220000">
            <a:off x="7407275" y="1650365"/>
            <a:ext cx="299085" cy="604520"/>
          </a:xfrm>
          <a:prstGeom prst="moon">
            <a:avLst/>
          </a:prstGeom>
          <a:solidFill>
            <a:schemeClr val="accent3"/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16280" y="3937635"/>
            <a:ext cx="45421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장점 : 크기가 작아 움직임이 보다 자유롭다. 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16280" y="4420870"/>
            <a:ext cx="48958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단점 : 한번에 한 개씩 밖에 공을 옮기지 못한다. 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7101205" y="1658620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2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/>
        </p:nvSpPr>
        <p:spPr>
          <a:xfrm>
            <a:off x="7777480" y="2512060"/>
            <a:ext cx="121285" cy="832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7833995" y="3341370"/>
            <a:ext cx="669290" cy="121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 rot="2400000">
            <a:off x="7238365" y="3139440"/>
            <a:ext cx="669290" cy="121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body" idx="1"/>
          </p:nvPr>
        </p:nvSpPr>
        <p:spPr>
          <a:xfrm>
            <a:off x="274955" y="24384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B.C.M - Proto type2</a:t>
            </a:r>
            <a:endParaRPr lang="ko-KR" altLang="en-US" sz="3600" b="0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 descr="/Users/taehyun930/Library/Group Containers/L48J367XN4.com.infraware.PolarisOffice/EngineTemp/12475/fImage32782243828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1483995"/>
            <a:ext cx="2251710" cy="2019300"/>
          </a:xfrm>
          <a:prstGeom prst="rect">
            <a:avLst/>
          </a:prstGeom>
          <a:noFill/>
        </p:spPr>
      </p:pic>
      <p:sp>
        <p:nvSpPr>
          <p:cNvPr id="5" name="Plus 4"/>
          <p:cNvSpPr>
            <a:spLocks/>
          </p:cNvSpPr>
          <p:nvPr/>
        </p:nvSpPr>
        <p:spPr>
          <a:xfrm>
            <a:off x="2777490" y="2367280"/>
            <a:ext cx="419100" cy="4838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6" name="Equal 5"/>
          <p:cNvSpPr>
            <a:spLocks/>
          </p:cNvSpPr>
          <p:nvPr/>
        </p:nvSpPr>
        <p:spPr>
          <a:xfrm>
            <a:off x="5595620" y="2367280"/>
            <a:ext cx="483870" cy="5162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247765" y="2939415"/>
            <a:ext cx="1120140" cy="45910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254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" charset="0"/>
                <a:ea typeface="나눔고딕" charset="0"/>
              </a:rPr>
              <a:t>EV3</a:t>
            </a: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6916420" y="3228975"/>
            <a:ext cx="38671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247765" y="3228975"/>
            <a:ext cx="40322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16280" y="3937635"/>
            <a:ext cx="45421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장점 : 한 번에 많은 공을 옮길 수 있다. 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16280" y="4420870"/>
            <a:ext cx="7383779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단점 : 공을 바구니에 넣는 것을 실패할 수 있다. &gt;&gt; 시간 추가 소요발생 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 descr="/Users/taehyun930/Library/Group Containers/L48J367XN4.com.infraware.PolarisOffice/EngineTemp/12475/fImage22692045116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484630"/>
            <a:ext cx="2269490" cy="2010410"/>
          </a:xfrm>
          <a:prstGeom prst="rect">
            <a:avLst/>
          </a:prstGeom>
          <a:noFill/>
        </p:spPr>
      </p:pic>
      <p:sp>
        <p:nvSpPr>
          <p:cNvPr id="17" name="Manual Operation 16"/>
          <p:cNvSpPr>
            <a:spLocks/>
          </p:cNvSpPr>
          <p:nvPr/>
        </p:nvSpPr>
        <p:spPr>
          <a:xfrm>
            <a:off x="6336030" y="2157730"/>
            <a:ext cx="942975" cy="781685"/>
          </a:xfrm>
          <a:prstGeom prst="flowChartManualOperation">
            <a:avLst/>
          </a:prstGeom>
          <a:solidFill>
            <a:schemeClr val="accent6">
              <a:lumMod val="50000"/>
              <a:lumOff val="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7713345" y="3325495"/>
            <a:ext cx="153035" cy="1377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7278370" y="2943225"/>
            <a:ext cx="153035" cy="1377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2" name="Moon 21"/>
          <p:cNvSpPr>
            <a:spLocks/>
          </p:cNvSpPr>
          <p:nvPr/>
        </p:nvSpPr>
        <p:spPr>
          <a:xfrm rot="16800000">
            <a:off x="8582660" y="3236595"/>
            <a:ext cx="299085" cy="604520"/>
          </a:xfrm>
          <a:prstGeom prst="moon">
            <a:avLst/>
          </a:prstGeom>
          <a:solidFill>
            <a:schemeClr val="accent3"/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8357870" y="3324860"/>
            <a:ext cx="153035" cy="1377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7898129" y="2528570"/>
            <a:ext cx="483870" cy="797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7922260" y="297116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8559165" y="318833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6618605" y="2536190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"/>
          </p:nvPr>
        </p:nvSpPr>
        <p:spPr>
          <a:xfrm>
            <a:off x="274955" y="243840"/>
            <a:ext cx="8821420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Arial" charset="0"/>
                <a:ea typeface="Arial" charset="0"/>
              </a:rPr>
              <a:t>B.C.M - Proto type3</a:t>
            </a:r>
            <a:endParaRPr lang="ko-KR" altLang="en-US" sz="3600" b="0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 descr="/Users/taehyun930/Library/Group Containers/L48J367XN4.com.infraware.PolarisOffice/EngineTemp/12475/fImage32782246785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1483995"/>
            <a:ext cx="2251710" cy="2019300"/>
          </a:xfrm>
          <a:prstGeom prst="rect">
            <a:avLst/>
          </a:prstGeom>
          <a:noFill/>
        </p:spPr>
      </p:pic>
      <p:sp>
        <p:nvSpPr>
          <p:cNvPr id="5" name="Plus 4"/>
          <p:cNvSpPr>
            <a:spLocks/>
          </p:cNvSpPr>
          <p:nvPr/>
        </p:nvSpPr>
        <p:spPr>
          <a:xfrm>
            <a:off x="2777490" y="2367280"/>
            <a:ext cx="419100" cy="4838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6" name="Equal 5"/>
          <p:cNvSpPr>
            <a:spLocks/>
          </p:cNvSpPr>
          <p:nvPr/>
        </p:nvSpPr>
        <p:spPr>
          <a:xfrm>
            <a:off x="5595620" y="2367280"/>
            <a:ext cx="483870" cy="5162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731000" y="1554480"/>
            <a:ext cx="1120140" cy="1176020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254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" charset="0"/>
                <a:ea typeface="나눔고딕" charset="0"/>
              </a:rPr>
              <a:t>EV3</a:t>
            </a: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6521450" y="155384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6521450" y="226250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825740" y="2262505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7825740" y="1554480"/>
            <a:ext cx="210185" cy="459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3131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16280" y="3937635"/>
            <a:ext cx="45421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장점 : 한 번에 많은 공 이동가능 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16280" y="4420870"/>
            <a:ext cx="68033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단점 : 뒤에 달린 고무래 때문에 움직임이 다소 자유롭지 못함</a:t>
            </a:r>
            <a:endParaRPr lang="ko-KR" altLang="en-US" sz="1800" b="0" cap="none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그림 16" descr="/Users/taehyun930/Library/Group Containers/L48J367XN4.com.infraware.PolarisOffice/EngineTemp/12475/fImage5826648166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1473835"/>
            <a:ext cx="2040889" cy="2029460"/>
          </a:xfrm>
          <a:prstGeom prst="rect">
            <a:avLst/>
          </a:prstGeom>
          <a:noFill/>
        </p:spPr>
      </p:pic>
      <p:sp>
        <p:nvSpPr>
          <p:cNvPr id="18" name="L-Shape 17"/>
          <p:cNvSpPr>
            <a:spLocks/>
          </p:cNvSpPr>
          <p:nvPr/>
        </p:nvSpPr>
        <p:spPr>
          <a:xfrm>
            <a:off x="5595620" y="2882900"/>
            <a:ext cx="1812290" cy="1111885"/>
          </a:xfrm>
          <a:prstGeom prst="corner">
            <a:avLst>
              <a:gd name="adj1" fmla="val 19611"/>
              <a:gd name="adj2" fmla="val 18106"/>
            </a:avLst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rgbClr val="6D6D6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19" name="L-Shape 18"/>
          <p:cNvSpPr>
            <a:spLocks/>
          </p:cNvSpPr>
          <p:nvPr/>
        </p:nvSpPr>
        <p:spPr>
          <a:xfrm flipH="1">
            <a:off x="7109460" y="2882900"/>
            <a:ext cx="1812290" cy="1111885"/>
          </a:xfrm>
          <a:prstGeom prst="corner">
            <a:avLst>
              <a:gd name="adj1" fmla="val 19611"/>
              <a:gd name="adj2" fmla="val 18106"/>
            </a:avLst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rgbClr val="6D6D6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7101205" y="2729230"/>
            <a:ext cx="379095" cy="1264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8373744" y="318833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8147685" y="343852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7817485" y="3188970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7519670" y="343852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6328410" y="322135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102985" y="3470910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5772785" y="3221355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6626225" y="3430270"/>
            <a:ext cx="371475" cy="314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공</a:t>
            </a:r>
            <a:endParaRPr lang="ko-KR" altLang="en-US" sz="1800" b="0" cap="none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ight Arrow 28"/>
          <p:cNvSpPr>
            <a:spLocks/>
          </p:cNvSpPr>
          <p:nvPr/>
        </p:nvSpPr>
        <p:spPr>
          <a:xfrm>
            <a:off x="6521450" y="2729865"/>
            <a:ext cx="572135" cy="33845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센서</a:t>
            </a:r>
            <a:endParaRPr lang="ko-KR" altLang="en-US" sz="1100" b="0" cap="non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117080" y="2818130"/>
            <a:ext cx="339090" cy="201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cxnSp>
        <p:nvCxnSpPr>
          <p:cNvPr id="31" name="Line 30"/>
          <p:cNvCxnSpPr/>
          <p:nvPr/>
        </p:nvCxnSpPr>
        <p:spPr>
          <a:xfrm flipV="1">
            <a:off x="7439660" y="2882900"/>
            <a:ext cx="1353185" cy="16510"/>
          </a:xfrm>
          <a:prstGeom prst="line">
            <a:avLst/>
          </a:prstGeom>
          <a:ln w="9525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 31"/>
          <p:cNvCxnSpPr/>
          <p:nvPr/>
        </p:nvCxnSpPr>
        <p:spPr>
          <a:xfrm flipV="1">
            <a:off x="5781040" y="2882900"/>
            <a:ext cx="1353185" cy="16510"/>
          </a:xfrm>
          <a:prstGeom prst="line">
            <a:avLst/>
          </a:prstGeom>
          <a:ln w="9525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3EBA5-22EC-472A-9E05-776E550DD5AF}"/>
              </a:ext>
            </a:extLst>
          </p:cNvPr>
          <p:cNvSpPr txBox="1"/>
          <p:nvPr/>
        </p:nvSpPr>
        <p:spPr>
          <a:xfrm>
            <a:off x="1174174" y="238393"/>
            <a:ext cx="6722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나눔고딕"/>
              </a:rPr>
              <a:t>Flowchart</a:t>
            </a:r>
            <a:endParaRPr lang="ko-KR" altLang="en-US" sz="3300" dirty="0">
              <a:latin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9CDDF-A450-4CC6-91E4-E2ACC21A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42" y="1203598"/>
            <a:ext cx="6867950" cy="38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451C6-4554-410B-BEED-349DBE570CCB}"/>
              </a:ext>
            </a:extLst>
          </p:cNvPr>
          <p:cNvSpPr txBox="1"/>
          <p:nvPr/>
        </p:nvSpPr>
        <p:spPr>
          <a:xfrm>
            <a:off x="519545" y="1347614"/>
            <a:ext cx="81049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"/>
              </a:rPr>
              <a:t>Prototype </a:t>
            </a:r>
            <a:r>
              <a:rPr lang="ko-KR" altLang="en-US" sz="3000" dirty="0">
                <a:latin typeface="나눔고딕"/>
              </a:rPr>
              <a:t>사용 센서</a:t>
            </a:r>
            <a:endParaRPr lang="en-US" altLang="ko-KR" sz="3000" dirty="0">
              <a:latin typeface="나눔고딕"/>
            </a:endParaRPr>
          </a:p>
          <a:p>
            <a:endParaRPr lang="en-US" altLang="ko-KR" sz="2400" dirty="0">
              <a:latin typeface="나눔고딕"/>
            </a:endParaRPr>
          </a:p>
          <a:p>
            <a:endParaRPr lang="en-US" altLang="ko-KR" sz="2400" dirty="0">
              <a:latin typeface="나눔고딕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/>
              </a:rPr>
              <a:t>터치 센서 </a:t>
            </a:r>
            <a:r>
              <a:rPr lang="en-US" altLang="ko-KR" sz="2400" dirty="0">
                <a:latin typeface="나눔고딕"/>
              </a:rPr>
              <a:t>– </a:t>
            </a:r>
            <a:r>
              <a:rPr lang="ko-KR" altLang="en-US" sz="2400" dirty="0">
                <a:latin typeface="나눔고딕"/>
              </a:rPr>
              <a:t>처음 작동 시작 시 </a:t>
            </a:r>
            <a:r>
              <a:rPr lang="en-US" altLang="ko-KR" sz="2400" dirty="0">
                <a:latin typeface="나눔고딕"/>
              </a:rPr>
              <a:t>, </a:t>
            </a:r>
            <a:r>
              <a:rPr lang="ko-KR" altLang="en-US" sz="2400" dirty="0">
                <a:latin typeface="나눔고딕"/>
              </a:rPr>
              <a:t>전방 장애물 확인</a:t>
            </a:r>
            <a:r>
              <a:rPr lang="en-US" altLang="ko-KR" sz="2400" dirty="0">
                <a:latin typeface="나눔고딕"/>
              </a:rPr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/>
              </a:rPr>
              <a:t>초음파 센서 </a:t>
            </a:r>
            <a:r>
              <a:rPr lang="en-US" altLang="ko-KR" sz="2400" dirty="0">
                <a:latin typeface="나눔고딕"/>
              </a:rPr>
              <a:t>– EV3</a:t>
            </a:r>
            <a:r>
              <a:rPr lang="ko-KR" altLang="en-US" sz="2400" dirty="0">
                <a:latin typeface="나눔고딕"/>
              </a:rPr>
              <a:t>가 모은 공의 양을 확인</a:t>
            </a:r>
            <a:endParaRPr lang="en-US" altLang="ko-KR" sz="2400" dirty="0">
              <a:latin typeface="나눔고딕"/>
            </a:endParaRPr>
          </a:p>
          <a:p>
            <a:pPr lvl="5"/>
            <a:r>
              <a:rPr lang="en-US" altLang="ko-KR" sz="2400" dirty="0">
                <a:latin typeface="나눔고딕"/>
              </a:rPr>
              <a:t> </a:t>
            </a:r>
            <a:r>
              <a:rPr lang="ko-KR" altLang="en-US" sz="2400" dirty="0">
                <a:latin typeface="나눔고딕"/>
              </a:rPr>
              <a:t> </a:t>
            </a:r>
            <a:r>
              <a:rPr lang="en-US" altLang="ko-KR" sz="2400" dirty="0">
                <a:latin typeface="나눔고딕"/>
              </a:rPr>
              <a:t>-&gt; </a:t>
            </a:r>
            <a:r>
              <a:rPr lang="ko-KR" altLang="en-US" sz="2400" dirty="0">
                <a:latin typeface="나눔고딕"/>
              </a:rPr>
              <a:t>비우거나 계속 작동</a:t>
            </a:r>
            <a:endParaRPr lang="en-US" altLang="ko-KR" sz="2400" dirty="0">
              <a:latin typeface="나눔고딕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고딕"/>
              </a:rPr>
              <a:t>자이로</a:t>
            </a:r>
            <a:r>
              <a:rPr lang="ko-KR" altLang="en-US" sz="2400" dirty="0">
                <a:latin typeface="나눔고딕"/>
              </a:rPr>
              <a:t> 센서 </a:t>
            </a:r>
            <a:r>
              <a:rPr lang="en-US" altLang="ko-KR" sz="2400" dirty="0">
                <a:latin typeface="나눔고딕"/>
              </a:rPr>
              <a:t>– </a:t>
            </a:r>
            <a:r>
              <a:rPr lang="ko-KR" altLang="en-US" sz="2400" dirty="0">
                <a:latin typeface="나눔고딕"/>
              </a:rPr>
              <a:t>특정 위치나 좌표 값으로 이동 시 사용</a:t>
            </a:r>
          </a:p>
        </p:txBody>
      </p:sp>
    </p:spTree>
    <p:extLst>
      <p:ext uri="{BB962C8B-B14F-4D97-AF65-F5344CB8AC3E}">
        <p14:creationId xmlns:p14="http://schemas.microsoft.com/office/powerpoint/2010/main" val="35536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228467-421F-49C8-8C9D-36C4AF01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" y="1679105"/>
            <a:ext cx="4034951" cy="2685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EEF22-C326-42FD-BDCA-4D9E95CEFF9F}"/>
              </a:ext>
            </a:extLst>
          </p:cNvPr>
          <p:cNvSpPr txBox="1"/>
          <p:nvPr/>
        </p:nvSpPr>
        <p:spPr>
          <a:xfrm>
            <a:off x="737755" y="779319"/>
            <a:ext cx="3834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Beyond EV3…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71CCC-D2A4-42FD-B968-7D0137290DD4}"/>
              </a:ext>
            </a:extLst>
          </p:cNvPr>
          <p:cNvSpPr txBox="1"/>
          <p:nvPr/>
        </p:nvSpPr>
        <p:spPr>
          <a:xfrm>
            <a:off x="4696692" y="2079902"/>
            <a:ext cx="426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고딕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/>
              </a:rPr>
              <a:t>해양 쓰레기 처리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     -&gt; </a:t>
            </a:r>
            <a:r>
              <a:rPr lang="ko-KR" altLang="en-US" dirty="0">
                <a:latin typeface="나눔고딕"/>
              </a:rPr>
              <a:t>같은 원리로 해양에 떠다니는 쓰</a:t>
            </a:r>
            <a:r>
              <a:rPr lang="en-US" altLang="ko-KR" dirty="0">
                <a:latin typeface="나눔고딕"/>
              </a:rPr>
              <a:t>	</a:t>
            </a:r>
            <a:r>
              <a:rPr lang="ko-KR" altLang="en-US" dirty="0">
                <a:latin typeface="나눔고딕"/>
              </a:rPr>
              <a:t>레기들을 처리 할 수 있게 된다</a:t>
            </a:r>
            <a:r>
              <a:rPr lang="en-US" altLang="ko-KR" dirty="0">
                <a:latin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1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3EEF22-C326-42FD-BDCA-4D9E95CEFF9F}"/>
              </a:ext>
            </a:extLst>
          </p:cNvPr>
          <p:cNvSpPr txBox="1"/>
          <p:nvPr/>
        </p:nvSpPr>
        <p:spPr>
          <a:xfrm>
            <a:off x="737755" y="779319"/>
            <a:ext cx="3834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Beyond EV3…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326B2E-9E94-472E-A031-A33659E4D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9" y="1742681"/>
            <a:ext cx="3932261" cy="3092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88ED0-0065-43FF-91CE-1827D7093AC5}"/>
              </a:ext>
            </a:extLst>
          </p:cNvPr>
          <p:cNvSpPr txBox="1"/>
          <p:nvPr/>
        </p:nvSpPr>
        <p:spPr>
          <a:xfrm>
            <a:off x="4696693" y="2121627"/>
            <a:ext cx="4339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2000" dirty="0"/>
              <a:t>우주 인공위성 잔해</a:t>
            </a:r>
            <a:endParaRPr lang="en-US" altLang="ko-KR" sz="2000" dirty="0"/>
          </a:p>
          <a:p>
            <a:r>
              <a:rPr lang="en-US" altLang="ko-KR" sz="2000" dirty="0"/>
              <a:t>     -&gt; </a:t>
            </a:r>
            <a:r>
              <a:rPr lang="ko-KR" altLang="en-US" sz="2000" dirty="0"/>
              <a:t>인공위성의 잔해를 처리 하</a:t>
            </a:r>
            <a:r>
              <a:rPr lang="en-US" altLang="ko-KR" sz="2000" dirty="0"/>
              <a:t>	</a:t>
            </a:r>
            <a:r>
              <a:rPr lang="ko-KR" altLang="en-US" sz="2000" dirty="0"/>
              <a:t>는 </a:t>
            </a:r>
            <a:r>
              <a:rPr lang="en-US" altLang="ko-KR" sz="2000" dirty="0"/>
              <a:t>	</a:t>
            </a:r>
            <a:r>
              <a:rPr lang="ko-KR" altLang="en-US" sz="2000" dirty="0"/>
              <a:t>새로운 방법이 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685" y="267335"/>
            <a:ext cx="7092315" cy="57594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5" name="Oval 4"/>
          <p:cNvSpPr/>
          <p:nvPr/>
        </p:nvSpPr>
        <p:spPr>
          <a:xfrm>
            <a:off x="1576070" y="1141095"/>
            <a:ext cx="793750" cy="79375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6070" y="2073910"/>
            <a:ext cx="793750" cy="79375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6070" y="3006090"/>
            <a:ext cx="793750" cy="79375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6070" y="3938270"/>
            <a:ext cx="793750" cy="79375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630" y="1420495"/>
            <a:ext cx="58610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B.C.M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을 선택한 계기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3180" y="2387600"/>
            <a:ext cx="58483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B.C.M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프로토타입 모델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875" y="3197225"/>
            <a:ext cx="583628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프로토타입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5875" y="4217035"/>
            <a:ext cx="58204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798955" y="3227070"/>
            <a:ext cx="347980" cy="3511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720" y="4189730"/>
            <a:ext cx="297815" cy="2787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210" y="2343150"/>
            <a:ext cx="331470" cy="25463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290" y="1376045"/>
            <a:ext cx="355600" cy="30670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6E840-5C68-4C15-9738-826F112A7095}"/>
              </a:ext>
            </a:extLst>
          </p:cNvPr>
          <p:cNvSpPr txBox="1"/>
          <p:nvPr/>
        </p:nvSpPr>
        <p:spPr>
          <a:xfrm>
            <a:off x="2586365" y="4208780"/>
            <a:ext cx="583628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cs typeface="Arial" pitchFamily="34" charset="0"/>
              </a:rPr>
              <a:t>알고리즘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190"/>
            <a:ext cx="9144635" cy="576580"/>
          </a:xfrm>
        </p:spPr>
        <p:txBody>
          <a:bodyPr/>
          <a:lstStyle/>
          <a:p>
            <a:r>
              <a:rPr lang="en-US" altLang="ko-KR" dirty="0"/>
              <a:t>KOREAN BASABALL</a:t>
            </a:r>
            <a:endParaRPr lang="ko-KR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6895" y="3481705"/>
            <a:ext cx="720090" cy="72009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265" y="2618105"/>
            <a:ext cx="720090" cy="72009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000" y="1753870"/>
            <a:ext cx="720090" cy="72009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370" y="889635"/>
            <a:ext cx="720090" cy="72009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480" y="3590290"/>
            <a:ext cx="504190" cy="504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215" y="2726055"/>
            <a:ext cx="504190" cy="504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0950" y="1861820"/>
            <a:ext cx="504190" cy="504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320" y="997585"/>
            <a:ext cx="504190" cy="504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2693670" y="3867785"/>
            <a:ext cx="1056640" cy="431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1905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10895" y="2366010"/>
            <a:ext cx="1899285" cy="1155700"/>
            <a:chOff x="810895" y="2366010"/>
            <a:chExt cx="1899285" cy="1155700"/>
          </a:xfrm>
        </p:grpSpPr>
        <p:sp>
          <p:nvSpPr>
            <p:cNvPr id="20" name="TextBox 19"/>
            <p:cNvSpPr txBox="1"/>
            <p:nvPr/>
          </p:nvSpPr>
          <p:spPr>
            <a:xfrm>
              <a:off x="985520" y="2659380"/>
              <a:ext cx="1724660" cy="861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당시 선교사로 온 미국인 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질레트</a:t>
              </a:r>
              <a:r>
                <a:rPr lang="en-US" altLang="ko-KR" sz="1000" dirty="0">
                  <a:solidFill>
                    <a:schemeClr val="bg1"/>
                  </a:solidFill>
                </a:rPr>
                <a:t>(P. L. Gillett)</a:t>
              </a:r>
              <a:r>
                <a:rPr lang="ko-KR" altLang="en-US" sz="1000" dirty="0">
                  <a:solidFill>
                    <a:schemeClr val="bg1"/>
                  </a:solidFill>
                </a:rPr>
                <a:t>가 황성기독교청년회 회원들에게 야구를 가르친 것이 그 시초이다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endParaRPr lang="en-US" altLang="ko-KR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895" y="2366010"/>
              <a:ext cx="172847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한국 야구의 시작</a:t>
              </a:r>
            </a:p>
          </p:txBody>
        </p:sp>
      </p:grpSp>
      <p:sp>
        <p:nvSpPr>
          <p:cNvPr id="22" name="직사각형 1"/>
          <p:cNvSpPr/>
          <p:nvPr/>
        </p:nvSpPr>
        <p:spPr>
          <a:xfrm>
            <a:off x="5791200" y="2096135"/>
            <a:ext cx="1056640" cy="431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1982</a:t>
            </a:r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년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78480" y="1304925"/>
            <a:ext cx="1728470" cy="713105"/>
            <a:chOff x="3078480" y="1304925"/>
            <a:chExt cx="1728470" cy="713105"/>
          </a:xfrm>
        </p:grpSpPr>
        <p:sp>
          <p:nvSpPr>
            <p:cNvPr id="24" name="TextBox 23"/>
            <p:cNvSpPr txBox="1"/>
            <p:nvPr/>
          </p:nvSpPr>
          <p:spPr>
            <a:xfrm>
              <a:off x="3082290" y="1556385"/>
              <a:ext cx="1724660" cy="461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1982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년 한국에서 프로야구가 시작되었다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8480" y="1304925"/>
              <a:ext cx="172847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한국 프로야구의 시작</a:t>
              </a:r>
            </a:p>
          </p:txBody>
        </p:sp>
      </p:grpSp>
      <p:sp>
        <p:nvSpPr>
          <p:cNvPr id="26" name="직사각형 1"/>
          <p:cNvSpPr/>
          <p:nvPr/>
        </p:nvSpPr>
        <p:spPr>
          <a:xfrm>
            <a:off x="4242435" y="2981960"/>
            <a:ext cx="1056640" cy="431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1960</a:t>
            </a:r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5570" y="3442335"/>
            <a:ext cx="1724660" cy="11696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1960</a:t>
            </a:r>
            <a:r>
              <a:rPr lang="ko-KR" altLang="en-US" sz="1000" dirty="0">
                <a:solidFill>
                  <a:schemeClr val="bg1"/>
                </a:solidFill>
              </a:rPr>
              <a:t>년대 후반부터 전국적으로 휘몰아친 고교야구가 폭발적 인기를 끌었다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 1970</a:t>
            </a:r>
            <a:r>
              <a:rPr lang="ko-KR" altLang="en-US" sz="1000" dirty="0">
                <a:solidFill>
                  <a:schemeClr val="bg1"/>
                </a:solidFill>
              </a:rPr>
              <a:t>년대 로 넘어와서는 고교야구는 준준결승부터 이미 매진이 되는 등 최고의 인기를 누렸다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7339965" y="1209675"/>
            <a:ext cx="1056640" cy="431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년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04050" y="1686560"/>
            <a:ext cx="1728470" cy="897890"/>
            <a:chOff x="7004050" y="1686560"/>
            <a:chExt cx="1728470" cy="897890"/>
          </a:xfrm>
        </p:grpSpPr>
        <p:sp>
          <p:nvSpPr>
            <p:cNvPr id="32" name="TextBox 31"/>
            <p:cNvSpPr txBox="1"/>
            <p:nvPr/>
          </p:nvSpPr>
          <p:spPr>
            <a:xfrm>
              <a:off x="7007860" y="1938020"/>
              <a:ext cx="1724660" cy="64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2008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년 한국은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9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전 전승으로 아시안게임 금메달을 획득한다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04050" y="1686560"/>
              <a:ext cx="172847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광저우 금메달</a:t>
              </a:r>
            </a:p>
          </p:txBody>
        </p:sp>
      </p:grpSp>
      <p:sp>
        <p:nvSpPr>
          <p:cNvPr id="34" name="Oval 21"/>
          <p:cNvSpPr>
            <a:spLocks noChangeAspect="1"/>
          </p:cNvSpPr>
          <p:nvPr/>
        </p:nvSpPr>
        <p:spPr>
          <a:xfrm>
            <a:off x="3577590" y="2814955"/>
            <a:ext cx="347980" cy="3511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9"/>
          <p:cNvSpPr/>
          <p:nvPr/>
        </p:nvSpPr>
        <p:spPr>
          <a:xfrm>
            <a:off x="5164455" y="1973580"/>
            <a:ext cx="297815" cy="2787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ounded Rectangle 27"/>
          <p:cNvSpPr/>
          <p:nvPr/>
        </p:nvSpPr>
        <p:spPr>
          <a:xfrm>
            <a:off x="2021205" y="3714750"/>
            <a:ext cx="331470" cy="25463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ounded Rectangle 7"/>
          <p:cNvSpPr/>
          <p:nvPr/>
        </p:nvSpPr>
        <p:spPr>
          <a:xfrm>
            <a:off x="6741160" y="1122045"/>
            <a:ext cx="295910" cy="25527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229A45-0D9E-4383-8ACE-2707C7D6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71525"/>
            <a:ext cx="654621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0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taehyun930/Library/Group Containers/L48J367XN4.com.infraware.PolarisOffice/EngineTemp/12475/image1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71525"/>
            <a:ext cx="6546850" cy="3456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D9F8A8-09D2-4668-891F-728B7993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DF262AC-BB3A-44B5-B0EA-338140DBF3F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2"/>
          <a:stretch/>
        </p:blipFill>
        <p:spPr bwMode="auto">
          <a:xfrm>
            <a:off x="0" y="0"/>
            <a:ext cx="8896985" cy="5143500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880100" y="0"/>
            <a:ext cx="3263900" cy="5144135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501130" y="0"/>
            <a:ext cx="2642870" cy="5144135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2D5B405-44E7-451A-B991-D8C317B3D22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7" b="440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8D97318-89A0-42FE-B541-7CCACD4D6F9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8" r="-1" b="1121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295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14</Pages>
  <Words>301</Words>
  <Characters>0</Characters>
  <Application>Microsoft Office PowerPoint</Application>
  <DocSecurity>0</DocSecurity>
  <PresentationFormat>화면 슬라이드 쇼(16:9)</PresentationFormat>
  <Lines>0</Lines>
  <Paragraphs>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±¼¸²</vt:lpstr>
      <vt:lpstr>Arial Unicode MS</vt:lpstr>
      <vt:lpstr>나눔고딕</vt:lpstr>
      <vt:lpstr>맑은 고딕</vt:lpstr>
      <vt:lpstr>Arial</vt:lpstr>
      <vt:lpstr>Cover and End Slide Master</vt:lpstr>
      <vt:lpstr>Contents Slide Master</vt:lpstr>
      <vt:lpstr>Section Break Slide Master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박 지용</cp:lastModifiedBy>
  <cp:revision>11</cp:revision>
  <dcterms:modified xsi:type="dcterms:W3CDTF">2018-10-25T05:47:01Z</dcterms:modified>
</cp:coreProperties>
</file>