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73" r:id="rId4"/>
    <p:sldId id="274" r:id="rId5"/>
    <p:sldId id="260" r:id="rId6"/>
    <p:sldId id="261" r:id="rId7"/>
    <p:sldId id="275" r:id="rId8"/>
    <p:sldId id="276" r:id="rId9"/>
    <p:sldId id="277" r:id="rId10"/>
    <p:sldId id="262" r:id="rId11"/>
    <p:sldId id="259" r:id="rId12"/>
    <p:sldId id="263" r:id="rId13"/>
    <p:sldId id="278" r:id="rId14"/>
    <p:sldId id="279" r:id="rId15"/>
    <p:sldId id="280" r:id="rId16"/>
    <p:sldId id="283" r:id="rId17"/>
    <p:sldId id="284" r:id="rId18"/>
    <p:sldId id="285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86" r:id="rId29"/>
    <p:sldId id="287" r:id="rId30"/>
    <p:sldId id="288" r:id="rId31"/>
    <p:sldId id="290" r:id="rId32"/>
    <p:sldId id="289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2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294206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9663" y="4407678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얼레벌레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3814763" y="185427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객체지향의 </a:t>
            </a:r>
            <a:r>
              <a:rPr lang="en-US" altLang="ko-KR" dirty="0"/>
              <a:t>Main </a:t>
            </a:r>
            <a:r>
              <a:rPr lang="ko-KR" altLang="en-US" dirty="0"/>
              <a:t>클래스와 같은 작업을 해주는 </a:t>
            </a:r>
            <a:r>
              <a:rPr lang="en-US" altLang="ko-KR" dirty="0"/>
              <a:t>Class</a:t>
            </a:r>
            <a:r>
              <a:rPr lang="ko-KR" altLang="en-US" dirty="0"/>
              <a:t>이다</a:t>
            </a:r>
            <a:r>
              <a:rPr lang="en-US" altLang="ko-KR" dirty="0"/>
              <a:t>. Express-session</a:t>
            </a:r>
            <a:r>
              <a:rPr lang="ko-KR" altLang="en-US" dirty="0"/>
              <a:t>에서 </a:t>
            </a:r>
            <a:r>
              <a:rPr lang="en-US" altLang="ko-KR" dirty="0" err="1"/>
              <a:t>sessionData</a:t>
            </a:r>
            <a:r>
              <a:rPr lang="ko-KR" altLang="en-US" dirty="0"/>
              <a:t>에 해당하는 부분을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모든 작업의 </a:t>
            </a:r>
            <a:r>
              <a:rPr lang="en-US" altLang="ko-KR" dirty="0"/>
              <a:t>Main</a:t>
            </a:r>
            <a:r>
              <a:rPr lang="ko-KR" altLang="en-US" dirty="0"/>
              <a:t>이 되는 </a:t>
            </a:r>
            <a:r>
              <a:rPr lang="en-US" altLang="ko-KR" dirty="0"/>
              <a:t>app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981BC-8676-415C-BF51-83CD8BEA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1854270"/>
            <a:ext cx="2114550" cy="1085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FDA4D2-E580-4A1E-9ECA-8FDAF564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41" y="4531178"/>
            <a:ext cx="102870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437FCF-667A-475D-8EE8-861198AC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1911420"/>
            <a:ext cx="2028825" cy="9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AEB02-575D-4204-9EE7-FBE827C796CB}"/>
              </a:ext>
            </a:extLst>
          </p:cNvPr>
          <p:cNvSpPr txBox="1"/>
          <p:nvPr/>
        </p:nvSpPr>
        <p:spPr>
          <a:xfrm>
            <a:off x="3814763" y="453117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Router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Router </a:t>
            </a:r>
            <a:r>
              <a:rPr lang="ko-KR" altLang="en-US" dirty="0"/>
              <a:t>클래스의 </a:t>
            </a:r>
            <a:r>
              <a:rPr lang="en-US" altLang="ko-KR" dirty="0"/>
              <a:t>get , post, put, delete </a:t>
            </a:r>
            <a:r>
              <a:rPr lang="ko-KR" altLang="en-US" dirty="0"/>
              <a:t>메소드는 여러 </a:t>
            </a:r>
            <a:r>
              <a:rPr lang="en-US" altLang="ko-KR" dirty="0" err="1"/>
              <a:t>api</a:t>
            </a:r>
            <a:r>
              <a:rPr lang="ko-KR" altLang="en-US" dirty="0"/>
              <a:t>에서 각각의 기능을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E56462-D6FD-47AD-A6C9-F93F7D2B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41" y="4531178"/>
            <a:ext cx="1028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433789" y="964323"/>
            <a:ext cx="4209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회원가입 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페이지에서 </a:t>
            </a:r>
            <a:r>
              <a:rPr lang="ko-KR" altLang="en-US" dirty="0" err="1"/>
              <a:t>입력받은</a:t>
            </a:r>
            <a:r>
              <a:rPr lang="ko-KR" altLang="en-US" dirty="0"/>
              <a:t> 정보를</a:t>
            </a:r>
            <a:r>
              <a:rPr lang="en-US" altLang="ko-KR" dirty="0"/>
              <a:t>      </a:t>
            </a:r>
            <a:r>
              <a:rPr lang="en-US" altLang="ko-KR" dirty="0" err="1"/>
              <a:t>setUserInfo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통해 </a:t>
            </a:r>
            <a:r>
              <a:rPr lang="en-US" altLang="ko-KR" dirty="0"/>
              <a:t>User </a:t>
            </a:r>
            <a:r>
              <a:rPr lang="ko-KR" altLang="en-US" dirty="0"/>
              <a:t>객체에     저장한다</a:t>
            </a:r>
            <a:r>
              <a:rPr lang="en-US" altLang="ko-KR" dirty="0"/>
              <a:t>. </a:t>
            </a:r>
            <a:r>
              <a:rPr lang="ko-KR" altLang="en-US" dirty="0"/>
              <a:t>저장에 성공하면 </a:t>
            </a:r>
            <a:r>
              <a:rPr lang="en-US" altLang="ko-KR" dirty="0"/>
              <a:t>true</a:t>
            </a:r>
            <a:r>
              <a:rPr lang="ko-KR" altLang="en-US" dirty="0"/>
              <a:t>를 반환하고 실패하면 </a:t>
            </a:r>
            <a:r>
              <a:rPr lang="en-US" altLang="ko-KR" dirty="0"/>
              <a:t>false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CreateUser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 err="1"/>
              <a:t>UserInfo</a:t>
            </a:r>
            <a:r>
              <a:rPr lang="ko-KR" altLang="en-US" dirty="0"/>
              <a:t>를 전달하여 </a:t>
            </a:r>
            <a:r>
              <a:rPr lang="en-US" altLang="ko-KR" dirty="0"/>
              <a:t>DB</a:t>
            </a:r>
            <a:r>
              <a:rPr lang="ko-KR" altLang="en-US" dirty="0"/>
              <a:t>에 회원 정보를 저장한다</a:t>
            </a:r>
            <a:r>
              <a:rPr lang="en-US" altLang="ko-KR" dirty="0"/>
              <a:t>. </a:t>
            </a:r>
            <a:r>
              <a:rPr lang="ko-KR" altLang="en-US" dirty="0" err="1"/>
              <a:t>성공했을시에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반환하고 실패했을 시에 </a:t>
            </a:r>
            <a:r>
              <a:rPr lang="en-US" altLang="ko-KR" dirty="0"/>
              <a:t>false</a:t>
            </a:r>
            <a:r>
              <a:rPr lang="ko-KR" altLang="en-US" dirty="0"/>
              <a:t>를 반환한다</a:t>
            </a:r>
            <a:r>
              <a:rPr lang="en-US" altLang="ko-KR" dirty="0"/>
              <a:t>. (</a:t>
            </a:r>
            <a:r>
              <a:rPr lang="ko-KR" altLang="en-US" dirty="0"/>
              <a:t>서버 오류를 알아보는 용도이다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deleteIUser</a:t>
            </a:r>
            <a:r>
              <a:rPr lang="ko-KR" altLang="en-US" dirty="0"/>
              <a:t>는 회원 탈퇴하는 용도이다</a:t>
            </a:r>
            <a:r>
              <a:rPr lang="en-US" altLang="ko-KR" dirty="0"/>
              <a:t>. DB</a:t>
            </a:r>
            <a:r>
              <a:rPr lang="ko-KR" altLang="en-US" dirty="0"/>
              <a:t>에서 회원 정보를 삭제한다</a:t>
            </a:r>
            <a:r>
              <a:rPr lang="en-US" altLang="ko-KR" dirty="0"/>
              <a:t>. </a:t>
            </a:r>
            <a:r>
              <a:rPr lang="ko-KR" altLang="en-US" dirty="0" err="1"/>
              <a:t>성공했을시에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반환하고 실패했을 시에 </a:t>
            </a:r>
            <a:r>
              <a:rPr lang="en-US" altLang="ko-KR" dirty="0"/>
              <a:t>false</a:t>
            </a:r>
            <a:r>
              <a:rPr lang="ko-KR" altLang="en-US" dirty="0"/>
              <a:t>를 반환한다</a:t>
            </a:r>
            <a:r>
              <a:rPr lang="en-US" altLang="ko-KR" dirty="0"/>
              <a:t>. (</a:t>
            </a:r>
            <a:r>
              <a:rPr lang="ko-KR" altLang="en-US" dirty="0"/>
              <a:t>서버 오류를 알아보는 용도이다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CustomerRegister</a:t>
            </a:r>
            <a:r>
              <a:rPr lang="ko-KR" altLang="en-US" dirty="0"/>
              <a:t>와 </a:t>
            </a:r>
            <a:r>
              <a:rPr lang="en-US" altLang="ko-KR" dirty="0" err="1"/>
              <a:t>HostRegister</a:t>
            </a:r>
            <a:r>
              <a:rPr lang="ko-KR" altLang="en-US" dirty="0"/>
              <a:t>로 나누어 가입을 받는다</a:t>
            </a:r>
            <a:r>
              <a:rPr lang="en-US" altLang="ko-KR" dirty="0"/>
              <a:t>. </a:t>
            </a:r>
            <a:r>
              <a:rPr lang="en-US" altLang="ko-KR" dirty="0" err="1"/>
              <a:t>HostRegister</a:t>
            </a:r>
            <a:r>
              <a:rPr lang="ko-KR" altLang="en-US" dirty="0"/>
              <a:t>는 </a:t>
            </a:r>
            <a:r>
              <a:rPr lang="en-US" altLang="ko-KR" dirty="0" err="1"/>
              <a:t>HostName</a:t>
            </a:r>
            <a:r>
              <a:rPr lang="ko-KR" altLang="en-US" dirty="0"/>
              <a:t>이라는 변수를 추가해서 사업자 명을 받는다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6" y="1118918"/>
            <a:ext cx="3676650" cy="1790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0" y="3487589"/>
            <a:ext cx="3883401" cy="27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139846" y="1308022"/>
            <a:ext cx="3720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로그인 클래스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ID, Password: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저장하는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isHost</a:t>
            </a:r>
            <a:r>
              <a:rPr lang="en-US" altLang="ko-KR" dirty="0"/>
              <a:t>: </a:t>
            </a:r>
            <a:r>
              <a:rPr lang="ko-KR" altLang="en-US" dirty="0"/>
              <a:t>캠핑장주인인지 여부 저장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getID</a:t>
            </a:r>
            <a:r>
              <a:rPr lang="en-US" altLang="ko-KR" dirty="0"/>
              <a:t>():</a:t>
            </a:r>
            <a:r>
              <a:rPr lang="ko-KR" altLang="en-US" dirty="0"/>
              <a:t>아이디를 반환하는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setIDPassword</a:t>
            </a:r>
            <a:r>
              <a:rPr lang="en-US" altLang="ko-KR" dirty="0"/>
              <a:t>: </a:t>
            </a:r>
            <a:r>
              <a:rPr lang="ko-KR" altLang="en-US" dirty="0"/>
              <a:t>아이디와 비밀번호를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getPassword</a:t>
            </a:r>
            <a:r>
              <a:rPr lang="en-US" altLang="ko-KR" dirty="0"/>
              <a:t>():</a:t>
            </a:r>
            <a:r>
              <a:rPr lang="ko-KR" altLang="en-US" dirty="0"/>
              <a:t>패스워드를 </a:t>
            </a:r>
            <a:r>
              <a:rPr lang="ko-KR" altLang="en-US"/>
              <a:t>반환하는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getIsHost</a:t>
            </a:r>
            <a:r>
              <a:rPr lang="en-US" altLang="ko-KR" dirty="0"/>
              <a:t>(): </a:t>
            </a:r>
            <a:r>
              <a:rPr lang="ko-KR" altLang="en-US" dirty="0" err="1"/>
              <a:t>캠핑장</a:t>
            </a:r>
            <a:r>
              <a:rPr lang="ko-KR" altLang="en-US" dirty="0"/>
              <a:t> 주인 여부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7" y="1308022"/>
            <a:ext cx="2467863" cy="2152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509" y="4317048"/>
            <a:ext cx="41713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DoLogin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로그인 관련 클래스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Login</a:t>
            </a:r>
            <a:r>
              <a:rPr lang="ko-KR" altLang="en-US" dirty="0"/>
              <a:t>은 </a:t>
            </a:r>
            <a:r>
              <a:rPr lang="ko-KR" altLang="en-US" dirty="0" err="1"/>
              <a:t>로그인을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서버오류없이</a:t>
            </a:r>
            <a:endParaRPr lang="en-US" altLang="ko-KR" dirty="0"/>
          </a:p>
          <a:p>
            <a:r>
              <a:rPr lang="ko-KR" altLang="en-US" dirty="0" err="1"/>
              <a:t>진행됐을시에</a:t>
            </a:r>
            <a:r>
              <a:rPr lang="ko-KR" altLang="en-US" dirty="0"/>
              <a:t> </a:t>
            </a:r>
            <a:r>
              <a:rPr lang="en-US" altLang="ko-KR" dirty="0" err="1"/>
              <a:t>ture</a:t>
            </a:r>
            <a:r>
              <a:rPr lang="ko-KR" altLang="en-US" dirty="0"/>
              <a:t>를 반환하고 오류가 생기면 </a:t>
            </a:r>
            <a:r>
              <a:rPr lang="en-US" altLang="ko-KR" dirty="0"/>
              <a:t>false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Logout</a:t>
            </a:r>
            <a:r>
              <a:rPr lang="ko-KR" altLang="en-US" dirty="0"/>
              <a:t>은 로그아웃을 한다</a:t>
            </a:r>
            <a:r>
              <a:rPr lang="en-US" altLang="ko-KR" dirty="0"/>
              <a:t>. </a:t>
            </a:r>
            <a:r>
              <a:rPr lang="ko-KR" altLang="en-US" dirty="0"/>
              <a:t>서버오류없이</a:t>
            </a:r>
            <a:endParaRPr lang="en-US" altLang="ko-KR" dirty="0"/>
          </a:p>
          <a:p>
            <a:r>
              <a:rPr lang="ko-KR" altLang="en-US" dirty="0" err="1"/>
              <a:t>진행됐을시에</a:t>
            </a:r>
            <a:r>
              <a:rPr lang="ko-KR" altLang="en-US" dirty="0"/>
              <a:t> </a:t>
            </a:r>
            <a:r>
              <a:rPr lang="en-US" altLang="ko-KR" dirty="0" err="1"/>
              <a:t>ture</a:t>
            </a:r>
            <a:r>
              <a:rPr lang="ko-KR" altLang="en-US" dirty="0"/>
              <a:t>를 반환하고 오류가 생기면 </a:t>
            </a:r>
            <a:r>
              <a:rPr lang="en-US" altLang="ko-KR" dirty="0"/>
              <a:t>false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A6EF5-328C-4DC6-AC74-527C251E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5" y="1354516"/>
            <a:ext cx="3333750" cy="2200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30DC71-1D84-4EE4-B90D-38F73BC7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55" y="4600439"/>
            <a:ext cx="2914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A9A7D-1BFD-4E24-819D-D554766CED77}"/>
              </a:ext>
            </a:extLst>
          </p:cNvPr>
          <p:cNvSpPr txBox="1"/>
          <p:nvPr/>
        </p:nvSpPr>
        <p:spPr>
          <a:xfrm>
            <a:off x="4572000" y="2039112"/>
            <a:ext cx="3514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-camps :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객체들을 저장한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전체 리스트를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캠핑장을 등록하기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8799F-64FB-4E3B-8E69-9DD3F2F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06" y="2347913"/>
            <a:ext cx="2383776" cy="1466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1E9F62-24E2-4137-8B72-0370EF65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2" y="2252255"/>
            <a:ext cx="3829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07044-CBEB-4F69-B5DC-A9D45E0741A8}"/>
              </a:ext>
            </a:extLst>
          </p:cNvPr>
          <p:cNvSpPr txBox="1"/>
          <p:nvPr/>
        </p:nvSpPr>
        <p:spPr>
          <a:xfrm>
            <a:off x="4123945" y="2212848"/>
            <a:ext cx="4433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-rooms : 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객체들을 저장한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getAllRooms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캠핑장에 있는 전체 객실을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postRoomInfo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캠핑장에 새로운 객실을 등록하기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C1B19-12DF-4F49-A04F-235140DE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3" y="2681287"/>
            <a:ext cx="3086100" cy="1495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83EB3-5836-4631-BE63-51CEBD6E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3" y="2779019"/>
            <a:ext cx="3220460" cy="1331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B2EBDA-2AA1-42A3-B367-93872AC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3" y="2545657"/>
            <a:ext cx="3286016" cy="19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30CF9-9FE3-4679-A6D8-F0927829ED29}"/>
              </a:ext>
            </a:extLst>
          </p:cNvPr>
          <p:cNvSpPr txBox="1"/>
          <p:nvPr/>
        </p:nvSpPr>
        <p:spPr>
          <a:xfrm>
            <a:off x="3683770" y="2617374"/>
            <a:ext cx="51767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ReviewLIstManager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-reviews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보여준다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하나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1758A-5ADB-4FE2-8D09-B04B3F15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0" y="2705100"/>
            <a:ext cx="3076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2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91D9767-932F-4DDC-9D66-1B1D4CCDF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F2ED4-1B34-459A-9991-B9F0EB7AB53B}"/>
              </a:ext>
            </a:extLst>
          </p:cNvPr>
          <p:cNvSpPr txBox="1"/>
          <p:nvPr/>
        </p:nvSpPr>
        <p:spPr>
          <a:xfrm>
            <a:off x="274320" y="3476756"/>
            <a:ext cx="8595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CommentListManager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Comment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-Comments : </a:t>
            </a:r>
            <a:r>
              <a:rPr lang="ko-KR" altLang="en-US" dirty="0"/>
              <a:t>후기 정보 </a:t>
            </a:r>
            <a:r>
              <a:rPr lang="en-US" altLang="ko-KR" dirty="0"/>
              <a:t>DB</a:t>
            </a:r>
            <a:r>
              <a:rPr lang="ko-KR" altLang="en-US" dirty="0"/>
              <a:t>에 저장되는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형식의 객체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부모 </a:t>
            </a:r>
            <a:r>
              <a:rPr lang="en-US" altLang="ko-KR" dirty="0"/>
              <a:t>Review</a:t>
            </a:r>
            <a:r>
              <a:rPr lang="ko-KR" altLang="en-US" dirty="0"/>
              <a:t>에 대한 정보를 포함한다</a:t>
            </a:r>
            <a:r>
              <a:rPr lang="en-US" altLang="ko-KR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postComment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답글 작성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부모 </a:t>
            </a:r>
            <a:r>
              <a:rPr lang="en-US" altLang="ko-KR" dirty="0"/>
              <a:t>Review </a:t>
            </a:r>
            <a:r>
              <a:rPr lang="ko-KR" altLang="en-US" dirty="0"/>
              <a:t>객체에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deleteComment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답글 삭제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getComment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답글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부모 </a:t>
            </a:r>
            <a:r>
              <a:rPr lang="en-US" altLang="ko-KR" dirty="0"/>
              <a:t>Review </a:t>
            </a:r>
            <a:r>
              <a:rPr lang="ko-KR" altLang="en-US" dirty="0"/>
              <a:t>객체에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전부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updateComment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답글 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Comment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수정해 리스트에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EEF16-F96B-4E14-B662-A8EF9334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30" y="1737309"/>
            <a:ext cx="3381375" cy="1162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150E1A-5F47-406D-8743-76F1D7F3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66" y="1688275"/>
            <a:ext cx="3741776" cy="126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9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83C08A-EED3-4431-B720-65F5F470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E76F2-4602-401A-9467-B101ED93A5D0}"/>
              </a:ext>
            </a:extLst>
          </p:cNvPr>
          <p:cNvSpPr txBox="1"/>
          <p:nvPr/>
        </p:nvSpPr>
        <p:spPr>
          <a:xfrm>
            <a:off x="832033" y="3429000"/>
            <a:ext cx="79388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-Reservations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ko-KR" altLang="en-US" dirty="0"/>
              <a:t> 정보 </a:t>
            </a:r>
            <a:r>
              <a:rPr lang="en-US" altLang="ko-KR" dirty="0"/>
              <a:t>DB</a:t>
            </a:r>
            <a:r>
              <a:rPr lang="ko-KR" altLang="en-US" dirty="0"/>
              <a:t>에 저장되는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형식의 객체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postReservation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요청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예약 정보를 담은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dirty="0"/>
              <a:t>고객의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altLang="ko-KR" dirty="0"/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전부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삭제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수정해 리스트에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AF25D-4739-4BE6-AD3C-4A5690AA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714500"/>
            <a:ext cx="3171825" cy="1143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913E3B-4FE2-4C40-B508-981FC9A0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714500"/>
            <a:ext cx="3857625" cy="1162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CCB32D-9780-4EA2-803B-BCE90C5A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20" y="1730118"/>
            <a:ext cx="3171825" cy="948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E617BF-0C0C-4C33-BE1A-CA07CD6C6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139" y="1730118"/>
            <a:ext cx="3863900" cy="11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BB5207-0D30-4E2C-A7B5-636B56AE7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FA149D-F101-4D41-B043-7066087A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635714"/>
            <a:ext cx="3295650" cy="130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C1ADB-8278-4ACB-A9A1-B46B5D4270C1}"/>
              </a:ext>
            </a:extLst>
          </p:cNvPr>
          <p:cNvSpPr txBox="1"/>
          <p:nvPr/>
        </p:nvSpPr>
        <p:spPr>
          <a:xfrm>
            <a:off x="522514" y="3429000"/>
            <a:ext cx="8482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HostMypageManager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</a:t>
            </a:r>
            <a:r>
              <a:rPr lang="ko-KR" altLang="en-US" dirty="0"/>
              <a:t>주인의 업무를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객체들을 저장한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주인의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Camp: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정보를 저장하는 객체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getHostReservation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캠핑장에 대한</a:t>
            </a:r>
            <a:r>
              <a:rPr lang="ko-KR" altLang="en-US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altLang="ko-KR" dirty="0"/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전부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getHostCampDetail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캠핑장에 대한 상세한 정보를</a:t>
            </a:r>
            <a:r>
              <a:rPr lang="en-US" altLang="ko-KR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updateCampDetail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캠핑장에 대한 정보를</a:t>
            </a:r>
            <a:r>
              <a:rPr lang="en-US" altLang="ko-KR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37745E-05A4-42E6-B1A8-29734DD1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635714"/>
            <a:ext cx="3714750" cy="1323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740D68-6B89-461D-A91A-FA68A717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1650001"/>
            <a:ext cx="374332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678E0-90A5-47D1-8F20-A8E439B4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50" y="1645238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8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3484880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 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/user/login</a:t>
            </a:r>
            <a:r>
              <a:rPr lang="ko-KR" altLang="en-US" dirty="0"/>
              <a:t> 형식을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setIDPassword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Login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UserClass</a:t>
            </a:r>
            <a:r>
              <a:rPr lang="ko-KR" altLang="en-US" dirty="0"/>
              <a:t>에서 </a:t>
            </a:r>
            <a:r>
              <a:rPr lang="en-US" altLang="ko-KR" dirty="0"/>
              <a:t>user </a:t>
            </a:r>
            <a:r>
              <a:rPr lang="ko-KR" altLang="en-US" dirty="0"/>
              <a:t>객체를 생성한다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만들어낸 객체를 회원정보 </a:t>
            </a:r>
            <a:r>
              <a:rPr lang="en-US" altLang="ko-KR" dirty="0"/>
              <a:t>DB</a:t>
            </a:r>
            <a:r>
              <a:rPr lang="ko-KR" altLang="en-US" dirty="0"/>
              <a:t>에서 찾는다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결과를 반환한다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호스트인지 여부를 반환한다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0" y="984175"/>
            <a:ext cx="8394098" cy="24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332663"/>
              </p:ext>
            </p:extLst>
          </p:nvPr>
        </p:nvGraphicFramePr>
        <p:xfrm>
          <a:off x="280988" y="1025525"/>
          <a:ext cx="8582024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Activity</a:t>
                      </a:r>
                      <a:r>
                        <a:rPr lang="en-US" altLang="ko-KR" sz="12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Diagram, </a:t>
                      </a:r>
                      <a:br>
                        <a:rPr lang="en-US" altLang="ko-KR" sz="12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정주영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김예은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65480" y="3947160"/>
            <a:ext cx="735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Logout()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 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/user/logout </a:t>
            </a:r>
            <a:r>
              <a:rPr lang="ko-KR" altLang="en-US" dirty="0"/>
              <a:t>형식으로 데이터 요청을 보낸다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Logout </a:t>
            </a:r>
            <a:r>
              <a:rPr lang="ko-KR" altLang="en-US" dirty="0"/>
              <a:t>함수를 실행한다</a:t>
            </a:r>
            <a:r>
              <a:rPr lang="en-US" altLang="ko-KR" dirty="0"/>
              <a:t>. Id</a:t>
            </a:r>
            <a:r>
              <a:rPr lang="ko-KR" altLang="en-US" dirty="0"/>
              <a:t>의 세션 종료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" y="1019391"/>
            <a:ext cx="5517515" cy="27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8160" y="3807417"/>
            <a:ext cx="783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CustomerRegister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</a:t>
            </a:r>
            <a:r>
              <a:rPr lang="ko-KR" altLang="en-US" dirty="0"/>
              <a:t>방식의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/user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UserClass</a:t>
            </a:r>
            <a:r>
              <a:rPr lang="en-US" altLang="ko-KR" dirty="0"/>
              <a:t> </a:t>
            </a:r>
            <a:r>
              <a:rPr lang="ko-KR" altLang="en-US" dirty="0"/>
              <a:t>생성 요청을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UserClass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생성된 </a:t>
            </a:r>
            <a:r>
              <a:rPr lang="en-US" altLang="ko-KR" dirty="0" err="1"/>
              <a:t>Userclass</a:t>
            </a:r>
            <a:r>
              <a:rPr lang="ko-KR" altLang="en-US" dirty="0"/>
              <a:t>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함수의 실행을 통해서 회원 정보 </a:t>
            </a:r>
            <a:r>
              <a:rPr lang="en-US" altLang="ko-KR" dirty="0"/>
              <a:t>DB</a:t>
            </a:r>
            <a:r>
              <a:rPr lang="ko-KR" altLang="en-US" dirty="0"/>
              <a:t>에 데이터를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  <a:p>
            <a:pPr marL="342900" indent="-342900">
              <a:buAutoNum type="arabicParenR" startAt="4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3" y="938854"/>
            <a:ext cx="7914710" cy="27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6" y="947249"/>
            <a:ext cx="8504452" cy="2969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" y="3964897"/>
            <a:ext cx="783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CustomerRegister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</a:t>
            </a:r>
            <a:r>
              <a:rPr lang="ko-KR" altLang="en-US" dirty="0"/>
              <a:t>방식의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/user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UserClass</a:t>
            </a:r>
            <a:r>
              <a:rPr lang="en-US" altLang="ko-KR" dirty="0"/>
              <a:t> </a:t>
            </a:r>
            <a:r>
              <a:rPr lang="ko-KR" altLang="en-US" dirty="0"/>
              <a:t>생성 요청을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UserClass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생성된 </a:t>
            </a:r>
            <a:r>
              <a:rPr lang="en-US" altLang="ko-KR" dirty="0" err="1"/>
              <a:t>Userclass</a:t>
            </a:r>
            <a:r>
              <a:rPr lang="ko-KR" altLang="en-US" dirty="0"/>
              <a:t>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함수의 실행을 통해서 회원 정보 </a:t>
            </a:r>
            <a:r>
              <a:rPr lang="en-US" altLang="ko-KR" dirty="0"/>
              <a:t>DB</a:t>
            </a:r>
            <a:r>
              <a:rPr lang="ko-KR" altLang="en-US" dirty="0"/>
              <a:t>에 데이터를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  <a:p>
            <a:pPr marL="342900" indent="-342900">
              <a:buAutoNum type="arabicParenR" startAt="4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5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20040" y="3545840"/>
            <a:ext cx="8442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DeleteUser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DELETE 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/user/:ID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 err="1"/>
              <a:t>요청자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 한 사용자</a:t>
            </a:r>
            <a:r>
              <a:rPr lang="en-US" altLang="ko-KR" dirty="0"/>
              <a:t>)</a:t>
            </a:r>
            <a:r>
              <a:rPr lang="ko-KR" altLang="en-US" dirty="0"/>
              <a:t>의 값 일치할 경우에만 실행 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deleteUser</a:t>
            </a:r>
            <a:r>
              <a:rPr lang="ko-KR" altLang="en-US" dirty="0"/>
              <a:t>를 실행하여 해당하는 회원의 </a:t>
            </a:r>
            <a:r>
              <a:rPr lang="en-US" altLang="ko-KR" dirty="0"/>
              <a:t>User</a:t>
            </a:r>
            <a:r>
              <a:rPr lang="ko-KR" altLang="en-US" dirty="0" err="1"/>
              <a:t>정보삭제를</a:t>
            </a:r>
            <a:r>
              <a:rPr lang="ko-KR" altLang="en-US" dirty="0"/>
              <a:t> 요청한다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회원정보 </a:t>
            </a:r>
            <a:r>
              <a:rPr lang="en-US" altLang="ko-KR" dirty="0"/>
              <a:t>DB</a:t>
            </a:r>
            <a:r>
              <a:rPr lang="ko-KR" altLang="en-US" dirty="0"/>
              <a:t>에서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9" y="858065"/>
            <a:ext cx="7773208" cy="26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885140"/>
            <a:ext cx="5918200" cy="2922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960" y="3886200"/>
            <a:ext cx="85455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 err="1"/>
              <a:t>파라미터</a:t>
            </a:r>
            <a:r>
              <a:rPr lang="ko-KR" altLang="en-US" dirty="0"/>
              <a:t>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getReview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Review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Review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ReviewClass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28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0" y="933528"/>
            <a:ext cx="8255592" cy="305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" y="4053840"/>
            <a:ext cx="82056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POST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postReview</a:t>
            </a:r>
            <a:r>
              <a:rPr lang="en-US" altLang="ko-KR" dirty="0"/>
              <a:t>(String body)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isLogined</a:t>
            </a:r>
            <a:r>
              <a:rPr lang="en-US" altLang="ko-KR" dirty="0"/>
              <a:t>(</a:t>
            </a:r>
            <a:r>
              <a:rPr lang="ko-KR" altLang="en-US" dirty="0"/>
              <a:t>로그인 유무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일 경우에만 실행</a:t>
            </a:r>
            <a:r>
              <a:rPr lang="en-US" altLang="ko-KR" dirty="0"/>
              <a:t>(3~7)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ReviewClass</a:t>
            </a:r>
            <a:r>
              <a:rPr lang="en-US" altLang="ko-KR" dirty="0"/>
              <a:t>(String body)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생성된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en-US" altLang="ko-KR" dirty="0" err="1"/>
              <a:t>postReview</a:t>
            </a:r>
            <a:r>
              <a:rPr lang="en-US" altLang="ko-KR" dirty="0"/>
              <a:t>(String body) </a:t>
            </a:r>
            <a:r>
              <a:rPr lang="ko-KR" altLang="en-US" dirty="0"/>
              <a:t>실행을 통해서 </a:t>
            </a:r>
            <a:r>
              <a:rPr lang="en-US" altLang="ko-KR" dirty="0"/>
              <a:t>Review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insert)</a:t>
            </a:r>
          </a:p>
          <a:p>
            <a:r>
              <a:rPr lang="en-US" altLang="ko-KR" dirty="0"/>
              <a:t>7) Review 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63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" y="894561"/>
            <a:ext cx="5938521" cy="2465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39" y="3290332"/>
            <a:ext cx="85658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updateReview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review_id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, String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getReview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review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ReviewClass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Review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Review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ReviewClass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11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8" y="901363"/>
            <a:ext cx="5996703" cy="2857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80" y="3820160"/>
            <a:ext cx="840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deleteReview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DELETE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review_id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deleteReview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review</a:t>
            </a:r>
            <a:r>
              <a:rPr lang="ko-KR" altLang="en-US" dirty="0"/>
              <a:t>정보 삭제를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Review DB</a:t>
            </a:r>
            <a:r>
              <a:rPr lang="ko-KR" altLang="en-US" dirty="0"/>
              <a:t>에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55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1697201" y="4274545"/>
            <a:ext cx="6142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getAllCamp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모든 캠핑장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76CEA9-213E-4BE8-8838-A2CEDD50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01" y="852639"/>
            <a:ext cx="5749597" cy="3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1224414" y="3913262"/>
            <a:ext cx="7827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searchCampName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 형식으로 들어온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함께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검색어에 해당하는 데이터들을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찾지 못한 경우 찾지 못했다는 메시지를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찾지 못했다는 메시지를 사용자에게 전달한다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찾은 경우 찾은 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B19FB-72A0-485A-B6B5-C8C7CEA6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58" y="928131"/>
            <a:ext cx="4986450" cy="30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08980-550F-4807-A09E-77AB7937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7DCBC-31A6-4BEA-9E1E-49AFE406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D7BCE3-F860-42D3-9B05-CBE939358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BB3905-8308-4160-AD28-4C16AC24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1143525"/>
            <a:ext cx="4920564" cy="3324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CB0E54-DD41-49BA-B408-8C5ED653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165"/>
            <a:ext cx="9144000" cy="62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1333810" y="3724741"/>
            <a:ext cx="6476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POST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(camp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isLogedInHost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주인 로그인 유무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경우에만 실행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(3~10)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 : String)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getMap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지도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Map 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지도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(camp : Camp)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실행을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Camp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삽입이 잘 되었는지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902BE5-4A65-4CBB-A69C-45BBFAEA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22" y="926466"/>
            <a:ext cx="5340555" cy="2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4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419025" y="3429000"/>
            <a:ext cx="8305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UPDATE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 body)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isLogedInHost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에만 실행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(3~10)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해당하는 특정 캠핑장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해당하는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존재할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(8~10)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updatdComment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실행을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Camp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수정이 잘 되었는지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dirty="0"/>
              <a:t>수정한 </a:t>
            </a:r>
            <a:r>
              <a:rPr lang="en-US" altLang="ko-KR" dirty="0" err="1"/>
              <a:t>CampClass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9371B-15D9-4337-9E27-238AE5E2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17" y="890390"/>
            <a:ext cx="4066117" cy="25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0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277278" y="4493791"/>
            <a:ext cx="85894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DELETE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isLogedInHost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에만 실행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(3~4)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해당하는 특정 캠핑장 데이터 삭제를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삭제가 잘 되었는지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E0DE5-4005-474D-9379-4CD48113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09981"/>
            <a:ext cx="8829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1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31ABA-5740-4CA7-8A6C-408CE66D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55" y="846476"/>
            <a:ext cx="7102926" cy="322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306E4-4978-42BE-A487-87F3C19A8AAF}"/>
              </a:ext>
            </a:extLst>
          </p:cNvPr>
          <p:cNvSpPr txBox="1"/>
          <p:nvPr/>
        </p:nvSpPr>
        <p:spPr>
          <a:xfrm>
            <a:off x="1099506" y="4069128"/>
            <a:ext cx="7313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특정 캠핑장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showDetailCampInfo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(5~7)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112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306E4-4978-42BE-A487-87F3C19A8AAF}"/>
              </a:ext>
            </a:extLst>
          </p:cNvPr>
          <p:cNvSpPr txBox="1"/>
          <p:nvPr/>
        </p:nvSpPr>
        <p:spPr>
          <a:xfrm>
            <a:off x="1141022" y="4155331"/>
            <a:ext cx="7313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getDetailRoomInfo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getDetailRoomInfo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특정 캠핑장의 구역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showDetailCampInfo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(5~7)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F8222B-F383-42D4-A85C-3B1C5284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22" y="857677"/>
            <a:ext cx="6861956" cy="32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731928" y="4104442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getComment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/comment/:id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getComment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Comment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Comment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CommentClass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ECDCB5-183D-40B4-936C-3D3AEE6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38" y="895067"/>
            <a:ext cx="6672095" cy="33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731928" y="4104442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postComment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POST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/comment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postComment</a:t>
            </a:r>
            <a:r>
              <a:rPr lang="en-US" altLang="ko-KR" dirty="0"/>
              <a:t>(String body)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isLogined</a:t>
            </a:r>
            <a:r>
              <a:rPr lang="en-US" altLang="ko-KR" dirty="0"/>
              <a:t>(</a:t>
            </a:r>
            <a:r>
              <a:rPr lang="ko-KR" altLang="en-US" dirty="0"/>
              <a:t>로그인 유무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일 경우에만 실행</a:t>
            </a:r>
            <a:r>
              <a:rPr lang="en-US" altLang="ko-KR" dirty="0"/>
              <a:t>(3~7)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CommentClass</a:t>
            </a:r>
            <a:r>
              <a:rPr lang="en-US" altLang="ko-KR" dirty="0"/>
              <a:t>(String body)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생성된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en-US" altLang="ko-KR" dirty="0" err="1"/>
              <a:t>postComment</a:t>
            </a:r>
            <a:r>
              <a:rPr lang="en-US" altLang="ko-KR" dirty="0"/>
              <a:t>(String body) </a:t>
            </a:r>
            <a:r>
              <a:rPr lang="ko-KR" altLang="en-US" dirty="0"/>
              <a:t>실행을 통해서 </a:t>
            </a:r>
            <a:r>
              <a:rPr lang="en-US" altLang="ko-KR" dirty="0"/>
              <a:t>Comment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insert)</a:t>
            </a:r>
          </a:p>
          <a:p>
            <a:r>
              <a:rPr lang="en-US" altLang="ko-KR" dirty="0"/>
              <a:t>7) Comment 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BA0979-6537-4C44-92B9-B64B23A8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4" y="877515"/>
            <a:ext cx="6054741" cy="33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05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327944" y="3344411"/>
            <a:ext cx="86244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updateComment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/comment/: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comment_id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updateComment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comment_id</a:t>
            </a:r>
            <a:r>
              <a:rPr lang="en-US" altLang="ko-KR" dirty="0"/>
              <a:t>, String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getComment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comment_id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comment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CommentClass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CommentClass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updateComment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comment_id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Comment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Comment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CommentClass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412E5-26D1-4948-8199-E929F1D95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826949"/>
            <a:ext cx="5901255" cy="26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597911" y="4188845"/>
            <a:ext cx="81890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deleteComment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DELETE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/comment/: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comment_id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deleteComment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comment_id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deleteComment</a:t>
            </a:r>
            <a:r>
              <a:rPr lang="en-US" altLang="ko-KR" dirty="0"/>
              <a:t>(int </a:t>
            </a:r>
            <a:r>
              <a:rPr lang="en-US" altLang="ko-KR" dirty="0" err="1"/>
              <a:t>comment_id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comment</a:t>
            </a:r>
            <a:r>
              <a:rPr lang="ko-KR" altLang="en-US" dirty="0"/>
              <a:t>정보 삭제를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Comment DB</a:t>
            </a:r>
            <a:r>
              <a:rPr lang="ko-KR" altLang="en-US" dirty="0"/>
              <a:t>에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43086F-7FE7-4ED2-9622-7FAAB70A7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2" y="908732"/>
            <a:ext cx="8267276" cy="31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3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CC4386-5706-4D74-8761-555D9BBA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F6718-D6EB-40E5-9CDC-34FFFDD1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39" y="1063644"/>
            <a:ext cx="4270845" cy="26606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369D16-4E0A-46D0-AD7A-6F30E560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39" y="1358547"/>
            <a:ext cx="4145279" cy="2130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BFD60E-5DB3-4720-A498-407D3D87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862" y="802545"/>
            <a:ext cx="6222275" cy="3197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8F3B8-651D-4244-BB66-8574D519DD5F}"/>
              </a:ext>
            </a:extLst>
          </p:cNvPr>
          <p:cNvSpPr txBox="1"/>
          <p:nvPr/>
        </p:nvSpPr>
        <p:spPr>
          <a:xfrm>
            <a:off x="731928" y="4005524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getReservation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Reservation DB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Reservation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ReservationClass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3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AA2D7C-25AF-453A-B426-2465DD5B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" y="2246947"/>
            <a:ext cx="2952750" cy="2181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049C9-D1F6-41C2-869E-C3BEEC1DA84B}"/>
              </a:ext>
            </a:extLst>
          </p:cNvPr>
          <p:cNvSpPr txBox="1"/>
          <p:nvPr/>
        </p:nvSpPr>
        <p:spPr>
          <a:xfrm>
            <a:off x="3682226" y="2205100"/>
            <a:ext cx="5264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-User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해당하는 하나의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아이디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-pw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비밀번호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-Operation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존재하는 데이터에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getter/setter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57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3328B9-7697-432D-87E6-FE3487800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DE8C1-6C0C-4B16-AE63-B51759BA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3" y="823980"/>
            <a:ext cx="6789489" cy="31384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C8C5B3-A640-49FB-AF59-D4E3DDBB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1" y="823980"/>
            <a:ext cx="8251372" cy="3109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EC58-C95E-4DF8-96F4-351DD330AC12}"/>
              </a:ext>
            </a:extLst>
          </p:cNvPr>
          <p:cNvSpPr txBox="1"/>
          <p:nvPr/>
        </p:nvSpPr>
        <p:spPr>
          <a:xfrm>
            <a:off x="335279" y="3933400"/>
            <a:ext cx="86345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postReservation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POST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postReservation</a:t>
            </a:r>
            <a:r>
              <a:rPr lang="en-US" altLang="ko-KR" dirty="0"/>
              <a:t> (reservation </a:t>
            </a:r>
            <a:r>
              <a:rPr lang="en-US" altLang="ko-KR" dirty="0" err="1"/>
              <a:t>ReservationBody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isLogined</a:t>
            </a:r>
            <a:r>
              <a:rPr lang="en-US" altLang="ko-KR" dirty="0"/>
              <a:t>(</a:t>
            </a:r>
            <a:r>
              <a:rPr lang="ko-KR" altLang="en-US" dirty="0"/>
              <a:t>로그인 유무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일 경우에만 실행</a:t>
            </a:r>
            <a:r>
              <a:rPr lang="en-US" altLang="ko-KR" dirty="0"/>
              <a:t>(3~7)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ReservationClass</a:t>
            </a:r>
            <a:r>
              <a:rPr lang="en-US" altLang="ko-KR" dirty="0"/>
              <a:t>(Reservation </a:t>
            </a:r>
            <a:r>
              <a:rPr lang="en-US" altLang="ko-KR" dirty="0" err="1"/>
              <a:t>Reservationbody</a:t>
            </a:r>
            <a:r>
              <a:rPr lang="en-US" altLang="ko-KR" dirty="0"/>
              <a:t>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en-US" altLang="ko-KR" dirty="0" err="1"/>
              <a:t>postReservation</a:t>
            </a:r>
            <a:r>
              <a:rPr lang="en-US" altLang="ko-KR" dirty="0"/>
              <a:t> (Reservation </a:t>
            </a:r>
            <a:r>
              <a:rPr lang="en-US" altLang="ko-KR" dirty="0" err="1"/>
              <a:t>Reservationbody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Reservation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insert)</a:t>
            </a:r>
          </a:p>
          <a:p>
            <a:r>
              <a:rPr lang="en-US" altLang="ko-KR" dirty="0"/>
              <a:t>7) Reservation 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</p:txBody>
      </p:sp>
    </p:spTree>
    <p:extLst>
      <p:ext uri="{BB962C8B-B14F-4D97-AF65-F5344CB8AC3E}">
        <p14:creationId xmlns:p14="http://schemas.microsoft.com/office/powerpoint/2010/main" val="1558723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D6B851-9585-40DB-8926-2D0FFB233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0BDD31-B974-455B-ACCF-66E03529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17" y="928800"/>
            <a:ext cx="3521909" cy="21940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083820-3907-42FA-AFA9-FF52FB0A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72" y="1698864"/>
            <a:ext cx="651374" cy="97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84110D-C404-495D-932E-65A72BF5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58" y="852499"/>
            <a:ext cx="6639401" cy="2346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0EE30-A63E-495A-B30F-6CA36A362335}"/>
              </a:ext>
            </a:extLst>
          </p:cNvPr>
          <p:cNvSpPr txBox="1"/>
          <p:nvPr/>
        </p:nvSpPr>
        <p:spPr>
          <a:xfrm>
            <a:off x="327944" y="3275485"/>
            <a:ext cx="86244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updateReservation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</a:t>
            </a:r>
            <a:r>
              <a:rPr lang="en-US" altLang="ko-KR" dirty="0" err="1"/>
              <a:t>camp_id</a:t>
            </a:r>
            <a:r>
              <a:rPr lang="en-US" altLang="ko-KR" dirty="0"/>
              <a:t>/: </a:t>
            </a:r>
            <a:r>
              <a:rPr lang="en-US" altLang="ko-KR" dirty="0" err="1"/>
              <a:t>reservation_id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updateReservation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, reservation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예약자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get Reservation(int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</a:t>
            </a:r>
            <a:r>
              <a:rPr lang="en-US" altLang="ko-KR" dirty="0"/>
              <a:t>reservation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ReservationClass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updateReservation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Reservation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Reservation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ReservationClass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94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E9BE2D-E6FA-4E99-8E11-4A233D18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8E135-8DB1-455F-99BB-2F906622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8" y="1016046"/>
            <a:ext cx="3987573" cy="2012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8301E-062F-4A57-96F6-45913F9EA27F}"/>
              </a:ext>
            </a:extLst>
          </p:cNvPr>
          <p:cNvSpPr txBox="1"/>
          <p:nvPr/>
        </p:nvSpPr>
        <p:spPr>
          <a:xfrm>
            <a:off x="312019" y="4195637"/>
            <a:ext cx="87608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deleteReservation</a:t>
            </a:r>
            <a:r>
              <a:rPr lang="en-US" altLang="ko-KR" dirty="0"/>
              <a:t> 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DELETE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reservation_id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deleteReservation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예약자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deleteReservation</a:t>
            </a:r>
            <a:r>
              <a:rPr lang="en-US" altLang="ko-KR" dirty="0"/>
              <a:t>(int </a:t>
            </a:r>
            <a:r>
              <a:rPr lang="en-US" altLang="ko-KR" dirty="0" err="1"/>
              <a:t>reservation_id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예약의 </a:t>
            </a:r>
            <a:r>
              <a:rPr lang="en-US" altLang="ko-KR" dirty="0"/>
              <a:t>reservation </a:t>
            </a:r>
            <a:r>
              <a:rPr lang="ko-KR" altLang="en-US" dirty="0"/>
              <a:t>정보 삭제를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Reservation DB</a:t>
            </a:r>
            <a:r>
              <a:rPr lang="ko-KR" altLang="en-US" dirty="0"/>
              <a:t>에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0A42B-BE9B-4AF3-9DF1-8CCDD024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14" y="1016046"/>
            <a:ext cx="7946232" cy="25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3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F5027EC-3302-475B-82AB-72CFF083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15838-5806-4E5D-B671-C0012E76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43" y="879293"/>
            <a:ext cx="6303321" cy="2670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726ED-1AB5-43FB-83FB-4787A0D2D879}"/>
              </a:ext>
            </a:extLst>
          </p:cNvPr>
          <p:cNvSpPr txBox="1"/>
          <p:nvPr/>
        </p:nvSpPr>
        <p:spPr>
          <a:xfrm>
            <a:off x="731928" y="3962042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getHostReservation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getReservation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Reservation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Reservation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ReservationClass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027ED-8C01-4C05-BE00-9F9CF856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80" y="989170"/>
            <a:ext cx="6082584" cy="24398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A7E2A-7DE8-43FD-840C-C57B1CF3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45" y="884202"/>
            <a:ext cx="7143316" cy="28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02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16BD45-C53D-44E9-B8B5-1759A38C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6E56C-3491-4FFB-A396-726F5860F3A0}"/>
              </a:ext>
            </a:extLst>
          </p:cNvPr>
          <p:cNvSpPr txBox="1"/>
          <p:nvPr/>
        </p:nvSpPr>
        <p:spPr>
          <a:xfrm>
            <a:off x="731928" y="4104442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getHostCampDetail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/camp/:id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getHostCampDetail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Camp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Camp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Camp Class()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CampClass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EFE09-69B2-447C-A37E-A4E21B21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2" y="971278"/>
            <a:ext cx="6112056" cy="30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07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D4CB08-BF54-4BB9-86CA-428EE494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3FCF4-4BCA-4976-A57D-FCD60B50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37" y="817020"/>
            <a:ext cx="5742525" cy="2460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B93EE-9287-43F9-89D8-3F69F6977B6A}"/>
              </a:ext>
            </a:extLst>
          </p:cNvPr>
          <p:cNvSpPr txBox="1"/>
          <p:nvPr/>
        </p:nvSpPr>
        <p:spPr>
          <a:xfrm>
            <a:off x="327944" y="3275485"/>
            <a:ext cx="86244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updateCampDetail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/camp/: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user_id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updateCampDetail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comment_id</a:t>
            </a:r>
            <a:r>
              <a:rPr lang="en-US" altLang="ko-KR" dirty="0"/>
              <a:t>, camp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주인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updateCampDetail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user_id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camp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CampClass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updateCampDetail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comment_id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Camp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</a:t>
            </a:r>
            <a:r>
              <a:rPr lang="en-US" altLang="ko-KR" dirty="0" err="1"/>
              <a:t>Campt</a:t>
            </a:r>
            <a:r>
              <a:rPr lang="en-US" altLang="ko-KR" dirty="0"/>
              <a:t>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CampClass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FEFD1-D261-4329-BFAE-C3E830A1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01" y="815892"/>
            <a:ext cx="5742525" cy="24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90F1B1-5948-4472-8AF6-A08475A7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" y="1873186"/>
            <a:ext cx="3381375" cy="3038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59C27-1820-4606-A86B-34A455FA83CE}"/>
              </a:ext>
            </a:extLst>
          </p:cNvPr>
          <p:cNvSpPr txBox="1"/>
          <p:nvPr/>
        </p:nvSpPr>
        <p:spPr>
          <a:xfrm>
            <a:off x="3784663" y="2205100"/>
            <a:ext cx="526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해당하는 하나의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이름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campAddress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주소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campRate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평점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campDetails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특징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불멍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reviewLIst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리스트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reservList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리스트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-Operation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존재하는 데이터에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getter/setter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2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BD0B4-3301-4B53-83A7-7991855F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" y="1718691"/>
            <a:ext cx="3028950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316AA3-A3C8-48FE-A27B-66A0AF711C08}"/>
              </a:ext>
            </a:extLst>
          </p:cNvPr>
          <p:cNvSpPr txBox="1"/>
          <p:nvPr/>
        </p:nvSpPr>
        <p:spPr>
          <a:xfrm>
            <a:off x="3682226" y="2205100"/>
            <a:ext cx="526483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해당하는 하나의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번호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이름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checkInTime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체크인 가능 시간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isAvailable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가능 불가능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-capacity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수용 가능 인원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존재하는 데이터에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getter/setter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05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0E9C6-FC0C-4886-8536-C7B71C10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0" y="1171575"/>
            <a:ext cx="2409825" cy="451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825DB-FD01-489F-A06E-A3F13F75C188}"/>
              </a:ext>
            </a:extLst>
          </p:cNvPr>
          <p:cNvSpPr txBox="1"/>
          <p:nvPr/>
        </p:nvSpPr>
        <p:spPr>
          <a:xfrm>
            <a:off x="4018008" y="1193619"/>
            <a:ext cx="42093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Reservation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Reservation </a:t>
            </a:r>
            <a:r>
              <a:rPr lang="ko-KR" altLang="en-US" dirty="0"/>
              <a:t>폼에 해당하는 하나의 객체이다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id: </a:t>
            </a:r>
            <a:r>
              <a:rPr lang="ko-KR" altLang="en-US" dirty="0"/>
              <a:t>예약 번호</a:t>
            </a:r>
            <a:endParaRPr lang="en-US" altLang="ko-KR" dirty="0"/>
          </a:p>
          <a:p>
            <a:r>
              <a:rPr lang="en-US" altLang="ko-KR" dirty="0"/>
              <a:t>  room: </a:t>
            </a:r>
            <a:r>
              <a:rPr lang="ko-KR" altLang="en-US" dirty="0"/>
              <a:t>선택된 캠핑 방의 종류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userNum</a:t>
            </a:r>
            <a:r>
              <a:rPr lang="en-US" altLang="ko-KR" dirty="0"/>
              <a:t>:</a:t>
            </a:r>
            <a:r>
              <a:rPr lang="ko-KR" altLang="en-US" dirty="0"/>
              <a:t> 사용할 고객의 수</a:t>
            </a:r>
            <a:endParaRPr lang="en-US" altLang="ko-KR" dirty="0"/>
          </a:p>
          <a:p>
            <a:r>
              <a:rPr lang="en-US" altLang="ko-KR" dirty="0"/>
              <a:t>  customer: </a:t>
            </a:r>
            <a:r>
              <a:rPr lang="ko-KR" altLang="en-US" dirty="0"/>
              <a:t>예약자</a:t>
            </a:r>
            <a:endParaRPr lang="en-US" altLang="ko-KR" dirty="0"/>
          </a:p>
          <a:p>
            <a:r>
              <a:rPr lang="en-US" altLang="ko-KR" dirty="0"/>
              <a:t>  name: </a:t>
            </a:r>
            <a:r>
              <a:rPr lang="ko-KR" altLang="en-US" dirty="0"/>
              <a:t>예약자 이름</a:t>
            </a:r>
            <a:endParaRPr lang="en-US" altLang="ko-KR" dirty="0"/>
          </a:p>
          <a:p>
            <a:r>
              <a:rPr lang="en-US" altLang="ko-KR" dirty="0"/>
              <a:t>  phone: </a:t>
            </a:r>
            <a:r>
              <a:rPr lang="ko-KR" altLang="en-US" dirty="0"/>
              <a:t>예약자 전화번호</a:t>
            </a:r>
            <a:endParaRPr lang="en-US" altLang="ko-KR" dirty="0"/>
          </a:p>
          <a:p>
            <a:r>
              <a:rPr lang="en-US" altLang="ko-KR" dirty="0"/>
              <a:t>  price: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예약 가격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startDate</a:t>
            </a:r>
            <a:r>
              <a:rPr lang="en-US" altLang="ko-KR" dirty="0"/>
              <a:t>: </a:t>
            </a:r>
            <a:r>
              <a:rPr lang="ko-KR" altLang="en-US" dirty="0"/>
              <a:t>예약 시작 날짜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endDate</a:t>
            </a:r>
            <a:r>
              <a:rPr lang="en-US" altLang="ko-KR" dirty="0"/>
              <a:t>: </a:t>
            </a:r>
            <a:r>
              <a:rPr lang="ko-KR" altLang="en-US" dirty="0"/>
              <a:t>예약 종료 날짜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4BDE-EB02-4B3C-A8D6-83FD61C0AF57}"/>
              </a:ext>
            </a:extLst>
          </p:cNvPr>
          <p:cNvSpPr txBox="1"/>
          <p:nvPr/>
        </p:nvSpPr>
        <p:spPr>
          <a:xfrm>
            <a:off x="4018008" y="4416337"/>
            <a:ext cx="36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-Operation : </a:t>
            </a:r>
            <a:r>
              <a:rPr lang="ko-KR" altLang="en-US" dirty="0"/>
              <a:t>객체에 존재하는 데이터에 대한 </a:t>
            </a:r>
            <a:r>
              <a:rPr lang="en-US" altLang="ko-KR" dirty="0"/>
              <a:t>getter/setter </a:t>
            </a:r>
            <a:r>
              <a:rPr lang="ko-KR" altLang="en-US" dirty="0"/>
              <a:t>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3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98131-386C-499D-B730-AC05E8A4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899557"/>
            <a:ext cx="2686050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4C162F-EEC8-4C8B-8FBE-DEDB8B37C738}"/>
              </a:ext>
            </a:extLst>
          </p:cNvPr>
          <p:cNvSpPr txBox="1"/>
          <p:nvPr/>
        </p:nvSpPr>
        <p:spPr>
          <a:xfrm>
            <a:off x="3688080" y="174949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Comment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특정 캠핑장 리뷰에 해당하는 하나의 객체이다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commentId</a:t>
            </a:r>
            <a:r>
              <a:rPr lang="en-US" altLang="ko-KR" dirty="0"/>
              <a:t>: </a:t>
            </a:r>
            <a:r>
              <a:rPr lang="ko-KR" altLang="en-US" dirty="0"/>
              <a:t>답변 번호</a:t>
            </a:r>
            <a:endParaRPr lang="en-US" altLang="ko-KR" dirty="0"/>
          </a:p>
          <a:p>
            <a:r>
              <a:rPr lang="en-US" altLang="ko-KR" dirty="0"/>
              <a:t>  writer: </a:t>
            </a:r>
            <a:r>
              <a:rPr lang="ko-KR" altLang="en-US" dirty="0"/>
              <a:t>작성자</a:t>
            </a:r>
            <a:r>
              <a:rPr lang="en-US" altLang="ko-KR" dirty="0"/>
              <a:t>(host)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parentReview</a:t>
            </a:r>
            <a:r>
              <a:rPr lang="en-US" altLang="ko-KR" dirty="0"/>
              <a:t>:</a:t>
            </a:r>
            <a:r>
              <a:rPr lang="ko-KR" altLang="en-US" dirty="0"/>
              <a:t> 부모 리뷰 객체</a:t>
            </a:r>
            <a:endParaRPr lang="en-US" altLang="ko-KR" dirty="0"/>
          </a:p>
          <a:p>
            <a:r>
              <a:rPr lang="en-US" altLang="ko-KR" dirty="0"/>
              <a:t>  comment: </a:t>
            </a:r>
            <a:r>
              <a:rPr lang="ko-KR" altLang="en-US" dirty="0"/>
              <a:t>답변 데이터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9E714-7FE3-4A2A-BFF0-0FA58F87BA28}"/>
              </a:ext>
            </a:extLst>
          </p:cNvPr>
          <p:cNvSpPr txBox="1"/>
          <p:nvPr/>
        </p:nvSpPr>
        <p:spPr>
          <a:xfrm>
            <a:off x="3688080" y="3738537"/>
            <a:ext cx="36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-Operation : </a:t>
            </a:r>
            <a:r>
              <a:rPr lang="ko-KR" altLang="en-US" dirty="0"/>
              <a:t>객체에 존재하는 데이터에 대한 </a:t>
            </a:r>
            <a:r>
              <a:rPr lang="en-US" altLang="ko-KR" dirty="0"/>
              <a:t>getter/setter </a:t>
            </a:r>
            <a:r>
              <a:rPr lang="ko-KR" altLang="en-US" dirty="0"/>
              <a:t>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40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204EE-B3F0-4E6E-B691-3A427A8F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57375"/>
            <a:ext cx="2543175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3814763" y="185427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Review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Reservation </a:t>
            </a:r>
            <a:r>
              <a:rPr lang="ko-KR" altLang="en-US" dirty="0"/>
              <a:t>폼에 해당하는 하나의 객체이다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id: </a:t>
            </a:r>
            <a:r>
              <a:rPr lang="ko-KR" altLang="en-US" dirty="0"/>
              <a:t>특정 캠핑장에 대한 리뷰 번호</a:t>
            </a:r>
            <a:endParaRPr lang="en-US" altLang="ko-KR" dirty="0"/>
          </a:p>
          <a:p>
            <a:r>
              <a:rPr lang="en-US" altLang="ko-KR" dirty="0"/>
              <a:t>  rating: </a:t>
            </a:r>
            <a:r>
              <a:rPr lang="ko-KR" altLang="en-US" dirty="0"/>
              <a:t>리뷰 평점</a:t>
            </a:r>
            <a:endParaRPr lang="en-US" altLang="ko-KR" dirty="0"/>
          </a:p>
          <a:p>
            <a:r>
              <a:rPr lang="en-US" altLang="ko-KR" dirty="0"/>
              <a:t>  writer:</a:t>
            </a:r>
            <a:r>
              <a:rPr lang="ko-KR" altLang="en-US" dirty="0"/>
              <a:t> 작성자 정보</a:t>
            </a:r>
            <a:endParaRPr lang="en-US" altLang="ko-KR" dirty="0"/>
          </a:p>
          <a:p>
            <a:r>
              <a:rPr lang="en-US" altLang="ko-KR" dirty="0"/>
              <a:t>  title: </a:t>
            </a:r>
            <a:r>
              <a:rPr lang="ko-KR" altLang="en-US" dirty="0"/>
              <a:t>제목</a:t>
            </a:r>
            <a:endParaRPr lang="en-US" altLang="ko-KR" dirty="0"/>
          </a:p>
          <a:p>
            <a:r>
              <a:rPr lang="en-US" altLang="ko-KR" dirty="0"/>
              <a:t>  body: </a:t>
            </a:r>
            <a:r>
              <a:rPr lang="ko-KR" altLang="en-US" dirty="0"/>
              <a:t>리뷰 본문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F3958-B504-43AD-8D2E-B939B9E6A28D}"/>
              </a:ext>
            </a:extLst>
          </p:cNvPr>
          <p:cNvSpPr txBox="1"/>
          <p:nvPr/>
        </p:nvSpPr>
        <p:spPr>
          <a:xfrm>
            <a:off x="3789465" y="4122695"/>
            <a:ext cx="36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-Operation : </a:t>
            </a:r>
            <a:r>
              <a:rPr lang="ko-KR" altLang="en-US" dirty="0"/>
              <a:t>객체에 존재하는 데이터에 대한 </a:t>
            </a:r>
            <a:r>
              <a:rPr lang="en-US" altLang="ko-KR" dirty="0"/>
              <a:t>getter/setter </a:t>
            </a:r>
            <a:r>
              <a:rPr lang="ko-KR" altLang="en-US" dirty="0"/>
              <a:t>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377242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5839</TotalTime>
  <Words>3967</Words>
  <Application>Microsoft Office PowerPoint</Application>
  <PresentationFormat>화면 슬라이드 쇼(4:3)</PresentationFormat>
  <Paragraphs>452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김경은</cp:lastModifiedBy>
  <cp:revision>538</cp:revision>
  <cp:lastPrinted>2001-07-23T08:42:52Z</cp:lastPrinted>
  <dcterms:created xsi:type="dcterms:W3CDTF">2011-02-22T01:37:12Z</dcterms:created>
  <dcterms:modified xsi:type="dcterms:W3CDTF">2021-05-31T06:01:14Z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