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9eddf80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9eddf80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eddf80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eddf80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9eddf80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9eddf80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eddf80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9eddf80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Optical Character Recognition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Text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Text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 (Optical Character Recognition)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</a:t>
            </a:r>
            <a:r>
              <a:rPr lang="ko"/>
              <a:t>학 문자 판독</a:t>
            </a:r>
            <a:r>
              <a:rPr lang="ko"/>
              <a:t>(OCR)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사람이 쓰거나 기계로 인쇄한 문자의 영상을 이미지 스캐너로 획득하여 기계가 읽을 수 있는 문자로 변환하는 것이다. - Wikipedia (OCR)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이미지(사진)에서 </a:t>
            </a:r>
            <a:r>
              <a:rPr b="1" lang="ko"/>
              <a:t>글자 위치를 찾고</a:t>
            </a:r>
            <a:r>
              <a:rPr lang="ko"/>
              <a:t> </a:t>
            </a:r>
            <a:r>
              <a:rPr b="1" lang="ko"/>
              <a:t>인식</a:t>
            </a:r>
            <a:r>
              <a:rPr lang="ko"/>
              <a:t>하여 컴퓨터 텍스트로 변환하는 기술입니다. - CLOVA OCR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 - History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1914</a:t>
            </a:r>
            <a:r>
              <a:rPr lang="ko"/>
              <a:t>년, Emanuel Goldberg, 문자를 읽어 표준 전신 코드(standard telegraph code)로 변환하는 기계 개발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Edmund Fournier d’Albe, 서류를 수평으로 훑어 특정 문자에 관련있는 톤을 생성하는 휴대용 스캐너 개발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773" y="2352975"/>
            <a:ext cx="2406701" cy="1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 - Applications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비즈니</a:t>
            </a:r>
            <a:r>
              <a:rPr lang="ko"/>
              <a:t>스 문서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보험서류 정보 추출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교통 신호 감지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명함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