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sldIdLst>
    <p:sldId id="256" r:id="rId2"/>
    <p:sldId id="277" r:id="rId3"/>
    <p:sldId id="278" r:id="rId4"/>
    <p:sldId id="279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6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0A4B40-A25E-4882-BEDE-2A3756C329AC}" v="800" dt="2022-12-10T09:05:33.020"/>
    <p1510:client id="{2C7923D6-806E-42C3-AE42-13F8E628CADF}" v="1403" dt="2022-12-05T13:48:00.036"/>
    <p1510:client id="{35EAF670-BC74-4E9C-A01F-4D35606632EA}" v="1709" dt="2022-12-08T06:14:45.212"/>
    <p1510:client id="{5836D549-1998-417F-87D4-F71FF7E39F97}" v="1305" dt="2022-12-05T09:30:10.674"/>
    <p1510:client id="{6AACFC93-EE31-4B39-9346-83660786F264}" v="1068" dt="2022-12-06T12:15:27.754"/>
    <p1510:client id="{7BCF52B0-273D-4DED-9A19-BF21DD2F7D43}" v="1986" dt="2022-12-09T09:20:04.632"/>
    <p1510:client id="{8C02E4CE-C23D-4152-BEC9-846893C9A284}" v="3040" dt="2022-12-07T09:19:05.548"/>
    <p1510:client id="{A89706BB-9F99-433E-A78F-2E45FFC6FE90}" v="1523" dt="2022-12-06T06:51:48.381"/>
    <p1510:client id="{B66921EA-4902-4AA5-8305-1CA7FA1470F7}" v="1315" dt="2022-12-12T09:39:47.191"/>
    <p1510:client id="{D40D64EA-68E3-4522-8268-FD49B6E6C569}" v="2" dt="2022-12-07T03:09:40.529"/>
    <p1510:client id="{D4F1733E-47E5-45AC-8798-44FC42210B66}" v="1296" dt="2022-12-06T11:41:00.210"/>
    <p1510:client id="{E70CA8CA-B53B-437F-B5FD-2D07EC8C84EA}" v="636" dt="2022-12-08T08:59:16.894"/>
    <p1510:client id="{EEB57FF9-47B7-4B11-90DD-327FA1FED23A}" v="2" dt="2022-12-12T08:50:02.038"/>
    <p1510:client id="{F15487E1-8623-4BF5-A166-BBFA8BBEF9A3}" v="2" dt="2022-12-09T00:34:45.513"/>
  </p1510:revLst>
</p1510:revInfo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54"/>
        <p:guide pos="3839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2022-12-12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2022-12-12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2022-12-12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2022-12-12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2022-12-12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2022-12-12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2022-12-12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2022-12-12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2022-12-12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2022-12-12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2022-12-12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2022-12-12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2022-12-12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82656" y="2636901"/>
            <a:ext cx="8226688" cy="1470025"/>
          </a:xfrm>
        </p:spPr>
        <p:txBody>
          <a:bodyPr/>
          <a:lstStyle/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React_frontend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9253" y="188595"/>
            <a:ext cx="1584198" cy="52844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en-US" altLang="ko-KR" sz="2500" b="1">
                <a:solidFill>
                  <a:schemeClr val="dk1"/>
                </a:solidFill>
                <a:latin typeface="맑은 고딕"/>
                <a:ea typeface="맑은 고딕"/>
              </a:rPr>
              <a:t>22_12_12</a:t>
            </a:r>
          </a:p>
        </p:txBody>
      </p:sp>
      <p:sp>
        <p:nvSpPr>
          <p:cNvPr id="4" name="부제목 2"/>
          <p:cNvSpPr>
            <a:spLocks noGrp="1"/>
          </p:cNvSpPr>
          <p:nvPr/>
        </p:nvSpPr>
        <p:spPr>
          <a:xfrm>
            <a:off x="5303901" y="4340733"/>
            <a:ext cx="2016252" cy="384429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1" i="0" u="none" strike="noStrike" kern="1200" cap="none" spc="0" normalizeH="0" baseline="0">
                <a:solidFill>
                  <a:schemeClr val="dk1"/>
                </a:solidFill>
                <a:latin typeface="맑은 고딕"/>
                <a:ea typeface="맑은 고딕"/>
              </a:rPr>
              <a:t>작성자 </a:t>
            </a:r>
            <a:r>
              <a:rPr kumimoji="0" lang="en-US" altLang="ko-KR" sz="2000" b="1" i="0" u="none" strike="noStrike" kern="1200" cap="none" spc="0" normalizeH="0" baseline="0">
                <a:solidFill>
                  <a:schemeClr val="dk1"/>
                </a:solidFill>
                <a:latin typeface="맑은 고딕"/>
                <a:ea typeface="맑은 고딕"/>
              </a:rPr>
              <a:t>:</a:t>
            </a:r>
            <a:r>
              <a:rPr kumimoji="0" lang="ko-KR" altLang="en-US" sz="2000" b="1" i="0" u="none" strike="noStrike" kern="1200" cap="none" spc="0" normalizeH="0" baseline="0">
                <a:solidFill>
                  <a:schemeClr val="dk1"/>
                </a:solidFill>
                <a:latin typeface="맑은 고딕"/>
                <a:ea typeface="맑은 고딕"/>
              </a:rPr>
              <a:t> 김영찬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9275" y="332613"/>
            <a:ext cx="11593449" cy="6264783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ko-KR" altLang="en-US" dirty="0">
              <a:latin typeface="Malgun Gothic"/>
              <a:ea typeface="Malgun Gothic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1307" y="544401"/>
            <a:ext cx="103886" cy="609536"/>
          </a:xfrm>
          <a:prstGeom prst="rect">
            <a:avLst/>
          </a:prstGeom>
          <a:solidFill>
            <a:schemeClr val="dk1"/>
          </a:solidFill>
          <a:ln>
            <a:solidFill>
              <a:schemeClr val="accent1">
                <a:shade val="20000"/>
              </a:schemeClr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ko-KR" altLang="en-US" dirty="0">
              <a:latin typeface="Malgun Gothic"/>
              <a:ea typeface="Malgun Gothic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7334" y="544401"/>
            <a:ext cx="3179877" cy="4770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ko-KR" altLang="en-US" sz="2500" b="1" dirty="0">
                <a:ea typeface="+mn-lt"/>
                <a:cs typeface="+mn-lt"/>
              </a:rPr>
              <a:t>상수와 속성</a:t>
            </a:r>
            <a:endParaRPr lang="en-US" sz="25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30200D-4071-7073-EA8F-330D33E12D8D}"/>
              </a:ext>
            </a:extLst>
          </p:cNvPr>
          <p:cNvSpPr txBox="1"/>
          <p:nvPr/>
        </p:nvSpPr>
        <p:spPr>
          <a:xfrm>
            <a:off x="889819" y="1356852"/>
            <a:ext cx="7667522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/>
              <a:t>상수</a:t>
            </a:r>
            <a:r>
              <a:rPr lang="en-US" altLang="ko-KR" sz="1600" dirty="0"/>
              <a:t> : ‘</a:t>
            </a:r>
            <a:r>
              <a:rPr lang="ko-KR" altLang="en-US" sz="1600" dirty="0"/>
              <a:t>항상</a:t>
            </a:r>
            <a:r>
              <a:rPr lang="en-US" altLang="ko-KR" sz="1600" dirty="0"/>
              <a:t> </a:t>
            </a:r>
            <a:r>
              <a:rPr lang="ko-KR" altLang="en-US" sz="1600" dirty="0"/>
              <a:t>같은</a:t>
            </a:r>
            <a:r>
              <a:rPr lang="en-US" altLang="ko-KR" sz="1600" dirty="0"/>
              <a:t> </a:t>
            </a:r>
            <a:r>
              <a:rPr lang="ko-KR" altLang="en-US" sz="1600" dirty="0"/>
              <a:t>수</a:t>
            </a:r>
            <a:r>
              <a:rPr lang="en-US" altLang="ko-KR" sz="1600" dirty="0"/>
              <a:t>’</a:t>
            </a:r>
            <a:r>
              <a:rPr lang="ko-KR" altLang="en-US" sz="1600" dirty="0"/>
              <a:t>라는</a:t>
            </a:r>
            <a:r>
              <a:rPr lang="en-US" altLang="ko-KR" sz="1600" dirty="0"/>
              <a:t> </a:t>
            </a:r>
            <a:r>
              <a:rPr lang="ko-KR" altLang="en-US" sz="1600" dirty="0"/>
              <a:t>의미</a:t>
            </a:r>
            <a:r>
              <a:rPr lang="en-US" altLang="ko-KR" sz="1600" dirty="0"/>
              <a:t>, </a:t>
            </a:r>
            <a:r>
              <a:rPr lang="ko-KR" altLang="en-US" sz="1600" dirty="0"/>
              <a:t>변수와</a:t>
            </a:r>
            <a:r>
              <a:rPr lang="en-US" altLang="ko-KR" sz="1600" dirty="0"/>
              <a:t> </a:t>
            </a:r>
            <a:r>
              <a:rPr lang="ko-KR" altLang="en-US" sz="1600" dirty="0"/>
              <a:t>반대되는</a:t>
            </a:r>
            <a:r>
              <a:rPr lang="en-US" altLang="ko-KR" sz="1600" dirty="0"/>
              <a:t> </a:t>
            </a:r>
            <a:r>
              <a:rPr lang="ko-KR" altLang="en-US" sz="1600" dirty="0"/>
              <a:t>개념</a:t>
            </a:r>
            <a:endParaRPr lang="en-US" altLang="ko-KR" sz="1600" dirty="0"/>
          </a:p>
          <a:p>
            <a:r>
              <a:rPr lang="en-US" altLang="ko-KR" sz="1600" dirty="0"/>
              <a:t>const : </a:t>
            </a:r>
            <a:r>
              <a:rPr lang="ko-KR" altLang="en-US" sz="1600" dirty="0"/>
              <a:t>상수</a:t>
            </a:r>
            <a:r>
              <a:rPr lang="en-US" altLang="ko-KR" sz="1600" dirty="0"/>
              <a:t> constant</a:t>
            </a:r>
            <a:r>
              <a:rPr lang="ko-KR" altLang="en-US" sz="1600" dirty="0" err="1"/>
              <a:t>를</a:t>
            </a:r>
            <a:r>
              <a:rPr lang="en-US" altLang="ko-KR" sz="1600" dirty="0"/>
              <a:t> </a:t>
            </a:r>
            <a:r>
              <a:rPr lang="ko-KR" altLang="en-US" sz="1600" dirty="0"/>
              <a:t>만드는</a:t>
            </a:r>
            <a:r>
              <a:rPr lang="en-US" altLang="ko-KR" sz="1600" dirty="0"/>
              <a:t> </a:t>
            </a:r>
            <a:r>
              <a:rPr lang="ko-KR" altLang="en-US" sz="1600" dirty="0"/>
              <a:t>키워드</a:t>
            </a:r>
            <a:endParaRPr lang="en-US" altLang="ko-KR" sz="1600" dirty="0"/>
          </a:p>
          <a:p>
            <a:r>
              <a:rPr lang="ko-KR" altLang="en-US" sz="1600" dirty="0"/>
              <a:t>변하지</a:t>
            </a:r>
            <a:r>
              <a:rPr lang="en-US" altLang="ko-KR" sz="1600" dirty="0"/>
              <a:t> </a:t>
            </a:r>
            <a:r>
              <a:rPr lang="ko-KR" altLang="en-US" sz="1600" dirty="0"/>
              <a:t>않을</a:t>
            </a:r>
            <a:r>
              <a:rPr lang="en-US" altLang="ko-KR" sz="1600" dirty="0"/>
              <a:t> </a:t>
            </a:r>
            <a:r>
              <a:rPr lang="ko-KR" altLang="en-US" sz="1600" dirty="0"/>
              <a:t>대상에</a:t>
            </a:r>
            <a:r>
              <a:rPr lang="en-US" altLang="ko-KR" sz="1600" dirty="0"/>
              <a:t> </a:t>
            </a:r>
            <a:r>
              <a:rPr lang="ko-KR" altLang="en-US" sz="1600" dirty="0"/>
              <a:t>상수를</a:t>
            </a:r>
            <a:r>
              <a:rPr lang="en-US" altLang="ko-KR" sz="1600" dirty="0"/>
              <a:t> </a:t>
            </a:r>
            <a:r>
              <a:rPr lang="ko-KR" altLang="en-US" sz="1600" dirty="0"/>
              <a:t>적용</a:t>
            </a:r>
            <a:endParaRPr lang="en-US" altLang="ko-KR" sz="1600" dirty="0"/>
          </a:p>
          <a:p>
            <a:r>
              <a:rPr lang="ko-KR" altLang="en-US" sz="1600" dirty="0"/>
              <a:t>숫자형으로</a:t>
            </a:r>
            <a:r>
              <a:rPr lang="en-US" altLang="ko-KR" sz="1600" dirty="0"/>
              <a:t> </a:t>
            </a:r>
            <a:r>
              <a:rPr lang="ko-KR" altLang="en-US" sz="1600" dirty="0"/>
              <a:t>변환하기</a:t>
            </a:r>
            <a:endParaRPr lang="en-US" altLang="ko-KR" sz="1600" dirty="0"/>
          </a:p>
          <a:p>
            <a:r>
              <a:rPr lang="en-US" altLang="ko-KR" sz="1600" dirty="0" err="1"/>
              <a:t>parseInt</a:t>
            </a:r>
            <a:r>
              <a:rPr lang="en-US" altLang="ko-KR" sz="1600" dirty="0"/>
              <a:t>() </a:t>
            </a:r>
            <a:r>
              <a:rPr lang="ko-KR" altLang="en-US" sz="1600" dirty="0"/>
              <a:t>함수</a:t>
            </a:r>
            <a:r>
              <a:rPr lang="en-US" altLang="ko-KR" sz="1600" dirty="0"/>
              <a:t> : </a:t>
            </a:r>
            <a:r>
              <a:rPr lang="ko-KR" altLang="en-US" sz="1600" dirty="0"/>
              <a:t>괄호</a:t>
            </a:r>
            <a:r>
              <a:rPr lang="en-US" altLang="ko-KR" sz="1600" dirty="0"/>
              <a:t> </a:t>
            </a:r>
            <a:r>
              <a:rPr lang="ko-KR" altLang="en-US" sz="1600" dirty="0"/>
              <a:t>안의</a:t>
            </a:r>
            <a:r>
              <a:rPr lang="en-US" altLang="ko-KR" sz="1600" dirty="0"/>
              <a:t> </a:t>
            </a:r>
            <a:r>
              <a:rPr lang="ko-KR" altLang="en-US" sz="1600" dirty="0"/>
              <a:t>값을</a:t>
            </a:r>
            <a:r>
              <a:rPr lang="en-US" altLang="ko-KR" sz="1600" dirty="0"/>
              <a:t> </a:t>
            </a:r>
            <a:r>
              <a:rPr lang="ko-KR" altLang="en-US" sz="1600" dirty="0"/>
              <a:t>정수로</a:t>
            </a:r>
            <a:r>
              <a:rPr lang="en-US" altLang="ko-KR" sz="1600" dirty="0"/>
              <a:t> </a:t>
            </a:r>
            <a:r>
              <a:rPr lang="ko-KR" altLang="en-US" sz="1600" dirty="0"/>
              <a:t>변환</a:t>
            </a:r>
            <a:endParaRPr lang="en-US" altLang="ko-KR" sz="1600" dirty="0"/>
          </a:p>
          <a:p>
            <a:r>
              <a:rPr lang="en-US" altLang="ko-KR" sz="1600" dirty="0" err="1"/>
              <a:t>parseFloat</a:t>
            </a:r>
            <a:r>
              <a:rPr lang="en-US" altLang="ko-KR" sz="1600" dirty="0"/>
              <a:t>() </a:t>
            </a:r>
            <a:r>
              <a:rPr lang="ko-KR" altLang="en-US" sz="1600" dirty="0"/>
              <a:t>함수</a:t>
            </a:r>
            <a:r>
              <a:rPr lang="en-US" altLang="ko-KR" sz="1600" dirty="0"/>
              <a:t> : </a:t>
            </a:r>
            <a:r>
              <a:rPr lang="ko-KR" altLang="en-US" sz="1600" dirty="0"/>
              <a:t>괄호</a:t>
            </a:r>
            <a:r>
              <a:rPr lang="en-US" altLang="ko-KR" sz="1600" dirty="0"/>
              <a:t> </a:t>
            </a:r>
            <a:r>
              <a:rPr lang="ko-KR" altLang="en-US" sz="1600" dirty="0"/>
              <a:t>안의</a:t>
            </a:r>
            <a:r>
              <a:rPr lang="en-US" altLang="ko-KR" sz="1600" dirty="0"/>
              <a:t> </a:t>
            </a:r>
            <a:r>
              <a:rPr lang="ko-KR" altLang="en-US" sz="1600" dirty="0"/>
              <a:t>값을</a:t>
            </a:r>
            <a:r>
              <a:rPr lang="en-US" altLang="ko-KR" sz="1600" dirty="0"/>
              <a:t> </a:t>
            </a:r>
            <a:r>
              <a:rPr lang="ko-KR" altLang="en-US" sz="1600" dirty="0"/>
              <a:t>실수로</a:t>
            </a:r>
            <a:r>
              <a:rPr lang="en-US" altLang="ko-KR" sz="1600" dirty="0"/>
              <a:t> </a:t>
            </a:r>
            <a:r>
              <a:rPr lang="ko-KR" altLang="en-US" sz="1600" dirty="0"/>
              <a:t>변환</a:t>
            </a:r>
            <a:endParaRPr lang="en-US" altLang="ko-KR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14E8A2-C22F-9004-E945-0D05D5854CCA}"/>
              </a:ext>
            </a:extLst>
          </p:cNvPr>
          <p:cNvSpPr txBox="1"/>
          <p:nvPr/>
        </p:nvSpPr>
        <p:spPr>
          <a:xfrm>
            <a:off x="766917" y="3011949"/>
            <a:ext cx="10404167" cy="3323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ea typeface="+mn-lt"/>
                <a:cs typeface="+mn-lt"/>
              </a:rPr>
              <a:t>// console.log </a:t>
            </a:r>
            <a:r>
              <a:rPr lang="ko-KR" altLang="en-US" sz="1400" b="1" dirty="0">
                <a:ea typeface="+mn-lt"/>
                <a:cs typeface="+mn-lt"/>
              </a:rPr>
              <a:t>함수</a:t>
            </a:r>
            <a:r>
              <a:rPr lang="en-US" sz="1400" b="1" dirty="0">
                <a:ea typeface="+mn-lt"/>
                <a:cs typeface="+mn-lt"/>
              </a:rPr>
              <a:t> // </a:t>
            </a:r>
            <a:r>
              <a:rPr lang="ko-KR" altLang="en-US" sz="1400" b="1" dirty="0">
                <a:ea typeface="+mn-lt"/>
                <a:cs typeface="+mn-lt"/>
              </a:rPr>
              <a:t>콘솔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ko-KR" altLang="en-US" sz="1400" b="1" dirty="0">
                <a:ea typeface="+mn-lt"/>
                <a:cs typeface="+mn-lt"/>
              </a:rPr>
              <a:t>창에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ko-KR" altLang="en-US" sz="1400" b="1" dirty="0">
                <a:ea typeface="+mn-lt"/>
                <a:cs typeface="+mn-lt"/>
              </a:rPr>
              <a:t>괄호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ko-KR" altLang="en-US" sz="1400" b="1" dirty="0">
                <a:ea typeface="+mn-lt"/>
                <a:cs typeface="+mn-lt"/>
              </a:rPr>
              <a:t>안의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ko-KR" altLang="en-US" sz="1400" b="1" dirty="0">
                <a:ea typeface="+mn-lt"/>
                <a:cs typeface="+mn-lt"/>
              </a:rPr>
              <a:t>내용을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ko-KR" altLang="en-US" sz="1400" b="1" dirty="0">
                <a:ea typeface="+mn-lt"/>
                <a:cs typeface="+mn-lt"/>
              </a:rPr>
              <a:t>표시함</a:t>
            </a:r>
            <a:r>
              <a:rPr lang="en-US" altLang="ko-KR" sz="1400" b="1" dirty="0">
                <a:ea typeface="+mn-lt"/>
                <a:cs typeface="+mn-lt"/>
              </a:rPr>
              <a:t> </a:t>
            </a:r>
            <a:endParaRPr lang="ko-KR" altLang="en-US" sz="1400" b="1" dirty="0">
              <a:ea typeface="+mn-lt"/>
              <a:cs typeface="+mn-lt"/>
            </a:endParaRPr>
          </a:p>
          <a:p>
            <a:r>
              <a:rPr lang="en-US" sz="1400" b="1" dirty="0">
                <a:ea typeface="+mn-lt"/>
                <a:cs typeface="+mn-lt"/>
              </a:rPr>
              <a:t>// </a:t>
            </a:r>
            <a:r>
              <a:rPr lang="ko-KR" altLang="en-US" sz="1400" b="1" dirty="0">
                <a:ea typeface="+mn-lt"/>
                <a:cs typeface="+mn-lt"/>
              </a:rPr>
              <a:t>자바스크립트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ko-KR" altLang="en-US" sz="1400" b="1" dirty="0">
                <a:ea typeface="+mn-lt"/>
                <a:cs typeface="+mn-lt"/>
              </a:rPr>
              <a:t>소스를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ko-KR" altLang="en-US" sz="1400" b="1" dirty="0">
                <a:ea typeface="+mn-lt"/>
                <a:cs typeface="+mn-lt"/>
              </a:rPr>
              <a:t>작성하면서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ko-KR" altLang="en-US" sz="1400" b="1" dirty="0">
                <a:ea typeface="+mn-lt"/>
                <a:cs typeface="+mn-lt"/>
              </a:rPr>
              <a:t>중간중간에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ko-KR" altLang="en-US" sz="1400" b="1" dirty="0">
                <a:ea typeface="+mn-lt"/>
                <a:cs typeface="+mn-lt"/>
              </a:rPr>
              <a:t>프로그램이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ko-KR" altLang="en-US" sz="1400" b="1" dirty="0">
                <a:ea typeface="+mn-lt"/>
                <a:cs typeface="+mn-lt"/>
              </a:rPr>
              <a:t>제대로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ko-KR" altLang="en-US" sz="1400" b="1" dirty="0">
                <a:ea typeface="+mn-lt"/>
                <a:cs typeface="+mn-lt"/>
              </a:rPr>
              <a:t>작동하는지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ko-KR" altLang="en-US" sz="1400" b="1" dirty="0">
                <a:ea typeface="+mn-lt"/>
                <a:cs typeface="+mn-lt"/>
              </a:rPr>
              <a:t>확인하는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ko-KR" altLang="en-US" sz="1400" b="1" dirty="0">
                <a:ea typeface="+mn-lt"/>
                <a:cs typeface="+mn-lt"/>
              </a:rPr>
              <a:t>용도로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ko-KR" altLang="en-US" sz="1400" b="1" dirty="0">
                <a:ea typeface="+mn-lt"/>
                <a:cs typeface="+mn-lt"/>
              </a:rPr>
              <a:t>자주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ko-KR" altLang="en-US" sz="1400" b="1" dirty="0">
                <a:ea typeface="+mn-lt"/>
                <a:cs typeface="+mn-lt"/>
              </a:rPr>
              <a:t>사용</a:t>
            </a:r>
          </a:p>
          <a:p>
            <a:r>
              <a:rPr lang="en-US" sz="1400" b="1" dirty="0">
                <a:ea typeface="+mn-lt"/>
                <a:cs typeface="+mn-lt"/>
              </a:rPr>
              <a:t>// </a:t>
            </a:r>
            <a:r>
              <a:rPr lang="ko-KR" altLang="en-US" sz="1400" b="1" dirty="0">
                <a:ea typeface="+mn-lt"/>
                <a:cs typeface="+mn-lt"/>
              </a:rPr>
              <a:t>콘솔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ko-KR" altLang="en-US" sz="1400" b="1" dirty="0">
                <a:ea typeface="+mn-lt"/>
                <a:cs typeface="+mn-lt"/>
              </a:rPr>
              <a:t>창에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ko-KR" altLang="en-US" sz="1400" b="1" dirty="0">
                <a:ea typeface="+mn-lt"/>
                <a:cs typeface="+mn-lt"/>
              </a:rPr>
              <a:t>결과를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ko-KR" altLang="en-US" sz="1400" b="1" dirty="0">
                <a:ea typeface="+mn-lt"/>
                <a:cs typeface="+mn-lt"/>
              </a:rPr>
              <a:t>표시하는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ko-KR" altLang="en-US" sz="1400" b="1" dirty="0">
                <a:ea typeface="+mn-lt"/>
                <a:cs typeface="+mn-lt"/>
              </a:rPr>
              <a:t>함수는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ko-KR" altLang="en-US" sz="1400" b="1" dirty="0">
                <a:ea typeface="+mn-lt"/>
                <a:cs typeface="+mn-lt"/>
              </a:rPr>
              <a:t>많지만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ko-KR" altLang="en-US" sz="1400" b="1" dirty="0">
                <a:ea typeface="+mn-lt"/>
                <a:cs typeface="+mn-lt"/>
              </a:rPr>
              <a:t>주로</a:t>
            </a:r>
            <a:r>
              <a:rPr lang="en-US" sz="1400" b="1" dirty="0">
                <a:ea typeface="+mn-lt"/>
                <a:cs typeface="+mn-lt"/>
              </a:rPr>
              <a:t> console.log()</a:t>
            </a:r>
            <a:r>
              <a:rPr lang="ko-KR" altLang="en-US" sz="1400" b="1" dirty="0">
                <a:ea typeface="+mn-lt"/>
                <a:cs typeface="+mn-lt"/>
              </a:rPr>
              <a:t>를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ko-KR" altLang="en-US" sz="1400" b="1" dirty="0">
                <a:ea typeface="+mn-lt"/>
                <a:cs typeface="+mn-lt"/>
              </a:rPr>
              <a:t>많이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ko-KR" altLang="en-US" sz="1400" b="1" dirty="0">
                <a:ea typeface="+mn-lt"/>
                <a:cs typeface="+mn-lt"/>
              </a:rPr>
              <a:t>사용함</a:t>
            </a:r>
            <a:r>
              <a:rPr lang="en-US" altLang="ko-KR" sz="1400" b="1" dirty="0">
                <a:ea typeface="+mn-lt"/>
                <a:cs typeface="+mn-lt"/>
              </a:rPr>
              <a:t> </a:t>
            </a:r>
            <a:endParaRPr lang="ko-KR" altLang="en-US" sz="1400" b="1">
              <a:ea typeface="+mn-lt"/>
              <a:cs typeface="+mn-lt"/>
            </a:endParaRPr>
          </a:p>
          <a:p>
            <a:r>
              <a:rPr lang="en-US" sz="1400" b="1" dirty="0">
                <a:ea typeface="+mn-lt"/>
                <a:cs typeface="+mn-lt"/>
              </a:rPr>
              <a:t>// </a:t>
            </a:r>
            <a:r>
              <a:rPr lang="ko-KR" altLang="en-US" sz="1400" b="1" dirty="0">
                <a:ea typeface="+mn-lt"/>
                <a:cs typeface="+mn-lt"/>
              </a:rPr>
              <a:t>괄호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ko-KR" altLang="en-US" sz="1400" b="1" dirty="0">
                <a:ea typeface="+mn-lt"/>
                <a:cs typeface="+mn-lt"/>
              </a:rPr>
              <a:t>안에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ko-KR" altLang="en-US" sz="1400" b="1" dirty="0">
                <a:ea typeface="+mn-lt"/>
                <a:cs typeface="+mn-lt"/>
              </a:rPr>
              <a:t>텍스트나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ko-KR" altLang="en-US" sz="1400" b="1" dirty="0">
                <a:ea typeface="+mn-lt"/>
                <a:cs typeface="+mn-lt"/>
              </a:rPr>
              <a:t>변수를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ko-KR" altLang="en-US" sz="1400" b="1" dirty="0">
                <a:ea typeface="+mn-lt"/>
                <a:cs typeface="+mn-lt"/>
              </a:rPr>
              <a:t>사용할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ko-KR" altLang="en-US" sz="1400" b="1" dirty="0">
                <a:ea typeface="+mn-lt"/>
                <a:cs typeface="+mn-lt"/>
              </a:rPr>
              <a:t>수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ko-KR" altLang="en-US" sz="1400" b="1" dirty="0">
                <a:ea typeface="+mn-lt"/>
                <a:cs typeface="+mn-lt"/>
              </a:rPr>
              <a:t>있음</a:t>
            </a:r>
          </a:p>
          <a:p>
            <a:r>
              <a:rPr lang="en-US" altLang="ko-KR" sz="1400" b="1" dirty="0">
                <a:ea typeface="+mn-lt"/>
                <a:cs typeface="+mn-lt"/>
              </a:rPr>
              <a:t> </a:t>
            </a:r>
            <a:r>
              <a:rPr lang="en-US" sz="1400" b="1" dirty="0">
                <a:ea typeface="+mn-lt"/>
                <a:cs typeface="+mn-lt"/>
              </a:rPr>
              <a:t>// document.write() </a:t>
            </a:r>
            <a:r>
              <a:rPr lang="ko-KR" altLang="en-US" sz="1400" b="1" dirty="0">
                <a:ea typeface="+mn-lt"/>
                <a:cs typeface="+mn-lt"/>
              </a:rPr>
              <a:t>함수</a:t>
            </a:r>
            <a:r>
              <a:rPr lang="en-US" sz="1400" b="1" dirty="0">
                <a:ea typeface="+mn-lt"/>
                <a:cs typeface="+mn-lt"/>
              </a:rPr>
              <a:t> </a:t>
            </a:r>
          </a:p>
          <a:p>
            <a:r>
              <a:rPr lang="en-US" sz="1400" b="1" dirty="0">
                <a:ea typeface="+mn-lt"/>
                <a:cs typeface="+mn-lt"/>
              </a:rPr>
              <a:t>// </a:t>
            </a:r>
            <a:r>
              <a:rPr lang="ko-KR" altLang="en-US" sz="1400" b="1" dirty="0">
                <a:ea typeface="+mn-lt"/>
                <a:cs typeface="+mn-lt"/>
              </a:rPr>
              <a:t>괄호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ko-KR" altLang="en-US" sz="1400" b="1" dirty="0">
                <a:ea typeface="+mn-lt"/>
                <a:cs typeface="+mn-lt"/>
              </a:rPr>
              <a:t>안의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ko-KR" altLang="en-US" sz="1400" b="1" dirty="0">
                <a:ea typeface="+mn-lt"/>
                <a:cs typeface="+mn-lt"/>
              </a:rPr>
              <a:t>내용을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ko-KR" altLang="en-US" sz="1400" b="1" dirty="0">
                <a:ea typeface="+mn-lt"/>
                <a:cs typeface="+mn-lt"/>
              </a:rPr>
              <a:t>웹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ko-KR" altLang="en-US" sz="1400" b="1" dirty="0">
                <a:ea typeface="+mn-lt"/>
                <a:cs typeface="+mn-lt"/>
              </a:rPr>
              <a:t>브라우저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ko-KR" altLang="en-US" sz="1400" b="1" dirty="0">
                <a:ea typeface="+mn-lt"/>
                <a:cs typeface="+mn-lt"/>
              </a:rPr>
              <a:t>화면에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ko-KR" altLang="en-US" sz="1400" b="1" dirty="0">
                <a:ea typeface="+mn-lt"/>
                <a:cs typeface="+mn-lt"/>
              </a:rPr>
              <a:t>표시함</a:t>
            </a:r>
            <a:endParaRPr lang="ko-KR" dirty="0"/>
          </a:p>
          <a:p>
            <a:r>
              <a:rPr lang="en-US" altLang="ko-KR" sz="1400" b="1" dirty="0">
                <a:ea typeface="+mn-lt"/>
                <a:cs typeface="+mn-lt"/>
              </a:rPr>
              <a:t> </a:t>
            </a:r>
            <a:r>
              <a:rPr lang="en-US" sz="1400" b="1" dirty="0">
                <a:ea typeface="+mn-lt"/>
                <a:cs typeface="+mn-lt"/>
              </a:rPr>
              <a:t>// </a:t>
            </a:r>
            <a:r>
              <a:rPr lang="ko-KR" altLang="en-US" sz="1400" b="1" dirty="0">
                <a:ea typeface="+mn-lt"/>
                <a:cs typeface="+mn-lt"/>
              </a:rPr>
              <a:t>실제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ko-KR" altLang="en-US" sz="1400" b="1" dirty="0">
                <a:ea typeface="+mn-lt"/>
                <a:cs typeface="+mn-lt"/>
              </a:rPr>
              <a:t>웹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ko-KR" altLang="en-US" sz="1400" b="1" dirty="0">
                <a:ea typeface="+mn-lt"/>
                <a:cs typeface="+mn-lt"/>
              </a:rPr>
              <a:t>브라우저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ko-KR" altLang="en-US" sz="1400" b="1" dirty="0">
                <a:ea typeface="+mn-lt"/>
                <a:cs typeface="+mn-lt"/>
              </a:rPr>
              <a:t>화면에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ko-KR" altLang="en-US" sz="1400" b="1" dirty="0">
                <a:ea typeface="+mn-lt"/>
                <a:cs typeface="+mn-lt"/>
              </a:rPr>
              <a:t>내용을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ko-KR" altLang="en-US" sz="1400" b="1" dirty="0">
                <a:ea typeface="+mn-lt"/>
                <a:cs typeface="+mn-lt"/>
              </a:rPr>
              <a:t>표시할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ko-KR" altLang="en-US" sz="1400" b="1" dirty="0">
                <a:ea typeface="+mn-lt"/>
                <a:cs typeface="+mn-lt"/>
              </a:rPr>
              <a:t>때에는</a:t>
            </a:r>
            <a:r>
              <a:rPr lang="en-US" sz="1400" b="1" dirty="0">
                <a:ea typeface="+mn-lt"/>
                <a:cs typeface="+mn-lt"/>
              </a:rPr>
              <a:t> DOM</a:t>
            </a:r>
            <a:r>
              <a:rPr lang="ko-KR" altLang="en-US" sz="1400" b="1" dirty="0">
                <a:ea typeface="+mn-lt"/>
                <a:cs typeface="+mn-lt"/>
              </a:rPr>
              <a:t>을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ko-KR" altLang="en-US" sz="1400" b="1" dirty="0">
                <a:ea typeface="+mn-lt"/>
                <a:cs typeface="+mn-lt"/>
              </a:rPr>
              <a:t>이용하지만</a:t>
            </a:r>
            <a:r>
              <a:rPr lang="en-US" sz="1400" b="1" dirty="0">
                <a:ea typeface="+mn-lt"/>
                <a:cs typeface="+mn-lt"/>
              </a:rPr>
              <a:t>, </a:t>
            </a:r>
            <a:r>
              <a:rPr lang="ko-KR" altLang="en-US" sz="1400" b="1" dirty="0">
                <a:ea typeface="+mn-lt"/>
                <a:cs typeface="+mn-lt"/>
              </a:rPr>
              <a:t>아직</a:t>
            </a:r>
            <a:r>
              <a:rPr lang="en-US" sz="1400" b="1" dirty="0">
                <a:ea typeface="+mn-lt"/>
                <a:cs typeface="+mn-lt"/>
              </a:rPr>
              <a:t> DOM</a:t>
            </a:r>
            <a:r>
              <a:rPr lang="ko-KR" altLang="en-US" sz="1400" b="1" dirty="0">
                <a:ea typeface="+mn-lt"/>
                <a:cs typeface="+mn-lt"/>
              </a:rPr>
              <a:t>을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ko-KR" altLang="en-US" sz="1400" b="1" dirty="0">
                <a:ea typeface="+mn-lt"/>
                <a:cs typeface="+mn-lt"/>
              </a:rPr>
              <a:t>공부하지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ko-KR" altLang="en-US" sz="1400" b="1" dirty="0">
                <a:ea typeface="+mn-lt"/>
                <a:cs typeface="+mn-lt"/>
              </a:rPr>
              <a:t>않았기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ko-KR" altLang="en-US" sz="1400" b="1" dirty="0">
                <a:ea typeface="+mn-lt"/>
                <a:cs typeface="+mn-lt"/>
              </a:rPr>
              <a:t>때문에</a:t>
            </a:r>
            <a:r>
              <a:rPr lang="en-US" sz="1400" b="1" dirty="0">
                <a:ea typeface="+mn-lt"/>
                <a:cs typeface="+mn-lt"/>
              </a:rPr>
              <a:t> </a:t>
            </a:r>
            <a:endParaRPr lang="ko-KR" altLang="en-US" sz="1400" b="1">
              <a:ea typeface="+mn-lt"/>
              <a:cs typeface="+mn-lt"/>
            </a:endParaRPr>
          </a:p>
          <a:p>
            <a:r>
              <a:rPr lang="en-US" sz="1400" b="1" dirty="0">
                <a:ea typeface="+mn-lt"/>
                <a:cs typeface="+mn-lt"/>
              </a:rPr>
              <a:t>// </a:t>
            </a:r>
            <a:r>
              <a:rPr lang="ko-KR" altLang="en-US" sz="1400" b="1" dirty="0">
                <a:ea typeface="+mn-lt"/>
                <a:cs typeface="+mn-lt"/>
              </a:rPr>
              <a:t>일단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dirty="0" err="1">
                <a:ea typeface="+mn-lt"/>
                <a:cs typeface="+mn-lt"/>
              </a:rPr>
              <a:t>document.write</a:t>
            </a:r>
            <a:r>
              <a:rPr lang="en-US" sz="1400" b="1" dirty="0">
                <a:ea typeface="+mn-lt"/>
                <a:cs typeface="+mn-lt"/>
              </a:rPr>
              <a:t>() </a:t>
            </a:r>
            <a:r>
              <a:rPr lang="ko-KR" altLang="en-US" sz="1400" b="1" dirty="0">
                <a:ea typeface="+mn-lt"/>
                <a:cs typeface="+mn-lt"/>
              </a:rPr>
              <a:t>함수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ko-KR" altLang="en-US" sz="1400" b="1" dirty="0">
                <a:ea typeface="+mn-lt"/>
                <a:cs typeface="+mn-lt"/>
              </a:rPr>
              <a:t>사용</a:t>
            </a:r>
            <a:r>
              <a:rPr lang="en-US" sz="1400" b="1" dirty="0">
                <a:ea typeface="+mn-lt"/>
                <a:cs typeface="+mn-lt"/>
              </a:rPr>
              <a:t>. // document.write() </a:t>
            </a:r>
            <a:r>
              <a:rPr lang="ko-KR" altLang="en-US" sz="1400" b="1" dirty="0">
                <a:ea typeface="+mn-lt"/>
                <a:cs typeface="+mn-lt"/>
              </a:rPr>
              <a:t>문에서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ko-KR" altLang="en-US" sz="1400" b="1" dirty="0">
                <a:ea typeface="+mn-lt"/>
                <a:cs typeface="+mn-lt"/>
              </a:rPr>
              <a:t>연결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ko-KR" altLang="en-US" sz="1400" b="1" dirty="0">
                <a:ea typeface="+mn-lt"/>
                <a:cs typeface="+mn-lt"/>
              </a:rPr>
              <a:t>연산자</a:t>
            </a:r>
            <a:r>
              <a:rPr lang="en-US" sz="1400" b="1" dirty="0">
                <a:ea typeface="+mn-lt"/>
                <a:cs typeface="+mn-lt"/>
              </a:rPr>
              <a:t>(+)</a:t>
            </a:r>
            <a:r>
              <a:rPr lang="ko-KR" altLang="en-US" sz="1400" b="1" dirty="0">
                <a:ea typeface="+mn-lt"/>
                <a:cs typeface="+mn-lt"/>
              </a:rPr>
              <a:t>를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ko-KR" altLang="en-US" sz="1400" b="1" dirty="0">
                <a:ea typeface="+mn-lt"/>
                <a:cs typeface="+mn-lt"/>
              </a:rPr>
              <a:t>사용할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ko-KR" altLang="en-US" sz="1400" b="1" dirty="0">
                <a:ea typeface="+mn-lt"/>
                <a:cs typeface="+mn-lt"/>
              </a:rPr>
              <a:t>수도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ko-KR" altLang="en-US" sz="1400" b="1" dirty="0">
                <a:ea typeface="+mn-lt"/>
                <a:cs typeface="+mn-lt"/>
              </a:rPr>
              <a:t>있고</a:t>
            </a:r>
            <a:r>
              <a:rPr lang="en-US" sz="1400" b="1" dirty="0">
                <a:ea typeface="+mn-lt"/>
                <a:cs typeface="+mn-lt"/>
              </a:rPr>
              <a:t>,</a:t>
            </a:r>
            <a:endParaRPr lang="ko-KR" altLang="en-US" sz="1400" b="1" dirty="0">
              <a:ea typeface="+mn-lt"/>
              <a:cs typeface="+mn-lt"/>
            </a:endParaRPr>
          </a:p>
          <a:p>
            <a:r>
              <a:rPr lang="en-US" sz="1400" b="1" dirty="0">
                <a:ea typeface="+mn-lt"/>
                <a:cs typeface="+mn-lt"/>
              </a:rPr>
              <a:t> </a:t>
            </a:r>
            <a:r>
              <a:rPr lang="ko-KR" altLang="en-US" sz="1400" b="1" dirty="0">
                <a:ea typeface="+mn-lt"/>
                <a:cs typeface="+mn-lt"/>
              </a:rPr>
              <a:t>템플릿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ko-KR" altLang="en-US" sz="1400" b="1" dirty="0" err="1">
                <a:ea typeface="+mn-lt"/>
                <a:cs typeface="+mn-lt"/>
              </a:rPr>
              <a:t>리터럴을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ko-KR" altLang="en-US" sz="1400" b="1" dirty="0">
                <a:ea typeface="+mn-lt"/>
                <a:cs typeface="+mn-lt"/>
              </a:rPr>
              <a:t>사용할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ko-KR" altLang="en-US" sz="1400" b="1" dirty="0">
                <a:ea typeface="+mn-lt"/>
                <a:cs typeface="+mn-lt"/>
              </a:rPr>
              <a:t>수도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ko-KR" altLang="en-US" sz="1400" b="1" dirty="0">
                <a:ea typeface="+mn-lt"/>
                <a:cs typeface="+mn-lt"/>
              </a:rPr>
              <a:t>있다</a:t>
            </a:r>
            <a:r>
              <a:rPr lang="en-US" sz="1400" b="1" dirty="0">
                <a:ea typeface="+mn-lt"/>
                <a:cs typeface="+mn-lt"/>
              </a:rPr>
              <a:t>. </a:t>
            </a:r>
            <a:endParaRPr lang="ko-KR" altLang="en-US" sz="1400" b="1">
              <a:ea typeface="+mn-lt"/>
              <a:cs typeface="+mn-lt"/>
            </a:endParaRPr>
          </a:p>
          <a:p>
            <a:r>
              <a:rPr lang="en-US" sz="1400" b="1" dirty="0">
                <a:ea typeface="+mn-lt"/>
                <a:cs typeface="+mn-lt"/>
              </a:rPr>
              <a:t>// null </a:t>
            </a:r>
            <a:endParaRPr lang="ko-KR" altLang="en-US" sz="1400" b="1">
              <a:ea typeface="+mn-lt"/>
              <a:cs typeface="+mn-lt"/>
            </a:endParaRPr>
          </a:p>
          <a:p>
            <a:r>
              <a:rPr lang="en-US" sz="1400" b="1" dirty="0">
                <a:ea typeface="+mn-lt"/>
                <a:cs typeface="+mn-lt"/>
              </a:rPr>
              <a:t>// </a:t>
            </a:r>
            <a:r>
              <a:rPr lang="ko-KR" altLang="en-US" sz="1400" b="1" dirty="0">
                <a:ea typeface="+mn-lt"/>
                <a:cs typeface="+mn-lt"/>
              </a:rPr>
              <a:t>유효하지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ko-KR" altLang="en-US" sz="1400" b="1" dirty="0">
                <a:ea typeface="+mn-lt"/>
                <a:cs typeface="+mn-lt"/>
              </a:rPr>
              <a:t>않는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ko-KR" altLang="en-US" sz="1400" b="1" dirty="0">
                <a:ea typeface="+mn-lt"/>
                <a:cs typeface="+mn-lt"/>
              </a:rPr>
              <a:t>값</a:t>
            </a:r>
            <a:r>
              <a:rPr lang="en-US" sz="1400" b="1" dirty="0">
                <a:ea typeface="+mn-lt"/>
                <a:cs typeface="+mn-lt"/>
              </a:rPr>
              <a:t> // null </a:t>
            </a:r>
            <a:r>
              <a:rPr lang="ko-KR" altLang="en-US" sz="1400" b="1" dirty="0">
                <a:ea typeface="+mn-lt"/>
                <a:cs typeface="+mn-lt"/>
              </a:rPr>
              <a:t>역시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ko-KR" altLang="en-US" sz="1400" b="1" dirty="0">
                <a:ea typeface="+mn-lt"/>
                <a:cs typeface="+mn-lt"/>
              </a:rPr>
              <a:t>값이면서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ko-KR" altLang="en-US" sz="1400" b="1" dirty="0">
                <a:ea typeface="+mn-lt"/>
                <a:cs typeface="+mn-lt"/>
              </a:rPr>
              <a:t>동시에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ko-KR" altLang="en-US" sz="1400" b="1" dirty="0">
                <a:ea typeface="+mn-lt"/>
                <a:cs typeface="+mn-lt"/>
              </a:rPr>
              <a:t>자료형</a:t>
            </a:r>
            <a:r>
              <a:rPr lang="en-US" altLang="ko-KR" sz="1400" b="1" dirty="0">
                <a:ea typeface="+mn-lt"/>
                <a:cs typeface="+mn-lt"/>
              </a:rPr>
              <a:t> </a:t>
            </a:r>
            <a:endParaRPr lang="ko-KR" altLang="en-US" sz="1400" b="1" dirty="0">
              <a:ea typeface="+mn-lt"/>
              <a:cs typeface="+mn-lt"/>
            </a:endParaRPr>
          </a:p>
          <a:p>
            <a:r>
              <a:rPr lang="en-US" sz="1400" b="1" dirty="0">
                <a:ea typeface="+mn-lt"/>
                <a:cs typeface="+mn-lt"/>
              </a:rPr>
              <a:t>// </a:t>
            </a:r>
            <a:r>
              <a:rPr lang="ko-KR" altLang="en-US" sz="1400" b="1" dirty="0">
                <a:ea typeface="+mn-lt"/>
                <a:cs typeface="+mn-lt"/>
              </a:rPr>
              <a:t>주로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ko-KR" altLang="en-US" sz="1400" b="1" dirty="0">
                <a:ea typeface="+mn-lt"/>
                <a:cs typeface="+mn-lt"/>
              </a:rPr>
              <a:t>사용자가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ko-KR" altLang="en-US" sz="1400" b="1" dirty="0">
                <a:ea typeface="+mn-lt"/>
                <a:cs typeface="+mn-lt"/>
              </a:rPr>
              <a:t>의도적으로</a:t>
            </a:r>
            <a:r>
              <a:rPr lang="en-US" sz="1400" b="1" dirty="0">
                <a:ea typeface="+mn-lt"/>
                <a:cs typeface="+mn-lt"/>
              </a:rPr>
              <a:t> null</a:t>
            </a:r>
            <a:r>
              <a:rPr lang="ko-KR" altLang="en-US" sz="1400" b="1" dirty="0">
                <a:ea typeface="+mn-lt"/>
                <a:cs typeface="+mn-lt"/>
              </a:rPr>
              <a:t>을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ko-KR" altLang="en-US" sz="1400" b="1" dirty="0">
                <a:ea typeface="+mn-lt"/>
                <a:cs typeface="+mn-lt"/>
              </a:rPr>
              <a:t>할당합니다</a:t>
            </a:r>
          </a:p>
          <a:p>
            <a:r>
              <a:rPr lang="en-US" altLang="ko-KR" sz="1400" b="1" dirty="0">
                <a:ea typeface="+mn-lt"/>
                <a:cs typeface="+mn-lt"/>
              </a:rPr>
              <a:t> </a:t>
            </a:r>
            <a:r>
              <a:rPr lang="en-US" sz="1400" b="1" dirty="0">
                <a:ea typeface="+mn-lt"/>
                <a:cs typeface="+mn-lt"/>
              </a:rPr>
              <a:t>// undefined </a:t>
            </a:r>
            <a:endParaRPr lang="ko-KR" altLang="en-US" sz="1400" b="1">
              <a:ea typeface="+mn-lt"/>
              <a:cs typeface="+mn-lt"/>
            </a:endParaRPr>
          </a:p>
          <a:p>
            <a:r>
              <a:rPr lang="en-US" sz="1400" b="1" dirty="0">
                <a:ea typeface="+mn-lt"/>
                <a:cs typeface="+mn-lt"/>
              </a:rPr>
              <a:t>// </a:t>
            </a:r>
            <a:r>
              <a:rPr lang="ko-KR" altLang="en-US" sz="1400" b="1" dirty="0">
                <a:ea typeface="+mn-lt"/>
                <a:cs typeface="+mn-lt"/>
              </a:rPr>
              <a:t>변수를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ko-KR" altLang="en-US" sz="1400" b="1" dirty="0">
                <a:ea typeface="+mn-lt"/>
                <a:cs typeface="+mn-lt"/>
              </a:rPr>
              <a:t>선언하기만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ko-KR" altLang="en-US" sz="1400" b="1" dirty="0">
                <a:ea typeface="+mn-lt"/>
                <a:cs typeface="+mn-lt"/>
              </a:rPr>
              <a:t>하고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ko-KR" altLang="en-US" sz="1400" b="1" dirty="0">
                <a:ea typeface="+mn-lt"/>
                <a:cs typeface="+mn-lt"/>
              </a:rPr>
              <a:t>값을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ko-KR" altLang="en-US" sz="1400" b="1" dirty="0">
                <a:ea typeface="+mn-lt"/>
                <a:cs typeface="+mn-lt"/>
              </a:rPr>
              <a:t>할당하지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ko-KR" altLang="en-US" sz="1400" b="1" dirty="0">
                <a:ea typeface="+mn-lt"/>
                <a:cs typeface="+mn-lt"/>
              </a:rPr>
              <a:t>않을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ko-KR" altLang="en-US" sz="1400" b="1" dirty="0">
                <a:ea typeface="+mn-lt"/>
                <a:cs typeface="+mn-lt"/>
              </a:rPr>
              <a:t>때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ko-KR" altLang="en-US" sz="1400" b="1" dirty="0">
                <a:ea typeface="+mn-lt"/>
                <a:cs typeface="+mn-lt"/>
              </a:rPr>
              <a:t>변수의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ko-KR" altLang="en-US" sz="1400" b="1" dirty="0">
                <a:ea typeface="+mn-lt"/>
                <a:cs typeface="+mn-lt"/>
              </a:rPr>
              <a:t>초기값</a:t>
            </a:r>
            <a:r>
              <a:rPr lang="en-US" sz="1400" b="1" dirty="0">
                <a:ea typeface="+mn-lt"/>
                <a:cs typeface="+mn-lt"/>
              </a:rPr>
              <a:t> // undefined</a:t>
            </a:r>
            <a:r>
              <a:rPr lang="ko-KR" altLang="en-US" sz="1400" b="1" dirty="0">
                <a:ea typeface="+mn-lt"/>
                <a:cs typeface="+mn-lt"/>
              </a:rPr>
              <a:t>는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ko-KR" altLang="en-US" sz="1400" b="1" dirty="0">
                <a:ea typeface="+mn-lt"/>
                <a:cs typeface="+mn-lt"/>
              </a:rPr>
              <a:t>값이면서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ko-KR" altLang="en-US" sz="1400" b="1" dirty="0">
                <a:ea typeface="+mn-lt"/>
                <a:cs typeface="+mn-lt"/>
              </a:rPr>
              <a:t>동시에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ko-KR" altLang="en-US" sz="1400" b="1" dirty="0">
                <a:ea typeface="+mn-lt"/>
                <a:cs typeface="+mn-lt"/>
              </a:rPr>
              <a:t>자료형</a:t>
            </a:r>
            <a:r>
              <a:rPr lang="en-US" sz="1400" b="1" dirty="0">
                <a:ea typeface="+mn-lt"/>
                <a:cs typeface="+mn-lt"/>
              </a:rPr>
              <a:t> // </a:t>
            </a:r>
            <a:r>
              <a:rPr lang="ko-KR" altLang="en-US" sz="1400" b="1" dirty="0">
                <a:ea typeface="+mn-lt"/>
                <a:cs typeface="+mn-lt"/>
              </a:rPr>
              <a:t>주로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ko-KR" altLang="en-US" sz="1400" b="1" dirty="0">
                <a:ea typeface="+mn-lt"/>
                <a:cs typeface="+mn-lt"/>
              </a:rPr>
              <a:t>사용자의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ko-KR" altLang="en-US" sz="1400" b="1" dirty="0">
                <a:ea typeface="+mn-lt"/>
                <a:cs typeface="+mn-lt"/>
              </a:rPr>
              <a:t>실수에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ko-KR" altLang="en-US" sz="1400" b="1" dirty="0">
                <a:ea typeface="+mn-lt"/>
                <a:cs typeface="+mn-lt"/>
              </a:rPr>
              <a:t>의해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ko-KR" altLang="en-US" sz="1400" b="1" dirty="0">
                <a:ea typeface="+mn-lt"/>
                <a:cs typeface="+mn-lt"/>
              </a:rPr>
              <a:t>발생합니다</a:t>
            </a:r>
            <a:r>
              <a:rPr lang="en-US" sz="1400" b="1" dirty="0">
                <a:ea typeface="+mn-lt"/>
                <a:cs typeface="+mn-lt"/>
              </a:rPr>
              <a:t>.</a:t>
            </a:r>
            <a:endParaRPr lang="ko-KR" sz="1400" b="1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6927471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9275" y="332613"/>
            <a:ext cx="11593449" cy="6264783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ko-KR" altLang="en-US" dirty="0">
              <a:latin typeface="Malgun Gothic"/>
              <a:ea typeface="Malgun Gothic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1307" y="544401"/>
            <a:ext cx="103886" cy="609536"/>
          </a:xfrm>
          <a:prstGeom prst="rect">
            <a:avLst/>
          </a:prstGeom>
          <a:solidFill>
            <a:schemeClr val="dk1"/>
          </a:solidFill>
          <a:ln>
            <a:solidFill>
              <a:schemeClr val="accent1">
                <a:shade val="20000"/>
              </a:schemeClr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ko-KR" altLang="en-US" dirty="0">
              <a:latin typeface="Malgun Gothic"/>
              <a:ea typeface="Malgun Gothic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7334" y="544401"/>
            <a:ext cx="3179877" cy="4770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ko-KR" sz="2500" b="1" dirty="0">
                <a:ea typeface="+mn-lt"/>
                <a:cs typeface="+mn-lt"/>
              </a:rPr>
              <a:t>진수와 진법</a:t>
            </a:r>
            <a:endParaRPr lang="ko-KR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50F83D-CD4E-1B4E-1E09-66349F019513}"/>
              </a:ext>
            </a:extLst>
          </p:cNvPr>
          <p:cNvSpPr txBox="1"/>
          <p:nvPr/>
        </p:nvSpPr>
        <p:spPr>
          <a:xfrm>
            <a:off x="1029110" y="1242142"/>
            <a:ext cx="9617587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b="1" dirty="0"/>
              <a:t> 2</a:t>
            </a:r>
            <a:r>
              <a:rPr lang="ko-KR" altLang="en-US" sz="1400" b="1" dirty="0"/>
              <a:t>진수</a:t>
            </a:r>
            <a:r>
              <a:rPr lang="en-US" altLang="ko-KR" sz="1400" b="1" dirty="0"/>
              <a:t>, 8</a:t>
            </a:r>
            <a:r>
              <a:rPr lang="ko-KR" altLang="en-US" sz="1400" b="1" dirty="0"/>
              <a:t>진수</a:t>
            </a:r>
            <a:r>
              <a:rPr lang="en-US" altLang="ko-KR" sz="1400" b="1" dirty="0"/>
              <a:t>, 16</a:t>
            </a:r>
            <a:r>
              <a:rPr lang="ko-KR" altLang="en-US" sz="1400" b="1" dirty="0"/>
              <a:t>진수는</a:t>
            </a:r>
            <a:r>
              <a:rPr lang="en-US" altLang="ko-KR" sz="1400" b="1" dirty="0"/>
              <a:t> bin(), oct(), hex() </a:t>
            </a:r>
            <a:r>
              <a:rPr lang="ko-KR" altLang="en-US" sz="1400" b="1" dirty="0"/>
              <a:t>라는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내장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함수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사용</a:t>
            </a:r>
            <a:endParaRPr lang="en-US" altLang="ko-KR" sz="1400" b="1" dirty="0"/>
          </a:p>
          <a:p>
            <a:r>
              <a:rPr lang="en-US" altLang="ko-KR" sz="1400" b="1" dirty="0"/>
              <a:t>2</a:t>
            </a:r>
            <a:r>
              <a:rPr lang="ko-KR" altLang="en-US" sz="1400" b="1" dirty="0"/>
              <a:t>진수</a:t>
            </a:r>
            <a:r>
              <a:rPr lang="en-US" altLang="ko-KR" sz="1400" b="1" dirty="0"/>
              <a:t> : bin() 8</a:t>
            </a:r>
            <a:r>
              <a:rPr lang="ko-KR" altLang="en-US" sz="1400" b="1" dirty="0"/>
              <a:t>진수</a:t>
            </a:r>
            <a:r>
              <a:rPr lang="en-US" altLang="ko-KR" sz="1400" b="1" dirty="0"/>
              <a:t> : oct() 16</a:t>
            </a:r>
            <a:r>
              <a:rPr lang="ko-KR" altLang="en-US" sz="1400" b="1" dirty="0"/>
              <a:t>진수</a:t>
            </a:r>
            <a:r>
              <a:rPr lang="en-US" altLang="ko-KR" sz="1400" b="1" dirty="0"/>
              <a:t> : hex() </a:t>
            </a:r>
            <a:r>
              <a:rPr lang="ko-KR" altLang="en-US" sz="1400" b="1" dirty="0"/>
              <a:t>진수란</a:t>
            </a:r>
            <a:r>
              <a:rPr lang="en-US" altLang="ko-KR" sz="1400" b="1" dirty="0"/>
              <a:t>? </a:t>
            </a:r>
            <a:r>
              <a:rPr lang="ko-KR" altLang="en-US" sz="1400" b="1" dirty="0"/>
              <a:t>진법으로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나타내어진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수를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의미한다</a:t>
            </a:r>
          </a:p>
          <a:p>
            <a:r>
              <a:rPr lang="en-US" altLang="ko-KR" sz="1400" b="1" dirty="0"/>
              <a:t> n</a:t>
            </a:r>
            <a:r>
              <a:rPr lang="ko-KR" altLang="en-US" sz="1400" b="1" dirty="0"/>
              <a:t>진법이란</a:t>
            </a:r>
            <a:r>
              <a:rPr lang="en-US" altLang="ko-KR" sz="1400" b="1" dirty="0"/>
              <a:t>? 0</a:t>
            </a:r>
            <a:r>
              <a:rPr lang="ko-KR" altLang="en-US" sz="1400" b="1" dirty="0"/>
              <a:t>부터</a:t>
            </a:r>
            <a:r>
              <a:rPr lang="en-US" altLang="ko-KR" sz="1400" b="1" dirty="0"/>
              <a:t> n</a:t>
            </a:r>
            <a:r>
              <a:rPr lang="ko-KR" altLang="en-US" sz="1400" b="1" dirty="0"/>
              <a:t>개의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숫자를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사용해서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수를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표현하는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방법이다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즉</a:t>
            </a:r>
            <a:r>
              <a:rPr lang="en-US" altLang="ko-KR" sz="1400" b="1" dirty="0"/>
              <a:t>, 0~ (n-1)</a:t>
            </a:r>
            <a:r>
              <a:rPr lang="ko-KR" altLang="en-US" sz="1400" b="1" dirty="0"/>
              <a:t>까지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표현한다</a:t>
            </a:r>
            <a:r>
              <a:rPr lang="en-US" altLang="ko-KR" sz="1400" b="1" dirty="0"/>
              <a:t>.</a:t>
            </a:r>
            <a:endParaRPr lang="en-US" dirty="0"/>
          </a:p>
          <a:p>
            <a:r>
              <a:rPr lang="en-US" altLang="ko-KR" sz="1400" b="1" dirty="0"/>
              <a:t> n</a:t>
            </a:r>
            <a:r>
              <a:rPr lang="ko-KR" altLang="en-US" sz="1400" b="1" dirty="0"/>
              <a:t>진법으로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나타낸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수가</a:t>
            </a:r>
            <a:r>
              <a:rPr lang="en-US" altLang="ko-KR" sz="1400" b="1" dirty="0"/>
              <a:t> n</a:t>
            </a:r>
            <a:r>
              <a:rPr lang="ko-KR" altLang="en-US" sz="1400" b="1" dirty="0"/>
              <a:t>진수이다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이것을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알면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각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진법을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간단히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생각할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수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있다.</a:t>
            </a:r>
            <a:endParaRPr lang="en-US" dirty="0"/>
          </a:p>
          <a:p>
            <a:r>
              <a:rPr lang="en-US" altLang="ko-KR" sz="1400" b="1" dirty="0"/>
              <a:t>. 2</a:t>
            </a:r>
            <a:r>
              <a:rPr lang="ko-KR" altLang="en-US" sz="1400" b="1" dirty="0"/>
              <a:t>진법이란</a:t>
            </a:r>
            <a:r>
              <a:rPr lang="en-US" altLang="ko-KR" sz="1400" b="1" dirty="0"/>
              <a:t>, 0~1</a:t>
            </a:r>
            <a:r>
              <a:rPr lang="ko-KR" altLang="en-US" sz="1400" b="1" dirty="0"/>
              <a:t>까지</a:t>
            </a:r>
            <a:r>
              <a:rPr lang="en-US" altLang="ko-KR" sz="1400" b="1" dirty="0"/>
              <a:t> 2</a:t>
            </a:r>
            <a:r>
              <a:rPr lang="ko-KR" altLang="en-US" sz="1400" b="1" dirty="0"/>
              <a:t>개의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숫자를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사용해서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수를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표현한다</a:t>
            </a:r>
            <a:r>
              <a:rPr lang="en-US" altLang="ko-KR" sz="1400" b="1" dirty="0"/>
              <a:t> 8</a:t>
            </a:r>
            <a:r>
              <a:rPr lang="ko-KR" altLang="en-US" sz="1400" b="1" dirty="0"/>
              <a:t>진법이란</a:t>
            </a:r>
            <a:r>
              <a:rPr lang="en-US" altLang="ko-KR" sz="1400" b="1" dirty="0"/>
              <a:t>, 0~7</a:t>
            </a:r>
            <a:r>
              <a:rPr lang="ko-KR" altLang="en-US" sz="1400" b="1" dirty="0"/>
              <a:t>까지</a:t>
            </a:r>
            <a:r>
              <a:rPr lang="en-US" altLang="ko-KR" sz="1400" b="1" dirty="0"/>
              <a:t> 8</a:t>
            </a:r>
            <a:r>
              <a:rPr lang="ko-KR" altLang="en-US" sz="1400" b="1" dirty="0"/>
              <a:t>개의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숫자를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사용해서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수를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표현한다</a:t>
            </a:r>
            <a:endParaRPr lang="en-US" dirty="0"/>
          </a:p>
          <a:p>
            <a:r>
              <a:rPr lang="en-US" altLang="ko-KR" sz="1400" b="1" dirty="0"/>
              <a:t> 16</a:t>
            </a:r>
            <a:r>
              <a:rPr lang="ko-KR" altLang="en-US" sz="1400" b="1" dirty="0"/>
              <a:t>진법이란</a:t>
            </a:r>
            <a:r>
              <a:rPr lang="en-US" altLang="ko-KR" sz="1400" b="1" dirty="0"/>
              <a:t>, 0~9</a:t>
            </a:r>
            <a:r>
              <a:rPr lang="ko-KR" altLang="en-US" sz="1400" b="1" dirty="0"/>
              <a:t>까지</a:t>
            </a:r>
            <a:r>
              <a:rPr lang="en-US" altLang="ko-KR" sz="1400" b="1" dirty="0"/>
              <a:t> 10</a:t>
            </a:r>
            <a:r>
              <a:rPr lang="ko-KR" altLang="en-US" sz="1400" b="1" dirty="0"/>
              <a:t>개의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숫자를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사용하고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남은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자리는</a:t>
            </a:r>
            <a:r>
              <a:rPr lang="en-US" altLang="ko-KR" sz="1400" b="1" dirty="0"/>
              <a:t> A~F</a:t>
            </a:r>
            <a:r>
              <a:rPr lang="ko-KR" altLang="en-US" sz="1400" b="1" dirty="0"/>
              <a:t>까지의</a:t>
            </a:r>
            <a:r>
              <a:rPr lang="en-US" altLang="ko-KR" sz="1400" b="1" dirty="0"/>
              <a:t> 6</a:t>
            </a:r>
            <a:r>
              <a:rPr lang="ko-KR" altLang="en-US" sz="1400" b="1" dirty="0"/>
              <a:t>개의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문자를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사용해서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수를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표현한다</a:t>
            </a:r>
            <a:r>
              <a:rPr lang="en-US" altLang="ko-KR" sz="1400" b="1" dirty="0"/>
              <a:t> </a:t>
            </a:r>
            <a:endParaRPr lang="en-US" altLang="ko-KR"/>
          </a:p>
          <a:p>
            <a:r>
              <a:rPr lang="ko-KR" altLang="en-US" sz="1400" b="1" dirty="0"/>
              <a:t>대입연산자</a:t>
            </a:r>
            <a:r>
              <a:rPr lang="en-US" altLang="ko-KR" sz="1400" b="1" dirty="0"/>
              <a:t> : </a:t>
            </a:r>
            <a:r>
              <a:rPr lang="ko-KR" altLang="en-US" sz="1400" b="1" dirty="0"/>
              <a:t>오른쪽의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식의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결과를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왼쪽에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있는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변수에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대입한다</a:t>
            </a:r>
            <a:r>
              <a:rPr lang="en-US" altLang="ko-KR" sz="1400" b="1" dirty="0"/>
              <a:t>.</a:t>
            </a:r>
            <a:endParaRPr lang="en-US" dirty="0"/>
          </a:p>
          <a:p>
            <a:r>
              <a:rPr lang="en-US" altLang="ko-KR" sz="1400" b="1" dirty="0"/>
              <a:t>a = b, a += b, a /= b </a:t>
            </a:r>
            <a:r>
              <a:rPr lang="ko-KR" altLang="en-US" sz="1400" b="1" dirty="0"/>
              <a:t>등</a:t>
            </a:r>
            <a:r>
              <a:rPr lang="en-US" altLang="ko-KR" sz="1400" b="1" dirty="0"/>
              <a:t> a += b a = a + b a /= b a = a / b </a:t>
            </a:r>
            <a:r>
              <a:rPr lang="en-US" altLang="ko-KR" sz="1400" b="1" dirty="0" err="1"/>
              <a:t>a</a:t>
            </a:r>
            <a:r>
              <a:rPr lang="en-US" altLang="ko-KR" sz="1400" b="1" dirty="0"/>
              <a:t> %= b a = a % b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B59829-18B5-E9BD-4920-E54E4A8DE4F8}"/>
              </a:ext>
            </a:extLst>
          </p:cNvPr>
          <p:cNvSpPr txBox="1"/>
          <p:nvPr/>
        </p:nvSpPr>
        <p:spPr>
          <a:xfrm>
            <a:off x="1029110" y="3305763"/>
            <a:ext cx="7184103" cy="29700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100" b="1" dirty="0"/>
              <a:t>&lt;script&gt; var oct = 0o15; // 015</a:t>
            </a:r>
            <a:r>
              <a:rPr lang="ko-KR" altLang="en-US" sz="1100" b="1" dirty="0"/>
              <a:t>는</a:t>
            </a:r>
            <a:r>
              <a:rPr lang="en-US" altLang="ko-KR" sz="1100" b="1" dirty="0"/>
              <a:t> 8</a:t>
            </a:r>
            <a:r>
              <a:rPr lang="ko-KR" altLang="en-US" sz="1100" b="1" dirty="0"/>
              <a:t>진수</a:t>
            </a:r>
            <a:r>
              <a:rPr lang="en-US" altLang="ko-KR" sz="1100" b="1" dirty="0"/>
              <a:t>, 10</a:t>
            </a:r>
            <a:r>
              <a:rPr lang="ko-KR" altLang="en-US" sz="1100" b="1" dirty="0"/>
              <a:t>진수로</a:t>
            </a:r>
            <a:r>
              <a:rPr lang="en-US" altLang="ko-KR" sz="1100" b="1" dirty="0"/>
              <a:t> 13(8+5) var hex = 0x15; </a:t>
            </a:r>
            <a:endParaRPr lang="ko-KR" altLang="en-US" b="1"/>
          </a:p>
          <a:p>
            <a:r>
              <a:rPr lang="en-US" altLang="ko-KR" sz="1100" b="1" dirty="0"/>
              <a:t>// 0x15</a:t>
            </a:r>
            <a:r>
              <a:rPr lang="ko-KR" altLang="en-US" sz="1100" b="1" dirty="0"/>
              <a:t>는</a:t>
            </a:r>
            <a:r>
              <a:rPr lang="en-US" altLang="ko-KR" sz="1100" b="1" dirty="0"/>
              <a:t> 16</a:t>
            </a:r>
            <a:r>
              <a:rPr lang="ko-KR" altLang="en-US" sz="1100" b="1" dirty="0"/>
              <a:t>진수</a:t>
            </a:r>
            <a:r>
              <a:rPr lang="en-US" altLang="ko-KR" sz="1100" b="1" dirty="0"/>
              <a:t>, 10</a:t>
            </a:r>
            <a:r>
              <a:rPr lang="ko-KR" altLang="en-US" sz="1100" b="1" dirty="0"/>
              <a:t>진수로</a:t>
            </a:r>
            <a:r>
              <a:rPr lang="en-US" altLang="ko-KR" sz="1100" b="1" dirty="0"/>
              <a:t> 21(16+5) var condition = true;</a:t>
            </a:r>
            <a:endParaRPr lang="en-US" b="1"/>
          </a:p>
          <a:p>
            <a:r>
              <a:rPr lang="en-US" altLang="ko-KR" sz="1100" b="1" dirty="0"/>
              <a:t> // True</a:t>
            </a:r>
            <a:r>
              <a:rPr lang="ko-KR" altLang="en-US" sz="1100" b="1" dirty="0"/>
              <a:t>는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안됨</a:t>
            </a:r>
            <a:r>
              <a:rPr lang="en-US" altLang="ko-KR" sz="1100" b="1" dirty="0"/>
              <a:t> // </a:t>
            </a:r>
            <a:r>
              <a:rPr lang="ko-KR" altLang="en-US" sz="1100" b="1" dirty="0"/>
              <a:t>진법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계산</a:t>
            </a:r>
            <a:r>
              <a:rPr lang="en-US" altLang="ko-KR" sz="1100" b="1" dirty="0"/>
              <a:t> </a:t>
            </a:r>
            <a:r>
              <a:rPr lang="en-US" altLang="ko-KR" sz="1100" b="1" err="1"/>
              <a:t>document.write</a:t>
            </a:r>
            <a:r>
              <a:rPr lang="en-US" altLang="ko-KR" sz="1100" b="1" dirty="0"/>
              <a:t>("8</a:t>
            </a:r>
            <a:r>
              <a:rPr lang="ko-KR" altLang="en-US" sz="1100" b="1" dirty="0"/>
              <a:t>진수</a:t>
            </a:r>
            <a:r>
              <a:rPr lang="en-US" altLang="ko-KR" sz="1100" b="1" dirty="0"/>
              <a:t> 0o15</a:t>
            </a:r>
            <a:r>
              <a:rPr lang="ko-KR" altLang="en-US" sz="1100" b="1" dirty="0"/>
              <a:t>는</a:t>
            </a:r>
            <a:r>
              <a:rPr lang="en-US" altLang="ko-KR" sz="1100" b="1" dirty="0"/>
              <a:t> 10</a:t>
            </a:r>
            <a:r>
              <a:rPr lang="ko-KR" altLang="en-US" sz="1100" b="1" dirty="0"/>
              <a:t>진수로</a:t>
            </a:r>
            <a:r>
              <a:rPr lang="en-US" altLang="ko-KR" sz="1100" b="1" dirty="0"/>
              <a:t> " + oct + "&lt;</a:t>
            </a:r>
            <a:r>
              <a:rPr lang="en-US" altLang="ko-KR" sz="1100" b="1" err="1"/>
              <a:t>br</a:t>
            </a:r>
            <a:r>
              <a:rPr lang="en-US" altLang="ko-KR" sz="1100" b="1" dirty="0"/>
              <a:t>&gt;"); </a:t>
            </a:r>
            <a:r>
              <a:rPr lang="en-US" altLang="ko-KR" sz="1100" b="1" err="1"/>
              <a:t>document.write</a:t>
            </a:r>
            <a:r>
              <a:rPr lang="en-US" altLang="ko-KR" sz="1100" b="1" dirty="0"/>
              <a:t>("16</a:t>
            </a:r>
            <a:r>
              <a:rPr lang="ko-KR" altLang="en-US" sz="1100" b="1" dirty="0"/>
              <a:t>진수</a:t>
            </a:r>
            <a:r>
              <a:rPr lang="en-US" altLang="ko-KR" sz="1100" b="1" dirty="0"/>
              <a:t> 0x15</a:t>
            </a:r>
            <a:r>
              <a:rPr lang="ko-KR" altLang="en-US" sz="1100" b="1" dirty="0"/>
              <a:t>는</a:t>
            </a:r>
            <a:r>
              <a:rPr lang="en-US" altLang="ko-KR" sz="1100" b="1" dirty="0"/>
              <a:t> 10</a:t>
            </a:r>
            <a:r>
              <a:rPr lang="ko-KR" altLang="en-US" sz="1100" b="1" dirty="0"/>
              <a:t>진수로</a:t>
            </a:r>
            <a:r>
              <a:rPr lang="en-US" altLang="ko-KR" sz="1100" b="1" dirty="0"/>
              <a:t> " + hex + "&lt;</a:t>
            </a:r>
            <a:r>
              <a:rPr lang="en-US" altLang="ko-KR" sz="1100" b="1" err="1"/>
              <a:t>br</a:t>
            </a:r>
            <a:r>
              <a:rPr lang="en-US" altLang="ko-KR" sz="1100" b="1" dirty="0"/>
              <a:t>&gt;"); </a:t>
            </a:r>
            <a:r>
              <a:rPr lang="en-US" altLang="ko-KR" sz="1100" b="1" err="1"/>
              <a:t>document.write</a:t>
            </a:r>
            <a:r>
              <a:rPr lang="en-US" altLang="ko-KR" sz="1100" b="1" dirty="0"/>
              <a:t>("</a:t>
            </a:r>
            <a:r>
              <a:rPr lang="en-US" altLang="ko-KR" sz="1100" b="1" err="1"/>
              <a:t>conditiond</a:t>
            </a:r>
            <a:r>
              <a:rPr lang="ko-KR" altLang="en-US" sz="1100" b="1" dirty="0"/>
              <a:t>은</a:t>
            </a:r>
            <a:r>
              <a:rPr lang="en-US" altLang="ko-KR" sz="1100" b="1" dirty="0"/>
              <a:t>" + condition + "&lt;</a:t>
            </a:r>
            <a:r>
              <a:rPr lang="en-US" altLang="ko-KR" sz="1100" b="1" err="1"/>
              <a:t>br</a:t>
            </a:r>
            <a:r>
              <a:rPr lang="en-US" altLang="ko-KR" sz="1100" b="1" dirty="0"/>
              <a:t>&gt;"); </a:t>
            </a:r>
            <a:r>
              <a:rPr lang="en-US" altLang="ko-KR" sz="1100" b="1" err="1"/>
              <a:t>document.write</a:t>
            </a:r>
            <a:r>
              <a:rPr lang="en-US" altLang="ko-KR" sz="1100" b="1" dirty="0"/>
              <a:t>('</a:t>
            </a:r>
            <a:r>
              <a:rPr lang="ko-KR" altLang="en-US" sz="1100" b="1" dirty="0"/>
              <a:t>문자열</a:t>
            </a:r>
            <a:r>
              <a:rPr lang="en-US" altLang="ko-KR" sz="1100" b="1" dirty="0"/>
              <a:t> : </a:t>
            </a:r>
            <a:r>
              <a:rPr lang="ko-KR" altLang="en-US" sz="1100" b="1" err="1"/>
              <a:t>단일인용부로호도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표현</a:t>
            </a:r>
            <a:r>
              <a:rPr lang="en-US" altLang="ko-KR" sz="1100" b="1" dirty="0"/>
              <a:t>' + "&lt;</a:t>
            </a:r>
            <a:r>
              <a:rPr lang="en-US" altLang="ko-KR" sz="1100" b="1" err="1"/>
              <a:t>br</a:t>
            </a:r>
            <a:r>
              <a:rPr lang="en-US" altLang="ko-KR" sz="1100" b="1" dirty="0"/>
              <a:t>&gt;"); </a:t>
            </a:r>
            <a:r>
              <a:rPr lang="en-US" altLang="ko-KR" sz="1100" b="1" err="1"/>
              <a:t>document.write</a:t>
            </a:r>
            <a:r>
              <a:rPr lang="en-US" altLang="ko-KR" sz="1100" b="1" dirty="0"/>
              <a:t>("</a:t>
            </a:r>
            <a:r>
              <a:rPr lang="ko-KR" altLang="en-US" sz="1100" b="1" dirty="0"/>
              <a:t>그녀는</a:t>
            </a:r>
            <a:r>
              <a:rPr lang="en-US" altLang="ko-KR" sz="1100" b="1" dirty="0"/>
              <a:t> \"</a:t>
            </a:r>
            <a:r>
              <a:rPr lang="ko-KR" altLang="en-US" sz="1100" b="1" dirty="0"/>
              <a:t>누구세요</a:t>
            </a:r>
            <a:r>
              <a:rPr lang="en-US" altLang="ko-KR" sz="1100" b="1" dirty="0"/>
              <a:t>\"</a:t>
            </a:r>
            <a:r>
              <a:rPr lang="ko-KR" altLang="en-US" sz="1100" b="1" err="1"/>
              <a:t>라고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했습니다</a:t>
            </a:r>
            <a:r>
              <a:rPr lang="en-US" altLang="ko-KR" sz="1100" b="1" dirty="0"/>
              <a:t>." + "&lt;</a:t>
            </a:r>
            <a:r>
              <a:rPr lang="en-US" altLang="ko-KR" sz="1100" b="1" err="1"/>
              <a:t>br</a:t>
            </a:r>
            <a:r>
              <a:rPr lang="en-US" altLang="ko-KR" sz="1100" b="1" dirty="0"/>
              <a:t>&gt;"); // </a:t>
            </a:r>
            <a:r>
              <a:rPr lang="ko-KR" altLang="en-US" sz="1100" b="1" dirty="0"/>
              <a:t>문자열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내에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큰따옴표</a:t>
            </a:r>
            <a:r>
              <a:rPr lang="en-US" altLang="ko-KR" sz="1100" b="1" dirty="0"/>
              <a:t>("") </a:t>
            </a:r>
            <a:r>
              <a:rPr lang="ko-KR" altLang="en-US" sz="1100" b="1" err="1"/>
              <a:t>표현시</a:t>
            </a:r>
            <a:r>
              <a:rPr lang="en-US" altLang="ko-KR" sz="1100" b="1" dirty="0"/>
              <a:t> \"</a:t>
            </a:r>
            <a:r>
              <a:rPr lang="ko-KR" altLang="en-US" sz="1100" b="1" dirty="0"/>
              <a:t>로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표현</a:t>
            </a:r>
            <a:r>
              <a:rPr lang="en-US" altLang="ko-KR" sz="1100" b="1" dirty="0"/>
              <a:t> var x = 32; var total = 100 + x*2/4 -3; // total</a:t>
            </a:r>
            <a:r>
              <a:rPr lang="ko-KR" altLang="en-US" sz="1100" b="1" dirty="0"/>
              <a:t>은</a:t>
            </a:r>
            <a:r>
              <a:rPr lang="en-US" altLang="ko-KR" sz="1100" b="1" dirty="0"/>
              <a:t> 113 var div = x / 10; //div</a:t>
            </a:r>
            <a:r>
              <a:rPr lang="ko-KR" altLang="en-US" sz="1100" b="1" dirty="0"/>
              <a:t>는</a:t>
            </a:r>
            <a:r>
              <a:rPr lang="en-US" altLang="ko-KR" sz="1100" b="1" dirty="0"/>
              <a:t> 3.2 </a:t>
            </a:r>
            <a:r>
              <a:rPr lang="ko-KR" altLang="en-US" sz="1100" b="1" dirty="0"/>
              <a:t>나누기</a:t>
            </a:r>
            <a:r>
              <a:rPr lang="en-US" altLang="ko-KR" sz="1100" b="1" dirty="0"/>
              <a:t> var mod = x % 2; //x</a:t>
            </a:r>
            <a:r>
              <a:rPr lang="ko-KR" altLang="en-US" sz="1100" b="1" err="1"/>
              <a:t>를</a:t>
            </a:r>
            <a:r>
              <a:rPr lang="en-US" altLang="ko-KR" sz="1100" b="1" dirty="0"/>
              <a:t> 2</a:t>
            </a:r>
            <a:r>
              <a:rPr lang="ko-KR" altLang="en-US" sz="1100" b="1" dirty="0"/>
              <a:t>로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나눈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나머지</a:t>
            </a:r>
            <a:r>
              <a:rPr lang="en-US" altLang="ko-KR" sz="1100" b="1" dirty="0"/>
              <a:t>, 0 // </a:t>
            </a:r>
            <a:r>
              <a:rPr lang="ko-KR" altLang="en-US" sz="1100" b="1" dirty="0"/>
              <a:t>나누어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지는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수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피제수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나누는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수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제수라고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한다</a:t>
            </a:r>
            <a:r>
              <a:rPr lang="en-US" altLang="ko-KR" sz="1100" b="1" dirty="0"/>
              <a:t> </a:t>
            </a:r>
            <a:r>
              <a:rPr lang="en-US" altLang="ko-KR" sz="1100" b="1" err="1"/>
              <a:t>document.write</a:t>
            </a:r>
            <a:r>
              <a:rPr lang="en-US" altLang="ko-KR" sz="1100" b="1" dirty="0"/>
              <a:t>("x : " + x + "&lt;</a:t>
            </a:r>
            <a:r>
              <a:rPr lang="en-US" altLang="ko-KR" sz="1100" b="1" err="1"/>
              <a:t>br</a:t>
            </a:r>
            <a:r>
              <a:rPr lang="en-US" altLang="ko-KR" sz="1100" b="1" dirty="0"/>
              <a:t>&gt;&lt;</a:t>
            </a:r>
            <a:r>
              <a:rPr lang="en-US" altLang="ko-KR" sz="1100" b="1" err="1"/>
              <a:t>br</a:t>
            </a:r>
            <a:r>
              <a:rPr lang="en-US" altLang="ko-KR" sz="1100" b="1" dirty="0"/>
              <a:t>&gt;"); </a:t>
            </a:r>
            <a:r>
              <a:rPr lang="en-US" altLang="ko-KR" sz="1100" b="1" err="1"/>
              <a:t>document.write</a:t>
            </a:r>
            <a:r>
              <a:rPr lang="en-US" altLang="ko-KR" sz="1100" b="1" dirty="0"/>
              <a:t>("100 + x*2/4 - 3 = " + total + "&lt;</a:t>
            </a:r>
            <a:r>
              <a:rPr lang="en-US" altLang="ko-KR" sz="1100" b="1" err="1"/>
              <a:t>br</a:t>
            </a:r>
            <a:r>
              <a:rPr lang="en-US" altLang="ko-KR" sz="1100" b="1" dirty="0"/>
              <a:t>&gt;"); </a:t>
            </a:r>
            <a:r>
              <a:rPr lang="en-US" altLang="ko-KR" sz="1100" b="1" err="1"/>
              <a:t>document.write</a:t>
            </a:r>
            <a:r>
              <a:rPr lang="en-US" altLang="ko-KR" sz="1100" b="1" dirty="0"/>
              <a:t>("x/10 = " + div + "&lt;</a:t>
            </a:r>
            <a:r>
              <a:rPr lang="en-US" altLang="ko-KR" sz="1100" b="1" err="1"/>
              <a:t>br</a:t>
            </a:r>
            <a:r>
              <a:rPr lang="en-US" altLang="ko-KR" sz="1100" b="1" dirty="0"/>
              <a:t>&gt;"); </a:t>
            </a:r>
            <a:r>
              <a:rPr lang="en-US" altLang="ko-KR" sz="1100" b="1" err="1"/>
              <a:t>document.write</a:t>
            </a:r>
            <a:r>
              <a:rPr lang="en-US" altLang="ko-KR" sz="1100" b="1" dirty="0"/>
              <a:t>("x%2 = " + mod + "&lt;</a:t>
            </a:r>
            <a:r>
              <a:rPr lang="en-US" altLang="ko-KR" sz="1100" b="1" dirty="0" err="1"/>
              <a:t>br</a:t>
            </a:r>
            <a:r>
              <a:rPr lang="en-US" altLang="ko-KR" sz="1100" b="1" dirty="0"/>
              <a:t>&gt;&lt;</a:t>
            </a:r>
            <a:r>
              <a:rPr lang="en-US" altLang="ko-KR" sz="1100" b="1" dirty="0" err="1"/>
              <a:t>br</a:t>
            </a:r>
            <a:r>
              <a:rPr lang="en-US" altLang="ko-KR" sz="1100" b="1" dirty="0"/>
              <a:t>&gt;"); //</a:t>
            </a:r>
            <a:r>
              <a:rPr lang="ko-KR" altLang="en-US" sz="1100" b="1" dirty="0"/>
              <a:t>나머지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구하기</a:t>
            </a:r>
            <a:r>
              <a:rPr lang="en-US" altLang="ko-KR" sz="1100" b="1" dirty="0"/>
              <a:t> //</a:t>
            </a:r>
            <a:r>
              <a:rPr lang="ko-KR" altLang="en-US" sz="1100" b="1" dirty="0"/>
              <a:t>논리연산자</a:t>
            </a:r>
            <a:r>
              <a:rPr lang="en-US" altLang="ko-KR" sz="1100" b="1" dirty="0"/>
              <a:t>(</a:t>
            </a:r>
            <a:r>
              <a:rPr lang="ko-KR" altLang="en-US" sz="1100" b="1" dirty="0"/>
              <a:t>등호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및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부등호</a:t>
            </a:r>
            <a:r>
              <a:rPr lang="en-US" altLang="ko-KR" sz="1100" b="1" dirty="0"/>
              <a:t>) var x=13, y=7; </a:t>
            </a:r>
            <a:r>
              <a:rPr lang="en-US" altLang="ko-KR" sz="1100" b="1" dirty="0" err="1"/>
              <a:t>document.write</a:t>
            </a:r>
            <a:r>
              <a:rPr lang="en-US" altLang="ko-KR" sz="1100" b="1" dirty="0"/>
              <a:t>("x : " + x + ", y=" + y + "&lt;</a:t>
            </a:r>
            <a:r>
              <a:rPr lang="en-US" altLang="ko-KR" sz="1100" b="1" dirty="0" err="1"/>
              <a:t>br</a:t>
            </a:r>
            <a:r>
              <a:rPr lang="en-US" altLang="ko-KR" sz="1100" b="1" dirty="0"/>
              <a:t>&gt;&lt;</a:t>
            </a:r>
            <a:r>
              <a:rPr lang="en-US" altLang="ko-KR" sz="1100" b="1" dirty="0" err="1"/>
              <a:t>br</a:t>
            </a:r>
            <a:r>
              <a:rPr lang="en-US" altLang="ko-KR" sz="1100" b="1" dirty="0"/>
              <a:t>&gt;"); </a:t>
            </a:r>
            <a:r>
              <a:rPr lang="en-US" altLang="ko-KR" sz="1100" b="1" dirty="0" err="1"/>
              <a:t>document.write</a:t>
            </a:r>
            <a:r>
              <a:rPr lang="en-US" altLang="ko-KR" sz="1100" b="1" dirty="0"/>
              <a:t>("x == y : " + (x == y) + ", y=" + y + "&lt;</a:t>
            </a:r>
            <a:r>
              <a:rPr lang="en-US" altLang="ko-KR" sz="1100" b="1" dirty="0" err="1"/>
              <a:t>br</a:t>
            </a:r>
            <a:r>
              <a:rPr lang="en-US" altLang="ko-KR" sz="1100" b="1" dirty="0"/>
              <a:t>&gt;"); </a:t>
            </a:r>
            <a:r>
              <a:rPr lang="en-US" altLang="ko-KR" sz="1100" b="1" dirty="0" err="1"/>
              <a:t>document.write</a:t>
            </a:r>
            <a:r>
              <a:rPr lang="en-US" altLang="ko-KR" sz="1100" b="1" dirty="0"/>
              <a:t>("x != y : " + (x != y) + ", y=" + y + "&lt;</a:t>
            </a:r>
            <a:r>
              <a:rPr lang="en-US" altLang="ko-KR" sz="1100" b="1" dirty="0" err="1"/>
              <a:t>br</a:t>
            </a:r>
            <a:r>
              <a:rPr lang="en-US" altLang="ko-KR" sz="1100" b="1" dirty="0"/>
              <a:t>&gt;"); </a:t>
            </a:r>
            <a:r>
              <a:rPr lang="en-US" altLang="ko-KR" sz="1100" b="1" dirty="0" err="1"/>
              <a:t>document.write</a:t>
            </a:r>
            <a:r>
              <a:rPr lang="en-US" altLang="ko-KR" sz="1100" b="1" dirty="0"/>
              <a:t>("x &gt;= y : " + (x &gt;= y) + ", y=" + y + "&lt;</a:t>
            </a:r>
            <a:r>
              <a:rPr lang="en-US" altLang="ko-KR" sz="1100" b="1" dirty="0" err="1"/>
              <a:t>br</a:t>
            </a:r>
            <a:r>
              <a:rPr lang="en-US" altLang="ko-KR" sz="1100" b="1" dirty="0"/>
              <a:t>&gt;"); </a:t>
            </a:r>
            <a:r>
              <a:rPr lang="en-US" altLang="ko-KR" sz="1100" b="1" dirty="0" err="1"/>
              <a:t>document.write</a:t>
            </a:r>
            <a:r>
              <a:rPr lang="en-US" altLang="ko-KR" sz="1100" b="1" dirty="0"/>
              <a:t>("x &gt; y : " + (x &gt; y) + ", y=" + y + "&lt;</a:t>
            </a:r>
            <a:r>
              <a:rPr lang="en-US" altLang="ko-KR" sz="1100" b="1" dirty="0" err="1"/>
              <a:t>br</a:t>
            </a:r>
            <a:r>
              <a:rPr lang="en-US" altLang="ko-KR" sz="1100" b="1" dirty="0"/>
              <a:t>&gt;"); </a:t>
            </a:r>
            <a:r>
              <a:rPr lang="en-US" altLang="ko-KR" sz="1100" b="1" dirty="0" err="1"/>
              <a:t>document.write</a:t>
            </a:r>
            <a:r>
              <a:rPr lang="en-US" altLang="ko-KR" sz="1100" b="1" dirty="0"/>
              <a:t>("x &lt;= y : " + (x &lt;= y) + ", y=" + y + "&lt;</a:t>
            </a:r>
            <a:r>
              <a:rPr lang="en-US" altLang="ko-KR" sz="1100" b="1" dirty="0" err="1"/>
              <a:t>br</a:t>
            </a:r>
            <a:r>
              <a:rPr lang="en-US" altLang="ko-KR" sz="1100" b="1" dirty="0"/>
              <a:t>&gt;"); </a:t>
            </a:r>
            <a:r>
              <a:rPr lang="en-US" altLang="ko-KR" sz="1100" b="1" dirty="0" err="1"/>
              <a:t>document.write</a:t>
            </a:r>
            <a:r>
              <a:rPr lang="en-US" altLang="ko-KR" sz="1100" b="1" dirty="0"/>
              <a:t>("x &lt; y : " + (x &lt; y) + ", y=" + y + "&lt;</a:t>
            </a:r>
            <a:r>
              <a:rPr lang="en-US" altLang="ko-KR" sz="1100" b="1" dirty="0" err="1"/>
              <a:t>br</a:t>
            </a:r>
            <a:r>
              <a:rPr lang="en-US" altLang="ko-KR" sz="1100" b="1" dirty="0"/>
              <a:t>&gt;"); //</a:t>
            </a:r>
            <a:r>
              <a:rPr lang="ko-KR" altLang="en-US" sz="1100" b="1" dirty="0" err="1"/>
              <a:t>삼항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연산자</a:t>
            </a:r>
            <a:r>
              <a:rPr lang="en-US" altLang="ko-KR" sz="1100" b="1" dirty="0"/>
              <a:t> (a&gt;b)?(a-b):(b-a) var a=3, b=5; </a:t>
            </a:r>
            <a:r>
              <a:rPr lang="en-US" altLang="ko-KR" sz="1100" b="1" err="1"/>
              <a:t>document.write</a:t>
            </a:r>
            <a:r>
              <a:rPr lang="en-US" altLang="ko-KR" sz="1100" b="1" dirty="0"/>
              <a:t>("a=" + a + ", b=" + b + "&lt;</a:t>
            </a:r>
            <a:r>
              <a:rPr lang="en-US" altLang="ko-KR" sz="1100" b="1" err="1"/>
              <a:t>br</a:t>
            </a:r>
            <a:r>
              <a:rPr lang="en-US" altLang="ko-KR" sz="1100" b="1" dirty="0"/>
              <a:t>&gt;&lt;</a:t>
            </a:r>
            <a:r>
              <a:rPr lang="en-US" altLang="ko-KR" sz="1100" b="1" err="1"/>
              <a:t>br</a:t>
            </a:r>
            <a:r>
              <a:rPr lang="en-US" altLang="ko-KR" sz="1100" b="1" dirty="0"/>
              <a:t>&gt;"); </a:t>
            </a:r>
            <a:r>
              <a:rPr lang="en-US" altLang="ko-KR" sz="1100" b="1" err="1"/>
              <a:t>document.write</a:t>
            </a:r>
            <a:r>
              <a:rPr lang="en-US" altLang="ko-KR" sz="1100" b="1" dirty="0"/>
              <a:t>("</a:t>
            </a:r>
            <a:r>
              <a:rPr lang="ko-KR" altLang="en-US" sz="1100" b="1" dirty="0"/>
              <a:t>두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수의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차이</a:t>
            </a:r>
            <a:r>
              <a:rPr lang="en-US" altLang="ko-KR" sz="1100" b="1" dirty="0"/>
              <a:t> : " + ((a&gt;b)?(a-b):(b-a) + "&lt;</a:t>
            </a:r>
            <a:r>
              <a:rPr lang="en-US" altLang="ko-KR" sz="1100" b="1" err="1"/>
              <a:t>br</a:t>
            </a:r>
            <a:r>
              <a:rPr lang="en-US" altLang="ko-KR" sz="1100" b="1" dirty="0"/>
              <a:t>&gt;")); var name = "</a:t>
            </a:r>
            <a:r>
              <a:rPr lang="en-US" altLang="ko-KR" sz="1100" b="1" err="1"/>
              <a:t>kitae</a:t>
            </a:r>
            <a:r>
              <a:rPr lang="en-US" altLang="ko-KR" sz="1100" b="1" dirty="0"/>
              <a:t>"; </a:t>
            </a:r>
            <a:r>
              <a:rPr lang="en-US" altLang="ko-KR" sz="1100" b="1" err="1"/>
              <a:t>document.write</a:t>
            </a:r>
            <a:r>
              <a:rPr lang="en-US" altLang="ko-KR" sz="1100" b="1" dirty="0"/>
              <a:t>(name == "</a:t>
            </a:r>
            <a:r>
              <a:rPr lang="en-US" altLang="ko-KR" sz="1100" b="1" err="1"/>
              <a:t>kitae</a:t>
            </a:r>
            <a:r>
              <a:rPr lang="en-US" altLang="ko-KR" sz="1100" b="1" dirty="0"/>
              <a:t>"); </a:t>
            </a:r>
            <a:r>
              <a:rPr lang="en-US" altLang="ko-KR" sz="1100" b="1" err="1"/>
              <a:t>document.write</a:t>
            </a:r>
            <a:r>
              <a:rPr lang="en-US" altLang="ko-KR" sz="1100" b="1" dirty="0"/>
              <a:t>("&lt;</a:t>
            </a:r>
            <a:r>
              <a:rPr lang="en-US" altLang="ko-KR" sz="1100" b="1" err="1"/>
              <a:t>br</a:t>
            </a:r>
            <a:r>
              <a:rPr lang="en-US" altLang="ko-KR" sz="1100" b="1" dirty="0"/>
              <a:t>&gt;"); </a:t>
            </a:r>
            <a:r>
              <a:rPr lang="en-US" altLang="ko-KR" sz="1100" b="1" err="1"/>
              <a:t>document.write</a:t>
            </a:r>
            <a:r>
              <a:rPr lang="en-US" altLang="ko-KR" sz="1100" b="1" dirty="0"/>
              <a:t>(name &gt; "park"); &lt;/script&gt;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51753544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9275" y="332613"/>
            <a:ext cx="11593449" cy="6264783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ko-KR" altLang="en-US" dirty="0">
              <a:latin typeface="Malgun Gothic"/>
              <a:ea typeface="Malgun Gothic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1307" y="544401"/>
            <a:ext cx="103886" cy="609536"/>
          </a:xfrm>
          <a:prstGeom prst="rect">
            <a:avLst/>
          </a:prstGeom>
          <a:solidFill>
            <a:schemeClr val="dk1"/>
          </a:solidFill>
          <a:ln>
            <a:solidFill>
              <a:schemeClr val="accent1">
                <a:shade val="20000"/>
              </a:schemeClr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ko-KR" altLang="en-US" dirty="0">
              <a:latin typeface="Malgun Gothic"/>
              <a:ea typeface="Malgun Gothic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7334" y="544401"/>
            <a:ext cx="3179877" cy="4770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ko-KR" altLang="en-US" sz="2500" b="1" dirty="0">
                <a:ea typeface="+mn-lt"/>
                <a:cs typeface="+mn-lt"/>
              </a:rPr>
              <a:t>관계 연산자 예제</a:t>
            </a:r>
            <a:endParaRPr lang="ko-KR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50F83D-CD4E-1B4E-1E09-66349F019513}"/>
              </a:ext>
            </a:extLst>
          </p:cNvPr>
          <p:cNvSpPr txBox="1"/>
          <p:nvPr/>
        </p:nvSpPr>
        <p:spPr>
          <a:xfrm>
            <a:off x="993391" y="2081533"/>
            <a:ext cx="3795431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ea typeface="+mn-lt"/>
                <a:cs typeface="+mn-lt"/>
              </a:rPr>
              <a:t>&lt;script&gt;</a:t>
            </a:r>
            <a:endParaRPr lang="ko-KR" altLang="en-US" b="1" dirty="0">
              <a:ea typeface="+mn-lt"/>
              <a:cs typeface="+mn-lt"/>
            </a:endParaRPr>
          </a:p>
          <a:p>
            <a:r>
              <a:rPr lang="en-US" sz="1400" b="1" dirty="0">
                <a:ea typeface="+mn-lt"/>
                <a:cs typeface="+mn-lt"/>
              </a:rPr>
              <a:t>var</a:t>
            </a:r>
            <a:r>
              <a:rPr lang="en-US" altLang="ko-KR" sz="1400" b="1" dirty="0">
                <a:ea typeface="+mn-lt"/>
                <a:cs typeface="+mn-lt"/>
              </a:rPr>
              <a:t> </a:t>
            </a:r>
            <a:r>
              <a:rPr lang="en-US" sz="1400" b="1" dirty="0">
                <a:ea typeface="+mn-lt"/>
                <a:cs typeface="+mn-lt"/>
              </a:rPr>
              <a:t>a</a:t>
            </a:r>
            <a:r>
              <a:rPr lang="en-US" altLang="ko-KR" sz="1400" b="1" dirty="0">
                <a:ea typeface="+mn-lt"/>
                <a:cs typeface="+mn-lt"/>
              </a:rPr>
              <a:t> </a:t>
            </a:r>
            <a:r>
              <a:rPr lang="en-US" sz="1400" b="1" dirty="0">
                <a:ea typeface="+mn-lt"/>
                <a:cs typeface="+mn-lt"/>
              </a:rPr>
              <a:t>=</a:t>
            </a:r>
            <a:r>
              <a:rPr lang="en-US" altLang="ko-KR" sz="1400" b="1" dirty="0">
                <a:ea typeface="+mn-lt"/>
                <a:cs typeface="+mn-lt"/>
              </a:rPr>
              <a:t> </a:t>
            </a:r>
            <a:r>
              <a:rPr lang="en-US" sz="1400" b="1" dirty="0">
                <a:ea typeface="+mn-lt"/>
                <a:cs typeface="+mn-lt"/>
              </a:rPr>
              <a:t>5;</a:t>
            </a:r>
            <a:endParaRPr lang="ko-KR" altLang="en-US" b="1" dirty="0">
              <a:ea typeface="+mn-lt"/>
              <a:cs typeface="+mn-lt"/>
            </a:endParaRPr>
          </a:p>
          <a:p>
            <a:r>
              <a:rPr lang="en-US" sz="1400" b="1" dirty="0">
                <a:ea typeface="+mn-lt"/>
                <a:cs typeface="+mn-lt"/>
              </a:rPr>
              <a:t>rs=a==5;</a:t>
            </a:r>
            <a:r>
              <a:rPr lang="en-US" altLang="ko-KR" sz="1400" b="1" dirty="0">
                <a:ea typeface="+mn-lt"/>
                <a:cs typeface="+mn-lt"/>
              </a:rPr>
              <a:t> </a:t>
            </a:r>
            <a:r>
              <a:rPr lang="en-US" sz="1400" b="1" dirty="0" err="1">
                <a:ea typeface="+mn-lt"/>
                <a:cs typeface="+mn-lt"/>
              </a:rPr>
              <a:t>document.write</a:t>
            </a:r>
            <a:r>
              <a:rPr lang="en-US" sz="1400" b="1" dirty="0">
                <a:ea typeface="+mn-lt"/>
                <a:cs typeface="+mn-lt"/>
              </a:rPr>
              <a:t>(</a:t>
            </a:r>
            <a:r>
              <a:rPr lang="en-US" sz="1400" b="1" dirty="0" err="1">
                <a:ea typeface="+mn-lt"/>
                <a:cs typeface="+mn-lt"/>
              </a:rPr>
              <a:t>rs</a:t>
            </a:r>
            <a:r>
              <a:rPr lang="en-US" altLang="ko-KR" sz="1400" b="1" dirty="0">
                <a:ea typeface="+mn-lt"/>
                <a:cs typeface="+mn-lt"/>
              </a:rPr>
              <a:t> </a:t>
            </a:r>
            <a:r>
              <a:rPr lang="en-US" sz="1400" b="1" dirty="0">
                <a:ea typeface="+mn-lt"/>
                <a:cs typeface="+mn-lt"/>
              </a:rPr>
              <a:t>+"&lt;</a:t>
            </a:r>
            <a:r>
              <a:rPr lang="en-US" sz="1400" b="1" dirty="0" err="1">
                <a:ea typeface="+mn-lt"/>
                <a:cs typeface="+mn-lt"/>
              </a:rPr>
              <a:t>br</a:t>
            </a:r>
            <a:r>
              <a:rPr lang="en-US" altLang="ko-KR" sz="1400" b="1" dirty="0">
                <a:ea typeface="+mn-lt"/>
                <a:cs typeface="+mn-lt"/>
              </a:rPr>
              <a:t> </a:t>
            </a:r>
            <a:r>
              <a:rPr lang="en-US" sz="1400" b="1" dirty="0">
                <a:ea typeface="+mn-lt"/>
                <a:cs typeface="+mn-lt"/>
              </a:rPr>
              <a:t>/&gt;");</a:t>
            </a:r>
            <a:endParaRPr lang="ko-KR" altLang="en-US" b="1" dirty="0">
              <a:ea typeface="+mn-lt"/>
              <a:cs typeface="+mn-lt"/>
            </a:endParaRPr>
          </a:p>
          <a:p>
            <a:r>
              <a:rPr lang="en-US" sz="1400" b="1" dirty="0">
                <a:ea typeface="+mn-lt"/>
                <a:cs typeface="+mn-lt"/>
              </a:rPr>
              <a:t>rs=a&gt;=5;</a:t>
            </a:r>
            <a:r>
              <a:rPr lang="en-US" altLang="ko-KR" sz="1400" b="1" dirty="0">
                <a:ea typeface="+mn-lt"/>
                <a:cs typeface="+mn-lt"/>
              </a:rPr>
              <a:t>  </a:t>
            </a:r>
            <a:r>
              <a:rPr lang="en-US" sz="1400" b="1" dirty="0" err="1">
                <a:ea typeface="+mn-lt"/>
                <a:cs typeface="+mn-lt"/>
              </a:rPr>
              <a:t>document.write</a:t>
            </a:r>
            <a:r>
              <a:rPr lang="en-US" sz="1400" b="1" dirty="0">
                <a:ea typeface="+mn-lt"/>
                <a:cs typeface="+mn-lt"/>
              </a:rPr>
              <a:t>(</a:t>
            </a:r>
            <a:r>
              <a:rPr lang="en-US" sz="1400" b="1" dirty="0" err="1">
                <a:ea typeface="+mn-lt"/>
                <a:cs typeface="+mn-lt"/>
              </a:rPr>
              <a:t>rs</a:t>
            </a:r>
            <a:r>
              <a:rPr lang="en-US" altLang="ko-KR" sz="1400" b="1" dirty="0">
                <a:ea typeface="+mn-lt"/>
                <a:cs typeface="+mn-lt"/>
              </a:rPr>
              <a:t> </a:t>
            </a:r>
            <a:r>
              <a:rPr lang="en-US" sz="1400" b="1" dirty="0">
                <a:ea typeface="+mn-lt"/>
                <a:cs typeface="+mn-lt"/>
              </a:rPr>
              <a:t>+"&lt;</a:t>
            </a:r>
            <a:r>
              <a:rPr lang="en-US" sz="1400" b="1" dirty="0" err="1">
                <a:ea typeface="+mn-lt"/>
                <a:cs typeface="+mn-lt"/>
              </a:rPr>
              <a:t>br</a:t>
            </a:r>
            <a:r>
              <a:rPr lang="en-US" altLang="ko-KR" sz="1400" b="1" dirty="0">
                <a:ea typeface="+mn-lt"/>
                <a:cs typeface="+mn-lt"/>
              </a:rPr>
              <a:t> </a:t>
            </a:r>
            <a:r>
              <a:rPr lang="en-US" sz="1400" b="1" dirty="0">
                <a:ea typeface="+mn-lt"/>
                <a:cs typeface="+mn-lt"/>
              </a:rPr>
              <a:t>/&gt;");</a:t>
            </a:r>
            <a:endParaRPr lang="ko-KR" altLang="en-US" b="1" dirty="0">
              <a:ea typeface="+mn-lt"/>
              <a:cs typeface="+mn-lt"/>
            </a:endParaRPr>
          </a:p>
          <a:p>
            <a:r>
              <a:rPr lang="en-US" sz="1400" b="1" dirty="0" err="1">
                <a:ea typeface="+mn-lt"/>
                <a:cs typeface="+mn-lt"/>
              </a:rPr>
              <a:t>rs</a:t>
            </a:r>
            <a:r>
              <a:rPr lang="en-US" sz="1400" b="1" dirty="0">
                <a:ea typeface="+mn-lt"/>
                <a:cs typeface="+mn-lt"/>
              </a:rPr>
              <a:t>=a!=5;</a:t>
            </a:r>
            <a:r>
              <a:rPr lang="en-US" altLang="ko-KR" sz="1400" b="1" dirty="0">
                <a:ea typeface="+mn-lt"/>
                <a:cs typeface="+mn-lt"/>
              </a:rPr>
              <a:t> </a:t>
            </a:r>
            <a:r>
              <a:rPr lang="en-US" sz="1400" b="1" dirty="0" err="1">
                <a:ea typeface="+mn-lt"/>
                <a:cs typeface="+mn-lt"/>
              </a:rPr>
              <a:t>document.write</a:t>
            </a:r>
            <a:r>
              <a:rPr lang="en-US" sz="1400" b="1" dirty="0">
                <a:ea typeface="+mn-lt"/>
                <a:cs typeface="+mn-lt"/>
              </a:rPr>
              <a:t>(</a:t>
            </a:r>
            <a:r>
              <a:rPr lang="en-US" sz="1400" b="1" dirty="0" err="1">
                <a:ea typeface="+mn-lt"/>
                <a:cs typeface="+mn-lt"/>
              </a:rPr>
              <a:t>rs</a:t>
            </a:r>
            <a:r>
              <a:rPr lang="en-US" altLang="ko-KR" sz="1400" b="1" dirty="0">
                <a:ea typeface="+mn-lt"/>
                <a:cs typeface="+mn-lt"/>
              </a:rPr>
              <a:t> </a:t>
            </a:r>
            <a:r>
              <a:rPr lang="en-US" sz="1400" b="1" dirty="0">
                <a:ea typeface="+mn-lt"/>
                <a:cs typeface="+mn-lt"/>
              </a:rPr>
              <a:t>+"&lt;</a:t>
            </a:r>
            <a:r>
              <a:rPr lang="en-US" sz="1400" b="1" dirty="0" err="1">
                <a:ea typeface="+mn-lt"/>
                <a:cs typeface="+mn-lt"/>
              </a:rPr>
              <a:t>br</a:t>
            </a:r>
            <a:r>
              <a:rPr lang="en-US" altLang="ko-KR" sz="1400" b="1" dirty="0">
                <a:ea typeface="+mn-lt"/>
                <a:cs typeface="+mn-lt"/>
              </a:rPr>
              <a:t> </a:t>
            </a:r>
            <a:r>
              <a:rPr lang="en-US" sz="1400" b="1" dirty="0">
                <a:ea typeface="+mn-lt"/>
                <a:cs typeface="+mn-lt"/>
              </a:rPr>
              <a:t>/&gt;");</a:t>
            </a:r>
            <a:endParaRPr lang="ko-KR" altLang="en-US" b="1">
              <a:ea typeface="+mn-lt"/>
              <a:cs typeface="+mn-lt"/>
            </a:endParaRPr>
          </a:p>
          <a:p>
            <a:r>
              <a:rPr lang="en-US" sz="1400" b="1" dirty="0">
                <a:ea typeface="+mn-lt"/>
                <a:cs typeface="+mn-lt"/>
              </a:rPr>
              <a:t>&lt;/script&gt;</a:t>
            </a:r>
            <a:endParaRPr lang="ko-KR" b="1" dirty="0">
              <a:ea typeface="+mn-lt"/>
              <a:cs typeface="+mn-lt"/>
            </a:endParaRPr>
          </a:p>
        </p:txBody>
      </p:sp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ABB62D3E-B8B6-0DAE-66F3-93D289655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962" y="2217306"/>
            <a:ext cx="2743200" cy="25662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B25C9A-B9CB-8D6F-34E5-988095E6DF64}"/>
              </a:ext>
            </a:extLst>
          </p:cNvPr>
          <p:cNvSpPr txBox="1"/>
          <p:nvPr/>
        </p:nvSpPr>
        <p:spPr>
          <a:xfrm>
            <a:off x="6307931" y="1676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b="1" dirty="0"/>
              <a:t>출력</a:t>
            </a:r>
            <a:r>
              <a:rPr lang="en-US" altLang="ko-KR" b="1" dirty="0"/>
              <a:t> </a:t>
            </a:r>
            <a:r>
              <a:rPr lang="ko-KR" b="1" dirty="0"/>
              <a:t>화면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43760757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9275" y="332613"/>
            <a:ext cx="11593449" cy="6264783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ko-KR" altLang="en-US" dirty="0">
              <a:latin typeface="Malgun Gothic"/>
              <a:ea typeface="Malgun Gothic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1307" y="544401"/>
            <a:ext cx="103886" cy="609536"/>
          </a:xfrm>
          <a:prstGeom prst="rect">
            <a:avLst/>
          </a:prstGeom>
          <a:solidFill>
            <a:schemeClr val="dk1"/>
          </a:solidFill>
          <a:ln>
            <a:solidFill>
              <a:schemeClr val="accent1">
                <a:shade val="20000"/>
              </a:schemeClr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ko-KR" altLang="en-US" dirty="0">
              <a:latin typeface="Malgun Gothic"/>
              <a:ea typeface="Malgun Gothic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7334" y="544401"/>
            <a:ext cx="3554923" cy="4770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ko-KR" sz="2500" b="1" dirty="0">
                <a:ea typeface="+mn-lt"/>
                <a:cs typeface="+mn-lt"/>
              </a:rPr>
              <a:t>대입(할당) 연산자</a:t>
            </a:r>
            <a:r>
              <a:rPr lang="ko-KR" altLang="en-US" sz="2500" b="1" dirty="0">
                <a:ea typeface="+mn-lt"/>
                <a:cs typeface="+mn-lt"/>
              </a:rPr>
              <a:t> 예제</a:t>
            </a:r>
            <a:endParaRPr lang="ko-KR" sz="2500" b="1" dirty="0">
              <a:ea typeface="+mn-lt"/>
              <a:cs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50F83D-CD4E-1B4E-1E09-66349F019513}"/>
              </a:ext>
            </a:extLst>
          </p:cNvPr>
          <p:cNvSpPr txBox="1"/>
          <p:nvPr/>
        </p:nvSpPr>
        <p:spPr>
          <a:xfrm>
            <a:off x="767173" y="2194642"/>
            <a:ext cx="5331337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ea typeface="+mn-lt"/>
                <a:cs typeface="+mn-lt"/>
              </a:rPr>
              <a:t>&lt;script&gt;var num = 5; num += 2;</a:t>
            </a:r>
            <a:endParaRPr lang="ko-KR" altLang="en-US" b="1" dirty="0">
              <a:ea typeface="+mn-lt"/>
              <a:cs typeface="+mn-lt"/>
            </a:endParaRPr>
          </a:p>
          <a:p>
            <a:r>
              <a:rPr lang="en-US" sz="1400" b="1" dirty="0" err="1">
                <a:ea typeface="+mn-lt"/>
                <a:cs typeface="+mn-lt"/>
              </a:rPr>
              <a:t>document.write</a:t>
            </a:r>
            <a:r>
              <a:rPr lang="en-US" sz="1400" b="1" dirty="0">
                <a:ea typeface="+mn-lt"/>
                <a:cs typeface="+mn-lt"/>
              </a:rPr>
              <a:t>(num +"&lt;</a:t>
            </a:r>
            <a:r>
              <a:rPr lang="en-US" sz="1400" b="1" dirty="0" err="1">
                <a:ea typeface="+mn-lt"/>
                <a:cs typeface="+mn-lt"/>
              </a:rPr>
              <a:t>br</a:t>
            </a:r>
            <a:r>
              <a:rPr lang="en-US" sz="1400" b="1" dirty="0">
                <a:ea typeface="+mn-lt"/>
                <a:cs typeface="+mn-lt"/>
              </a:rPr>
              <a:t> /&gt;"); // 5 + 2 = 7 num *= 5; </a:t>
            </a:r>
            <a:r>
              <a:rPr lang="en-US" sz="1400" b="1" dirty="0" err="1">
                <a:ea typeface="+mn-lt"/>
                <a:cs typeface="+mn-lt"/>
              </a:rPr>
              <a:t>document.write</a:t>
            </a:r>
            <a:r>
              <a:rPr lang="en-US" sz="1400" b="1" dirty="0">
                <a:ea typeface="+mn-lt"/>
                <a:cs typeface="+mn-lt"/>
              </a:rPr>
              <a:t>(num +"&lt;</a:t>
            </a:r>
            <a:r>
              <a:rPr lang="en-US" sz="1400" b="1" dirty="0" err="1">
                <a:ea typeface="+mn-lt"/>
                <a:cs typeface="+mn-lt"/>
              </a:rPr>
              <a:t>br</a:t>
            </a:r>
            <a:r>
              <a:rPr lang="en-US" sz="1400" b="1" dirty="0">
                <a:ea typeface="+mn-lt"/>
                <a:cs typeface="+mn-lt"/>
              </a:rPr>
              <a:t> /&gt;"); // 7 * 5 = 35 num %= 3; </a:t>
            </a:r>
            <a:r>
              <a:rPr lang="en-US" sz="1400" b="1" dirty="0" err="1">
                <a:ea typeface="+mn-lt"/>
                <a:cs typeface="+mn-lt"/>
              </a:rPr>
              <a:t>document.write</a:t>
            </a:r>
            <a:r>
              <a:rPr lang="en-US" sz="1400" b="1" dirty="0">
                <a:ea typeface="+mn-lt"/>
                <a:cs typeface="+mn-lt"/>
              </a:rPr>
              <a:t>(num +"&lt;</a:t>
            </a:r>
            <a:r>
              <a:rPr lang="en-US" sz="1400" b="1" dirty="0" err="1">
                <a:ea typeface="+mn-lt"/>
                <a:cs typeface="+mn-lt"/>
              </a:rPr>
              <a:t>br</a:t>
            </a:r>
            <a:r>
              <a:rPr lang="en-US" sz="1400" b="1" dirty="0">
                <a:ea typeface="+mn-lt"/>
                <a:cs typeface="+mn-lt"/>
              </a:rPr>
              <a:t> /&gt;"); // 35 / 3 = </a:t>
            </a:r>
            <a:r>
              <a:rPr lang="ko-KR" altLang="en-US" sz="1400" b="1" dirty="0">
                <a:ea typeface="+mn-lt"/>
                <a:cs typeface="+mn-lt"/>
              </a:rPr>
              <a:t>몫</a:t>
            </a:r>
            <a:r>
              <a:rPr lang="en-US" sz="1400" b="1" dirty="0">
                <a:ea typeface="+mn-lt"/>
                <a:cs typeface="+mn-lt"/>
              </a:rPr>
              <a:t>:11, </a:t>
            </a:r>
            <a:r>
              <a:rPr lang="ko-KR" altLang="en-US" sz="1400" b="1" dirty="0">
                <a:ea typeface="+mn-lt"/>
                <a:cs typeface="+mn-lt"/>
              </a:rPr>
              <a:t>나머지</a:t>
            </a:r>
            <a:r>
              <a:rPr lang="en-US" sz="1400" b="1" dirty="0">
                <a:ea typeface="+mn-lt"/>
                <a:cs typeface="+mn-lt"/>
              </a:rPr>
              <a:t> 2</a:t>
            </a:r>
          </a:p>
          <a:p>
            <a:r>
              <a:rPr lang="en-US" sz="1400" b="1" dirty="0">
                <a:ea typeface="+mn-lt"/>
                <a:cs typeface="+mn-lt"/>
              </a:rPr>
              <a:t>&lt;/script&gt;</a:t>
            </a:r>
            <a:endParaRPr lang="en-US" dirty="0"/>
          </a:p>
        </p:txBody>
      </p:sp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ABB62D3E-B8B6-0DAE-66F3-93D289655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321" y="2407806"/>
            <a:ext cx="2743200" cy="25662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B25C9A-B9CB-8D6F-34E5-988095E6DF64}"/>
              </a:ext>
            </a:extLst>
          </p:cNvPr>
          <p:cNvSpPr txBox="1"/>
          <p:nvPr/>
        </p:nvSpPr>
        <p:spPr>
          <a:xfrm>
            <a:off x="6980634" y="1712119"/>
            <a:ext cx="13501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b="1" dirty="0"/>
              <a:t>출력</a:t>
            </a:r>
            <a:r>
              <a:rPr lang="en-US" altLang="ko-KR" b="1" dirty="0"/>
              <a:t> </a:t>
            </a:r>
            <a:r>
              <a:rPr lang="ko-KR" b="1" dirty="0"/>
              <a:t>화면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47089074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9275" y="332613"/>
            <a:ext cx="11593449" cy="6264783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ko-KR" altLang="en-US" dirty="0">
              <a:latin typeface="Malgun Gothic"/>
              <a:ea typeface="Malgun Gothic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1307" y="544401"/>
            <a:ext cx="103886" cy="609536"/>
          </a:xfrm>
          <a:prstGeom prst="rect">
            <a:avLst/>
          </a:prstGeom>
          <a:solidFill>
            <a:schemeClr val="dk1"/>
          </a:solidFill>
          <a:ln>
            <a:solidFill>
              <a:schemeClr val="accent1">
                <a:shade val="20000"/>
              </a:schemeClr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ko-KR" altLang="en-US" dirty="0">
              <a:latin typeface="Malgun Gothic"/>
              <a:ea typeface="Malgun Gothic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7334" y="544401"/>
            <a:ext cx="3179877" cy="4770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ko-KR" altLang="en-US" sz="2500" b="1" dirty="0">
                <a:ea typeface="+mn-lt"/>
                <a:cs typeface="+mn-lt"/>
              </a:rPr>
              <a:t>논리 연산자 </a:t>
            </a:r>
            <a:r>
              <a:rPr lang="ko-KR" sz="2500" b="1" dirty="0">
                <a:ea typeface="+mn-lt"/>
                <a:cs typeface="+mn-lt"/>
              </a:rPr>
              <a:t>예제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50F83D-CD4E-1B4E-1E09-66349F019513}"/>
              </a:ext>
            </a:extLst>
          </p:cNvPr>
          <p:cNvSpPr txBox="1"/>
          <p:nvPr/>
        </p:nvSpPr>
        <p:spPr>
          <a:xfrm>
            <a:off x="767173" y="2194642"/>
            <a:ext cx="5331337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ea typeface="+mn-lt"/>
                <a:cs typeface="+mn-lt"/>
              </a:rPr>
              <a:t>&lt;script&gt;</a:t>
            </a:r>
            <a:endParaRPr lang="ko-KR" altLang="en-US" b="1" dirty="0">
              <a:ea typeface="+mn-lt"/>
              <a:cs typeface="+mn-lt"/>
            </a:endParaRPr>
          </a:p>
          <a:p>
            <a:r>
              <a:rPr lang="en-US" sz="1400" b="1" dirty="0">
                <a:ea typeface="+mn-lt"/>
                <a:cs typeface="+mn-lt"/>
              </a:rPr>
              <a:t>var str="</a:t>
            </a:r>
            <a:r>
              <a:rPr lang="en-US" sz="1400" b="1" dirty="0" err="1">
                <a:ea typeface="+mn-lt"/>
                <a:cs typeface="+mn-lt"/>
              </a:rPr>
              <a:t>korea</a:t>
            </a:r>
            <a:r>
              <a:rPr lang="en-US" sz="1400" b="1" dirty="0">
                <a:ea typeface="+mn-lt"/>
                <a:cs typeface="+mn-lt"/>
              </a:rPr>
              <a:t>";</a:t>
            </a:r>
            <a:endParaRPr lang="ko-KR" altLang="en-US" b="1" dirty="0">
              <a:ea typeface="+mn-lt"/>
              <a:cs typeface="+mn-lt"/>
            </a:endParaRPr>
          </a:p>
          <a:p>
            <a:r>
              <a:rPr lang="en-US" sz="1400" b="1" dirty="0" err="1">
                <a:ea typeface="+mn-lt"/>
                <a:cs typeface="+mn-lt"/>
              </a:rPr>
              <a:t>document.write</a:t>
            </a:r>
            <a:r>
              <a:rPr lang="en-US" sz="1400" b="1" dirty="0">
                <a:ea typeface="+mn-lt"/>
                <a:cs typeface="+mn-lt"/>
              </a:rPr>
              <a:t>(str == "</a:t>
            </a:r>
            <a:r>
              <a:rPr lang="en-US" sz="1400" b="1" dirty="0" err="1">
                <a:ea typeface="+mn-lt"/>
                <a:cs typeface="+mn-lt"/>
              </a:rPr>
              <a:t>korea</a:t>
            </a:r>
            <a:r>
              <a:rPr lang="en-US" sz="1400" b="1" dirty="0">
                <a:ea typeface="+mn-lt"/>
                <a:cs typeface="+mn-lt"/>
              </a:rPr>
              <a:t>" || str == "KOREA" ); </a:t>
            </a:r>
            <a:r>
              <a:rPr lang="en-US" sz="1400" b="1" dirty="0" err="1">
                <a:ea typeface="+mn-lt"/>
                <a:cs typeface="+mn-lt"/>
              </a:rPr>
              <a:t>document.write</a:t>
            </a:r>
            <a:r>
              <a:rPr lang="en-US" sz="1400" b="1" dirty="0">
                <a:ea typeface="+mn-lt"/>
                <a:cs typeface="+mn-lt"/>
              </a:rPr>
              <a:t>("&lt;</a:t>
            </a:r>
            <a:r>
              <a:rPr lang="en-US" sz="1400" b="1" dirty="0" err="1">
                <a:ea typeface="+mn-lt"/>
                <a:cs typeface="+mn-lt"/>
              </a:rPr>
              <a:t>br</a:t>
            </a:r>
            <a:r>
              <a:rPr lang="en-US" sz="1400" b="1" dirty="0">
                <a:ea typeface="+mn-lt"/>
                <a:cs typeface="+mn-lt"/>
              </a:rPr>
              <a:t> /&gt;"); // var score = 57; </a:t>
            </a:r>
            <a:r>
              <a:rPr lang="en-US" sz="1400" b="1" dirty="0" err="1">
                <a:ea typeface="+mn-lt"/>
                <a:cs typeface="+mn-lt"/>
              </a:rPr>
              <a:t>document.write</a:t>
            </a:r>
            <a:r>
              <a:rPr lang="en-US" sz="1400" b="1" dirty="0">
                <a:ea typeface="+mn-lt"/>
                <a:cs typeface="+mn-lt"/>
              </a:rPr>
              <a:t>(score &gt;= 70 &amp;&amp; score &lt; 90);</a:t>
            </a:r>
            <a:endParaRPr lang="ko-KR" altLang="en-US" b="1" dirty="0">
              <a:ea typeface="+mn-lt"/>
              <a:cs typeface="+mn-lt"/>
            </a:endParaRPr>
          </a:p>
          <a:p>
            <a:r>
              <a:rPr lang="en-US" sz="1400" b="1" dirty="0" err="1">
                <a:ea typeface="+mn-lt"/>
                <a:cs typeface="+mn-lt"/>
              </a:rPr>
              <a:t>document.write</a:t>
            </a:r>
            <a:r>
              <a:rPr lang="en-US" sz="1400" b="1" dirty="0">
                <a:ea typeface="+mn-lt"/>
                <a:cs typeface="+mn-lt"/>
              </a:rPr>
              <a:t>("&lt;</a:t>
            </a:r>
            <a:r>
              <a:rPr lang="en-US" sz="1400" b="1" dirty="0" err="1">
                <a:ea typeface="+mn-lt"/>
                <a:cs typeface="+mn-lt"/>
              </a:rPr>
              <a:t>br</a:t>
            </a:r>
            <a:r>
              <a:rPr lang="en-US" sz="1400" b="1" dirty="0">
                <a:ea typeface="+mn-lt"/>
                <a:cs typeface="+mn-lt"/>
              </a:rPr>
              <a:t> /&gt;"); var sign = </a:t>
            </a:r>
            <a:r>
              <a:rPr lang="en-US" altLang="ko-KR" sz="1400" b="1" dirty="0">
                <a:ea typeface="+mn-lt"/>
                <a:cs typeface="+mn-lt"/>
              </a:rPr>
              <a:t>"true"; </a:t>
            </a:r>
            <a:r>
              <a:rPr lang="en-US" altLang="ko-KR" sz="1400" b="1" dirty="0" err="1">
                <a:ea typeface="+mn-lt"/>
                <a:cs typeface="+mn-lt"/>
              </a:rPr>
              <a:t>document.</a:t>
            </a:r>
            <a:r>
              <a:rPr lang="en-US" sz="1400" b="1" dirty="0" err="1">
                <a:ea typeface="+mn-lt"/>
                <a:cs typeface="+mn-lt"/>
              </a:rPr>
              <a:t>write</a:t>
            </a:r>
            <a:r>
              <a:rPr lang="en-US" sz="1400" b="1" dirty="0">
                <a:ea typeface="+mn-lt"/>
                <a:cs typeface="+mn-lt"/>
              </a:rPr>
              <a:t>(!</a:t>
            </a:r>
            <a:r>
              <a:rPr lang="en-US" altLang="ko-KR" sz="1400" b="1" dirty="0">
                <a:ea typeface="+mn-lt"/>
                <a:cs typeface="+mn-lt"/>
              </a:rPr>
              <a:t>sign</a:t>
            </a:r>
            <a:r>
              <a:rPr lang="en-US" sz="1400" b="1" dirty="0">
                <a:ea typeface="+mn-lt"/>
                <a:cs typeface="+mn-lt"/>
              </a:rPr>
              <a:t>);</a:t>
            </a:r>
            <a:endParaRPr lang="ko-KR" altLang="en-US" b="1">
              <a:ea typeface="+mn-lt"/>
              <a:cs typeface="+mn-lt"/>
            </a:endParaRPr>
          </a:p>
          <a:p>
            <a:r>
              <a:rPr lang="en-US" sz="1400" b="1" dirty="0">
                <a:ea typeface="+mn-lt"/>
                <a:cs typeface="+mn-lt"/>
              </a:rPr>
              <a:t>&lt;/script&gt;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B25C9A-B9CB-8D6F-34E5-988095E6DF64}"/>
              </a:ext>
            </a:extLst>
          </p:cNvPr>
          <p:cNvSpPr txBox="1"/>
          <p:nvPr/>
        </p:nvSpPr>
        <p:spPr>
          <a:xfrm>
            <a:off x="6980634" y="1712119"/>
            <a:ext cx="13501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b="1" dirty="0"/>
              <a:t>출력</a:t>
            </a:r>
            <a:r>
              <a:rPr lang="en-US" altLang="ko-KR" b="1" dirty="0"/>
              <a:t> </a:t>
            </a:r>
            <a:r>
              <a:rPr lang="ko-KR" b="1" dirty="0"/>
              <a:t>화면</a:t>
            </a:r>
            <a:endParaRPr lang="ko-KR" altLang="en-US" b="1"/>
          </a:p>
        </p:txBody>
      </p:sp>
      <p:pic>
        <p:nvPicPr>
          <p:cNvPr id="3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01D4DB59-EEA5-C67A-C30A-029B86863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884" y="2369868"/>
            <a:ext cx="2743200" cy="265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709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9275" y="332613"/>
            <a:ext cx="11593449" cy="6264783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ko-KR" altLang="en-US" dirty="0">
              <a:latin typeface="Malgun Gothic"/>
              <a:ea typeface="Malgun Gothic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1307" y="544401"/>
            <a:ext cx="103886" cy="609536"/>
          </a:xfrm>
          <a:prstGeom prst="rect">
            <a:avLst/>
          </a:prstGeom>
          <a:solidFill>
            <a:schemeClr val="dk1"/>
          </a:solidFill>
          <a:ln>
            <a:solidFill>
              <a:schemeClr val="accent1">
                <a:shade val="20000"/>
              </a:schemeClr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ko-KR" altLang="en-US" dirty="0">
              <a:latin typeface="Malgun Gothic"/>
              <a:ea typeface="Malgun Gothic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7334" y="544401"/>
            <a:ext cx="3459673" cy="4770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ko-KR" sz="2500" b="1" dirty="0">
                <a:ea typeface="+mn-lt"/>
                <a:cs typeface="+mn-lt"/>
              </a:rPr>
              <a:t>문자 결합 연산자 예제</a:t>
            </a:r>
            <a:endParaRPr lang="ko-KR" b="1" dirty="0">
              <a:ea typeface="+mn-lt"/>
              <a:cs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50F83D-CD4E-1B4E-1E09-66349F019513}"/>
              </a:ext>
            </a:extLst>
          </p:cNvPr>
          <p:cNvSpPr txBox="1"/>
          <p:nvPr/>
        </p:nvSpPr>
        <p:spPr>
          <a:xfrm>
            <a:off x="767173" y="2194642"/>
            <a:ext cx="5331337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ea typeface="+mn-lt"/>
                <a:cs typeface="+mn-lt"/>
              </a:rPr>
              <a:t>&lt;script&gt;</a:t>
            </a:r>
            <a:endParaRPr lang="ko-KR" altLang="en-US" b="1" dirty="0">
              <a:ea typeface="+mn-lt"/>
              <a:cs typeface="+mn-lt"/>
            </a:endParaRPr>
          </a:p>
          <a:p>
            <a:r>
              <a:rPr lang="en-US" sz="1400" b="1" dirty="0">
                <a:ea typeface="+mn-lt"/>
                <a:cs typeface="+mn-lt"/>
              </a:rPr>
              <a:t>var str1 = "</a:t>
            </a:r>
            <a:r>
              <a:rPr lang="en-US" sz="1400" b="1" dirty="0" err="1">
                <a:ea typeface="+mn-lt"/>
                <a:cs typeface="+mn-lt"/>
              </a:rPr>
              <a:t>korea</a:t>
            </a:r>
            <a:r>
              <a:rPr lang="en-US" sz="1400" b="1" dirty="0">
                <a:ea typeface="+mn-lt"/>
                <a:cs typeface="+mn-lt"/>
              </a:rPr>
              <a:t>"; var str2 = " fighting";</a:t>
            </a:r>
            <a:endParaRPr lang="ko-KR" altLang="en-US" b="1">
              <a:ea typeface="+mn-lt"/>
              <a:cs typeface="Times New Roman"/>
            </a:endParaRPr>
          </a:p>
          <a:p>
            <a:r>
              <a:rPr lang="en-US" sz="1400" b="1" dirty="0" err="1">
                <a:ea typeface="+mn-lt"/>
                <a:cs typeface="+mn-lt"/>
              </a:rPr>
              <a:t>document.write</a:t>
            </a:r>
            <a:r>
              <a:rPr lang="en-US" sz="1400" b="1" dirty="0">
                <a:ea typeface="+mn-lt"/>
                <a:cs typeface="+mn-lt"/>
              </a:rPr>
              <a:t>( str1 + str2 + "&lt;</a:t>
            </a:r>
            <a:r>
              <a:rPr lang="en-US" sz="1400" b="1" dirty="0" err="1">
                <a:ea typeface="+mn-lt"/>
                <a:cs typeface="+mn-lt"/>
              </a:rPr>
              <a:t>br</a:t>
            </a:r>
            <a:r>
              <a:rPr lang="en-US" sz="1400" b="1" dirty="0">
                <a:ea typeface="+mn-lt"/>
                <a:cs typeface="+mn-lt"/>
              </a:rPr>
              <a:t>/&gt;&lt;</a:t>
            </a:r>
            <a:r>
              <a:rPr lang="en-US" sz="1400" b="1" dirty="0" err="1">
                <a:ea typeface="+mn-lt"/>
                <a:cs typeface="+mn-lt"/>
              </a:rPr>
              <a:t>br</a:t>
            </a:r>
            <a:r>
              <a:rPr lang="en-US" sz="1400" b="1" dirty="0">
                <a:ea typeface="+mn-lt"/>
                <a:cs typeface="+mn-lt"/>
              </a:rPr>
              <a:t>/&gt;" ) </a:t>
            </a:r>
            <a:endParaRPr lang="ko-KR" altLang="en-US" b="1">
              <a:ea typeface="+mn-lt"/>
              <a:cs typeface="Times New Roman"/>
            </a:endParaRPr>
          </a:p>
          <a:p>
            <a:r>
              <a:rPr lang="en-US" sz="1400" b="1" dirty="0">
                <a:ea typeface="+mn-lt"/>
                <a:cs typeface="+mn-lt"/>
              </a:rPr>
              <a:t>//</a:t>
            </a:r>
            <a:r>
              <a:rPr lang="en-US" sz="1400" b="1" dirty="0" err="1">
                <a:ea typeface="+mn-lt"/>
                <a:cs typeface="+mn-lt"/>
              </a:rPr>
              <a:t>korea</a:t>
            </a:r>
            <a:r>
              <a:rPr lang="en-US" sz="1400" b="1" dirty="0">
                <a:ea typeface="+mn-lt"/>
                <a:cs typeface="+mn-lt"/>
              </a:rPr>
              <a:t> fighting var str="</a:t>
            </a:r>
            <a:r>
              <a:rPr lang="en-US" sz="1400" b="1" dirty="0" err="1">
                <a:ea typeface="+mn-lt"/>
                <a:cs typeface="+mn-lt"/>
              </a:rPr>
              <a:t>abc</a:t>
            </a:r>
            <a:r>
              <a:rPr lang="en-US" sz="1400" b="1" dirty="0">
                <a:ea typeface="+mn-lt"/>
                <a:cs typeface="+mn-lt"/>
              </a:rPr>
              <a:t>";</a:t>
            </a:r>
            <a:endParaRPr lang="ko-KR" altLang="en-US" b="1">
              <a:ea typeface="+mn-lt"/>
              <a:cs typeface="Times New Roman"/>
            </a:endParaRPr>
          </a:p>
          <a:p>
            <a:r>
              <a:rPr lang="en-US" sz="1400" b="1" dirty="0">
                <a:ea typeface="+mn-lt"/>
                <a:cs typeface="+mn-lt"/>
              </a:rPr>
              <a:t>var num = "123"; </a:t>
            </a:r>
            <a:r>
              <a:rPr lang="en-US" sz="1400" b="1" dirty="0" err="1">
                <a:ea typeface="+mn-lt"/>
                <a:cs typeface="+mn-lt"/>
              </a:rPr>
              <a:t>document.write</a:t>
            </a:r>
            <a:r>
              <a:rPr lang="en-US" sz="1400" b="1" dirty="0">
                <a:ea typeface="+mn-lt"/>
                <a:cs typeface="+mn-lt"/>
              </a:rPr>
              <a:t>(str + num);</a:t>
            </a:r>
            <a:endParaRPr lang="ko-KR" altLang="en-US" b="1">
              <a:ea typeface="+mn-lt"/>
              <a:cs typeface="Times New Roman"/>
            </a:endParaRPr>
          </a:p>
          <a:p>
            <a:r>
              <a:rPr lang="en-US" sz="1400" b="1" dirty="0">
                <a:ea typeface="+mn-lt"/>
                <a:cs typeface="+mn-lt"/>
              </a:rPr>
              <a:t>//abc123</a:t>
            </a:r>
            <a:endParaRPr lang="ko-KR" altLang="en-US">
              <a:ea typeface="+mn-lt"/>
              <a:cs typeface="Times New Roman"/>
            </a:endParaRPr>
          </a:p>
          <a:p>
            <a:r>
              <a:rPr lang="en-US" sz="1400" b="1" dirty="0">
                <a:ea typeface="+mn-lt"/>
                <a:cs typeface="+mn-lt"/>
              </a:rPr>
              <a:t>&lt;/script&gt;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B25C9A-B9CB-8D6F-34E5-988095E6DF64}"/>
              </a:ext>
            </a:extLst>
          </p:cNvPr>
          <p:cNvSpPr txBox="1"/>
          <p:nvPr/>
        </p:nvSpPr>
        <p:spPr>
          <a:xfrm>
            <a:off x="6748462" y="1712119"/>
            <a:ext cx="13501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b="1" dirty="0"/>
              <a:t>출력</a:t>
            </a:r>
            <a:r>
              <a:rPr lang="en-US" altLang="ko-KR" b="1" dirty="0"/>
              <a:t> </a:t>
            </a:r>
            <a:r>
              <a:rPr lang="ko-KR" b="1" dirty="0"/>
              <a:t>화면</a:t>
            </a:r>
            <a:endParaRPr lang="ko-KR" altLang="en-US" b="1"/>
          </a:p>
        </p:txBody>
      </p:sp>
      <p:pic>
        <p:nvPicPr>
          <p:cNvPr id="6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4151E845-4DE0-62F8-D239-05F78DD5A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462" y="2220563"/>
            <a:ext cx="2743200" cy="234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22867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9275" y="332613"/>
            <a:ext cx="11593449" cy="6264783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ko-KR" altLang="en-US" dirty="0">
              <a:latin typeface="Malgun Gothic"/>
              <a:ea typeface="Malgun Gothic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1307" y="544401"/>
            <a:ext cx="103886" cy="609536"/>
          </a:xfrm>
          <a:prstGeom prst="rect">
            <a:avLst/>
          </a:prstGeom>
          <a:solidFill>
            <a:schemeClr val="dk1"/>
          </a:solidFill>
          <a:ln>
            <a:solidFill>
              <a:schemeClr val="accent1">
                <a:shade val="20000"/>
              </a:schemeClr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ko-KR" altLang="en-US" dirty="0">
              <a:latin typeface="Malgun Gothic"/>
              <a:ea typeface="Malgun Gothic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7334" y="544401"/>
            <a:ext cx="3459673" cy="4770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ko-KR" sz="2500" b="1" dirty="0">
                <a:ea typeface="+mn-lt"/>
                <a:cs typeface="+mn-lt"/>
              </a:rPr>
              <a:t>삼한 연산자 예제</a:t>
            </a:r>
            <a:endParaRPr lang="ko-KR" b="1" dirty="0">
              <a:ea typeface="+mn-lt"/>
              <a:cs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50F83D-CD4E-1B4E-1E09-66349F019513}"/>
              </a:ext>
            </a:extLst>
          </p:cNvPr>
          <p:cNvSpPr txBox="1"/>
          <p:nvPr/>
        </p:nvSpPr>
        <p:spPr>
          <a:xfrm>
            <a:off x="767173" y="2194642"/>
            <a:ext cx="5331337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ea typeface="+mn-lt"/>
                <a:cs typeface="+mn-lt"/>
              </a:rPr>
              <a:t>&lt;script&gt;</a:t>
            </a:r>
            <a:endParaRPr lang="ko-KR" altLang="en-US" b="1" dirty="0">
              <a:ea typeface="+mn-lt"/>
              <a:cs typeface="+mn-lt"/>
            </a:endParaRPr>
          </a:p>
          <a:p>
            <a:r>
              <a:rPr lang="en-US" sz="1400" b="1" dirty="0">
                <a:ea typeface="+mn-lt"/>
                <a:cs typeface="+mn-lt"/>
              </a:rPr>
              <a:t>var score = prompt("</a:t>
            </a:r>
            <a:r>
              <a:rPr lang="ko-KR" altLang="en-US" sz="1400" b="1" dirty="0">
                <a:ea typeface="+mn-lt"/>
                <a:cs typeface="+mn-lt"/>
              </a:rPr>
              <a:t>점수를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ko-KR" altLang="en-US" sz="1400" b="1" dirty="0" err="1">
                <a:ea typeface="+mn-lt"/>
                <a:cs typeface="+mn-lt"/>
              </a:rPr>
              <a:t>입력하시오</a:t>
            </a:r>
            <a:r>
              <a:rPr lang="en-US" sz="1400" b="1" dirty="0">
                <a:ea typeface="+mn-lt"/>
                <a:cs typeface="+mn-lt"/>
              </a:rPr>
              <a:t>","");</a:t>
            </a:r>
            <a:endParaRPr lang="ko-KR" altLang="en-US" b="1" dirty="0">
              <a:ea typeface="+mn-lt"/>
              <a:cs typeface="Times New Roman"/>
            </a:endParaRPr>
          </a:p>
          <a:p>
            <a:r>
              <a:rPr lang="en-US" sz="1400" b="1" dirty="0">
                <a:ea typeface="+mn-lt"/>
                <a:cs typeface="+mn-lt"/>
              </a:rPr>
              <a:t>(score &gt;= 60 ) ? alert ("</a:t>
            </a:r>
            <a:r>
              <a:rPr lang="ko-KR" altLang="en-US" sz="1400" b="1" dirty="0">
                <a:ea typeface="+mn-lt"/>
                <a:cs typeface="+mn-lt"/>
              </a:rPr>
              <a:t>합격</a:t>
            </a:r>
            <a:r>
              <a:rPr lang="en-US" sz="1400" b="1" dirty="0">
                <a:ea typeface="+mn-lt"/>
                <a:cs typeface="+mn-lt"/>
              </a:rPr>
              <a:t>") : alert ("</a:t>
            </a:r>
            <a:r>
              <a:rPr lang="ko-KR" altLang="en-US" sz="1400" b="1" dirty="0">
                <a:ea typeface="+mn-lt"/>
                <a:cs typeface="+mn-lt"/>
              </a:rPr>
              <a:t>불합격</a:t>
            </a:r>
            <a:r>
              <a:rPr lang="en-US" sz="1400" b="1" dirty="0">
                <a:ea typeface="+mn-lt"/>
                <a:cs typeface="+mn-lt"/>
              </a:rPr>
              <a:t>");</a:t>
            </a:r>
            <a:endParaRPr lang="ko-KR" b="1" dirty="0"/>
          </a:p>
          <a:p>
            <a:r>
              <a:rPr lang="en-US" sz="1400" b="1" dirty="0">
                <a:ea typeface="+mn-lt"/>
                <a:cs typeface="+mn-lt"/>
              </a:rPr>
              <a:t>&lt;/script&gt;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B25C9A-B9CB-8D6F-34E5-988095E6DF64}"/>
              </a:ext>
            </a:extLst>
          </p:cNvPr>
          <p:cNvSpPr txBox="1"/>
          <p:nvPr/>
        </p:nvSpPr>
        <p:spPr>
          <a:xfrm>
            <a:off x="6230540" y="1825228"/>
            <a:ext cx="13501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b="1" dirty="0"/>
              <a:t>출력</a:t>
            </a:r>
            <a:r>
              <a:rPr lang="en-US" altLang="ko-KR" b="1" dirty="0"/>
              <a:t> </a:t>
            </a:r>
            <a:r>
              <a:rPr lang="ko-KR" b="1" dirty="0"/>
              <a:t>화면</a:t>
            </a:r>
            <a:endParaRPr lang="ko-KR" altLang="en-US" b="1"/>
          </a:p>
        </p:txBody>
      </p:sp>
      <p:pic>
        <p:nvPicPr>
          <p:cNvPr id="3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F8A5DD05-4A22-E408-C2CA-EAB619CBE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072" y="2509218"/>
            <a:ext cx="2743200" cy="139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6065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9275" y="332613"/>
            <a:ext cx="11593449" cy="6264783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ko-KR" altLang="en-US" dirty="0">
              <a:latin typeface="Malgun Gothic"/>
              <a:ea typeface="Malgun Gothic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1307" y="544401"/>
            <a:ext cx="103886" cy="609536"/>
          </a:xfrm>
          <a:prstGeom prst="rect">
            <a:avLst/>
          </a:prstGeom>
          <a:solidFill>
            <a:schemeClr val="dk1"/>
          </a:solidFill>
          <a:ln>
            <a:solidFill>
              <a:schemeClr val="accent1">
                <a:shade val="20000"/>
              </a:schemeClr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ko-KR" altLang="en-US" dirty="0">
              <a:latin typeface="Malgun Gothic"/>
              <a:ea typeface="Malgun Gothic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7334" y="544401"/>
            <a:ext cx="3459673" cy="4770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altLang="ko-KR" sz="2500" b="1" dirty="0">
                <a:ea typeface="+mn-lt"/>
                <a:cs typeface="+mn-lt"/>
              </a:rPr>
              <a:t>If else </a:t>
            </a:r>
            <a:r>
              <a:rPr lang="en-US" altLang="ko-KR" sz="2500" b="1" dirty="0" err="1">
                <a:ea typeface="+mn-lt"/>
                <a:cs typeface="+mn-lt"/>
              </a:rPr>
              <a:t>조건문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50F83D-CD4E-1B4E-1E09-66349F019513}"/>
              </a:ext>
            </a:extLst>
          </p:cNvPr>
          <p:cNvSpPr txBox="1"/>
          <p:nvPr/>
        </p:nvSpPr>
        <p:spPr>
          <a:xfrm>
            <a:off x="677876" y="1373111"/>
            <a:ext cx="5331337" cy="46166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ea typeface="+mn-lt"/>
                <a:cs typeface="+mn-lt"/>
              </a:rPr>
              <a:t>&lt;script&gt;</a:t>
            </a:r>
            <a:endParaRPr lang="ko-KR" altLang="en-US" b="1" dirty="0">
              <a:ea typeface="+mn-lt"/>
              <a:cs typeface="+mn-lt"/>
            </a:endParaRPr>
          </a:p>
          <a:p>
            <a:r>
              <a:rPr lang="en-US" sz="1400" b="1" dirty="0">
                <a:ea typeface="+mn-lt"/>
                <a:cs typeface="+mn-lt"/>
              </a:rPr>
              <a:t>let score = 80;</a:t>
            </a:r>
            <a:endParaRPr lang="ko-KR" b="1"/>
          </a:p>
          <a:p>
            <a:r>
              <a:rPr lang="en-US" sz="1400" b="1" dirty="0">
                <a:ea typeface="+mn-lt"/>
                <a:cs typeface="+mn-lt"/>
              </a:rPr>
              <a:t>if (score &gt;= 90) {</a:t>
            </a:r>
            <a:endParaRPr lang="en-US" b="1"/>
          </a:p>
          <a:p>
            <a:r>
              <a:rPr lang="en-US" sz="1400" b="1" dirty="0">
                <a:ea typeface="+mn-lt"/>
                <a:cs typeface="+mn-lt"/>
              </a:rPr>
              <a:t>  console("</a:t>
            </a:r>
            <a:r>
              <a:rPr lang="ko-KR" altLang="en-US" sz="1400" b="1" dirty="0">
                <a:ea typeface="+mn-lt"/>
                <a:cs typeface="+mn-lt"/>
              </a:rPr>
              <a:t>나의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ko-KR" altLang="en-US" sz="1400" b="1" dirty="0">
                <a:ea typeface="+mn-lt"/>
                <a:cs typeface="+mn-lt"/>
              </a:rPr>
              <a:t>점수는</a:t>
            </a:r>
            <a:r>
              <a:rPr lang="en-US" sz="1400" b="1" dirty="0">
                <a:ea typeface="+mn-lt"/>
                <a:cs typeface="+mn-lt"/>
              </a:rPr>
              <a:t> " +score +"</a:t>
            </a:r>
            <a:r>
              <a:rPr lang="ko-KR" altLang="en-US" sz="1400" b="1" dirty="0">
                <a:ea typeface="+mn-lt"/>
                <a:cs typeface="+mn-lt"/>
              </a:rPr>
              <a:t>점이고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ko-KR" altLang="en-US" sz="1400" b="1" dirty="0">
                <a:ea typeface="+mn-lt"/>
                <a:cs typeface="+mn-lt"/>
              </a:rPr>
              <a:t>학점은</a:t>
            </a:r>
            <a:r>
              <a:rPr lang="en-US" sz="1400" b="1" dirty="0">
                <a:ea typeface="+mn-lt"/>
                <a:cs typeface="+mn-lt"/>
              </a:rPr>
              <a:t> " + 'A</a:t>
            </a:r>
            <a:r>
              <a:rPr lang="ko-KR" altLang="en-US" sz="1400" b="1" dirty="0">
                <a:ea typeface="+mn-lt"/>
                <a:cs typeface="+mn-lt"/>
              </a:rPr>
              <a:t>학점</a:t>
            </a:r>
            <a:r>
              <a:rPr lang="en-US" sz="1400" b="1" dirty="0">
                <a:ea typeface="+mn-lt"/>
                <a:cs typeface="+mn-lt"/>
              </a:rPr>
              <a:t>' +" </a:t>
            </a:r>
            <a:r>
              <a:rPr lang="ko-KR" altLang="en-US" sz="1400" b="1" dirty="0">
                <a:ea typeface="+mn-lt"/>
                <a:cs typeface="+mn-lt"/>
              </a:rPr>
              <a:t>입니다</a:t>
            </a:r>
            <a:r>
              <a:rPr lang="en-US" sz="1400" b="1" dirty="0">
                <a:ea typeface="+mn-lt"/>
                <a:cs typeface="+mn-lt"/>
              </a:rPr>
              <a:t>.")</a:t>
            </a:r>
            <a:endParaRPr lang="en-US" b="1" dirty="0"/>
          </a:p>
          <a:p>
            <a:r>
              <a:rPr lang="en-US" sz="1400" b="1" dirty="0">
                <a:ea typeface="+mn-lt"/>
                <a:cs typeface="+mn-lt"/>
              </a:rPr>
              <a:t>  </a:t>
            </a:r>
            <a:r>
              <a:rPr lang="en-US" sz="1400" b="1" dirty="0" err="1">
                <a:ea typeface="+mn-lt"/>
                <a:cs typeface="+mn-lt"/>
              </a:rPr>
              <a:t>document.write</a:t>
            </a:r>
            <a:r>
              <a:rPr lang="en-US" sz="1400" b="1" dirty="0">
                <a:ea typeface="+mn-lt"/>
                <a:cs typeface="+mn-lt"/>
              </a:rPr>
              <a:t>("</a:t>
            </a:r>
            <a:r>
              <a:rPr lang="ko-KR" altLang="en-US" sz="1400" b="1" dirty="0">
                <a:ea typeface="+mn-lt"/>
                <a:cs typeface="+mn-lt"/>
              </a:rPr>
              <a:t>나의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ko-KR" altLang="en-US" sz="1400" b="1" dirty="0">
                <a:ea typeface="+mn-lt"/>
                <a:cs typeface="+mn-lt"/>
              </a:rPr>
              <a:t>점수는</a:t>
            </a:r>
            <a:r>
              <a:rPr lang="en-US" sz="1400" b="1" dirty="0">
                <a:ea typeface="+mn-lt"/>
                <a:cs typeface="+mn-lt"/>
              </a:rPr>
              <a:t> " +score +"</a:t>
            </a:r>
            <a:r>
              <a:rPr lang="ko-KR" altLang="en-US" sz="1400" b="1" dirty="0">
                <a:ea typeface="+mn-lt"/>
                <a:cs typeface="+mn-lt"/>
              </a:rPr>
              <a:t>점이고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ko-KR" altLang="en-US" sz="1400" b="1" dirty="0">
                <a:ea typeface="+mn-lt"/>
                <a:cs typeface="+mn-lt"/>
              </a:rPr>
              <a:t>학점은</a:t>
            </a:r>
            <a:r>
              <a:rPr lang="en-US" sz="1400" b="1" dirty="0">
                <a:ea typeface="+mn-lt"/>
                <a:cs typeface="+mn-lt"/>
              </a:rPr>
              <a:t> " + 'A</a:t>
            </a:r>
            <a:r>
              <a:rPr lang="ko-KR" altLang="en-US" sz="1400" b="1" dirty="0">
                <a:ea typeface="+mn-lt"/>
                <a:cs typeface="+mn-lt"/>
              </a:rPr>
              <a:t>학점</a:t>
            </a:r>
            <a:r>
              <a:rPr lang="en-US" sz="1400" b="1" dirty="0">
                <a:ea typeface="+mn-lt"/>
                <a:cs typeface="+mn-lt"/>
              </a:rPr>
              <a:t>' +" </a:t>
            </a:r>
            <a:r>
              <a:rPr lang="ko-KR" altLang="en-US" sz="1400" b="1" dirty="0">
                <a:ea typeface="+mn-lt"/>
                <a:cs typeface="+mn-lt"/>
              </a:rPr>
              <a:t>입니다</a:t>
            </a:r>
            <a:r>
              <a:rPr lang="en-US" sz="1400" b="1" dirty="0">
                <a:ea typeface="+mn-lt"/>
                <a:cs typeface="+mn-lt"/>
              </a:rPr>
              <a:t>.")</a:t>
            </a:r>
            <a:endParaRPr lang="en-US" b="1" dirty="0"/>
          </a:p>
          <a:p>
            <a:r>
              <a:rPr lang="en-US" sz="1400" b="1" dirty="0">
                <a:ea typeface="+mn-lt"/>
                <a:cs typeface="+mn-lt"/>
              </a:rPr>
              <a:t>} else if ( 70 &lt;= score &lt;= 90 ) {</a:t>
            </a:r>
            <a:endParaRPr lang="en-US" b="1" dirty="0"/>
          </a:p>
          <a:p>
            <a:r>
              <a:rPr lang="en-US" sz="1400" b="1" dirty="0">
                <a:ea typeface="+mn-lt"/>
                <a:cs typeface="+mn-lt"/>
              </a:rPr>
              <a:t>  </a:t>
            </a:r>
            <a:r>
              <a:rPr lang="en-US" sz="1400" b="1" err="1">
                <a:ea typeface="+mn-lt"/>
                <a:cs typeface="+mn-lt"/>
              </a:rPr>
              <a:t>document.write</a:t>
            </a:r>
            <a:r>
              <a:rPr lang="en-US" sz="1400" b="1" dirty="0">
                <a:ea typeface="+mn-lt"/>
                <a:cs typeface="+mn-lt"/>
              </a:rPr>
              <a:t>("</a:t>
            </a:r>
            <a:r>
              <a:rPr lang="ko-KR" altLang="en-US" sz="1400" b="1" dirty="0">
                <a:ea typeface="+mn-lt"/>
                <a:cs typeface="+mn-lt"/>
              </a:rPr>
              <a:t>나의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ko-KR" altLang="en-US" sz="1400" b="1" dirty="0">
                <a:ea typeface="+mn-lt"/>
                <a:cs typeface="+mn-lt"/>
              </a:rPr>
              <a:t>점수는</a:t>
            </a:r>
            <a:r>
              <a:rPr lang="en-US" sz="1400" b="1" dirty="0">
                <a:ea typeface="+mn-lt"/>
                <a:cs typeface="+mn-lt"/>
              </a:rPr>
              <a:t> " +score +"</a:t>
            </a:r>
            <a:r>
              <a:rPr lang="ko-KR" altLang="en-US" sz="1400" b="1" dirty="0">
                <a:ea typeface="+mn-lt"/>
                <a:cs typeface="+mn-lt"/>
              </a:rPr>
              <a:t>점이고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ko-KR" altLang="en-US" sz="1400" b="1" dirty="0">
                <a:ea typeface="+mn-lt"/>
                <a:cs typeface="+mn-lt"/>
              </a:rPr>
              <a:t>학점은</a:t>
            </a:r>
            <a:r>
              <a:rPr lang="en-US" sz="1400" b="1" dirty="0">
                <a:ea typeface="+mn-lt"/>
                <a:cs typeface="+mn-lt"/>
              </a:rPr>
              <a:t> " + 'B</a:t>
            </a:r>
            <a:r>
              <a:rPr lang="ko-KR" altLang="en-US" sz="1400" b="1" dirty="0">
                <a:ea typeface="+mn-lt"/>
                <a:cs typeface="+mn-lt"/>
              </a:rPr>
              <a:t>학점</a:t>
            </a:r>
            <a:r>
              <a:rPr lang="en-US" sz="1400" b="1" dirty="0">
                <a:ea typeface="+mn-lt"/>
                <a:cs typeface="+mn-lt"/>
              </a:rPr>
              <a:t>' +" </a:t>
            </a:r>
            <a:r>
              <a:rPr lang="ko-KR" altLang="en-US" sz="1400" b="1" dirty="0">
                <a:ea typeface="+mn-lt"/>
                <a:cs typeface="+mn-lt"/>
              </a:rPr>
              <a:t>입니다</a:t>
            </a:r>
            <a:r>
              <a:rPr lang="en-US" sz="1400" b="1" dirty="0">
                <a:ea typeface="+mn-lt"/>
                <a:cs typeface="+mn-lt"/>
              </a:rPr>
              <a:t>.")</a:t>
            </a:r>
            <a:endParaRPr lang="en-US" b="1"/>
          </a:p>
          <a:p>
            <a:r>
              <a:rPr lang="en-US" sz="1400" b="1" dirty="0">
                <a:ea typeface="+mn-lt"/>
                <a:cs typeface="+mn-lt"/>
              </a:rPr>
              <a:t>} else if ( 50 &lt;= score &lt;= 70 ) {</a:t>
            </a:r>
            <a:endParaRPr lang="en-US" b="1"/>
          </a:p>
          <a:p>
            <a:r>
              <a:rPr lang="en-US" sz="1400" b="1" dirty="0">
                <a:ea typeface="+mn-lt"/>
                <a:cs typeface="+mn-lt"/>
              </a:rPr>
              <a:t>  </a:t>
            </a:r>
            <a:r>
              <a:rPr lang="en-US" sz="1400" b="1" err="1">
                <a:ea typeface="+mn-lt"/>
                <a:cs typeface="+mn-lt"/>
              </a:rPr>
              <a:t>document.write</a:t>
            </a:r>
            <a:r>
              <a:rPr lang="en-US" sz="1400" b="1" dirty="0">
                <a:ea typeface="+mn-lt"/>
                <a:cs typeface="+mn-lt"/>
              </a:rPr>
              <a:t>("</a:t>
            </a:r>
            <a:r>
              <a:rPr lang="ko-KR" altLang="en-US" sz="1400" b="1" dirty="0">
                <a:ea typeface="+mn-lt"/>
                <a:cs typeface="+mn-lt"/>
              </a:rPr>
              <a:t>나의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ko-KR" altLang="en-US" sz="1400" b="1" dirty="0">
                <a:ea typeface="+mn-lt"/>
                <a:cs typeface="+mn-lt"/>
              </a:rPr>
              <a:t>점수는</a:t>
            </a:r>
            <a:r>
              <a:rPr lang="en-US" sz="1400" b="1" dirty="0">
                <a:ea typeface="+mn-lt"/>
                <a:cs typeface="+mn-lt"/>
              </a:rPr>
              <a:t> " +score +"</a:t>
            </a:r>
            <a:r>
              <a:rPr lang="ko-KR" altLang="en-US" sz="1400" b="1" dirty="0">
                <a:ea typeface="+mn-lt"/>
                <a:cs typeface="+mn-lt"/>
              </a:rPr>
              <a:t>점이고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ko-KR" altLang="en-US" sz="1400" b="1" dirty="0">
                <a:ea typeface="+mn-lt"/>
                <a:cs typeface="+mn-lt"/>
              </a:rPr>
              <a:t>학점은</a:t>
            </a:r>
            <a:r>
              <a:rPr lang="en-US" sz="1400" b="1" dirty="0">
                <a:ea typeface="+mn-lt"/>
                <a:cs typeface="+mn-lt"/>
              </a:rPr>
              <a:t> " + 'C</a:t>
            </a:r>
            <a:r>
              <a:rPr lang="ko-KR" altLang="en-US" sz="1400" b="1" dirty="0">
                <a:ea typeface="+mn-lt"/>
                <a:cs typeface="+mn-lt"/>
              </a:rPr>
              <a:t>학점</a:t>
            </a:r>
            <a:r>
              <a:rPr lang="en-US" sz="1400" b="1" dirty="0">
                <a:ea typeface="+mn-lt"/>
                <a:cs typeface="+mn-lt"/>
              </a:rPr>
              <a:t>' +" </a:t>
            </a:r>
            <a:r>
              <a:rPr lang="ko-KR" altLang="en-US" sz="1400" b="1" dirty="0">
                <a:ea typeface="+mn-lt"/>
                <a:cs typeface="+mn-lt"/>
              </a:rPr>
              <a:t>입니다</a:t>
            </a:r>
            <a:r>
              <a:rPr lang="en-US" sz="1400" b="1" dirty="0">
                <a:ea typeface="+mn-lt"/>
                <a:cs typeface="+mn-lt"/>
              </a:rPr>
              <a:t>.")</a:t>
            </a:r>
            <a:endParaRPr lang="en-US" b="1"/>
          </a:p>
          <a:p>
            <a:r>
              <a:rPr lang="en-US" sz="1400" b="1" dirty="0">
                <a:ea typeface="+mn-lt"/>
                <a:cs typeface="+mn-lt"/>
              </a:rPr>
              <a:t>} else if ( 30 &lt;= score &lt;= 50 ) {</a:t>
            </a:r>
            <a:endParaRPr lang="en-US" b="1"/>
          </a:p>
          <a:p>
            <a:r>
              <a:rPr lang="en-US" sz="1400" b="1" dirty="0">
                <a:ea typeface="+mn-lt"/>
                <a:cs typeface="+mn-lt"/>
              </a:rPr>
              <a:t>  </a:t>
            </a:r>
            <a:r>
              <a:rPr lang="en-US" sz="1400" b="1" err="1">
                <a:ea typeface="+mn-lt"/>
                <a:cs typeface="+mn-lt"/>
              </a:rPr>
              <a:t>document.write</a:t>
            </a:r>
            <a:r>
              <a:rPr lang="en-US" sz="1400" b="1" dirty="0">
                <a:ea typeface="+mn-lt"/>
                <a:cs typeface="+mn-lt"/>
              </a:rPr>
              <a:t>("</a:t>
            </a:r>
            <a:r>
              <a:rPr lang="ko-KR" altLang="en-US" sz="1400" b="1" dirty="0">
                <a:ea typeface="+mn-lt"/>
                <a:cs typeface="+mn-lt"/>
              </a:rPr>
              <a:t>나의</a:t>
            </a:r>
            <a:r>
              <a:rPr lang="en-US" altLang="ko-KR" sz="1400" b="1" dirty="0">
                <a:ea typeface="+mn-lt"/>
                <a:cs typeface="+mn-lt"/>
              </a:rPr>
              <a:t> </a:t>
            </a:r>
            <a:r>
              <a:rPr lang="ko-KR" altLang="en-US" sz="1400" b="1" dirty="0">
                <a:ea typeface="+mn-lt"/>
                <a:cs typeface="+mn-lt"/>
              </a:rPr>
              <a:t>점수는</a:t>
            </a:r>
            <a:r>
              <a:rPr lang="en-US" altLang="ko-KR" sz="1400" b="1" dirty="0">
                <a:ea typeface="+mn-lt"/>
                <a:cs typeface="+mn-lt"/>
              </a:rPr>
              <a:t> " +score +"</a:t>
            </a:r>
            <a:r>
              <a:rPr lang="ko-KR" altLang="en-US" sz="1400" b="1" dirty="0">
                <a:ea typeface="+mn-lt"/>
                <a:cs typeface="+mn-lt"/>
              </a:rPr>
              <a:t>점이고</a:t>
            </a:r>
            <a:r>
              <a:rPr lang="en-US" altLang="ko-KR" sz="1400" b="1" dirty="0">
                <a:ea typeface="+mn-lt"/>
                <a:cs typeface="+mn-lt"/>
              </a:rPr>
              <a:t> </a:t>
            </a:r>
            <a:r>
              <a:rPr lang="ko-KR" altLang="en-US" sz="1400" b="1" dirty="0">
                <a:ea typeface="+mn-lt"/>
                <a:cs typeface="+mn-lt"/>
              </a:rPr>
              <a:t>학점은</a:t>
            </a:r>
            <a:r>
              <a:rPr lang="en-US" altLang="ko-KR" sz="1400" b="1" dirty="0">
                <a:ea typeface="+mn-lt"/>
                <a:cs typeface="+mn-lt"/>
              </a:rPr>
              <a:t> " + 'D</a:t>
            </a:r>
            <a:r>
              <a:rPr lang="ko-KR" altLang="en-US" sz="1400" b="1" dirty="0">
                <a:ea typeface="+mn-lt"/>
                <a:cs typeface="+mn-lt"/>
              </a:rPr>
              <a:t>학점</a:t>
            </a:r>
            <a:r>
              <a:rPr lang="en-US" altLang="ko-KR" sz="1400" b="1" dirty="0">
                <a:ea typeface="+mn-lt"/>
                <a:cs typeface="+mn-lt"/>
              </a:rPr>
              <a:t>' +" </a:t>
            </a:r>
            <a:r>
              <a:rPr lang="ko-KR" altLang="en-US" sz="1400" b="1" dirty="0">
                <a:ea typeface="+mn-lt"/>
                <a:cs typeface="+mn-lt"/>
              </a:rPr>
              <a:t>입니다</a:t>
            </a:r>
            <a:r>
              <a:rPr lang="en-US" altLang="ko-KR" sz="1400" b="1" dirty="0">
                <a:ea typeface="+mn-lt"/>
                <a:cs typeface="+mn-lt"/>
              </a:rPr>
              <a:t>.")</a:t>
            </a:r>
            <a:endParaRPr lang="ko-KR" b="1" dirty="0"/>
          </a:p>
          <a:p>
            <a:r>
              <a:rPr lang="en-US" altLang="ko-KR" sz="1400" b="1" dirty="0">
                <a:ea typeface="+mn-lt"/>
                <a:cs typeface="+mn-lt"/>
              </a:rPr>
              <a:t>} else {</a:t>
            </a:r>
            <a:endParaRPr lang="ko-KR" b="1"/>
          </a:p>
          <a:p>
            <a:r>
              <a:rPr lang="en-US" altLang="ko-KR" sz="1400" b="1" dirty="0">
                <a:ea typeface="+mn-lt"/>
                <a:cs typeface="+mn-lt"/>
              </a:rPr>
              <a:t>  </a:t>
            </a:r>
            <a:r>
              <a:rPr lang="en-US" altLang="ko-KR" sz="1400" b="1" err="1">
                <a:ea typeface="+mn-lt"/>
                <a:cs typeface="+mn-lt"/>
              </a:rPr>
              <a:t>document.write</a:t>
            </a:r>
            <a:r>
              <a:rPr lang="en-US" sz="1400" b="1" dirty="0">
                <a:ea typeface="+mn-lt"/>
                <a:cs typeface="+mn-lt"/>
              </a:rPr>
              <a:t>("</a:t>
            </a:r>
            <a:r>
              <a:rPr lang="ko-KR" altLang="en-US" sz="1400" b="1" dirty="0">
                <a:ea typeface="+mn-lt"/>
                <a:cs typeface="+mn-lt"/>
              </a:rPr>
              <a:t>나의</a:t>
            </a:r>
            <a:r>
              <a:rPr lang="en-US" altLang="ko-KR" sz="1400" b="1" dirty="0">
                <a:ea typeface="+mn-lt"/>
                <a:cs typeface="+mn-lt"/>
              </a:rPr>
              <a:t> </a:t>
            </a:r>
            <a:r>
              <a:rPr lang="ko-KR" altLang="en-US" sz="1400" b="1" dirty="0">
                <a:ea typeface="+mn-lt"/>
                <a:cs typeface="+mn-lt"/>
              </a:rPr>
              <a:t>점수는</a:t>
            </a:r>
            <a:r>
              <a:rPr lang="en-US" altLang="ko-KR" sz="1400" b="1" dirty="0">
                <a:ea typeface="+mn-lt"/>
                <a:cs typeface="+mn-lt"/>
              </a:rPr>
              <a:t> " +score +"</a:t>
            </a:r>
            <a:r>
              <a:rPr lang="ko-KR" altLang="en-US" sz="1400" b="1" dirty="0">
                <a:ea typeface="+mn-lt"/>
                <a:cs typeface="+mn-lt"/>
              </a:rPr>
              <a:t>점이고</a:t>
            </a:r>
            <a:r>
              <a:rPr lang="en-US" altLang="ko-KR" sz="1400" b="1" dirty="0">
                <a:ea typeface="+mn-lt"/>
                <a:cs typeface="+mn-lt"/>
              </a:rPr>
              <a:t> </a:t>
            </a:r>
            <a:r>
              <a:rPr lang="ko-KR" altLang="en-US" sz="1400" b="1" dirty="0">
                <a:ea typeface="+mn-lt"/>
                <a:cs typeface="+mn-lt"/>
              </a:rPr>
              <a:t>학점은</a:t>
            </a:r>
            <a:r>
              <a:rPr lang="en-US" altLang="ko-KR" sz="1400" b="1" dirty="0">
                <a:ea typeface="+mn-lt"/>
                <a:cs typeface="+mn-lt"/>
              </a:rPr>
              <a:t> " + 'F</a:t>
            </a:r>
            <a:r>
              <a:rPr lang="ko-KR" altLang="en-US" sz="1400" b="1" dirty="0">
                <a:ea typeface="+mn-lt"/>
                <a:cs typeface="+mn-lt"/>
              </a:rPr>
              <a:t>학점</a:t>
            </a:r>
            <a:r>
              <a:rPr lang="en-US" altLang="ko-KR" sz="1400" b="1" dirty="0">
                <a:ea typeface="+mn-lt"/>
                <a:cs typeface="+mn-lt"/>
              </a:rPr>
              <a:t>' +" </a:t>
            </a:r>
            <a:r>
              <a:rPr lang="ko-KR" altLang="en-US" sz="1400" b="1" dirty="0">
                <a:ea typeface="+mn-lt"/>
                <a:cs typeface="+mn-lt"/>
              </a:rPr>
              <a:t>입니다</a:t>
            </a:r>
            <a:r>
              <a:rPr lang="en-US" sz="1400" b="1" dirty="0">
                <a:ea typeface="+mn-lt"/>
                <a:cs typeface="+mn-lt"/>
              </a:rPr>
              <a:t>.")</a:t>
            </a:r>
            <a:endParaRPr lang="en-US" b="1" dirty="0"/>
          </a:p>
          <a:p>
            <a:r>
              <a:rPr lang="en-US" sz="1400" b="1" dirty="0">
                <a:ea typeface="+mn-lt"/>
                <a:cs typeface="+mn-lt"/>
              </a:rPr>
              <a:t>}</a:t>
            </a:r>
            <a:endParaRPr lang="ko-KR" b="1" dirty="0"/>
          </a:p>
          <a:p>
            <a:r>
              <a:rPr lang="en-US" sz="1400" b="1" dirty="0">
                <a:ea typeface="+mn-lt"/>
                <a:cs typeface="+mn-lt"/>
              </a:rPr>
              <a:t>&lt;/script&gt;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B25C9A-B9CB-8D6F-34E5-988095E6DF64}"/>
              </a:ext>
            </a:extLst>
          </p:cNvPr>
          <p:cNvSpPr txBox="1"/>
          <p:nvPr/>
        </p:nvSpPr>
        <p:spPr>
          <a:xfrm>
            <a:off x="6069806" y="2283619"/>
            <a:ext cx="13501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b="1" dirty="0"/>
              <a:t>출력</a:t>
            </a:r>
            <a:r>
              <a:rPr lang="en-US" altLang="ko-KR" b="1" dirty="0"/>
              <a:t> </a:t>
            </a:r>
            <a:r>
              <a:rPr lang="ko-KR" b="1" dirty="0"/>
              <a:t>화면</a:t>
            </a:r>
            <a:endParaRPr lang="ko-KR" altLang="en-US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FBAC6C-2BCA-9792-D484-570725DA512C}"/>
              </a:ext>
            </a:extLst>
          </p:cNvPr>
          <p:cNvSpPr txBox="1"/>
          <p:nvPr/>
        </p:nvSpPr>
        <p:spPr>
          <a:xfrm>
            <a:off x="6069806" y="2878931"/>
            <a:ext cx="51839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dirty="0" err="1"/>
              <a:t>나의</a:t>
            </a:r>
            <a:r>
              <a:rPr lang="en-US" altLang="ko-KR" b="1" dirty="0"/>
              <a:t> </a:t>
            </a:r>
            <a:r>
              <a:rPr lang="en-US" altLang="ko-KR" b="1" dirty="0" err="1"/>
              <a:t>점수는</a:t>
            </a:r>
            <a:r>
              <a:rPr lang="en-US" altLang="ko-KR" b="1" dirty="0"/>
              <a:t> 80점이고 </a:t>
            </a:r>
            <a:r>
              <a:rPr lang="en-US" altLang="ko-KR" b="1" dirty="0" err="1"/>
              <a:t>학점은</a:t>
            </a:r>
            <a:r>
              <a:rPr lang="en-US" altLang="ko-KR" b="1" dirty="0"/>
              <a:t> </a:t>
            </a:r>
            <a:r>
              <a:rPr lang="en-US" altLang="ko-KR" b="1" dirty="0" err="1"/>
              <a:t>B학점이다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600582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9275" y="332613"/>
            <a:ext cx="11593449" cy="6264783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ko-KR" altLang="en-US" dirty="0">
              <a:latin typeface="Malgun Gothic"/>
              <a:ea typeface="Malgun Gothic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1307" y="544401"/>
            <a:ext cx="103886" cy="609536"/>
          </a:xfrm>
          <a:prstGeom prst="rect">
            <a:avLst/>
          </a:prstGeom>
          <a:solidFill>
            <a:schemeClr val="dk1"/>
          </a:solidFill>
          <a:ln>
            <a:solidFill>
              <a:schemeClr val="accent1">
                <a:shade val="20000"/>
              </a:schemeClr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ko-KR" altLang="en-US" dirty="0">
              <a:latin typeface="Malgun Gothic"/>
              <a:ea typeface="Malgun Gothic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7334" y="544401"/>
            <a:ext cx="3459673" cy="4770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altLang="ko-KR" sz="2500" b="1" dirty="0" err="1">
                <a:ea typeface="+mn-lt"/>
                <a:cs typeface="+mn-lt"/>
              </a:rPr>
              <a:t>Addr</a:t>
            </a:r>
            <a:r>
              <a:rPr lang="en-US" altLang="ko-KR" sz="2500" b="1" dirty="0">
                <a:ea typeface="+mn-lt"/>
                <a:cs typeface="+mn-lt"/>
              </a:rPr>
              <a:t>() </a:t>
            </a:r>
            <a:r>
              <a:rPr lang="en-US" altLang="ko-KR" sz="2500" b="1" dirty="0" err="1">
                <a:ea typeface="+mn-lt"/>
                <a:cs typeface="+mn-lt"/>
              </a:rPr>
              <a:t>함수</a:t>
            </a:r>
            <a:endParaRPr lang="ko-KR" altLang="en-US" dirty="0" err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50F83D-CD4E-1B4E-1E09-66349F019513}"/>
              </a:ext>
            </a:extLst>
          </p:cNvPr>
          <p:cNvSpPr txBox="1"/>
          <p:nvPr/>
        </p:nvSpPr>
        <p:spPr>
          <a:xfrm>
            <a:off x="677876" y="1373111"/>
            <a:ext cx="5331337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 err="1">
                <a:ea typeface="+mn-lt"/>
                <a:cs typeface="+mn-lt"/>
              </a:rPr>
              <a:t>js</a:t>
            </a:r>
            <a:r>
              <a:rPr lang="en-US" altLang="ko-KR" sz="1400" b="1" dirty="0">
                <a:ea typeface="+mn-lt"/>
                <a:cs typeface="+mn-lt"/>
              </a:rPr>
              <a:t> </a:t>
            </a:r>
            <a:r>
              <a:rPr lang="ko-KR" altLang="en-US" sz="1400" b="1" dirty="0">
                <a:ea typeface="+mn-lt"/>
                <a:cs typeface="+mn-lt"/>
              </a:rPr>
              <a:t>함수도</a:t>
            </a:r>
            <a:r>
              <a:rPr lang="en-US" altLang="ko-KR" sz="1400" b="1" dirty="0">
                <a:ea typeface="+mn-lt"/>
                <a:cs typeface="+mn-lt"/>
              </a:rPr>
              <a:t> </a:t>
            </a:r>
            <a:r>
              <a:rPr lang="ko-KR" altLang="en-US" sz="1400" b="1" dirty="0">
                <a:ea typeface="+mn-lt"/>
                <a:cs typeface="+mn-lt"/>
              </a:rPr>
              <a:t>다른</a:t>
            </a:r>
            <a:r>
              <a:rPr lang="en-US" altLang="ko-KR" sz="1400" b="1" dirty="0">
                <a:ea typeface="+mn-lt"/>
                <a:cs typeface="+mn-lt"/>
              </a:rPr>
              <a:t> </a:t>
            </a:r>
            <a:r>
              <a:rPr lang="ko-KR" altLang="en-US" sz="1400" b="1" dirty="0">
                <a:ea typeface="+mn-lt"/>
                <a:cs typeface="+mn-lt"/>
              </a:rPr>
              <a:t>언어와</a:t>
            </a:r>
            <a:r>
              <a:rPr lang="en-US" altLang="ko-KR" sz="1400" b="1" dirty="0">
                <a:ea typeface="+mn-lt"/>
                <a:cs typeface="+mn-lt"/>
              </a:rPr>
              <a:t> </a:t>
            </a:r>
            <a:r>
              <a:rPr lang="en-US" sz="1400" b="1" dirty="0" err="1">
                <a:ea typeface="+mn-lt"/>
                <a:cs typeface="+mn-lt"/>
              </a:rPr>
              <a:t>동일한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dirty="0" err="1">
                <a:ea typeface="+mn-lt"/>
                <a:cs typeface="+mn-lt"/>
              </a:rPr>
              <a:t>구조로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dirty="0" err="1">
                <a:ea typeface="+mn-lt"/>
                <a:cs typeface="+mn-lt"/>
              </a:rPr>
              <a:t>되어있다</a:t>
            </a:r>
            <a:r>
              <a:rPr lang="en-US" sz="1400" b="1" dirty="0">
                <a:ea typeface="+mn-lt"/>
                <a:cs typeface="+mn-lt"/>
              </a:rPr>
              <a:t>.</a:t>
            </a:r>
            <a:endParaRPr lang="ko-KR" altLang="en-US" b="1">
              <a:ea typeface="+mn-lt"/>
              <a:cs typeface="+mn-lt"/>
            </a:endParaRPr>
          </a:p>
          <a:p>
            <a:r>
              <a:rPr lang="ko-KR" altLang="en-US" sz="1400" b="1" dirty="0" err="1">
                <a:ea typeface="+mn-lt"/>
                <a:cs typeface="+mn-lt"/>
              </a:rPr>
              <a:t>호출부</a:t>
            </a:r>
            <a:r>
              <a:rPr lang="en-US" sz="1400" b="1" dirty="0">
                <a:ea typeface="+mn-lt"/>
                <a:cs typeface="+mn-lt"/>
              </a:rPr>
              <a:t>(</a:t>
            </a:r>
            <a:r>
              <a:rPr lang="ko-KR" altLang="en-US" sz="1400" b="1" dirty="0">
                <a:ea typeface="+mn-lt"/>
                <a:cs typeface="+mn-lt"/>
              </a:rPr>
              <a:t>주로</a:t>
            </a:r>
            <a:r>
              <a:rPr lang="en-US" sz="1400" b="1" dirty="0">
                <a:ea typeface="+mn-lt"/>
                <a:cs typeface="+mn-lt"/>
              </a:rPr>
              <a:t> main)</a:t>
            </a:r>
            <a:r>
              <a:rPr lang="ko-KR" altLang="en-US" sz="1400" b="1" dirty="0">
                <a:ea typeface="+mn-lt"/>
                <a:cs typeface="+mn-lt"/>
              </a:rPr>
              <a:t>에서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ko-KR" altLang="en-US" sz="1400" b="1" dirty="0">
                <a:ea typeface="+mn-lt"/>
                <a:cs typeface="+mn-lt"/>
              </a:rPr>
              <a:t>인수</a:t>
            </a:r>
            <a:r>
              <a:rPr lang="en-US" sz="1400" b="1" dirty="0">
                <a:ea typeface="+mn-lt"/>
                <a:cs typeface="+mn-lt"/>
              </a:rPr>
              <a:t>(argument)</a:t>
            </a:r>
            <a:r>
              <a:rPr lang="ko-KR" altLang="en-US" sz="1400" b="1" dirty="0" err="1">
                <a:ea typeface="+mn-lt"/>
                <a:cs typeface="+mn-lt"/>
              </a:rPr>
              <a:t>를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ko-KR" altLang="en-US" sz="1400" b="1" dirty="0">
                <a:ea typeface="+mn-lt"/>
                <a:cs typeface="+mn-lt"/>
              </a:rPr>
              <a:t>전송하면</a:t>
            </a:r>
            <a:endParaRPr lang="en-US" b="1"/>
          </a:p>
          <a:p>
            <a:r>
              <a:rPr lang="ko-KR" altLang="en-US" sz="1400" b="1" dirty="0">
                <a:ea typeface="+mn-lt"/>
                <a:cs typeface="+mn-lt"/>
              </a:rPr>
              <a:t>함수의</a:t>
            </a:r>
            <a:r>
              <a:rPr lang="en-US" altLang="ko-KR" sz="1400" b="1" dirty="0">
                <a:ea typeface="+mn-lt"/>
                <a:cs typeface="+mn-lt"/>
              </a:rPr>
              <a:t> </a:t>
            </a:r>
            <a:r>
              <a:rPr lang="ko-KR" altLang="en-US" sz="1400" b="1" dirty="0">
                <a:ea typeface="+mn-lt"/>
                <a:cs typeface="+mn-lt"/>
              </a:rPr>
              <a:t>매개변수</a:t>
            </a:r>
            <a:r>
              <a:rPr lang="en-US" sz="1400" b="1" dirty="0">
                <a:ea typeface="+mn-lt"/>
                <a:cs typeface="+mn-lt"/>
              </a:rPr>
              <a:t>(parameter)</a:t>
            </a:r>
            <a:r>
              <a:rPr lang="ko-KR" altLang="en-US" sz="1400" b="1" dirty="0">
                <a:ea typeface="+mn-lt"/>
                <a:cs typeface="+mn-lt"/>
              </a:rPr>
              <a:t>로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ko-KR" altLang="en-US" sz="1400" b="1" dirty="0">
                <a:ea typeface="+mn-lt"/>
                <a:cs typeface="+mn-lt"/>
              </a:rPr>
              <a:t>값을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ko-KR" altLang="en-US" sz="1400" b="1" dirty="0">
                <a:ea typeface="+mn-lt"/>
                <a:cs typeface="+mn-lt"/>
              </a:rPr>
              <a:t>받아들여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ko-KR" altLang="en-US" sz="1400" b="1" dirty="0">
                <a:ea typeface="+mn-lt"/>
                <a:cs typeface="+mn-lt"/>
              </a:rPr>
              <a:t>동작한다</a:t>
            </a:r>
            <a:r>
              <a:rPr lang="en-US" sz="1400" b="1" dirty="0">
                <a:ea typeface="+mn-lt"/>
                <a:cs typeface="+mn-lt"/>
              </a:rPr>
              <a:t>.</a:t>
            </a:r>
            <a:endParaRPr lang="ko-KR" b="1">
              <a:ea typeface="+mn-lt"/>
              <a:cs typeface="+mn-lt"/>
            </a:endParaRPr>
          </a:p>
          <a:p>
            <a:r>
              <a:rPr lang="en-US" sz="1400" b="1" dirty="0" err="1">
                <a:ea typeface="+mn-lt"/>
                <a:cs typeface="+mn-lt"/>
              </a:rPr>
              <a:t>js에는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dirty="0" err="1">
                <a:ea typeface="+mn-lt"/>
                <a:cs typeface="+mn-lt"/>
              </a:rPr>
              <a:t>변수형을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dirty="0" err="1">
                <a:ea typeface="+mn-lt"/>
                <a:cs typeface="+mn-lt"/>
              </a:rPr>
              <a:t>지정하지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ko-KR" altLang="en-US" sz="1400" b="1" dirty="0">
                <a:ea typeface="+mn-lt"/>
                <a:cs typeface="+mn-lt"/>
              </a:rPr>
              <a:t>않으므로</a:t>
            </a:r>
            <a:r>
              <a:rPr lang="en-US" altLang="ko-KR" sz="1400" b="1" dirty="0">
                <a:ea typeface="+mn-lt"/>
                <a:cs typeface="+mn-lt"/>
              </a:rPr>
              <a:t> </a:t>
            </a:r>
            <a:r>
              <a:rPr lang="ko-KR" altLang="en-US" sz="1400" b="1" dirty="0">
                <a:ea typeface="+mn-lt"/>
                <a:cs typeface="+mn-lt"/>
              </a:rPr>
              <a:t>매개변수에</a:t>
            </a:r>
          </a:p>
          <a:p>
            <a:r>
              <a:rPr lang="en-US" sz="1400" b="1" dirty="0" err="1">
                <a:ea typeface="+mn-lt"/>
                <a:cs typeface="+mn-lt"/>
              </a:rPr>
              <a:t>변수형을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dirty="0" err="1">
                <a:ea typeface="+mn-lt"/>
                <a:cs typeface="+mn-lt"/>
              </a:rPr>
              <a:t>지정하지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dirty="0" err="1">
                <a:ea typeface="+mn-lt"/>
                <a:cs typeface="+mn-lt"/>
              </a:rPr>
              <a:t>않는다</a:t>
            </a:r>
            <a:r>
              <a:rPr lang="en-US" sz="1400" b="1" dirty="0">
                <a:ea typeface="+mn-lt"/>
                <a:cs typeface="+mn-lt"/>
              </a:rPr>
              <a:t>.</a:t>
            </a:r>
            <a:endParaRPr lang="ko-KR" b="1">
              <a:ea typeface="+mn-lt"/>
              <a:cs typeface="+mn-lt"/>
            </a:endParaRPr>
          </a:p>
          <a:p>
            <a:endParaRPr 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B25C9A-B9CB-8D6F-34E5-988095E6DF64}"/>
              </a:ext>
            </a:extLst>
          </p:cNvPr>
          <p:cNvSpPr txBox="1"/>
          <p:nvPr/>
        </p:nvSpPr>
        <p:spPr>
          <a:xfrm>
            <a:off x="6837759" y="1712119"/>
            <a:ext cx="13501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b="1" dirty="0"/>
              <a:t>출력</a:t>
            </a:r>
            <a:r>
              <a:rPr lang="en-US" altLang="ko-KR" b="1" dirty="0"/>
              <a:t> </a:t>
            </a:r>
            <a:r>
              <a:rPr lang="ko-KR" b="1" dirty="0"/>
              <a:t>화면</a:t>
            </a:r>
            <a:endParaRPr lang="ko-KR" altLang="en-US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283F93-0702-3B2F-7656-3234BA4FF7D3}"/>
              </a:ext>
            </a:extLst>
          </p:cNvPr>
          <p:cNvSpPr txBox="1"/>
          <p:nvPr/>
        </p:nvSpPr>
        <p:spPr>
          <a:xfrm>
            <a:off x="765572" y="3051572"/>
            <a:ext cx="5826918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dirty="0"/>
              <a:t>function adder(</a:t>
            </a:r>
            <a:r>
              <a:rPr lang="en-US" altLang="ko-KR" b="1" dirty="0" err="1"/>
              <a:t>a,b</a:t>
            </a:r>
            <a:r>
              <a:rPr lang="en-US" altLang="ko-KR" b="1" dirty="0"/>
              <a:t>) { var sum; sum = a + b; return sum; }</a:t>
            </a:r>
          </a:p>
          <a:p>
            <a:endParaRPr lang="en-US" altLang="ko-KR" b="1" dirty="0"/>
          </a:p>
          <a:p>
            <a:r>
              <a:rPr lang="en-US" b="1" dirty="0">
                <a:ea typeface="+mn-lt"/>
                <a:cs typeface="+mn-lt"/>
              </a:rPr>
              <a:t>var n = adder(24567,98374);</a:t>
            </a:r>
            <a:endParaRPr lang="en-US" b="1" dirty="0">
              <a:ea typeface="+mn-lt"/>
              <a:cs typeface="Times New Roman"/>
            </a:endParaRPr>
          </a:p>
          <a:p>
            <a:r>
              <a:rPr lang="en-US" b="1" dirty="0" err="1">
                <a:ea typeface="+mn-lt"/>
                <a:cs typeface="+mn-lt"/>
              </a:rPr>
              <a:t>document.write</a:t>
            </a:r>
            <a:r>
              <a:rPr lang="en-US" b="1" dirty="0">
                <a:ea typeface="+mn-lt"/>
                <a:cs typeface="+mn-lt"/>
              </a:rPr>
              <a:t>(" 24567 + 98374는" + n + "&lt;</a:t>
            </a:r>
            <a:r>
              <a:rPr lang="en-US" b="1" dirty="0" err="1">
                <a:ea typeface="+mn-lt"/>
                <a:cs typeface="+mn-lt"/>
              </a:rPr>
              <a:t>br</a:t>
            </a:r>
            <a:r>
              <a:rPr lang="en-US" b="1" dirty="0">
                <a:ea typeface="+mn-lt"/>
                <a:cs typeface="+mn-lt"/>
              </a:rPr>
              <a:t>&gt;");</a:t>
            </a:r>
            <a:endParaRPr lang="en-US" b="1"/>
          </a:p>
        </p:txBody>
      </p:sp>
      <p:pic>
        <p:nvPicPr>
          <p:cNvPr id="8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A0402D61-7BA4-6486-FDF4-8AE69E928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759" y="2273522"/>
            <a:ext cx="3534965" cy="239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67950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9275" y="332613"/>
            <a:ext cx="11593449" cy="5976747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err="1"/>
              <a:t>ㅅ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119880" y="332613"/>
            <a:ext cx="3952240" cy="792099"/>
          </a:xfrm>
          <a:prstGeom prst="rect">
            <a:avLst/>
          </a:prstGeom>
          <a:solidFill>
            <a:schemeClr val="dk1"/>
          </a:solidFill>
          <a:ln>
            <a:solidFill>
              <a:schemeClr val="accent1">
                <a:shade val="20000"/>
              </a:schemeClr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15865" y="494347"/>
            <a:ext cx="2232279" cy="541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000">
                <a:solidFill>
                  <a:schemeClr val="lt1"/>
                </a:solidFill>
                <a:latin typeface="맑은 고딕"/>
                <a:ea typeface="맑은 고딕"/>
              </a:rPr>
              <a:t>정리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0872" y="2517838"/>
            <a:ext cx="10612721" cy="124649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altLang="ko-KR" sz="2500">
                <a:latin typeface="맑은 고딕"/>
                <a:ea typeface="맑은 고딕"/>
              </a:rPr>
              <a:t>1. </a:t>
            </a:r>
            <a:r>
              <a:rPr lang="en-US" altLang="ko-KR" sz="2500" err="1">
                <a:latin typeface="맑은 고딕"/>
                <a:ea typeface="맑은 고딕"/>
              </a:rPr>
              <a:t>Javascript</a:t>
            </a:r>
            <a:r>
              <a:rPr lang="en-US" altLang="ko-KR" sz="2500">
                <a:latin typeface="맑은 고딕"/>
                <a:ea typeface="맑은 고딕"/>
              </a:rPr>
              <a:t> </a:t>
            </a:r>
            <a:r>
              <a:rPr lang="en-US" altLang="ko-KR" sz="2500" err="1">
                <a:latin typeface="맑은 고딕"/>
                <a:ea typeface="맑은 고딕"/>
              </a:rPr>
              <a:t>작성법</a:t>
            </a:r>
            <a:r>
              <a:rPr lang="en-US" altLang="ko-KR" sz="2500">
                <a:latin typeface="맑은 고딕"/>
                <a:ea typeface="맑은 고딕"/>
              </a:rPr>
              <a:t> 및 </a:t>
            </a:r>
            <a:r>
              <a:rPr lang="en-US" altLang="ko-KR" sz="2500" err="1">
                <a:latin typeface="맑은 고딕"/>
                <a:ea typeface="맑은 고딕"/>
              </a:rPr>
              <a:t>특징에</a:t>
            </a:r>
            <a:r>
              <a:rPr lang="en-US" altLang="ko-KR" sz="2500">
                <a:latin typeface="맑은 고딕"/>
                <a:ea typeface="맑은 고딕"/>
              </a:rPr>
              <a:t> </a:t>
            </a:r>
            <a:r>
              <a:rPr lang="en-US" altLang="ko-KR" sz="2500" err="1">
                <a:latin typeface="맑은 고딕"/>
                <a:ea typeface="맑은 고딕"/>
              </a:rPr>
              <a:t>대해서</a:t>
            </a:r>
            <a:r>
              <a:rPr lang="en-US" altLang="ko-KR" sz="2500">
                <a:latin typeface="맑은 고딕"/>
                <a:ea typeface="맑은 고딕"/>
              </a:rPr>
              <a:t> </a:t>
            </a:r>
            <a:r>
              <a:rPr lang="en-US" altLang="ko-KR" sz="2500" err="1">
                <a:latin typeface="맑은 고딕"/>
                <a:ea typeface="맑은 고딕"/>
              </a:rPr>
              <a:t>공부하였습니다</a:t>
            </a:r>
            <a:r>
              <a:rPr lang="en-US" altLang="ko-KR" sz="2500">
                <a:latin typeface="맑은 고딕"/>
                <a:ea typeface="맑은 고딕"/>
              </a:rPr>
              <a:t>.</a:t>
            </a:r>
          </a:p>
          <a:p>
            <a:pPr>
              <a:defRPr/>
            </a:pPr>
            <a:r>
              <a:rPr lang="en-US" altLang="ko-KR" sz="2500">
                <a:latin typeface="맑은 고딕"/>
                <a:ea typeface="맑은 고딕"/>
              </a:rPr>
              <a:t>2. </a:t>
            </a:r>
            <a:r>
              <a:rPr lang="en-US" altLang="ko-KR" sz="2500" err="1">
                <a:latin typeface="맑은 고딕"/>
                <a:ea typeface="맑은 고딕"/>
              </a:rPr>
              <a:t>변수와</a:t>
            </a:r>
            <a:r>
              <a:rPr lang="en-US" altLang="ko-KR" sz="2500">
                <a:latin typeface="맑은 고딕"/>
                <a:ea typeface="맑은 고딕"/>
              </a:rPr>
              <a:t> </a:t>
            </a:r>
            <a:r>
              <a:rPr lang="en-US" altLang="ko-KR" sz="2500" err="1">
                <a:latin typeface="맑은 고딕"/>
                <a:ea typeface="맑은 고딕"/>
              </a:rPr>
              <a:t>변수의</a:t>
            </a:r>
            <a:r>
              <a:rPr lang="en-US" altLang="ko-KR" sz="2500">
                <a:latin typeface="맑은 고딕"/>
                <a:ea typeface="맑은 고딕"/>
              </a:rPr>
              <a:t> </a:t>
            </a:r>
            <a:r>
              <a:rPr lang="en-US" altLang="ko-KR" sz="2500" err="1">
                <a:latin typeface="맑은 고딕"/>
                <a:ea typeface="맑은 고딕"/>
              </a:rPr>
              <a:t>특징</a:t>
            </a:r>
            <a:r>
              <a:rPr lang="en-US" altLang="ko-KR" sz="2500">
                <a:latin typeface="맑은 고딕"/>
                <a:ea typeface="맑은 고딕"/>
              </a:rPr>
              <a:t> 중 </a:t>
            </a:r>
            <a:r>
              <a:rPr lang="en-US" altLang="ko-KR" sz="2500" err="1">
                <a:latin typeface="맑은 고딕"/>
                <a:ea typeface="맑은 고딕"/>
              </a:rPr>
              <a:t>hoisting에</a:t>
            </a:r>
            <a:r>
              <a:rPr lang="en-US" altLang="ko-KR" sz="2500">
                <a:latin typeface="맑은 고딕"/>
                <a:ea typeface="맑은 고딕"/>
              </a:rPr>
              <a:t> </a:t>
            </a:r>
            <a:r>
              <a:rPr lang="en-US" altLang="ko-KR" sz="2500" err="1">
                <a:latin typeface="맑은 고딕"/>
                <a:ea typeface="맑은 고딕"/>
              </a:rPr>
              <a:t>대해서</a:t>
            </a:r>
            <a:r>
              <a:rPr lang="en-US" altLang="ko-KR" sz="2500">
                <a:latin typeface="맑은 고딕"/>
                <a:ea typeface="맑은 고딕"/>
              </a:rPr>
              <a:t> </a:t>
            </a:r>
            <a:r>
              <a:rPr lang="en-US" altLang="ko-KR" sz="2500" err="1">
                <a:latin typeface="맑은 고딕"/>
                <a:ea typeface="맑은 고딕"/>
              </a:rPr>
              <a:t>공부하였습니다</a:t>
            </a:r>
            <a:r>
              <a:rPr lang="en-US" altLang="ko-KR" sz="2500">
                <a:latin typeface="맑은 고딕"/>
                <a:ea typeface="맑은 고딕"/>
              </a:rPr>
              <a:t>.</a:t>
            </a:r>
          </a:p>
          <a:p>
            <a:pPr>
              <a:defRPr/>
            </a:pPr>
            <a:r>
              <a:rPr lang="en-US" altLang="ko-KR" sz="2500">
                <a:latin typeface="맑은 고딕"/>
                <a:ea typeface="맑은 고딕"/>
              </a:rPr>
              <a:t>3.</a:t>
            </a:r>
            <a:r>
              <a:rPr lang="ko-KR" altLang="en-US" sz="2500">
                <a:latin typeface="맑은 고딕"/>
                <a:ea typeface="맑은 고딕"/>
              </a:rPr>
              <a:t> 수 많은 연산자에 대해서 공부를 하였습니다.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9275" y="332613"/>
            <a:ext cx="11593449" cy="6264783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ko-KR" altLang="en-US" dirty="0">
              <a:latin typeface="Malgun Gothic"/>
              <a:ea typeface="Malgun Gothic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1307" y="544401"/>
            <a:ext cx="103886" cy="609536"/>
          </a:xfrm>
          <a:prstGeom prst="rect">
            <a:avLst/>
          </a:prstGeom>
          <a:solidFill>
            <a:schemeClr val="dk1"/>
          </a:solidFill>
          <a:ln>
            <a:solidFill>
              <a:schemeClr val="accent1">
                <a:shade val="20000"/>
              </a:schemeClr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ko-KR" altLang="en-US" dirty="0">
              <a:latin typeface="Malgun Gothic"/>
              <a:ea typeface="Malgun Gothic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7334" y="544401"/>
            <a:ext cx="2670477" cy="4770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ko-KR" altLang="en-US" sz="2500" b="1" dirty="0">
                <a:latin typeface="Malgun Gothic"/>
                <a:ea typeface="Malgun Gothic"/>
                <a:cs typeface="+mn-lt"/>
              </a:rPr>
              <a:t>표현식과</a:t>
            </a:r>
            <a:r>
              <a:rPr lang="en-US" altLang="ko-KR" sz="25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2500" b="1" dirty="0">
                <a:latin typeface="Malgun Gothic"/>
                <a:ea typeface="Malgun Gothic"/>
                <a:cs typeface="+mn-lt"/>
              </a:rPr>
              <a:t>문장</a:t>
            </a:r>
            <a:endParaRPr lang="ko-KR" altLang="en-US" b="1">
              <a:latin typeface="Malgun Gothic"/>
              <a:ea typeface="Malgun Gothic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53CB29-5636-40EB-7DBC-3F2238CDE8EE}"/>
              </a:ext>
            </a:extLst>
          </p:cNvPr>
          <p:cNvSpPr txBox="1"/>
          <p:nvPr/>
        </p:nvSpPr>
        <p:spPr>
          <a:xfrm>
            <a:off x="728400" y="1520400"/>
            <a:ext cx="42552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 dirty="0">
                <a:latin typeface="Malgun Gothic"/>
                <a:ea typeface="Malgun Gothic"/>
              </a:rPr>
              <a:t>표현식</a:t>
            </a:r>
          </a:p>
          <a:p>
            <a:r>
              <a:rPr lang="ko-KR" sz="1400" dirty="0">
                <a:latin typeface="Malgun Gothic"/>
                <a:ea typeface="Malgun Gothic"/>
                <a:cs typeface="+mn-lt"/>
              </a:rPr>
              <a:t>- </a:t>
            </a:r>
            <a:r>
              <a:rPr lang="en-US" altLang="ko-KR" sz="1400" dirty="0">
                <a:latin typeface="Malgun Gothic"/>
                <a:ea typeface="+mn-lt"/>
                <a:cs typeface="+mn-lt"/>
              </a:rPr>
              <a:t>273</a:t>
            </a:r>
            <a:endParaRPr lang="ko-KR" altLang="en-US" sz="1400" dirty="0">
              <a:latin typeface="Malgun Gothic"/>
              <a:ea typeface="Malgun Gothic"/>
              <a:cs typeface="Times New Roman"/>
            </a:endParaRPr>
          </a:p>
          <a:p>
            <a:r>
              <a:rPr lang="en-US" altLang="ko-KR" sz="1400" dirty="0">
                <a:latin typeface="Malgun Gothic"/>
                <a:ea typeface="+mn-lt"/>
                <a:cs typeface="+mn-lt"/>
              </a:rPr>
              <a:t>-</a:t>
            </a:r>
            <a:r>
              <a:rPr lang="ko-KR" sz="1400" dirty="0">
                <a:latin typeface="Malgun Gothic"/>
                <a:ea typeface="Malgun Gothic"/>
                <a:cs typeface="+mn-lt"/>
              </a:rPr>
              <a:t> 10 + 20 + 30 * 2</a:t>
            </a:r>
            <a:endParaRPr lang="ko-KR" sz="1400">
              <a:latin typeface="Malgun Gothic"/>
              <a:ea typeface="Malgun Gothic"/>
              <a:cs typeface="Times New Roman"/>
            </a:endParaRPr>
          </a:p>
          <a:p>
            <a:r>
              <a:rPr lang="ko-KR" sz="1400" dirty="0">
                <a:latin typeface="Malgun Gothic"/>
                <a:ea typeface="Malgun Gothic"/>
                <a:cs typeface="+mn-lt"/>
              </a:rPr>
              <a:t>- ‘</a:t>
            </a:r>
            <a:r>
              <a:rPr lang="ko-KR" sz="1400" dirty="0" err="1">
                <a:latin typeface="Malgun Gothic"/>
                <a:ea typeface="Malgun Gothic"/>
                <a:cs typeface="+mn-lt"/>
              </a:rPr>
              <a:t>JavaScript</a:t>
            </a:r>
            <a:r>
              <a:rPr lang="ko-KR" sz="1400" dirty="0">
                <a:latin typeface="Malgun Gothic"/>
                <a:ea typeface="Malgun Gothic"/>
                <a:cs typeface="+mn-lt"/>
              </a:rPr>
              <a:t> </a:t>
            </a:r>
            <a:r>
              <a:rPr lang="ko-KR" sz="1400" dirty="0" err="1">
                <a:latin typeface="Malgun Gothic"/>
                <a:ea typeface="Malgun Gothic"/>
                <a:cs typeface="+mn-lt"/>
              </a:rPr>
              <a:t>Programming</a:t>
            </a:r>
            <a:r>
              <a:rPr lang="ko-KR" sz="1400" dirty="0">
                <a:latin typeface="Malgun Gothic"/>
                <a:ea typeface="Malgun Gothic"/>
                <a:cs typeface="+mn-lt"/>
              </a:rPr>
              <a:t>’</a:t>
            </a:r>
            <a:endParaRPr lang="ko-KR" sz="1400">
              <a:latin typeface="Malgun Gothic"/>
              <a:ea typeface="Malgun Gothic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4199B8-DC19-BFF4-5D20-50B0A0EB5912}"/>
              </a:ext>
            </a:extLst>
          </p:cNvPr>
          <p:cNvSpPr txBox="1"/>
          <p:nvPr/>
        </p:nvSpPr>
        <p:spPr>
          <a:xfrm>
            <a:off x="728400" y="2588400"/>
            <a:ext cx="38592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 dirty="0">
                <a:latin typeface="Malgun Gothic"/>
                <a:ea typeface="Malgun Gothic"/>
              </a:rPr>
              <a:t>문장</a:t>
            </a:r>
            <a:endParaRPr lang="en-US" altLang="ko-KR" sz="1400" b="1">
              <a:latin typeface="Malgun Gothic"/>
              <a:ea typeface="Malgun Gothic"/>
            </a:endParaRPr>
          </a:p>
          <a:p>
            <a:r>
              <a:rPr lang="ko-KR" altLang="en-US" sz="1400" dirty="0">
                <a:latin typeface="Malgun Gothic"/>
                <a:ea typeface="Malgun Gothic"/>
              </a:rPr>
              <a:t>표현식이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</a:rPr>
              <a:t>하나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</a:rPr>
              <a:t>이상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</a:rPr>
              <a:t>모일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</a:rPr>
              <a:t>경우</a:t>
            </a:r>
            <a:r>
              <a:rPr lang="en-US" altLang="ko-KR" sz="1400" dirty="0">
                <a:latin typeface="Malgun Gothic"/>
              </a:rPr>
              <a:t>,</a:t>
            </a:r>
          </a:p>
          <a:p>
            <a:r>
              <a:rPr lang="ko-KR" altLang="en-US" sz="1400" dirty="0">
                <a:latin typeface="Malgun Gothic"/>
                <a:ea typeface="Malgun Gothic"/>
              </a:rPr>
              <a:t>마지막에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</a:rPr>
              <a:t>종결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</a:rPr>
              <a:t>의미로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 err="1">
                <a:latin typeface="Malgun Gothic"/>
                <a:ea typeface="Malgun Gothic"/>
              </a:rPr>
              <a:t>세미클론</a:t>
            </a:r>
            <a:r>
              <a:rPr lang="en-US" altLang="ko-KR" sz="1400" dirty="0">
                <a:latin typeface="Malgun Gothic"/>
              </a:rPr>
              <a:t>(;)</a:t>
            </a:r>
            <a:endParaRPr lang="en-US" sz="1400">
              <a:latin typeface="Malgun Gothic"/>
              <a:ea typeface="Malgun Gothic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748C79-5D50-5A26-E879-B984F7C0D7CB}"/>
              </a:ext>
            </a:extLst>
          </p:cNvPr>
          <p:cNvSpPr txBox="1"/>
          <p:nvPr/>
        </p:nvSpPr>
        <p:spPr>
          <a:xfrm>
            <a:off x="728400" y="3530400"/>
            <a:ext cx="34632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 dirty="0">
                <a:latin typeface="Malgun Gothic"/>
                <a:ea typeface="Malgun Gothic"/>
              </a:rPr>
              <a:t>키워드</a:t>
            </a:r>
            <a:endParaRPr lang="en-US" altLang="ko-KR" sz="1400" b="1">
              <a:latin typeface="Malgun Gothic"/>
              <a:ea typeface="Malgun Gothic"/>
            </a:endParaRPr>
          </a:p>
          <a:p>
            <a:r>
              <a:rPr lang="ko-KR" altLang="en-US" sz="1400" dirty="0">
                <a:latin typeface="Malgun Gothic"/>
                <a:ea typeface="Malgun Gothic"/>
              </a:rPr>
              <a:t>자바스크립트에서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</a:rPr>
              <a:t>특별한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</a:rPr>
              <a:t>의미가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</a:rPr>
              <a:t>부여된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</a:rPr>
              <a:t>단어</a:t>
            </a:r>
            <a:endParaRPr lang="en-US" altLang="ko-KR" sz="1400">
              <a:latin typeface="Malgun Gothic"/>
              <a:ea typeface="Malgun Gothic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54EC47-0D82-CE4C-B695-4B81FCF6B709}"/>
              </a:ext>
            </a:extLst>
          </p:cNvPr>
          <p:cNvSpPr txBox="1"/>
          <p:nvPr/>
        </p:nvSpPr>
        <p:spPr>
          <a:xfrm>
            <a:off x="728400" y="4454400"/>
            <a:ext cx="3745200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 dirty="0">
                <a:latin typeface="Malgun Gothic"/>
                <a:ea typeface="Malgun Gothic"/>
              </a:rPr>
              <a:t>식별자</a:t>
            </a:r>
            <a:endParaRPr lang="en-US" altLang="ko-KR" sz="1400" b="1">
              <a:latin typeface="Malgun Gothic"/>
              <a:ea typeface="Malgun Gothic"/>
            </a:endParaRPr>
          </a:p>
          <a:p>
            <a:r>
              <a:rPr lang="ko-KR" altLang="en-US" sz="1400" dirty="0">
                <a:latin typeface="Malgun Gothic"/>
                <a:ea typeface="Malgun Gothic"/>
              </a:rPr>
              <a:t>이름을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</a:rPr>
              <a:t>붙일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</a:rPr>
              <a:t>때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</a:rPr>
              <a:t>사용하는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</a:rPr>
              <a:t>단어</a:t>
            </a:r>
            <a:r>
              <a:rPr lang="en-US" altLang="ko-KR" sz="1400" dirty="0">
                <a:latin typeface="Malgun Gothic"/>
              </a:rPr>
              <a:t>,</a:t>
            </a:r>
            <a:endParaRPr lang="en-US" altLang="ko-KR" sz="1400">
              <a:latin typeface="Malgun Gothic"/>
              <a:ea typeface="Malgun Gothic"/>
            </a:endParaRPr>
          </a:p>
          <a:p>
            <a:r>
              <a:rPr lang="ko-KR" altLang="en-US" sz="1400" dirty="0">
                <a:latin typeface="Malgun Gothic"/>
                <a:ea typeface="Malgun Gothic"/>
              </a:rPr>
              <a:t>변수와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</a:rPr>
              <a:t>함수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</a:rPr>
              <a:t>이름 등으로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</a:rPr>
              <a:t>사용</a:t>
            </a:r>
            <a:endParaRPr lang="en-US" altLang="ko-KR" sz="1400">
              <a:latin typeface="Malgun Gothic"/>
              <a:ea typeface="Malgun Gothic"/>
            </a:endParaRPr>
          </a:p>
          <a:p>
            <a:r>
              <a:rPr lang="ko-KR" altLang="en-US" sz="1400" dirty="0">
                <a:latin typeface="Malgun Gothic"/>
                <a:ea typeface="Malgun Gothic"/>
              </a:rPr>
              <a:t>키워드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</a:rPr>
              <a:t>사용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</a:rPr>
              <a:t>안됨</a:t>
            </a:r>
            <a:r>
              <a:rPr lang="en-US" altLang="ko-KR" sz="1400" dirty="0">
                <a:latin typeface="Malgun Gothic"/>
              </a:rPr>
              <a:t>, </a:t>
            </a:r>
            <a:r>
              <a:rPr lang="ko-KR" altLang="en-US" sz="1400" dirty="0">
                <a:latin typeface="Malgun Gothic"/>
                <a:ea typeface="Malgun Gothic"/>
              </a:rPr>
              <a:t>특수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</a:rPr>
              <a:t>문자는</a:t>
            </a:r>
            <a:r>
              <a:rPr lang="en-US" altLang="ko-KR" sz="1400" dirty="0">
                <a:latin typeface="Malgun Gothic"/>
              </a:rPr>
              <a:t> _</a:t>
            </a:r>
            <a:r>
              <a:rPr lang="ko-KR" altLang="en-US" sz="1400" dirty="0">
                <a:latin typeface="Malgun Gothic"/>
                <a:ea typeface="Malgun Gothic"/>
              </a:rPr>
              <a:t>와</a:t>
            </a:r>
            <a:r>
              <a:rPr lang="en-US" altLang="ko-KR" sz="1400" dirty="0">
                <a:latin typeface="Malgun Gothic"/>
              </a:rPr>
              <a:t> $</a:t>
            </a:r>
            <a:r>
              <a:rPr lang="ko-KR" altLang="en-US" sz="1400" dirty="0">
                <a:latin typeface="Malgun Gothic"/>
                <a:ea typeface="Malgun Gothic"/>
              </a:rPr>
              <a:t>만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</a:rPr>
              <a:t>허용</a:t>
            </a:r>
            <a:r>
              <a:rPr lang="en-US" altLang="ko-KR" sz="1400" dirty="0">
                <a:latin typeface="Malgun Gothic"/>
              </a:rPr>
              <a:t>,</a:t>
            </a:r>
          </a:p>
          <a:p>
            <a:r>
              <a:rPr lang="ko-KR" altLang="en-US" sz="1400" dirty="0">
                <a:latin typeface="Malgun Gothic"/>
                <a:ea typeface="Malgun Gothic"/>
              </a:rPr>
              <a:t>숫자로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</a:rPr>
              <a:t>시작하면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</a:rPr>
              <a:t>안됨</a:t>
            </a:r>
            <a:r>
              <a:rPr lang="en-US" altLang="ko-KR" sz="1400" dirty="0">
                <a:latin typeface="Malgun Gothic"/>
              </a:rPr>
              <a:t>, </a:t>
            </a:r>
            <a:r>
              <a:rPr lang="ko-KR" altLang="en-US" sz="1400" dirty="0">
                <a:latin typeface="Malgun Gothic"/>
                <a:ea typeface="Malgun Gothic"/>
              </a:rPr>
              <a:t>공백은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</a:rPr>
              <a:t>입력하면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</a:rPr>
              <a:t>안됨</a:t>
            </a:r>
            <a:endParaRPr lang="en-US" altLang="ko-KR" sz="1400">
              <a:latin typeface="Malgun Gothic"/>
              <a:ea typeface="Malgun Gothic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F6071E-43F9-8038-3930-CA975B770104}"/>
              </a:ext>
            </a:extLst>
          </p:cNvPr>
          <p:cNvSpPr txBox="1"/>
          <p:nvPr/>
        </p:nvSpPr>
        <p:spPr>
          <a:xfrm>
            <a:off x="5558400" y="1382400"/>
            <a:ext cx="53472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 dirty="0">
                <a:latin typeface="Malgun Gothic"/>
                <a:ea typeface="Malgun Gothic"/>
              </a:rPr>
              <a:t>식별자</a:t>
            </a:r>
            <a:r>
              <a:rPr lang="en-US" altLang="ko-KR" sz="1400" b="1" dirty="0">
                <a:latin typeface="Malgun Gothic"/>
              </a:rPr>
              <a:t> </a:t>
            </a:r>
            <a:r>
              <a:rPr lang="ko-KR" altLang="en-US" sz="1400" b="1" dirty="0">
                <a:latin typeface="Malgun Gothic"/>
                <a:ea typeface="Malgun Gothic"/>
              </a:rPr>
              <a:t>사용규칙</a:t>
            </a:r>
            <a:endParaRPr lang="en-US" altLang="ko-KR" sz="1400" b="1">
              <a:latin typeface="Malgun Gothic"/>
              <a:ea typeface="Malgun Gothic"/>
            </a:endParaRPr>
          </a:p>
          <a:p>
            <a:r>
              <a:rPr lang="ko-KR" altLang="en-US" sz="1400" dirty="0">
                <a:latin typeface="Malgun Gothic"/>
                <a:ea typeface="Malgun Gothic"/>
              </a:rPr>
              <a:t>생성자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</a:rPr>
              <a:t>함수의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</a:rPr>
              <a:t>이름은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</a:rPr>
              <a:t>항상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</a:rPr>
              <a:t>대문자로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</a:rPr>
              <a:t>시작</a:t>
            </a:r>
            <a:endParaRPr lang="en-US" altLang="ko-KR" sz="1400">
              <a:latin typeface="Malgun Gothic"/>
              <a:ea typeface="Malgun Gothic"/>
            </a:endParaRPr>
          </a:p>
          <a:p>
            <a:r>
              <a:rPr lang="ko-KR" altLang="en-US" sz="1400" dirty="0">
                <a:latin typeface="Malgun Gothic"/>
                <a:ea typeface="Malgun Gothic"/>
              </a:rPr>
              <a:t>변수</a:t>
            </a:r>
            <a:r>
              <a:rPr lang="en-US" altLang="ko-KR" sz="1400" dirty="0">
                <a:latin typeface="Malgun Gothic"/>
              </a:rPr>
              <a:t>, </a:t>
            </a:r>
            <a:r>
              <a:rPr lang="ko-KR" altLang="en-US" sz="1400" dirty="0">
                <a:latin typeface="Malgun Gothic"/>
                <a:ea typeface="Malgun Gothic"/>
              </a:rPr>
              <a:t>함수</a:t>
            </a:r>
            <a:r>
              <a:rPr lang="en-US" altLang="ko-KR" sz="1400" dirty="0">
                <a:latin typeface="Malgun Gothic"/>
              </a:rPr>
              <a:t>, </a:t>
            </a:r>
            <a:r>
              <a:rPr lang="ko-KR" altLang="en-US" sz="1400" dirty="0">
                <a:latin typeface="Malgun Gothic"/>
                <a:ea typeface="Malgun Gothic"/>
              </a:rPr>
              <a:t>속성</a:t>
            </a:r>
            <a:r>
              <a:rPr lang="en-US" altLang="ko-KR" sz="1400" dirty="0">
                <a:latin typeface="Malgun Gothic"/>
              </a:rPr>
              <a:t>, </a:t>
            </a:r>
            <a:r>
              <a:rPr lang="ko-KR" altLang="en-US" sz="1400" dirty="0">
                <a:latin typeface="Malgun Gothic"/>
                <a:ea typeface="Malgun Gothic"/>
              </a:rPr>
              <a:t>메소드의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</a:rPr>
              <a:t>이름은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</a:rPr>
              <a:t>항상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</a:rPr>
              <a:t>소문자로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</a:rPr>
              <a:t>시작</a:t>
            </a:r>
            <a:endParaRPr lang="en-US" altLang="ko-KR" sz="1400">
              <a:latin typeface="Malgun Gothic"/>
              <a:ea typeface="Malgun Gothic"/>
            </a:endParaRPr>
          </a:p>
          <a:p>
            <a:r>
              <a:rPr lang="ko-KR" altLang="en-US" sz="1400" dirty="0">
                <a:latin typeface="Malgun Gothic"/>
                <a:ea typeface="Malgun Gothic"/>
              </a:rPr>
              <a:t>여러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</a:rPr>
              <a:t>단어로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</a:rPr>
              <a:t>된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</a:rPr>
              <a:t>식별자는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</a:rPr>
              <a:t>각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</a:rPr>
              <a:t>단어의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</a:rPr>
              <a:t>첫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</a:rPr>
              <a:t>글자를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</a:rPr>
              <a:t>대문자로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</a:rPr>
              <a:t>함</a:t>
            </a:r>
            <a:endParaRPr lang="en-US" altLang="ko-KR" sz="1400">
              <a:latin typeface="Malgun Gothic"/>
              <a:ea typeface="Malgun Gothic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D60DE6-6058-95F2-B3CA-69AEBF668637}"/>
              </a:ext>
            </a:extLst>
          </p:cNvPr>
          <p:cNvSpPr txBox="1"/>
          <p:nvPr/>
        </p:nvSpPr>
        <p:spPr>
          <a:xfrm>
            <a:off x="5618400" y="2684400"/>
            <a:ext cx="49692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 dirty="0">
                <a:latin typeface="Malgun Gothic"/>
                <a:ea typeface="Malgun Gothic"/>
              </a:rPr>
              <a:t>출력</a:t>
            </a:r>
            <a:r>
              <a:rPr lang="en-US" altLang="ko-KR" sz="1400" b="1" dirty="0">
                <a:latin typeface="Malgun Gothic"/>
              </a:rPr>
              <a:t> </a:t>
            </a:r>
            <a:r>
              <a:rPr lang="ko-KR" altLang="en-US" sz="1400" b="1" dirty="0">
                <a:latin typeface="Malgun Gothic"/>
                <a:ea typeface="Malgun Gothic"/>
              </a:rPr>
              <a:t>메소드</a:t>
            </a:r>
            <a:endParaRPr lang="en-US" altLang="ko-KR" sz="1400" b="1">
              <a:latin typeface="Malgun Gothic"/>
              <a:ea typeface="Malgun Gothic"/>
            </a:endParaRPr>
          </a:p>
          <a:p>
            <a:r>
              <a:rPr lang="en-US" altLang="ko-KR" sz="1400" dirty="0">
                <a:latin typeface="Malgun Gothic"/>
              </a:rPr>
              <a:t>console </a:t>
            </a:r>
            <a:r>
              <a:rPr lang="ko-KR" altLang="en-US" sz="1400" dirty="0">
                <a:latin typeface="Malgun Gothic"/>
                <a:ea typeface="Malgun Gothic"/>
              </a:rPr>
              <a:t>객체의</a:t>
            </a:r>
            <a:r>
              <a:rPr lang="en-US" altLang="ko-KR" sz="1400" dirty="0">
                <a:latin typeface="Malgun Gothic"/>
              </a:rPr>
              <a:t> log( ) </a:t>
            </a:r>
            <a:r>
              <a:rPr lang="ko-KR" altLang="en-US" sz="1400" dirty="0">
                <a:latin typeface="Malgun Gothic"/>
                <a:ea typeface="Malgun Gothic"/>
              </a:rPr>
              <a:t>메소드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</a:rPr>
              <a:t>사용</a:t>
            </a:r>
            <a:r>
              <a:rPr lang="en-US" altLang="ko-KR" sz="1400" dirty="0">
                <a:latin typeface="Malgun Gothic"/>
              </a:rPr>
              <a:t> : console.log() </a:t>
            </a:r>
            <a:r>
              <a:rPr lang="ko-KR" altLang="en-US" sz="1400" dirty="0">
                <a:latin typeface="Malgun Gothic"/>
                <a:ea typeface="Malgun Gothic"/>
              </a:rPr>
              <a:t>메소드</a:t>
            </a:r>
            <a:endParaRPr lang="en-US" altLang="ko-KR" sz="1400">
              <a:latin typeface="Malgun Gothic"/>
              <a:ea typeface="Malgun Gothic"/>
            </a:endParaRPr>
          </a:p>
          <a:p>
            <a:endParaRPr lang="ko-KR" altLang="en-US" sz="1400" b="1" dirty="0">
              <a:latin typeface="Malgun Gothic"/>
              <a:ea typeface="Malgun Gothic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1182D4-37FF-6F56-3807-9D05828391FD}"/>
              </a:ext>
            </a:extLst>
          </p:cNvPr>
          <p:cNvSpPr txBox="1"/>
          <p:nvPr/>
        </p:nvSpPr>
        <p:spPr>
          <a:xfrm>
            <a:off x="5618400" y="3902400"/>
            <a:ext cx="48672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400" b="1" dirty="0">
                <a:latin typeface="Malgun Gothic"/>
                <a:ea typeface="Malgun Gothic"/>
              </a:rPr>
              <a:t>문자열</a:t>
            </a:r>
            <a:r>
              <a:rPr lang="en-US" altLang="ko-KR" sz="1400" dirty="0">
                <a:latin typeface="Malgun Gothic"/>
                <a:ea typeface="맑은 고딕"/>
              </a:rPr>
              <a:t>​</a:t>
            </a:r>
          </a:p>
          <a:p>
            <a:r>
              <a:rPr lang="ko-KR" sz="1400" dirty="0">
                <a:latin typeface="Malgun Gothic"/>
                <a:ea typeface="Malgun Gothic"/>
              </a:rPr>
              <a:t>문자의</a:t>
            </a:r>
            <a:r>
              <a:rPr lang="en-US" altLang="ko-KR" sz="1400" dirty="0">
                <a:latin typeface="Malgun Gothic"/>
                <a:ea typeface="맑은 고딕"/>
              </a:rPr>
              <a:t> </a:t>
            </a:r>
            <a:r>
              <a:rPr lang="ko-KR" sz="1400" dirty="0">
                <a:latin typeface="Malgun Gothic"/>
                <a:ea typeface="Malgun Gothic"/>
              </a:rPr>
              <a:t>집합</a:t>
            </a:r>
            <a:r>
              <a:rPr lang="en-US" altLang="ko-KR" sz="1400" dirty="0">
                <a:latin typeface="Malgun Gothic"/>
                <a:ea typeface="맑은 고딕"/>
              </a:rPr>
              <a:t>​</a:t>
            </a:r>
          </a:p>
          <a:p>
            <a:r>
              <a:rPr lang="ko-KR" sz="1400" dirty="0">
                <a:latin typeface="Malgun Gothic"/>
                <a:ea typeface="Malgun Gothic"/>
              </a:rPr>
              <a:t>문자열</a:t>
            </a:r>
            <a:r>
              <a:rPr lang="en-US" altLang="ko-KR" sz="1400" dirty="0">
                <a:latin typeface="Malgun Gothic"/>
                <a:ea typeface="맑은 고딕"/>
              </a:rPr>
              <a:t> </a:t>
            </a:r>
            <a:r>
              <a:rPr lang="ko-KR" sz="1400" dirty="0">
                <a:latin typeface="Malgun Gothic"/>
                <a:ea typeface="Malgun Gothic"/>
              </a:rPr>
              <a:t>생성</a:t>
            </a:r>
            <a:r>
              <a:rPr lang="en-US" altLang="ko-KR" sz="1400" dirty="0">
                <a:latin typeface="Malgun Gothic"/>
                <a:ea typeface="맑은 고딕"/>
              </a:rPr>
              <a:t> </a:t>
            </a:r>
            <a:r>
              <a:rPr lang="ko-KR" sz="1400" dirty="0">
                <a:latin typeface="Malgun Gothic"/>
                <a:ea typeface="Malgun Gothic"/>
              </a:rPr>
              <a:t>시</a:t>
            </a:r>
            <a:r>
              <a:rPr lang="en-US" altLang="ko-KR" sz="1400" dirty="0">
                <a:latin typeface="Malgun Gothic"/>
                <a:ea typeface="맑은 고딕"/>
              </a:rPr>
              <a:t> </a:t>
            </a:r>
            <a:r>
              <a:rPr lang="ko-KR" sz="1400" dirty="0">
                <a:latin typeface="Malgun Gothic"/>
                <a:ea typeface="Malgun Gothic"/>
              </a:rPr>
              <a:t>큰</a:t>
            </a:r>
            <a:r>
              <a:rPr lang="en-US" altLang="ko-KR" sz="1400" dirty="0">
                <a:latin typeface="Malgun Gothic"/>
                <a:ea typeface="맑은 고딕"/>
              </a:rPr>
              <a:t> </a:t>
            </a:r>
            <a:r>
              <a:rPr lang="ko-KR" sz="1400" dirty="0">
                <a:latin typeface="Malgun Gothic"/>
                <a:ea typeface="Malgun Gothic"/>
              </a:rPr>
              <a:t>따옴표나</a:t>
            </a:r>
            <a:r>
              <a:rPr lang="en-US" altLang="ko-KR" sz="1400" dirty="0">
                <a:latin typeface="Malgun Gothic"/>
                <a:ea typeface="맑은 고딕"/>
              </a:rPr>
              <a:t> </a:t>
            </a:r>
            <a:r>
              <a:rPr lang="ko-KR" sz="1400" dirty="0">
                <a:latin typeface="Malgun Gothic"/>
                <a:ea typeface="Malgun Gothic"/>
              </a:rPr>
              <a:t>작은</a:t>
            </a:r>
            <a:r>
              <a:rPr lang="en-US" altLang="ko-KR" sz="1400" dirty="0">
                <a:latin typeface="Malgun Gothic"/>
                <a:ea typeface="맑은 고딕"/>
              </a:rPr>
              <a:t> </a:t>
            </a:r>
            <a:r>
              <a:rPr lang="ko-KR" sz="1400" dirty="0">
                <a:latin typeface="Malgun Gothic"/>
                <a:ea typeface="Malgun Gothic"/>
              </a:rPr>
              <a:t>따옴표를</a:t>
            </a:r>
            <a:r>
              <a:rPr lang="en-US" altLang="ko-KR" sz="1400" dirty="0">
                <a:latin typeface="Malgun Gothic"/>
                <a:ea typeface="맑은 고딕"/>
              </a:rPr>
              <a:t> </a:t>
            </a:r>
            <a:r>
              <a:rPr lang="ko-KR" sz="1400" dirty="0">
                <a:latin typeface="Malgun Gothic"/>
                <a:ea typeface="Malgun Gothic"/>
              </a:rPr>
              <a:t>사용</a:t>
            </a:r>
            <a:r>
              <a:rPr lang="en-US" altLang="ko-KR" sz="1400" dirty="0">
                <a:latin typeface="Malgun Gothic"/>
                <a:ea typeface="맑은 고딕"/>
              </a:rPr>
              <a:t>​</a:t>
            </a:r>
          </a:p>
          <a:p>
            <a:endParaRPr lang="en-US" altLang="ko-KR" sz="1400" dirty="0">
              <a:latin typeface="Malgun Gothic"/>
              <a:ea typeface="맑은 고딕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A22087-CA3B-C15F-B4B0-7FCC8CA2002A}"/>
              </a:ext>
            </a:extLst>
          </p:cNvPr>
          <p:cNvSpPr txBox="1"/>
          <p:nvPr/>
        </p:nvSpPr>
        <p:spPr>
          <a:xfrm>
            <a:off x="5618400" y="4994400"/>
            <a:ext cx="27432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 dirty="0">
                <a:latin typeface="Malgun Gothic"/>
                <a:ea typeface="Malgun Gothic"/>
              </a:rPr>
              <a:t>주석</a:t>
            </a:r>
            <a:endParaRPr lang="en-US" altLang="ko-KR" sz="1400" b="1" dirty="0">
              <a:latin typeface="Malgun Gothic"/>
              <a:ea typeface="Malgun Gothic"/>
            </a:endParaRPr>
          </a:p>
          <a:p>
            <a:r>
              <a:rPr lang="ko-KR" altLang="en-US" sz="1400" dirty="0">
                <a:latin typeface="Malgun Gothic"/>
                <a:ea typeface="Malgun Gothic"/>
              </a:rPr>
              <a:t>한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</a:rPr>
              <a:t>줄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</a:rPr>
              <a:t>주석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</a:rPr>
              <a:t>처리</a:t>
            </a:r>
            <a:r>
              <a:rPr lang="en-US" altLang="ko-KR" sz="1400" dirty="0">
                <a:latin typeface="Malgun Gothic"/>
              </a:rPr>
              <a:t> //</a:t>
            </a:r>
            <a:r>
              <a:rPr lang="ko-KR" altLang="en-US" sz="1400" dirty="0">
                <a:latin typeface="Malgun Gothic"/>
                <a:ea typeface="Malgun Gothic"/>
              </a:rPr>
              <a:t>주석</a:t>
            </a:r>
            <a:endParaRPr lang="en-US" altLang="ko-KR" sz="1400" dirty="0">
              <a:latin typeface="Malgun Gothic"/>
              <a:ea typeface="Malgun Gothic"/>
            </a:endParaRPr>
          </a:p>
          <a:p>
            <a:r>
              <a:rPr lang="ko-KR" altLang="en-US" sz="1400" dirty="0">
                <a:latin typeface="Malgun Gothic"/>
                <a:ea typeface="Malgun Gothic"/>
              </a:rPr>
              <a:t>여러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</a:rPr>
              <a:t>줄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</a:rPr>
              <a:t>주서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</a:rPr>
              <a:t>처리</a:t>
            </a:r>
            <a:r>
              <a:rPr lang="en-US" altLang="ko-KR" sz="1400" dirty="0">
                <a:latin typeface="Malgun Gothic"/>
              </a:rPr>
              <a:t> /* </a:t>
            </a:r>
            <a:r>
              <a:rPr lang="ko-KR" altLang="en-US" sz="1400" dirty="0">
                <a:latin typeface="Malgun Gothic"/>
                <a:ea typeface="Malgun Gothic"/>
              </a:rPr>
              <a:t>주석</a:t>
            </a:r>
            <a:r>
              <a:rPr lang="en-US" altLang="ko-KR" sz="1400" dirty="0">
                <a:latin typeface="Malgun Gothic"/>
              </a:rPr>
              <a:t> */</a:t>
            </a:r>
          </a:p>
        </p:txBody>
      </p:sp>
    </p:spTree>
    <p:extLst>
      <p:ext uri="{BB962C8B-B14F-4D97-AF65-F5344CB8AC3E}">
        <p14:creationId xmlns:p14="http://schemas.microsoft.com/office/powerpoint/2010/main" val="388088195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9275" y="332613"/>
            <a:ext cx="11593449" cy="6264783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ko-KR" altLang="en-US" dirty="0">
              <a:latin typeface="Malgun Gothic"/>
              <a:ea typeface="Malgun Gothic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1307" y="544401"/>
            <a:ext cx="103886" cy="609536"/>
          </a:xfrm>
          <a:prstGeom prst="rect">
            <a:avLst/>
          </a:prstGeom>
          <a:solidFill>
            <a:schemeClr val="dk1"/>
          </a:solidFill>
          <a:ln>
            <a:solidFill>
              <a:schemeClr val="accent1">
                <a:shade val="20000"/>
              </a:schemeClr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ko-KR" altLang="en-US" dirty="0">
              <a:latin typeface="Malgun Gothic"/>
              <a:ea typeface="Malgun Gothic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7334" y="544401"/>
            <a:ext cx="2670477" cy="4770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ko-KR" altLang="en-US" sz="2500" b="1" dirty="0">
                <a:latin typeface="Malgun Gothic"/>
                <a:ea typeface="Malgun Gothic"/>
                <a:cs typeface="+mn-lt"/>
              </a:rPr>
              <a:t>표현식과</a:t>
            </a:r>
            <a:r>
              <a:rPr lang="en-US" altLang="ko-KR" sz="25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2500" b="1" dirty="0">
                <a:latin typeface="Malgun Gothic"/>
                <a:ea typeface="Malgun Gothic"/>
                <a:cs typeface="+mn-lt"/>
              </a:rPr>
              <a:t>문장(2)</a:t>
            </a:r>
            <a:endParaRPr lang="ko-KR" altLang="en-US" b="1" dirty="0">
              <a:latin typeface="Malgun Gothic"/>
              <a:ea typeface="Malgun Gothic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53CB29-5636-40EB-7DBC-3F2238CDE8EE}"/>
              </a:ext>
            </a:extLst>
          </p:cNvPr>
          <p:cNvSpPr txBox="1"/>
          <p:nvPr/>
        </p:nvSpPr>
        <p:spPr>
          <a:xfrm>
            <a:off x="716400" y="1412400"/>
            <a:ext cx="28392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400" b="1" dirty="0">
                <a:latin typeface="Malgun Gothic"/>
                <a:ea typeface="Malgun Gothic"/>
              </a:rPr>
              <a:t>이스케이프 문자</a:t>
            </a:r>
          </a:p>
          <a:p>
            <a:r>
              <a:rPr lang="ko-KR" sz="1400" dirty="0">
                <a:latin typeface="Malgun Gothic"/>
                <a:ea typeface="Malgun Gothic"/>
                <a:cs typeface="+mn-lt"/>
              </a:rPr>
              <a:t>따옴표를 문자 그래도 사용 가능</a:t>
            </a:r>
            <a:endParaRPr lang="ko-KR" sz="1400">
              <a:latin typeface="Malgun Gothic"/>
              <a:ea typeface="Malgun Gothic"/>
              <a:cs typeface="+mn-lt"/>
            </a:endParaRPr>
          </a:p>
          <a:p>
            <a:r>
              <a:rPr lang="ko-KR" sz="1400" dirty="0">
                <a:latin typeface="Malgun Gothic"/>
                <a:ea typeface="Malgun Gothic"/>
                <a:cs typeface="+mn-lt"/>
              </a:rPr>
              <a:t>문자열 </a:t>
            </a:r>
            <a:r>
              <a:rPr lang="ko-KR" sz="1400" dirty="0" err="1">
                <a:latin typeface="Malgun Gothic"/>
                <a:ea typeface="Malgun Gothic"/>
                <a:cs typeface="+mn-lt"/>
              </a:rPr>
              <a:t>줄바꿈</a:t>
            </a:r>
            <a:r>
              <a:rPr lang="ko-KR" sz="1400" dirty="0">
                <a:latin typeface="Malgun Gothic"/>
                <a:ea typeface="Malgun Gothic"/>
                <a:cs typeface="+mn-lt"/>
              </a:rPr>
              <a:t> 할 경우 사용</a:t>
            </a:r>
            <a:endParaRPr lang="ko-KR" sz="1400">
              <a:latin typeface="Malgun Gothic"/>
              <a:ea typeface="Malgun Gothic"/>
              <a:cs typeface="+mn-lt"/>
            </a:endParaRPr>
          </a:p>
        </p:txBody>
      </p:sp>
      <p:pic>
        <p:nvPicPr>
          <p:cNvPr id="2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4DEA4B13-CF0C-24A7-4CE7-0691C326E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00" y="2355901"/>
            <a:ext cx="2743200" cy="20381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338A82-83BE-9FAD-7B02-4B9166371B7E}"/>
              </a:ext>
            </a:extLst>
          </p:cNvPr>
          <p:cNvSpPr txBox="1"/>
          <p:nvPr/>
        </p:nvSpPr>
        <p:spPr>
          <a:xfrm>
            <a:off x="4004400" y="848400"/>
            <a:ext cx="7435200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 dirty="0">
                <a:latin typeface="Malgun Gothic"/>
                <a:ea typeface="Malgun Gothic"/>
              </a:rPr>
              <a:t>문자열</a:t>
            </a:r>
            <a:r>
              <a:rPr lang="en-US" altLang="ko-KR" sz="1400" b="1" dirty="0">
                <a:latin typeface="Malgun Gothic"/>
              </a:rPr>
              <a:t> </a:t>
            </a:r>
            <a:r>
              <a:rPr lang="ko-KR" altLang="en-US" sz="1400" b="1" dirty="0">
                <a:latin typeface="Malgun Gothic"/>
                <a:ea typeface="Malgun Gothic"/>
              </a:rPr>
              <a:t>연결</a:t>
            </a:r>
            <a:r>
              <a:rPr lang="en-US" altLang="ko-KR" sz="1400" b="1" dirty="0">
                <a:latin typeface="Malgun Gothic"/>
              </a:rPr>
              <a:t> </a:t>
            </a:r>
            <a:r>
              <a:rPr lang="ko-KR" altLang="en-US" sz="1400" b="1" dirty="0">
                <a:latin typeface="Malgun Gothic"/>
                <a:ea typeface="Malgun Gothic"/>
              </a:rPr>
              <a:t>연산자</a:t>
            </a:r>
            <a:endParaRPr lang="en-US" altLang="ko-KR" sz="1400" b="1">
              <a:latin typeface="Malgun Gothic"/>
              <a:ea typeface="Malgun Gothic"/>
            </a:endParaRPr>
          </a:p>
          <a:p>
            <a:r>
              <a:rPr lang="en-US" altLang="ko-KR" sz="1400" dirty="0">
                <a:latin typeface="Malgun Gothic"/>
              </a:rPr>
              <a:t>console.log(”</a:t>
            </a:r>
            <a:r>
              <a:rPr lang="ko-KR" altLang="en-US" sz="1400" dirty="0">
                <a:latin typeface="Malgun Gothic"/>
                <a:ea typeface="Malgun Gothic"/>
              </a:rPr>
              <a:t>가나다</a:t>
            </a:r>
            <a:r>
              <a:rPr lang="en-US" altLang="ko-KR" sz="1400" dirty="0">
                <a:latin typeface="Malgun Gothic"/>
              </a:rPr>
              <a:t>” + “</a:t>
            </a:r>
            <a:r>
              <a:rPr lang="ko-KR" altLang="en-US" sz="1400" dirty="0">
                <a:latin typeface="Malgun Gothic"/>
                <a:ea typeface="Malgun Gothic"/>
              </a:rPr>
              <a:t>라마</a:t>
            </a:r>
            <a:r>
              <a:rPr lang="en-US" altLang="ko-KR" sz="1400" dirty="0">
                <a:latin typeface="Malgun Gothic"/>
              </a:rPr>
              <a:t>” + “</a:t>
            </a:r>
            <a:r>
              <a:rPr lang="ko-KR" altLang="en-US" sz="1400" err="1">
                <a:latin typeface="Malgun Gothic"/>
                <a:ea typeface="Malgun Gothic"/>
              </a:rPr>
              <a:t>바사아</a:t>
            </a:r>
            <a:r>
              <a:rPr lang="en-US" altLang="ko-KR" sz="1400" dirty="0">
                <a:latin typeface="Malgun Gothic"/>
              </a:rPr>
              <a:t>” + “</a:t>
            </a:r>
            <a:r>
              <a:rPr lang="ko-KR" altLang="en-US" sz="1400" err="1">
                <a:latin typeface="Malgun Gothic"/>
                <a:ea typeface="Malgun Gothic"/>
              </a:rPr>
              <a:t>자차카타</a:t>
            </a:r>
            <a:r>
              <a:rPr lang="en-US" altLang="ko-KR" sz="1400" dirty="0">
                <a:latin typeface="Malgun Gothic"/>
              </a:rPr>
              <a:t>” + “</a:t>
            </a:r>
            <a:r>
              <a:rPr lang="ko-KR" altLang="en-US" sz="1400" dirty="0">
                <a:latin typeface="Malgun Gothic"/>
                <a:ea typeface="Malgun Gothic"/>
              </a:rPr>
              <a:t>파하</a:t>
            </a:r>
            <a:r>
              <a:rPr lang="en-US" altLang="ko-KR" sz="1400" dirty="0">
                <a:latin typeface="Malgun Gothic"/>
              </a:rPr>
              <a:t>”);</a:t>
            </a:r>
          </a:p>
          <a:p>
            <a:r>
              <a:rPr lang="ko-KR" altLang="en-US" sz="1400" dirty="0">
                <a:latin typeface="Malgun Gothic"/>
                <a:ea typeface="Malgun Gothic"/>
              </a:rPr>
              <a:t>// </a:t>
            </a:r>
            <a:r>
              <a:rPr lang="ko-KR" altLang="en-US" sz="1400" dirty="0" err="1">
                <a:latin typeface="Malgun Gothic"/>
                <a:ea typeface="Malgun Gothic"/>
              </a:rPr>
              <a:t>가나다라마바사아자차카타파하</a:t>
            </a:r>
            <a:endParaRPr lang="en-US" altLang="ko-KR" sz="1400" dirty="0" err="1">
              <a:latin typeface="Malgun Gothic"/>
              <a:ea typeface="Malgun Gothic"/>
            </a:endParaRPr>
          </a:p>
          <a:p>
            <a:r>
              <a:rPr lang="ko-KR" altLang="en-US" sz="1400" b="1" dirty="0">
                <a:latin typeface="Malgun Gothic"/>
                <a:ea typeface="Malgun Gothic"/>
              </a:rPr>
              <a:t>문자</a:t>
            </a:r>
            <a:r>
              <a:rPr lang="en-US" altLang="ko-KR" sz="1400" b="1" dirty="0">
                <a:latin typeface="Malgun Gothic"/>
              </a:rPr>
              <a:t> </a:t>
            </a:r>
            <a:r>
              <a:rPr lang="ko-KR" altLang="en-US" sz="1400" b="1" dirty="0">
                <a:latin typeface="Malgun Gothic"/>
                <a:ea typeface="Malgun Gothic"/>
              </a:rPr>
              <a:t>선택</a:t>
            </a:r>
            <a:r>
              <a:rPr lang="en-US" altLang="ko-KR" sz="1400" b="1" dirty="0">
                <a:latin typeface="Malgun Gothic"/>
              </a:rPr>
              <a:t> </a:t>
            </a:r>
            <a:r>
              <a:rPr lang="ko-KR" altLang="en-US" sz="1400" b="1" dirty="0">
                <a:latin typeface="Malgun Gothic"/>
                <a:ea typeface="Malgun Gothic"/>
              </a:rPr>
              <a:t>연산자</a:t>
            </a:r>
            <a:endParaRPr lang="en-US" altLang="ko-KR" sz="1400" b="1">
              <a:latin typeface="Malgun Gothic"/>
              <a:ea typeface="Malgun Gothic"/>
            </a:endParaRPr>
          </a:p>
          <a:p>
            <a:r>
              <a:rPr lang="en-US" altLang="ko-KR" sz="1400" dirty="0">
                <a:latin typeface="Malgun Gothic"/>
              </a:rPr>
              <a:t>‘</a:t>
            </a:r>
            <a:r>
              <a:rPr lang="ko-KR" altLang="en-US" sz="1400" dirty="0">
                <a:latin typeface="Malgun Gothic"/>
                <a:ea typeface="Malgun Gothic"/>
              </a:rPr>
              <a:t>안녕하세요</a:t>
            </a:r>
            <a:r>
              <a:rPr lang="en-US" altLang="ko-KR" sz="1400" dirty="0">
                <a:latin typeface="Malgun Gothic"/>
              </a:rPr>
              <a:t>’ </a:t>
            </a:r>
            <a:r>
              <a:rPr lang="ko-KR" altLang="en-US" sz="1400" dirty="0">
                <a:latin typeface="Malgun Gothic"/>
                <a:ea typeface="Malgun Gothic"/>
              </a:rPr>
              <a:t>문자열의</a:t>
            </a:r>
            <a:r>
              <a:rPr lang="en-US" altLang="ko-KR" sz="1400" dirty="0">
                <a:latin typeface="Malgun Gothic"/>
              </a:rPr>
              <a:t> 0</a:t>
            </a:r>
            <a:r>
              <a:rPr lang="ko-KR" altLang="en-US" sz="1400" dirty="0">
                <a:latin typeface="Malgun Gothic"/>
                <a:ea typeface="Malgun Gothic"/>
              </a:rPr>
              <a:t>번째</a:t>
            </a:r>
            <a:r>
              <a:rPr lang="en-US" altLang="ko-KR" sz="1400" dirty="0">
                <a:latin typeface="Malgun Gothic"/>
              </a:rPr>
              <a:t>, 1</a:t>
            </a:r>
            <a:r>
              <a:rPr lang="ko-KR" altLang="en-US" sz="1400" dirty="0">
                <a:latin typeface="Malgun Gothic"/>
                <a:ea typeface="Malgun Gothic"/>
              </a:rPr>
              <a:t>번째</a:t>
            </a:r>
            <a:r>
              <a:rPr lang="en-US" altLang="ko-KR" sz="1400" dirty="0">
                <a:latin typeface="Malgun Gothic"/>
              </a:rPr>
              <a:t>, 3</a:t>
            </a:r>
            <a:r>
              <a:rPr lang="ko-KR" altLang="en-US" sz="1400" dirty="0">
                <a:latin typeface="Malgun Gothic"/>
                <a:ea typeface="Malgun Gothic"/>
              </a:rPr>
              <a:t>번째에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</a:rPr>
              <a:t>있는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</a:rPr>
              <a:t>문자를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</a:rPr>
              <a:t>선택</a:t>
            </a:r>
            <a:endParaRPr lang="en-US" altLang="ko-KR" sz="1400">
              <a:latin typeface="Malgun Gothic"/>
              <a:ea typeface="Malgun Gothic"/>
            </a:endParaRPr>
          </a:p>
          <a:p>
            <a:r>
              <a:rPr lang="en-US" altLang="ko-KR" sz="1400" dirty="0">
                <a:latin typeface="Malgun Gothic"/>
              </a:rPr>
              <a:t>console.log(’</a:t>
            </a:r>
            <a:r>
              <a:rPr lang="ko-KR" altLang="en-US" sz="1400" dirty="0">
                <a:latin typeface="Malgun Gothic"/>
                <a:ea typeface="Malgun Gothic"/>
              </a:rPr>
              <a:t>안녕하세요</a:t>
            </a:r>
            <a:r>
              <a:rPr lang="en-US" altLang="ko-KR" sz="1400" dirty="0">
                <a:latin typeface="Malgun Gothic"/>
              </a:rPr>
              <a:t>[0]’)</a:t>
            </a:r>
          </a:p>
          <a:p>
            <a:r>
              <a:rPr lang="ko-KR" altLang="en-US" sz="1400" dirty="0">
                <a:latin typeface="Malgun Gothic"/>
                <a:ea typeface="Malgun Gothic"/>
              </a:rPr>
              <a:t>//안</a:t>
            </a:r>
            <a:endParaRPr lang="en-US" altLang="ko-KR" sz="1400" dirty="0">
              <a:latin typeface="Malgun Gothic"/>
              <a:ea typeface="Malgun Gothic"/>
            </a:endParaRPr>
          </a:p>
          <a:p>
            <a:r>
              <a:rPr lang="en-US" altLang="ko-KR" sz="1400" dirty="0">
                <a:latin typeface="Malgun Gothic"/>
              </a:rPr>
              <a:t>console.log(’</a:t>
            </a:r>
            <a:r>
              <a:rPr lang="ko-KR" altLang="en-US" sz="1400" dirty="0">
                <a:latin typeface="Malgun Gothic"/>
                <a:ea typeface="Malgun Gothic"/>
              </a:rPr>
              <a:t>안녕하세요</a:t>
            </a:r>
            <a:r>
              <a:rPr lang="en-US" altLang="ko-KR" sz="1400" dirty="0">
                <a:latin typeface="Malgun Gothic"/>
              </a:rPr>
              <a:t>[1]’)</a:t>
            </a:r>
          </a:p>
          <a:p>
            <a:r>
              <a:rPr lang="ko-KR" altLang="en-US" sz="1400" dirty="0">
                <a:latin typeface="Malgun Gothic"/>
                <a:ea typeface="Malgun Gothic"/>
              </a:rPr>
              <a:t>//</a:t>
            </a:r>
            <a:r>
              <a:rPr lang="ko-KR" altLang="en-US" sz="1400" dirty="0" err="1">
                <a:latin typeface="Malgun Gothic"/>
                <a:ea typeface="Malgun Gothic"/>
              </a:rPr>
              <a:t>녕</a:t>
            </a:r>
            <a:endParaRPr lang="en-US" altLang="ko-KR" sz="1400" dirty="0" err="1">
              <a:latin typeface="Malgun Gothic"/>
              <a:ea typeface="Malgun Gothic"/>
            </a:endParaRPr>
          </a:p>
          <a:p>
            <a:r>
              <a:rPr lang="en-US" altLang="ko-KR" sz="1400" dirty="0">
                <a:latin typeface="Malgun Gothic"/>
              </a:rPr>
              <a:t>console.log(’</a:t>
            </a:r>
            <a:r>
              <a:rPr lang="ko-KR" altLang="en-US" sz="1400" dirty="0">
                <a:latin typeface="Malgun Gothic"/>
                <a:ea typeface="Malgun Gothic"/>
              </a:rPr>
              <a:t>안녕하세요</a:t>
            </a:r>
            <a:r>
              <a:rPr lang="en-US" altLang="ko-KR" sz="1400" dirty="0">
                <a:latin typeface="Malgun Gothic"/>
              </a:rPr>
              <a:t>[2]’)</a:t>
            </a:r>
          </a:p>
          <a:p>
            <a:r>
              <a:rPr lang="ko-KR" altLang="en-US" sz="1400" dirty="0">
                <a:latin typeface="Malgun Gothic"/>
                <a:ea typeface="Malgun Gothic"/>
              </a:rPr>
              <a:t>//하</a:t>
            </a:r>
            <a:endParaRPr lang="en-US" altLang="ko-KR" sz="1400" dirty="0">
              <a:latin typeface="Malgun Gothic"/>
              <a:ea typeface="Malgun Gothic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E323A2-E537-5209-D286-B293B9B13956}"/>
              </a:ext>
            </a:extLst>
          </p:cNvPr>
          <p:cNvSpPr txBox="1"/>
          <p:nvPr/>
        </p:nvSpPr>
        <p:spPr>
          <a:xfrm>
            <a:off x="3974400" y="3650400"/>
            <a:ext cx="68892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 dirty="0">
                <a:latin typeface="Malgun Gothic"/>
                <a:ea typeface="Malgun Gothic"/>
              </a:rPr>
              <a:t>자바스크립트에서</a:t>
            </a:r>
            <a:r>
              <a:rPr lang="en-US" altLang="ko-KR" sz="1400" b="1" dirty="0">
                <a:latin typeface="Malgun Gothic"/>
              </a:rPr>
              <a:t> $</a:t>
            </a:r>
            <a:r>
              <a:rPr lang="ko-KR" altLang="en-US" sz="1400" b="1" dirty="0">
                <a:latin typeface="Malgun Gothic"/>
                <a:ea typeface="Malgun Gothic"/>
              </a:rPr>
              <a:t>란</a:t>
            </a:r>
            <a:r>
              <a:rPr lang="en-US" altLang="ko-KR" sz="1400" b="1" dirty="0">
                <a:latin typeface="Malgun Gothic"/>
              </a:rPr>
              <a:t> </a:t>
            </a:r>
            <a:r>
              <a:rPr lang="ko-KR" altLang="en-US" sz="1400" b="1" dirty="0">
                <a:latin typeface="Malgun Gothic"/>
                <a:ea typeface="Malgun Gothic"/>
              </a:rPr>
              <a:t>무엇인가</a:t>
            </a:r>
            <a:r>
              <a:rPr lang="en-US" altLang="ko-KR" sz="1400" b="1" dirty="0">
                <a:latin typeface="Malgun Gothic"/>
              </a:rPr>
              <a:t>?</a:t>
            </a:r>
            <a:endParaRPr lang="ko-KR" sz="1400">
              <a:latin typeface="Malgun Gothic"/>
              <a:ea typeface="Malgun Gothic"/>
            </a:endParaRPr>
          </a:p>
          <a:p>
            <a:r>
              <a:rPr lang="ko-KR" altLang="en-US" sz="1400" dirty="0">
                <a:latin typeface="Malgun Gothic"/>
                <a:ea typeface="Malgun Gothic"/>
              </a:rPr>
              <a:t>템플릿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 err="1">
                <a:latin typeface="Malgun Gothic"/>
                <a:ea typeface="Malgun Gothic"/>
              </a:rPr>
              <a:t>리터럴</a:t>
            </a:r>
            <a:r>
              <a:rPr lang="en-US" altLang="ko-KR" sz="1400" dirty="0">
                <a:latin typeface="Malgun Gothic"/>
              </a:rPr>
              <a:t>(Template literal)</a:t>
            </a:r>
            <a:r>
              <a:rPr lang="ko-KR" altLang="en-US" sz="1400" dirty="0">
                <a:latin typeface="Malgun Gothic"/>
                <a:ea typeface="Malgun Gothic"/>
              </a:rPr>
              <a:t>이라고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</a:rPr>
              <a:t>불리는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</a:rPr>
              <a:t>새로운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</a:rPr>
              <a:t>문자열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</a:rPr>
              <a:t>표기법을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</a:rPr>
              <a:t>도입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</a:rPr>
              <a:t>템플릿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 err="1">
                <a:latin typeface="Malgun Gothic"/>
                <a:ea typeface="Malgun Gothic"/>
              </a:rPr>
              <a:t>리터럴은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</a:rPr>
              <a:t>일반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</a:rPr>
              <a:t>문자열과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</a:rPr>
              <a:t>비슷해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</a:rPr>
              <a:t>보이지만</a:t>
            </a:r>
            <a:r>
              <a:rPr lang="en-US" altLang="ko-KR" sz="1400" dirty="0">
                <a:latin typeface="Malgun Gothic"/>
              </a:rPr>
              <a:t>, ‘ </a:t>
            </a:r>
            <a:r>
              <a:rPr lang="ko-KR" altLang="en-US" sz="1400" dirty="0">
                <a:latin typeface="Malgun Gothic"/>
                <a:ea typeface="Malgun Gothic"/>
              </a:rPr>
              <a:t>또는</a:t>
            </a:r>
            <a:r>
              <a:rPr lang="en-US" altLang="ko-KR" sz="1400" dirty="0">
                <a:latin typeface="Malgun Gothic"/>
              </a:rPr>
              <a:t> “ </a:t>
            </a:r>
            <a:r>
              <a:rPr lang="ko-KR" altLang="en-US" sz="1400" dirty="0">
                <a:latin typeface="Malgun Gothic"/>
                <a:ea typeface="Malgun Gothic"/>
              </a:rPr>
              <a:t>같은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</a:rPr>
              <a:t>통상적인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</a:rPr>
              <a:t>따옴표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</a:rPr>
              <a:t>문자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</a:rPr>
              <a:t>대신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 err="1">
                <a:latin typeface="Malgun Gothic"/>
                <a:ea typeface="Malgun Gothic"/>
              </a:rPr>
              <a:t>백틱</a:t>
            </a:r>
            <a:r>
              <a:rPr lang="en-US" altLang="ko-KR" sz="1400" dirty="0">
                <a:latin typeface="Malgun Gothic"/>
              </a:rPr>
              <a:t>(backtick) </a:t>
            </a:r>
            <a:r>
              <a:rPr lang="ko-KR" altLang="en-US" sz="1400" dirty="0">
                <a:latin typeface="Malgun Gothic"/>
                <a:ea typeface="Malgun Gothic"/>
              </a:rPr>
              <a:t>문자</a:t>
            </a:r>
            <a:r>
              <a:rPr lang="en-US" altLang="ko-KR" sz="1400" dirty="0">
                <a:latin typeface="Malgun Gothic"/>
              </a:rPr>
              <a:t> `</a:t>
            </a:r>
            <a:r>
              <a:rPr lang="ko-KR" altLang="en-US" sz="1400" dirty="0" err="1">
                <a:latin typeface="Malgun Gothic"/>
                <a:ea typeface="Malgun Gothic"/>
              </a:rPr>
              <a:t>를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</a:rPr>
              <a:t>사용한다</a:t>
            </a:r>
            <a:r>
              <a:rPr lang="en-US" altLang="ko-KR" sz="1400" dirty="0">
                <a:latin typeface="Malgun Gothic"/>
              </a:rPr>
              <a:t>.</a:t>
            </a:r>
            <a:endParaRPr lang="en-US" sz="1400">
              <a:latin typeface="Malgun Gothic"/>
              <a:ea typeface="Malgun Gothic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D62E47-F38E-9DE9-807A-378C47D1D9F8}"/>
              </a:ext>
            </a:extLst>
          </p:cNvPr>
          <p:cNvSpPr txBox="1"/>
          <p:nvPr/>
        </p:nvSpPr>
        <p:spPr>
          <a:xfrm>
            <a:off x="3950400" y="4814400"/>
            <a:ext cx="6907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dirty="0">
                <a:latin typeface="Malgun Gothic"/>
              </a:rPr>
              <a:t>const template = </a:t>
            </a:r>
            <a:r>
              <a:rPr lang="ko-KR" altLang="en-US" b="1" dirty="0">
                <a:latin typeface="Malgun Gothic"/>
                <a:ea typeface="Malgun Gothic"/>
              </a:rPr>
              <a:t>템플릿</a:t>
            </a:r>
            <a:r>
              <a:rPr lang="en-US" altLang="ko-KR" b="1" dirty="0">
                <a:latin typeface="Malgun Gothic"/>
              </a:rPr>
              <a:t> </a:t>
            </a:r>
            <a:r>
              <a:rPr lang="ko-KR" altLang="en-US" b="1" err="1">
                <a:latin typeface="Malgun Gothic"/>
                <a:ea typeface="Malgun Gothic"/>
              </a:rPr>
              <a:t>리터럴은</a:t>
            </a:r>
            <a:r>
              <a:rPr lang="en-US" altLang="ko-KR" b="1" dirty="0">
                <a:latin typeface="Malgun Gothic"/>
              </a:rPr>
              <a:t> '</a:t>
            </a:r>
            <a:r>
              <a:rPr lang="ko-KR" altLang="en-US" b="1" dirty="0">
                <a:latin typeface="Malgun Gothic"/>
                <a:ea typeface="Malgun Gothic"/>
              </a:rPr>
              <a:t>작은따옴표</a:t>
            </a:r>
            <a:r>
              <a:rPr lang="en-US" altLang="ko-KR" b="1" dirty="0">
                <a:latin typeface="Malgun Gothic"/>
              </a:rPr>
              <a:t>(single quotes)'</a:t>
            </a:r>
            <a:r>
              <a:rPr lang="ko-KR" altLang="en-US" b="1" dirty="0">
                <a:latin typeface="Malgun Gothic"/>
                <a:ea typeface="Malgun Gothic"/>
              </a:rPr>
              <a:t>과</a:t>
            </a:r>
            <a:r>
              <a:rPr lang="en-US" altLang="ko-KR" b="1" dirty="0">
                <a:latin typeface="Malgun Gothic"/>
              </a:rPr>
              <a:t> "</a:t>
            </a:r>
            <a:r>
              <a:rPr lang="ko-KR" altLang="en-US" b="1" dirty="0">
                <a:latin typeface="Malgun Gothic"/>
                <a:ea typeface="Malgun Gothic"/>
              </a:rPr>
              <a:t>큰따옴표</a:t>
            </a:r>
            <a:r>
              <a:rPr lang="en-US" altLang="ko-KR" b="1" dirty="0">
                <a:latin typeface="Malgun Gothic"/>
              </a:rPr>
              <a:t>(double quotes)"</a:t>
            </a:r>
            <a:r>
              <a:rPr lang="ko-KR" altLang="en-US" b="1" err="1">
                <a:latin typeface="Malgun Gothic"/>
                <a:ea typeface="Malgun Gothic"/>
              </a:rPr>
              <a:t>를</a:t>
            </a:r>
            <a:r>
              <a:rPr lang="en-US" altLang="ko-KR" b="1" dirty="0">
                <a:latin typeface="Malgun Gothic"/>
              </a:rPr>
              <a:t> </a:t>
            </a:r>
            <a:r>
              <a:rPr lang="ko-KR" altLang="en-US" b="1" dirty="0">
                <a:latin typeface="Malgun Gothic"/>
                <a:ea typeface="Malgun Gothic"/>
              </a:rPr>
              <a:t>혼용할</a:t>
            </a:r>
            <a:r>
              <a:rPr lang="en-US" altLang="ko-KR" b="1" dirty="0">
                <a:latin typeface="Malgun Gothic"/>
              </a:rPr>
              <a:t> </a:t>
            </a:r>
            <a:r>
              <a:rPr lang="ko-KR" altLang="en-US" b="1" dirty="0">
                <a:latin typeface="Malgun Gothic"/>
                <a:ea typeface="Malgun Gothic"/>
              </a:rPr>
              <a:t>수</a:t>
            </a:r>
            <a:r>
              <a:rPr lang="en-US" altLang="ko-KR" b="1" dirty="0">
                <a:latin typeface="Malgun Gothic"/>
              </a:rPr>
              <a:t> </a:t>
            </a:r>
            <a:r>
              <a:rPr lang="ko-KR" altLang="en-US" b="1" dirty="0">
                <a:latin typeface="Malgun Gothic"/>
                <a:ea typeface="Malgun Gothic"/>
              </a:rPr>
              <a:t>있다</a:t>
            </a:r>
            <a:r>
              <a:rPr lang="en-US" altLang="ko-KR" b="1" dirty="0">
                <a:latin typeface="Malgun Gothic"/>
              </a:rPr>
              <a:t>.; console.log(template);</a:t>
            </a:r>
          </a:p>
        </p:txBody>
      </p:sp>
    </p:spTree>
    <p:extLst>
      <p:ext uri="{BB962C8B-B14F-4D97-AF65-F5344CB8AC3E}">
        <p14:creationId xmlns:p14="http://schemas.microsoft.com/office/powerpoint/2010/main" val="333228067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9275" y="332613"/>
            <a:ext cx="11593449" cy="6264783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ko-KR" altLang="en-US" dirty="0">
              <a:latin typeface="Malgun Gothic"/>
              <a:ea typeface="Malgun Gothic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1307" y="544401"/>
            <a:ext cx="103886" cy="609536"/>
          </a:xfrm>
          <a:prstGeom prst="rect">
            <a:avLst/>
          </a:prstGeom>
          <a:solidFill>
            <a:schemeClr val="dk1"/>
          </a:solidFill>
          <a:ln>
            <a:solidFill>
              <a:schemeClr val="accent1">
                <a:shade val="20000"/>
              </a:schemeClr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ko-KR" altLang="en-US" dirty="0">
              <a:latin typeface="Malgun Gothic"/>
              <a:ea typeface="Malgun Gothic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7334" y="544401"/>
            <a:ext cx="2670477" cy="4770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ko-KR" altLang="en-US" sz="2500" b="1" dirty="0">
                <a:latin typeface="Malgun Gothic"/>
                <a:ea typeface="Malgun Gothic"/>
                <a:cs typeface="+mn-lt"/>
              </a:rPr>
              <a:t>표현식과</a:t>
            </a:r>
            <a:r>
              <a:rPr lang="en-US" altLang="ko-KR" sz="25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2500" b="1" dirty="0">
                <a:latin typeface="Malgun Gothic"/>
                <a:ea typeface="Malgun Gothic"/>
                <a:cs typeface="+mn-lt"/>
              </a:rPr>
              <a:t>문장(3)</a:t>
            </a:r>
            <a:endParaRPr lang="ko-KR" altLang="en-US" b="1" dirty="0">
              <a:latin typeface="Malgun Gothic"/>
              <a:ea typeface="Malgun Gothic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53CB29-5636-40EB-7DBC-3F2238CDE8EE}"/>
              </a:ext>
            </a:extLst>
          </p:cNvPr>
          <p:cNvSpPr txBox="1"/>
          <p:nvPr/>
        </p:nvSpPr>
        <p:spPr>
          <a:xfrm>
            <a:off x="716400" y="1412400"/>
            <a:ext cx="28392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400" b="1" dirty="0">
                <a:latin typeface="Malgun Gothic"/>
                <a:ea typeface="Malgun Gothic"/>
              </a:rPr>
              <a:t>이스케이프 문자</a:t>
            </a:r>
          </a:p>
          <a:p>
            <a:r>
              <a:rPr lang="ko-KR" sz="1400" dirty="0">
                <a:latin typeface="Malgun Gothic"/>
                <a:ea typeface="Malgun Gothic"/>
                <a:cs typeface="+mn-lt"/>
              </a:rPr>
              <a:t>따옴표를 문자 그래도 사용 가능</a:t>
            </a:r>
            <a:endParaRPr lang="ko-KR" sz="1400">
              <a:latin typeface="Malgun Gothic"/>
              <a:ea typeface="Malgun Gothic"/>
              <a:cs typeface="+mn-lt"/>
            </a:endParaRPr>
          </a:p>
          <a:p>
            <a:r>
              <a:rPr lang="ko-KR" sz="1400" dirty="0">
                <a:latin typeface="Malgun Gothic"/>
                <a:ea typeface="Malgun Gothic"/>
                <a:cs typeface="+mn-lt"/>
              </a:rPr>
              <a:t>문자열 </a:t>
            </a:r>
            <a:r>
              <a:rPr lang="ko-KR" sz="1400" dirty="0" err="1">
                <a:latin typeface="Malgun Gothic"/>
                <a:ea typeface="Malgun Gothic"/>
                <a:cs typeface="+mn-lt"/>
              </a:rPr>
              <a:t>줄바꿈</a:t>
            </a:r>
            <a:r>
              <a:rPr lang="ko-KR" sz="1400" dirty="0">
                <a:latin typeface="Malgun Gothic"/>
                <a:ea typeface="Malgun Gothic"/>
                <a:cs typeface="+mn-lt"/>
              </a:rPr>
              <a:t> 할 경우 사용</a:t>
            </a:r>
            <a:endParaRPr lang="ko-KR" sz="1400">
              <a:latin typeface="Malgun Gothic"/>
              <a:ea typeface="Malgun Gothic"/>
              <a:cs typeface="+mn-lt"/>
            </a:endParaRPr>
          </a:p>
        </p:txBody>
      </p:sp>
      <p:pic>
        <p:nvPicPr>
          <p:cNvPr id="2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4DEA4B13-CF0C-24A7-4CE7-0691C326E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00" y="2355901"/>
            <a:ext cx="2743200" cy="20381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338A82-83BE-9FAD-7B02-4B9166371B7E}"/>
              </a:ext>
            </a:extLst>
          </p:cNvPr>
          <p:cNvSpPr txBox="1"/>
          <p:nvPr/>
        </p:nvSpPr>
        <p:spPr>
          <a:xfrm>
            <a:off x="4004400" y="848400"/>
            <a:ext cx="7435200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 dirty="0">
                <a:latin typeface="Malgun Gothic"/>
                <a:ea typeface="Malgun Gothic"/>
              </a:rPr>
              <a:t>문자열</a:t>
            </a:r>
            <a:r>
              <a:rPr lang="en-US" altLang="ko-KR" sz="1400" b="1" dirty="0">
                <a:latin typeface="Malgun Gothic"/>
              </a:rPr>
              <a:t> </a:t>
            </a:r>
            <a:r>
              <a:rPr lang="ko-KR" altLang="en-US" sz="1400" b="1" dirty="0">
                <a:latin typeface="Malgun Gothic"/>
                <a:ea typeface="Malgun Gothic"/>
              </a:rPr>
              <a:t>연결</a:t>
            </a:r>
            <a:r>
              <a:rPr lang="en-US" altLang="ko-KR" sz="1400" b="1" dirty="0">
                <a:latin typeface="Malgun Gothic"/>
              </a:rPr>
              <a:t> </a:t>
            </a:r>
            <a:r>
              <a:rPr lang="ko-KR" altLang="en-US" sz="1400" b="1" dirty="0">
                <a:latin typeface="Malgun Gothic"/>
                <a:ea typeface="Malgun Gothic"/>
              </a:rPr>
              <a:t>연산자</a:t>
            </a:r>
            <a:endParaRPr lang="en-US" altLang="ko-KR" sz="1400" b="1">
              <a:latin typeface="Malgun Gothic"/>
              <a:ea typeface="Malgun Gothic"/>
            </a:endParaRPr>
          </a:p>
          <a:p>
            <a:r>
              <a:rPr lang="en-US" altLang="ko-KR" sz="1400" dirty="0">
                <a:latin typeface="Malgun Gothic"/>
              </a:rPr>
              <a:t>console.log(”</a:t>
            </a:r>
            <a:r>
              <a:rPr lang="ko-KR" altLang="en-US" sz="1400" dirty="0">
                <a:latin typeface="Malgun Gothic"/>
                <a:ea typeface="Malgun Gothic"/>
              </a:rPr>
              <a:t>가나다</a:t>
            </a:r>
            <a:r>
              <a:rPr lang="en-US" altLang="ko-KR" sz="1400" dirty="0">
                <a:latin typeface="Malgun Gothic"/>
              </a:rPr>
              <a:t>” + “</a:t>
            </a:r>
            <a:r>
              <a:rPr lang="ko-KR" altLang="en-US" sz="1400" dirty="0">
                <a:latin typeface="Malgun Gothic"/>
                <a:ea typeface="Malgun Gothic"/>
              </a:rPr>
              <a:t>라마</a:t>
            </a:r>
            <a:r>
              <a:rPr lang="en-US" altLang="ko-KR" sz="1400" dirty="0">
                <a:latin typeface="Malgun Gothic"/>
              </a:rPr>
              <a:t>” + “</a:t>
            </a:r>
            <a:r>
              <a:rPr lang="ko-KR" altLang="en-US" sz="1400" err="1">
                <a:latin typeface="Malgun Gothic"/>
                <a:ea typeface="Malgun Gothic"/>
              </a:rPr>
              <a:t>바사아</a:t>
            </a:r>
            <a:r>
              <a:rPr lang="en-US" altLang="ko-KR" sz="1400" dirty="0">
                <a:latin typeface="Malgun Gothic"/>
              </a:rPr>
              <a:t>” + “</a:t>
            </a:r>
            <a:r>
              <a:rPr lang="ko-KR" altLang="en-US" sz="1400" err="1">
                <a:latin typeface="Malgun Gothic"/>
                <a:ea typeface="Malgun Gothic"/>
              </a:rPr>
              <a:t>자차카타</a:t>
            </a:r>
            <a:r>
              <a:rPr lang="en-US" altLang="ko-KR" sz="1400" dirty="0">
                <a:latin typeface="Malgun Gothic"/>
              </a:rPr>
              <a:t>” + “</a:t>
            </a:r>
            <a:r>
              <a:rPr lang="ko-KR" altLang="en-US" sz="1400" dirty="0">
                <a:latin typeface="Malgun Gothic"/>
                <a:ea typeface="Malgun Gothic"/>
              </a:rPr>
              <a:t>파하</a:t>
            </a:r>
            <a:r>
              <a:rPr lang="en-US" altLang="ko-KR" sz="1400" dirty="0">
                <a:latin typeface="Malgun Gothic"/>
              </a:rPr>
              <a:t>”);</a:t>
            </a:r>
          </a:p>
          <a:p>
            <a:r>
              <a:rPr lang="ko-KR" altLang="en-US" sz="1400" dirty="0">
                <a:latin typeface="Malgun Gothic"/>
                <a:ea typeface="Malgun Gothic"/>
              </a:rPr>
              <a:t>// </a:t>
            </a:r>
            <a:r>
              <a:rPr lang="ko-KR" altLang="en-US" sz="1400" dirty="0" err="1">
                <a:latin typeface="Malgun Gothic"/>
                <a:ea typeface="Malgun Gothic"/>
              </a:rPr>
              <a:t>가나다라마바사아자차카타파하</a:t>
            </a:r>
            <a:endParaRPr lang="en-US" altLang="ko-KR" sz="1400" dirty="0" err="1">
              <a:latin typeface="Malgun Gothic"/>
              <a:ea typeface="Malgun Gothic"/>
            </a:endParaRPr>
          </a:p>
          <a:p>
            <a:r>
              <a:rPr lang="ko-KR" altLang="en-US" sz="1400" b="1" dirty="0">
                <a:latin typeface="Malgun Gothic"/>
                <a:ea typeface="Malgun Gothic"/>
              </a:rPr>
              <a:t>문자</a:t>
            </a:r>
            <a:r>
              <a:rPr lang="en-US" altLang="ko-KR" sz="1400" b="1" dirty="0">
                <a:latin typeface="Malgun Gothic"/>
              </a:rPr>
              <a:t> </a:t>
            </a:r>
            <a:r>
              <a:rPr lang="ko-KR" altLang="en-US" sz="1400" b="1" dirty="0">
                <a:latin typeface="Malgun Gothic"/>
                <a:ea typeface="Malgun Gothic"/>
              </a:rPr>
              <a:t>선택</a:t>
            </a:r>
            <a:r>
              <a:rPr lang="en-US" altLang="ko-KR" sz="1400" b="1" dirty="0">
                <a:latin typeface="Malgun Gothic"/>
              </a:rPr>
              <a:t> </a:t>
            </a:r>
            <a:r>
              <a:rPr lang="ko-KR" altLang="en-US" sz="1400" b="1" dirty="0">
                <a:latin typeface="Malgun Gothic"/>
                <a:ea typeface="Malgun Gothic"/>
              </a:rPr>
              <a:t>연산자</a:t>
            </a:r>
            <a:endParaRPr lang="en-US" altLang="ko-KR" sz="1400" b="1">
              <a:latin typeface="Malgun Gothic"/>
              <a:ea typeface="Malgun Gothic"/>
            </a:endParaRPr>
          </a:p>
          <a:p>
            <a:r>
              <a:rPr lang="en-US" altLang="ko-KR" sz="1400" dirty="0">
                <a:latin typeface="Malgun Gothic"/>
              </a:rPr>
              <a:t>‘</a:t>
            </a:r>
            <a:r>
              <a:rPr lang="ko-KR" altLang="en-US" sz="1400" dirty="0">
                <a:latin typeface="Malgun Gothic"/>
                <a:ea typeface="Malgun Gothic"/>
              </a:rPr>
              <a:t>안녕하세요</a:t>
            </a:r>
            <a:r>
              <a:rPr lang="en-US" altLang="ko-KR" sz="1400" dirty="0">
                <a:latin typeface="Malgun Gothic"/>
              </a:rPr>
              <a:t>’ </a:t>
            </a:r>
            <a:r>
              <a:rPr lang="ko-KR" altLang="en-US" sz="1400" dirty="0">
                <a:latin typeface="Malgun Gothic"/>
                <a:ea typeface="Malgun Gothic"/>
              </a:rPr>
              <a:t>문자열의</a:t>
            </a:r>
            <a:r>
              <a:rPr lang="en-US" altLang="ko-KR" sz="1400" dirty="0">
                <a:latin typeface="Malgun Gothic"/>
              </a:rPr>
              <a:t> 0</a:t>
            </a:r>
            <a:r>
              <a:rPr lang="ko-KR" altLang="en-US" sz="1400" dirty="0">
                <a:latin typeface="Malgun Gothic"/>
                <a:ea typeface="Malgun Gothic"/>
              </a:rPr>
              <a:t>번째</a:t>
            </a:r>
            <a:r>
              <a:rPr lang="en-US" altLang="ko-KR" sz="1400" dirty="0">
                <a:latin typeface="Malgun Gothic"/>
              </a:rPr>
              <a:t>, 1</a:t>
            </a:r>
            <a:r>
              <a:rPr lang="ko-KR" altLang="en-US" sz="1400" dirty="0">
                <a:latin typeface="Malgun Gothic"/>
                <a:ea typeface="Malgun Gothic"/>
              </a:rPr>
              <a:t>번째</a:t>
            </a:r>
            <a:r>
              <a:rPr lang="en-US" altLang="ko-KR" sz="1400" dirty="0">
                <a:latin typeface="Malgun Gothic"/>
              </a:rPr>
              <a:t>, 3</a:t>
            </a:r>
            <a:r>
              <a:rPr lang="ko-KR" altLang="en-US" sz="1400" dirty="0">
                <a:latin typeface="Malgun Gothic"/>
                <a:ea typeface="Malgun Gothic"/>
              </a:rPr>
              <a:t>번째에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</a:rPr>
              <a:t>있는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</a:rPr>
              <a:t>문자를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</a:rPr>
              <a:t>선택</a:t>
            </a:r>
            <a:endParaRPr lang="en-US" altLang="ko-KR" sz="1400">
              <a:latin typeface="Malgun Gothic"/>
              <a:ea typeface="Malgun Gothic"/>
            </a:endParaRPr>
          </a:p>
          <a:p>
            <a:r>
              <a:rPr lang="en-US" altLang="ko-KR" sz="1400" dirty="0">
                <a:latin typeface="Malgun Gothic"/>
              </a:rPr>
              <a:t>console.log(’</a:t>
            </a:r>
            <a:r>
              <a:rPr lang="ko-KR" altLang="en-US" sz="1400" dirty="0">
                <a:latin typeface="Malgun Gothic"/>
                <a:ea typeface="Malgun Gothic"/>
              </a:rPr>
              <a:t>안녕하세요</a:t>
            </a:r>
            <a:r>
              <a:rPr lang="en-US" altLang="ko-KR" sz="1400" dirty="0">
                <a:latin typeface="Malgun Gothic"/>
              </a:rPr>
              <a:t>[0]’)</a:t>
            </a:r>
          </a:p>
          <a:p>
            <a:r>
              <a:rPr lang="ko-KR" altLang="en-US" sz="1400" dirty="0">
                <a:latin typeface="Malgun Gothic"/>
                <a:ea typeface="Malgun Gothic"/>
              </a:rPr>
              <a:t>//안</a:t>
            </a:r>
            <a:endParaRPr lang="en-US" altLang="ko-KR" sz="1400" dirty="0">
              <a:latin typeface="Malgun Gothic"/>
              <a:ea typeface="Malgun Gothic"/>
            </a:endParaRPr>
          </a:p>
          <a:p>
            <a:r>
              <a:rPr lang="en-US" altLang="ko-KR" sz="1400" dirty="0">
                <a:latin typeface="Malgun Gothic"/>
              </a:rPr>
              <a:t>console.log(’</a:t>
            </a:r>
            <a:r>
              <a:rPr lang="ko-KR" altLang="en-US" sz="1400" dirty="0">
                <a:latin typeface="Malgun Gothic"/>
                <a:ea typeface="Malgun Gothic"/>
              </a:rPr>
              <a:t>안녕하세요</a:t>
            </a:r>
            <a:r>
              <a:rPr lang="en-US" altLang="ko-KR" sz="1400" dirty="0">
                <a:latin typeface="Malgun Gothic"/>
              </a:rPr>
              <a:t>[1]’)</a:t>
            </a:r>
          </a:p>
          <a:p>
            <a:r>
              <a:rPr lang="ko-KR" altLang="en-US" sz="1400" dirty="0">
                <a:latin typeface="Malgun Gothic"/>
                <a:ea typeface="Malgun Gothic"/>
              </a:rPr>
              <a:t>//</a:t>
            </a:r>
            <a:r>
              <a:rPr lang="ko-KR" altLang="en-US" sz="1400" dirty="0" err="1">
                <a:latin typeface="Malgun Gothic"/>
                <a:ea typeface="Malgun Gothic"/>
              </a:rPr>
              <a:t>녕</a:t>
            </a:r>
            <a:endParaRPr lang="en-US" altLang="ko-KR" sz="1400" dirty="0" err="1">
              <a:latin typeface="Malgun Gothic"/>
              <a:ea typeface="Malgun Gothic"/>
            </a:endParaRPr>
          </a:p>
          <a:p>
            <a:r>
              <a:rPr lang="en-US" altLang="ko-KR" sz="1400" dirty="0">
                <a:latin typeface="Malgun Gothic"/>
              </a:rPr>
              <a:t>console.log(’</a:t>
            </a:r>
            <a:r>
              <a:rPr lang="ko-KR" altLang="en-US" sz="1400" dirty="0">
                <a:latin typeface="Malgun Gothic"/>
                <a:ea typeface="Malgun Gothic"/>
              </a:rPr>
              <a:t>안녕하세요</a:t>
            </a:r>
            <a:r>
              <a:rPr lang="en-US" altLang="ko-KR" sz="1400" dirty="0">
                <a:latin typeface="Malgun Gothic"/>
              </a:rPr>
              <a:t>[2]’)</a:t>
            </a:r>
          </a:p>
          <a:p>
            <a:r>
              <a:rPr lang="ko-KR" altLang="en-US" sz="1400" dirty="0">
                <a:latin typeface="Malgun Gothic"/>
                <a:ea typeface="Malgun Gothic"/>
              </a:rPr>
              <a:t>//하</a:t>
            </a:r>
            <a:endParaRPr lang="en-US" altLang="ko-KR" sz="1400" dirty="0">
              <a:latin typeface="Malgun Gothic"/>
              <a:ea typeface="Malgun Gothic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E323A2-E537-5209-D286-B293B9B13956}"/>
              </a:ext>
            </a:extLst>
          </p:cNvPr>
          <p:cNvSpPr txBox="1"/>
          <p:nvPr/>
        </p:nvSpPr>
        <p:spPr>
          <a:xfrm>
            <a:off x="3974400" y="3650400"/>
            <a:ext cx="68892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 dirty="0">
                <a:latin typeface="Malgun Gothic"/>
                <a:ea typeface="Malgun Gothic"/>
              </a:rPr>
              <a:t>자바스크립트에서</a:t>
            </a:r>
            <a:r>
              <a:rPr lang="en-US" altLang="ko-KR" sz="1400" b="1" dirty="0">
                <a:latin typeface="Malgun Gothic"/>
              </a:rPr>
              <a:t> $</a:t>
            </a:r>
            <a:r>
              <a:rPr lang="ko-KR" altLang="en-US" sz="1400" b="1" dirty="0">
                <a:latin typeface="Malgun Gothic"/>
                <a:ea typeface="Malgun Gothic"/>
              </a:rPr>
              <a:t>란</a:t>
            </a:r>
            <a:r>
              <a:rPr lang="en-US" altLang="ko-KR" sz="1400" b="1" dirty="0">
                <a:latin typeface="Malgun Gothic"/>
              </a:rPr>
              <a:t> </a:t>
            </a:r>
            <a:r>
              <a:rPr lang="ko-KR" altLang="en-US" sz="1400" b="1" dirty="0">
                <a:latin typeface="Malgun Gothic"/>
                <a:ea typeface="Malgun Gothic"/>
              </a:rPr>
              <a:t>무엇인가</a:t>
            </a:r>
            <a:r>
              <a:rPr lang="en-US" altLang="ko-KR" sz="1400" b="1" dirty="0">
                <a:latin typeface="Malgun Gothic"/>
              </a:rPr>
              <a:t>?</a:t>
            </a:r>
            <a:endParaRPr lang="ko-KR" sz="1400">
              <a:latin typeface="Malgun Gothic"/>
              <a:ea typeface="Malgun Gothic"/>
            </a:endParaRPr>
          </a:p>
          <a:p>
            <a:r>
              <a:rPr lang="ko-KR" altLang="en-US" sz="1400" dirty="0">
                <a:latin typeface="Malgun Gothic"/>
                <a:ea typeface="Malgun Gothic"/>
              </a:rPr>
              <a:t>템플릿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 err="1">
                <a:latin typeface="Malgun Gothic"/>
                <a:ea typeface="Malgun Gothic"/>
              </a:rPr>
              <a:t>리터럴</a:t>
            </a:r>
            <a:r>
              <a:rPr lang="en-US" altLang="ko-KR" sz="1400" dirty="0">
                <a:latin typeface="Malgun Gothic"/>
              </a:rPr>
              <a:t>(Template literal)</a:t>
            </a:r>
            <a:r>
              <a:rPr lang="ko-KR" altLang="en-US" sz="1400" dirty="0">
                <a:latin typeface="Malgun Gothic"/>
                <a:ea typeface="Malgun Gothic"/>
              </a:rPr>
              <a:t>이라고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</a:rPr>
              <a:t>불리는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</a:rPr>
              <a:t>새로운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</a:rPr>
              <a:t>문자열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</a:rPr>
              <a:t>표기법을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</a:rPr>
              <a:t>도입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</a:rPr>
              <a:t>템플릿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 err="1">
                <a:latin typeface="Malgun Gothic"/>
                <a:ea typeface="Malgun Gothic"/>
              </a:rPr>
              <a:t>리터럴은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</a:rPr>
              <a:t>일반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</a:rPr>
              <a:t>문자열과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</a:rPr>
              <a:t>비슷해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</a:rPr>
              <a:t>보이지만</a:t>
            </a:r>
            <a:r>
              <a:rPr lang="en-US" altLang="ko-KR" sz="1400" dirty="0">
                <a:latin typeface="Malgun Gothic"/>
              </a:rPr>
              <a:t>, ‘ </a:t>
            </a:r>
            <a:r>
              <a:rPr lang="ko-KR" altLang="en-US" sz="1400" dirty="0">
                <a:latin typeface="Malgun Gothic"/>
                <a:ea typeface="Malgun Gothic"/>
              </a:rPr>
              <a:t>또는</a:t>
            </a:r>
            <a:r>
              <a:rPr lang="en-US" altLang="ko-KR" sz="1400" dirty="0">
                <a:latin typeface="Malgun Gothic"/>
              </a:rPr>
              <a:t> “ </a:t>
            </a:r>
            <a:r>
              <a:rPr lang="ko-KR" altLang="en-US" sz="1400" dirty="0">
                <a:latin typeface="Malgun Gothic"/>
                <a:ea typeface="Malgun Gothic"/>
              </a:rPr>
              <a:t>같은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</a:rPr>
              <a:t>통상적인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</a:rPr>
              <a:t>따옴표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</a:rPr>
              <a:t>문자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</a:rPr>
              <a:t>대신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 err="1">
                <a:latin typeface="Malgun Gothic"/>
                <a:ea typeface="Malgun Gothic"/>
              </a:rPr>
              <a:t>백틱</a:t>
            </a:r>
            <a:r>
              <a:rPr lang="en-US" altLang="ko-KR" sz="1400" dirty="0">
                <a:latin typeface="Malgun Gothic"/>
              </a:rPr>
              <a:t>(backtick) </a:t>
            </a:r>
            <a:r>
              <a:rPr lang="ko-KR" altLang="en-US" sz="1400" dirty="0">
                <a:latin typeface="Malgun Gothic"/>
                <a:ea typeface="Malgun Gothic"/>
              </a:rPr>
              <a:t>문자</a:t>
            </a:r>
            <a:r>
              <a:rPr lang="en-US" altLang="ko-KR" sz="1400" dirty="0">
                <a:latin typeface="Malgun Gothic"/>
              </a:rPr>
              <a:t> `</a:t>
            </a:r>
            <a:r>
              <a:rPr lang="ko-KR" altLang="en-US" sz="1400" dirty="0" err="1">
                <a:latin typeface="Malgun Gothic"/>
                <a:ea typeface="Malgun Gothic"/>
              </a:rPr>
              <a:t>를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</a:rPr>
              <a:t>사용한다</a:t>
            </a:r>
            <a:r>
              <a:rPr lang="en-US" altLang="ko-KR" sz="1400" dirty="0">
                <a:latin typeface="Malgun Gothic"/>
              </a:rPr>
              <a:t>.</a:t>
            </a:r>
            <a:endParaRPr lang="en-US" sz="1400">
              <a:latin typeface="Malgun Gothic"/>
              <a:ea typeface="Malgun Gothic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D62E47-F38E-9DE9-807A-378C47D1D9F8}"/>
              </a:ext>
            </a:extLst>
          </p:cNvPr>
          <p:cNvSpPr txBox="1"/>
          <p:nvPr/>
        </p:nvSpPr>
        <p:spPr>
          <a:xfrm>
            <a:off x="3950400" y="4814400"/>
            <a:ext cx="6907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dirty="0">
                <a:latin typeface="Malgun Gothic"/>
              </a:rPr>
              <a:t>const template = </a:t>
            </a:r>
            <a:r>
              <a:rPr lang="ko-KR" altLang="en-US" b="1" dirty="0">
                <a:latin typeface="Malgun Gothic"/>
                <a:ea typeface="Malgun Gothic"/>
              </a:rPr>
              <a:t>템플릿</a:t>
            </a:r>
            <a:r>
              <a:rPr lang="en-US" altLang="ko-KR" b="1" dirty="0">
                <a:latin typeface="Malgun Gothic"/>
              </a:rPr>
              <a:t> </a:t>
            </a:r>
            <a:r>
              <a:rPr lang="ko-KR" altLang="en-US" b="1" err="1">
                <a:latin typeface="Malgun Gothic"/>
                <a:ea typeface="Malgun Gothic"/>
              </a:rPr>
              <a:t>리터럴은</a:t>
            </a:r>
            <a:r>
              <a:rPr lang="en-US" altLang="ko-KR" b="1" dirty="0">
                <a:latin typeface="Malgun Gothic"/>
              </a:rPr>
              <a:t> '</a:t>
            </a:r>
            <a:r>
              <a:rPr lang="ko-KR" altLang="en-US" b="1" dirty="0">
                <a:latin typeface="Malgun Gothic"/>
                <a:ea typeface="Malgun Gothic"/>
              </a:rPr>
              <a:t>작은따옴표</a:t>
            </a:r>
            <a:r>
              <a:rPr lang="en-US" altLang="ko-KR" b="1" dirty="0">
                <a:latin typeface="Malgun Gothic"/>
              </a:rPr>
              <a:t>(single quotes)'</a:t>
            </a:r>
            <a:r>
              <a:rPr lang="ko-KR" altLang="en-US" b="1" dirty="0">
                <a:latin typeface="Malgun Gothic"/>
                <a:ea typeface="Malgun Gothic"/>
              </a:rPr>
              <a:t>과</a:t>
            </a:r>
            <a:r>
              <a:rPr lang="en-US" altLang="ko-KR" b="1" dirty="0">
                <a:latin typeface="Malgun Gothic"/>
              </a:rPr>
              <a:t> "</a:t>
            </a:r>
            <a:r>
              <a:rPr lang="ko-KR" altLang="en-US" b="1" dirty="0">
                <a:latin typeface="Malgun Gothic"/>
                <a:ea typeface="Malgun Gothic"/>
              </a:rPr>
              <a:t>큰따옴표</a:t>
            </a:r>
            <a:r>
              <a:rPr lang="en-US" altLang="ko-KR" b="1" dirty="0">
                <a:latin typeface="Malgun Gothic"/>
              </a:rPr>
              <a:t>(double quotes)"</a:t>
            </a:r>
            <a:r>
              <a:rPr lang="ko-KR" altLang="en-US" b="1" err="1">
                <a:latin typeface="Malgun Gothic"/>
                <a:ea typeface="Malgun Gothic"/>
              </a:rPr>
              <a:t>를</a:t>
            </a:r>
            <a:r>
              <a:rPr lang="en-US" altLang="ko-KR" b="1" dirty="0">
                <a:latin typeface="Malgun Gothic"/>
              </a:rPr>
              <a:t> </a:t>
            </a:r>
            <a:r>
              <a:rPr lang="ko-KR" altLang="en-US" b="1" dirty="0">
                <a:latin typeface="Malgun Gothic"/>
                <a:ea typeface="Malgun Gothic"/>
              </a:rPr>
              <a:t>혼용할</a:t>
            </a:r>
            <a:r>
              <a:rPr lang="en-US" altLang="ko-KR" b="1" dirty="0">
                <a:latin typeface="Malgun Gothic"/>
              </a:rPr>
              <a:t> </a:t>
            </a:r>
            <a:r>
              <a:rPr lang="ko-KR" altLang="en-US" b="1" dirty="0">
                <a:latin typeface="Malgun Gothic"/>
                <a:ea typeface="Malgun Gothic"/>
              </a:rPr>
              <a:t>수</a:t>
            </a:r>
            <a:r>
              <a:rPr lang="en-US" altLang="ko-KR" b="1" dirty="0">
                <a:latin typeface="Malgun Gothic"/>
              </a:rPr>
              <a:t> </a:t>
            </a:r>
            <a:r>
              <a:rPr lang="ko-KR" altLang="en-US" b="1" dirty="0">
                <a:latin typeface="Malgun Gothic"/>
                <a:ea typeface="Malgun Gothic"/>
              </a:rPr>
              <a:t>있다</a:t>
            </a:r>
            <a:r>
              <a:rPr lang="en-US" altLang="ko-KR" b="1" dirty="0">
                <a:latin typeface="Malgun Gothic"/>
              </a:rPr>
              <a:t>.; console.log(template);</a:t>
            </a:r>
          </a:p>
        </p:txBody>
      </p:sp>
    </p:spTree>
    <p:extLst>
      <p:ext uri="{BB962C8B-B14F-4D97-AF65-F5344CB8AC3E}">
        <p14:creationId xmlns:p14="http://schemas.microsoft.com/office/powerpoint/2010/main" val="65261213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9275" y="332613"/>
            <a:ext cx="11593449" cy="6264783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ko-KR" altLang="en-US" dirty="0">
              <a:latin typeface="Malgun Gothic"/>
              <a:ea typeface="Malgun Gothic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1307" y="544401"/>
            <a:ext cx="103886" cy="609536"/>
          </a:xfrm>
          <a:prstGeom prst="rect">
            <a:avLst/>
          </a:prstGeom>
          <a:solidFill>
            <a:schemeClr val="dk1"/>
          </a:solidFill>
          <a:ln>
            <a:solidFill>
              <a:schemeClr val="accent1">
                <a:shade val="20000"/>
              </a:schemeClr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ko-KR" altLang="en-US" dirty="0">
              <a:latin typeface="Malgun Gothic"/>
              <a:ea typeface="Malgun Gothic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7334" y="544401"/>
            <a:ext cx="2670477" cy="4770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ko-KR" altLang="en-US" sz="2500" b="1" dirty="0">
                <a:latin typeface="Malgun Gothic"/>
                <a:ea typeface="Malgun Gothic"/>
                <a:cs typeface="+mn-lt"/>
              </a:rPr>
              <a:t>표현식과</a:t>
            </a:r>
            <a:r>
              <a:rPr lang="en-US" altLang="ko-KR" sz="2500" b="1" dirty="0">
                <a:latin typeface="Malgun Gothic"/>
                <a:ea typeface="+mn-lt"/>
                <a:cs typeface="+mn-lt"/>
              </a:rPr>
              <a:t> </a:t>
            </a:r>
            <a:r>
              <a:rPr lang="ko-KR" altLang="en-US" sz="2500" b="1" dirty="0">
                <a:latin typeface="Malgun Gothic"/>
                <a:ea typeface="Malgun Gothic"/>
                <a:cs typeface="+mn-lt"/>
              </a:rPr>
              <a:t>문장(4)</a:t>
            </a:r>
            <a:endParaRPr lang="ko-KR" altLang="en-US" b="1" dirty="0">
              <a:latin typeface="Malgun Gothic"/>
              <a:ea typeface="Malgun Gothic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BB821F-974D-EB8A-37FA-C69284767A3B}"/>
              </a:ext>
            </a:extLst>
          </p:cNvPr>
          <p:cNvSpPr txBox="1"/>
          <p:nvPr/>
        </p:nvSpPr>
        <p:spPr>
          <a:xfrm>
            <a:off x="5924400" y="1868400"/>
            <a:ext cx="53172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latin typeface="Malgun Gothic"/>
                <a:ea typeface="Malgun Gothic"/>
              </a:rPr>
              <a:t>템플릿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 err="1">
                <a:latin typeface="Malgun Gothic"/>
                <a:ea typeface="Malgun Gothic"/>
              </a:rPr>
              <a:t>리터럴은</a:t>
            </a:r>
            <a:r>
              <a:rPr lang="en-US" altLang="ko-KR" sz="1400" dirty="0">
                <a:latin typeface="Malgun Gothic"/>
              </a:rPr>
              <a:t> + </a:t>
            </a:r>
            <a:r>
              <a:rPr lang="ko-KR" altLang="en-US" sz="1400" dirty="0">
                <a:latin typeface="Malgun Gothic"/>
                <a:ea typeface="Malgun Gothic"/>
              </a:rPr>
              <a:t>연산자를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</a:rPr>
              <a:t>사용하지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</a:rPr>
              <a:t>않아도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</a:rPr>
              <a:t>간단한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</a:rPr>
              <a:t>방법으로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</a:rPr>
              <a:t>새로운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</a:rPr>
              <a:t>문자열을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</a:rPr>
              <a:t>삽입할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</a:rPr>
              <a:t>수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</a:rPr>
              <a:t>있는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</a:rPr>
              <a:t>기능을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</a:rPr>
              <a:t>제공한다</a:t>
            </a:r>
            <a:r>
              <a:rPr lang="en-US" altLang="ko-KR" sz="1400" dirty="0">
                <a:latin typeface="Malgun Gothic"/>
              </a:rPr>
              <a:t>. </a:t>
            </a:r>
            <a:r>
              <a:rPr lang="ko-KR" altLang="en-US" sz="1400" dirty="0">
                <a:latin typeface="Malgun Gothic"/>
                <a:ea typeface="Malgun Gothic"/>
              </a:rPr>
              <a:t>이를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</a:rPr>
              <a:t>문자열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b="1" dirty="0" err="1">
                <a:latin typeface="Malgun Gothic"/>
                <a:ea typeface="Malgun Gothic"/>
              </a:rPr>
              <a:t>인터폴레이션</a:t>
            </a:r>
            <a:r>
              <a:rPr lang="en-US" altLang="ko-KR" sz="1400" b="1" dirty="0">
                <a:latin typeface="Malgun Gothic"/>
              </a:rPr>
              <a:t>(String Interpolation)</a:t>
            </a:r>
            <a:r>
              <a:rPr lang="ko-KR" altLang="en-US" sz="1400" dirty="0">
                <a:latin typeface="Malgun Gothic"/>
                <a:ea typeface="Malgun Gothic"/>
              </a:rPr>
              <a:t>이라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</a:rPr>
              <a:t>한다</a:t>
            </a:r>
            <a:r>
              <a:rPr lang="en-US" altLang="ko-KR" sz="1400" dirty="0">
                <a:latin typeface="Malgun Gothic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7E38B1-236F-D124-D907-BCBAEC6B79EF}"/>
              </a:ext>
            </a:extLst>
          </p:cNvPr>
          <p:cNvSpPr txBox="1"/>
          <p:nvPr/>
        </p:nvSpPr>
        <p:spPr>
          <a:xfrm>
            <a:off x="5924400" y="2666400"/>
            <a:ext cx="5209200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b="1" dirty="0"/>
              <a:t>const first = 'Ung-</a:t>
            </a:r>
            <a:r>
              <a:rPr lang="en-US" altLang="ko-KR" sz="1400" b="1" dirty="0" err="1"/>
              <a:t>mo</a:t>
            </a:r>
            <a:r>
              <a:rPr lang="en-US" altLang="ko-KR" sz="1400" b="1" dirty="0"/>
              <a:t>';</a:t>
            </a:r>
            <a:endParaRPr lang="ko-KR" altLang="en-US" sz="1400" b="1" dirty="0"/>
          </a:p>
          <a:p>
            <a:r>
              <a:rPr lang="en-US" altLang="ko-KR" sz="1400" b="1" dirty="0"/>
              <a:t>const last = 'Lee'; // ES5: </a:t>
            </a:r>
            <a:r>
              <a:rPr lang="ko-KR" altLang="en-US" sz="1400" b="1" dirty="0"/>
              <a:t>문자열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연결</a:t>
            </a:r>
            <a:endParaRPr lang="en-US" sz="1400" b="1" dirty="0"/>
          </a:p>
          <a:p>
            <a:r>
              <a:rPr lang="en-US" altLang="ko-KR" sz="1400" b="1" dirty="0"/>
              <a:t>console.log('My name is ' + first + ' ' + last + '.');</a:t>
            </a:r>
          </a:p>
          <a:p>
            <a:r>
              <a:rPr lang="en-US" altLang="ko-KR" sz="1400" b="1" dirty="0"/>
              <a:t>// "My name is Ung-</a:t>
            </a:r>
            <a:r>
              <a:rPr lang="en-US" altLang="ko-KR" sz="1400" b="1" dirty="0" err="1"/>
              <a:t>mo</a:t>
            </a:r>
            <a:r>
              <a:rPr lang="en-US" altLang="ko-KR" sz="1400" b="1" dirty="0"/>
              <a:t> Lee." // ES6: String Interpolation console.log(`My name is ${first} ${last}.`);</a:t>
            </a:r>
            <a:endParaRPr lang="en-US" sz="1400" b="1" dirty="0"/>
          </a:p>
          <a:p>
            <a:r>
              <a:rPr lang="en-US" altLang="ko-KR" sz="1400" b="1" dirty="0"/>
              <a:t>// "My name is Ung-</a:t>
            </a:r>
            <a:r>
              <a:rPr lang="en-US" altLang="ko-KR" sz="1400" b="1" dirty="0" err="1"/>
              <a:t>mo</a:t>
            </a:r>
            <a:r>
              <a:rPr lang="en-US" altLang="ko-KR" sz="1400" b="1" dirty="0"/>
              <a:t> Lee."</a:t>
            </a:r>
            <a:endParaRPr lang="en-US" sz="14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F5D8B9-1F02-46A1-D380-3493BF74A8AC}"/>
              </a:ext>
            </a:extLst>
          </p:cNvPr>
          <p:cNvSpPr txBox="1"/>
          <p:nvPr/>
        </p:nvSpPr>
        <p:spPr>
          <a:xfrm>
            <a:off x="6020400" y="944400"/>
            <a:ext cx="45432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latin typeface="Malgun Gothic"/>
                <a:ea typeface="Malgun Gothic"/>
              </a:rPr>
              <a:t>문자열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 err="1">
                <a:latin typeface="Malgun Gothic"/>
                <a:ea typeface="Malgun Gothic"/>
              </a:rPr>
              <a:t>인터폴레이션은</a:t>
            </a:r>
            <a:r>
              <a:rPr lang="en-US" altLang="ko-KR" sz="1400" dirty="0">
                <a:latin typeface="Malgun Gothic"/>
              </a:rPr>
              <a:t> ${ … }</a:t>
            </a:r>
            <a:r>
              <a:rPr lang="ko-KR" altLang="en-US" sz="1400" dirty="0" err="1">
                <a:latin typeface="Malgun Gothic"/>
                <a:ea typeface="Malgun Gothic"/>
              </a:rPr>
              <a:t>으로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</a:rPr>
              <a:t>표현식을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</a:rPr>
              <a:t>감싼다</a:t>
            </a:r>
            <a:r>
              <a:rPr lang="en-US" altLang="ko-KR" sz="1400" dirty="0">
                <a:latin typeface="Malgun Gothic"/>
              </a:rPr>
              <a:t>. </a:t>
            </a:r>
            <a:r>
              <a:rPr lang="ko-KR" altLang="en-US" sz="1400" dirty="0">
                <a:latin typeface="Malgun Gothic"/>
                <a:ea typeface="Malgun Gothic"/>
              </a:rPr>
              <a:t>문자열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 err="1">
                <a:latin typeface="Malgun Gothic"/>
                <a:ea typeface="Malgun Gothic"/>
              </a:rPr>
              <a:t>인터폴레이션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</a:rPr>
              <a:t>내의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</a:rPr>
              <a:t>표현식은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</a:rPr>
              <a:t>문자열로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</a:rPr>
              <a:t>강제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</a:rPr>
              <a:t>타입</a:t>
            </a:r>
            <a:r>
              <a:rPr lang="en-US" altLang="ko-KR" sz="1400" dirty="0">
                <a:latin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</a:rPr>
              <a:t>변환된다</a:t>
            </a:r>
            <a:r>
              <a:rPr lang="en-US" altLang="ko-KR" sz="1400" dirty="0">
                <a:latin typeface="Malgun Gothic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6EE25E-8F78-AB3C-D2AB-D97652E9917B}"/>
              </a:ext>
            </a:extLst>
          </p:cNvPr>
          <p:cNvSpPr txBox="1"/>
          <p:nvPr/>
        </p:nvSpPr>
        <p:spPr>
          <a:xfrm>
            <a:off x="602400" y="1784400"/>
            <a:ext cx="527520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>
                <a:latin typeface="Malgun Gothic"/>
                <a:ea typeface="Malgun Gothic"/>
              </a:rPr>
              <a:t>템플릿</a:t>
            </a:r>
            <a:r>
              <a:rPr lang="en-US" altLang="ko-KR" sz="1600" b="1" dirty="0">
                <a:latin typeface="Malgun Gothic"/>
              </a:rPr>
              <a:t> </a:t>
            </a:r>
            <a:r>
              <a:rPr lang="ko-KR" altLang="en-US" sz="1600" b="1" dirty="0" err="1">
                <a:latin typeface="Malgun Gothic"/>
                <a:ea typeface="Malgun Gothic"/>
              </a:rPr>
              <a:t>리터럴의</a:t>
            </a:r>
            <a:r>
              <a:rPr lang="en-US" altLang="ko-KR" sz="1600" b="1" dirty="0">
                <a:latin typeface="Malgun Gothic"/>
              </a:rPr>
              <a:t> </a:t>
            </a:r>
            <a:r>
              <a:rPr lang="ko-KR" altLang="en-US" sz="1600" b="1" dirty="0">
                <a:latin typeface="Malgun Gothic"/>
                <a:ea typeface="Malgun Gothic"/>
              </a:rPr>
              <a:t>기능</a:t>
            </a:r>
            <a:endParaRPr lang="en-US" altLang="ko-KR" sz="1600" b="1">
              <a:latin typeface="Malgun Gothic"/>
              <a:ea typeface="Malgun Gothic"/>
            </a:endParaRPr>
          </a:p>
          <a:p>
            <a:pPr>
              <a:buAutoNum type="arabicPeriod"/>
            </a:pPr>
            <a:r>
              <a:rPr lang="ko-KR" altLang="en-US" sz="1600" err="1">
                <a:latin typeface="Malgun Gothic"/>
                <a:ea typeface="Malgun Gothic"/>
              </a:rPr>
              <a:t>줄바꿈</a:t>
            </a:r>
            <a:r>
              <a:rPr lang="en-US" altLang="ko-KR" sz="1600" dirty="0">
                <a:latin typeface="Malgun Gothic"/>
              </a:rPr>
              <a:t>(</a:t>
            </a:r>
            <a:r>
              <a:rPr lang="ko-KR" altLang="en-US" sz="1600" err="1">
                <a:latin typeface="Malgun Gothic"/>
                <a:ea typeface="Malgun Gothic"/>
              </a:rPr>
              <a:t>개행</a:t>
            </a:r>
            <a:r>
              <a:rPr lang="en-US" altLang="ko-KR" sz="1600" dirty="0">
                <a:latin typeface="Malgun Gothic"/>
              </a:rPr>
              <a:t>: Multi-line strings) ▶︎ </a:t>
            </a:r>
            <a:r>
              <a:rPr lang="ko-KR" altLang="en-US" sz="1600" err="1">
                <a:latin typeface="Malgun Gothic"/>
                <a:ea typeface="Malgun Gothic"/>
              </a:rPr>
              <a:t>백틱</a:t>
            </a:r>
            <a:r>
              <a:rPr lang="en-US" altLang="ko-KR" sz="1600" dirty="0">
                <a:latin typeface="Malgun Gothic"/>
              </a:rPr>
              <a:t>(`)</a:t>
            </a:r>
            <a:r>
              <a:rPr lang="ko-KR" altLang="en-US" sz="1600" err="1">
                <a:latin typeface="Malgun Gothic"/>
                <a:ea typeface="Malgun Gothic"/>
              </a:rPr>
              <a:t>으로</a:t>
            </a:r>
            <a:r>
              <a:rPr lang="en-US" altLang="ko-KR" sz="1600" dirty="0">
                <a:latin typeface="Malgun Gothic"/>
              </a:rPr>
              <a:t> </a:t>
            </a:r>
            <a:r>
              <a:rPr lang="ko-KR" altLang="en-US" sz="1600" dirty="0">
                <a:latin typeface="Malgun Gothic"/>
                <a:ea typeface="Malgun Gothic"/>
              </a:rPr>
              <a:t>템플릿</a:t>
            </a:r>
            <a:r>
              <a:rPr lang="en-US" altLang="ko-KR" sz="1600" dirty="0">
                <a:latin typeface="Malgun Gothic"/>
              </a:rPr>
              <a:t> </a:t>
            </a:r>
            <a:r>
              <a:rPr lang="ko-KR" altLang="en-US" sz="1600" err="1">
                <a:latin typeface="Malgun Gothic"/>
                <a:ea typeface="Malgun Gothic"/>
              </a:rPr>
              <a:t>리터럴을</a:t>
            </a:r>
            <a:r>
              <a:rPr lang="en-US" altLang="ko-KR" sz="1600" dirty="0">
                <a:latin typeface="Malgun Gothic"/>
              </a:rPr>
              <a:t> </a:t>
            </a:r>
            <a:r>
              <a:rPr lang="ko-KR" altLang="en-US" sz="1600" dirty="0">
                <a:latin typeface="Malgun Gothic"/>
                <a:ea typeface="Malgun Gothic"/>
              </a:rPr>
              <a:t>사용하면</a:t>
            </a:r>
            <a:r>
              <a:rPr lang="en-US" altLang="ko-KR" sz="1600" dirty="0">
                <a:latin typeface="Malgun Gothic"/>
              </a:rPr>
              <a:t>, </a:t>
            </a:r>
            <a:r>
              <a:rPr lang="ko-KR" altLang="en-US" sz="1600" err="1">
                <a:latin typeface="Malgun Gothic"/>
                <a:ea typeface="Malgun Gothic"/>
              </a:rPr>
              <a:t>줄바꿈</a:t>
            </a:r>
            <a:r>
              <a:rPr lang="en-US" altLang="ko-KR" sz="1600" dirty="0">
                <a:latin typeface="Malgun Gothic"/>
              </a:rPr>
              <a:t> </a:t>
            </a:r>
            <a:r>
              <a:rPr lang="ko-KR" altLang="en-US" sz="1600" dirty="0">
                <a:latin typeface="Malgun Gothic"/>
                <a:ea typeface="Malgun Gothic"/>
              </a:rPr>
              <a:t>등을</a:t>
            </a:r>
            <a:r>
              <a:rPr lang="en-US" altLang="ko-KR" sz="1600" dirty="0">
                <a:latin typeface="Malgun Gothic"/>
              </a:rPr>
              <a:t> </a:t>
            </a:r>
            <a:r>
              <a:rPr lang="ko-KR" altLang="en-US" sz="1600" dirty="0">
                <a:latin typeface="Malgun Gothic"/>
                <a:ea typeface="Malgun Gothic"/>
              </a:rPr>
              <a:t>쉽게</a:t>
            </a:r>
            <a:r>
              <a:rPr lang="en-US" altLang="ko-KR" sz="1600" dirty="0">
                <a:latin typeface="Malgun Gothic"/>
              </a:rPr>
              <a:t> </a:t>
            </a:r>
            <a:r>
              <a:rPr lang="ko-KR" altLang="en-US" sz="1600" dirty="0">
                <a:latin typeface="Malgun Gothic"/>
                <a:ea typeface="Malgun Gothic"/>
              </a:rPr>
              <a:t>표현할</a:t>
            </a:r>
            <a:r>
              <a:rPr lang="en-US" altLang="ko-KR" sz="1600" dirty="0">
                <a:latin typeface="Malgun Gothic"/>
              </a:rPr>
              <a:t> </a:t>
            </a:r>
            <a:r>
              <a:rPr lang="ko-KR" altLang="en-US" sz="1600" dirty="0">
                <a:latin typeface="Malgun Gothic"/>
                <a:ea typeface="Malgun Gothic"/>
              </a:rPr>
              <a:t>수</a:t>
            </a:r>
            <a:r>
              <a:rPr lang="en-US" altLang="ko-KR" sz="1600" dirty="0">
                <a:latin typeface="Malgun Gothic"/>
              </a:rPr>
              <a:t> </a:t>
            </a:r>
            <a:r>
              <a:rPr lang="ko-KR" altLang="en-US" sz="1600" dirty="0">
                <a:latin typeface="Malgun Gothic"/>
                <a:ea typeface="Malgun Gothic"/>
              </a:rPr>
              <a:t>있다</a:t>
            </a:r>
            <a:endParaRPr lang="en-US" altLang="ko-KR" sz="1600">
              <a:latin typeface="Malgun Gothic"/>
              <a:ea typeface="Malgun Gothic"/>
            </a:endParaRPr>
          </a:p>
          <a:p>
            <a:pPr>
              <a:buAutoNum type="arabicPeriod"/>
            </a:pPr>
            <a:r>
              <a:rPr lang="ko-KR" altLang="en-US" sz="1600" dirty="0">
                <a:latin typeface="Malgun Gothic"/>
                <a:ea typeface="Malgun Gothic"/>
              </a:rPr>
              <a:t>표현식</a:t>
            </a:r>
            <a:r>
              <a:rPr lang="en-US" altLang="ko-KR" sz="1600" dirty="0">
                <a:latin typeface="Malgun Gothic"/>
              </a:rPr>
              <a:t> </a:t>
            </a:r>
            <a:r>
              <a:rPr lang="ko-KR" altLang="en-US" sz="1600" dirty="0">
                <a:latin typeface="Malgun Gothic"/>
                <a:ea typeface="Malgun Gothic"/>
              </a:rPr>
              <a:t>삽입</a:t>
            </a:r>
            <a:r>
              <a:rPr lang="en-US" altLang="ko-KR" sz="1600" dirty="0">
                <a:latin typeface="Malgun Gothic"/>
              </a:rPr>
              <a:t>(Expression interpolation) ▶︎ ${ } </a:t>
            </a:r>
            <a:r>
              <a:rPr lang="ko-KR" altLang="en-US" sz="1600" dirty="0">
                <a:latin typeface="Malgun Gothic"/>
                <a:ea typeface="Malgun Gothic"/>
              </a:rPr>
              <a:t>사이에</a:t>
            </a:r>
            <a:r>
              <a:rPr lang="en-US" altLang="ko-KR" sz="1600" dirty="0">
                <a:latin typeface="Malgun Gothic"/>
              </a:rPr>
              <a:t> </a:t>
            </a:r>
            <a:r>
              <a:rPr lang="ko-KR" altLang="en-US" sz="1600" dirty="0">
                <a:latin typeface="Malgun Gothic"/>
                <a:ea typeface="Malgun Gothic"/>
              </a:rPr>
              <a:t>변수나</a:t>
            </a:r>
            <a:r>
              <a:rPr lang="en-US" altLang="ko-KR" sz="1600" dirty="0">
                <a:latin typeface="Malgun Gothic"/>
              </a:rPr>
              <a:t> </a:t>
            </a:r>
            <a:r>
              <a:rPr lang="ko-KR" altLang="en-US" sz="1600" dirty="0">
                <a:latin typeface="Malgun Gothic"/>
                <a:ea typeface="Malgun Gothic"/>
              </a:rPr>
              <a:t>연산</a:t>
            </a:r>
            <a:r>
              <a:rPr lang="en-US" altLang="ko-KR" sz="1600" dirty="0">
                <a:latin typeface="Malgun Gothic"/>
              </a:rPr>
              <a:t> </a:t>
            </a:r>
            <a:r>
              <a:rPr lang="ko-KR" altLang="en-US" sz="1600" dirty="0">
                <a:latin typeface="Malgun Gothic"/>
                <a:ea typeface="Malgun Gothic"/>
              </a:rPr>
              <a:t>등을</a:t>
            </a:r>
            <a:r>
              <a:rPr lang="en-US" altLang="ko-KR" sz="1600" dirty="0">
                <a:latin typeface="Malgun Gothic"/>
              </a:rPr>
              <a:t> </a:t>
            </a:r>
            <a:r>
              <a:rPr lang="ko-KR" altLang="en-US" sz="1600" dirty="0">
                <a:latin typeface="Malgun Gothic"/>
                <a:ea typeface="Malgun Gothic"/>
              </a:rPr>
              <a:t>삽입할</a:t>
            </a:r>
            <a:r>
              <a:rPr lang="en-US" altLang="ko-KR" sz="1600" dirty="0">
                <a:latin typeface="Malgun Gothic"/>
              </a:rPr>
              <a:t> </a:t>
            </a:r>
            <a:r>
              <a:rPr lang="ko-KR" altLang="en-US" sz="1600" dirty="0">
                <a:latin typeface="Malgun Gothic"/>
                <a:ea typeface="Malgun Gothic"/>
              </a:rPr>
              <a:t>수</a:t>
            </a:r>
            <a:r>
              <a:rPr lang="en-US" altLang="ko-KR" sz="1600" dirty="0">
                <a:latin typeface="Malgun Gothic"/>
              </a:rPr>
              <a:t> </a:t>
            </a:r>
            <a:r>
              <a:rPr lang="ko-KR" altLang="en-US" sz="1600" dirty="0">
                <a:latin typeface="Malgun Gothic"/>
                <a:ea typeface="Malgun Gothic"/>
              </a:rPr>
              <a:t>있게</a:t>
            </a:r>
            <a:r>
              <a:rPr lang="en-US" altLang="ko-KR" sz="1600" dirty="0">
                <a:latin typeface="Malgun Gothic"/>
              </a:rPr>
              <a:t> </a:t>
            </a:r>
            <a:r>
              <a:rPr lang="ko-KR" altLang="en-US" sz="1600" dirty="0">
                <a:latin typeface="Malgun Gothic"/>
                <a:ea typeface="Malgun Gothic"/>
              </a:rPr>
              <a:t>되었다</a:t>
            </a:r>
            <a:endParaRPr lang="en-US" altLang="ko-KR" sz="1600">
              <a:latin typeface="Malgun Gothic"/>
              <a:ea typeface="Malgun Gothic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166A37-1038-18FF-43B7-DC5D3B6A7E4C}"/>
              </a:ext>
            </a:extLst>
          </p:cNvPr>
          <p:cNvSpPr txBox="1"/>
          <p:nvPr/>
        </p:nvSpPr>
        <p:spPr>
          <a:xfrm>
            <a:off x="548400" y="4562400"/>
            <a:ext cx="3625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/>
              <a:t>Template literals</a:t>
            </a:r>
            <a:r>
              <a:rPr lang="ko-KR" altLang="en-US" b="1"/>
              <a:t>를</a:t>
            </a:r>
            <a:r>
              <a:rPr lang="en-US" altLang="ko-KR" b="1"/>
              <a:t> </a:t>
            </a:r>
            <a:r>
              <a:rPr lang="ko-KR" altLang="en-US" b="1"/>
              <a:t>사용하기</a:t>
            </a:r>
            <a:r>
              <a:rPr lang="en-US" altLang="ko-KR" b="1"/>
              <a:t> </a:t>
            </a:r>
            <a:r>
              <a:rPr lang="ko-KR" altLang="en-US" b="1"/>
              <a:t>전</a:t>
            </a:r>
            <a:endParaRPr lang="en-US" altLang="ko-K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5F7FC4-E0BE-17BB-075A-251F4087D2CE}"/>
              </a:ext>
            </a:extLst>
          </p:cNvPr>
          <p:cNvSpPr txBox="1"/>
          <p:nvPr/>
        </p:nvSpPr>
        <p:spPr>
          <a:xfrm>
            <a:off x="5882399" y="4412399"/>
            <a:ext cx="3625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dirty="0"/>
              <a:t>Template literals</a:t>
            </a:r>
            <a:r>
              <a:rPr lang="ko-KR" altLang="en-US" b="1" dirty="0" err="1"/>
              <a:t>를</a:t>
            </a:r>
            <a:r>
              <a:rPr lang="en-US" altLang="ko-KR" b="1" dirty="0"/>
              <a:t> </a:t>
            </a:r>
            <a:r>
              <a:rPr lang="ko-KR" altLang="en-US" b="1" dirty="0"/>
              <a:t>사용하기</a:t>
            </a:r>
            <a:r>
              <a:rPr lang="en-US" altLang="ko-KR" b="1" dirty="0"/>
              <a:t> 후</a:t>
            </a:r>
            <a:endParaRPr lang="ko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09A31B-0057-A665-53D9-F0E391C85A98}"/>
              </a:ext>
            </a:extLst>
          </p:cNvPr>
          <p:cNvSpPr txBox="1"/>
          <p:nvPr/>
        </p:nvSpPr>
        <p:spPr>
          <a:xfrm>
            <a:off x="548400" y="5174400"/>
            <a:ext cx="4957200" cy="6924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300" b="1" dirty="0">
                <a:latin typeface="Malgun Gothic"/>
              </a:rPr>
              <a:t>function </a:t>
            </a:r>
            <a:r>
              <a:rPr lang="en-US" altLang="ko-KR" sz="1300" b="1" err="1">
                <a:latin typeface="Malgun Gothic"/>
              </a:rPr>
              <a:t>generateLink</a:t>
            </a:r>
            <a:r>
              <a:rPr lang="en-US" altLang="ko-KR" sz="1300" b="1" dirty="0">
                <a:latin typeface="Malgun Gothic"/>
              </a:rPr>
              <a:t> (image, width) { const </a:t>
            </a:r>
            <a:r>
              <a:rPr lang="en-US" altLang="ko-KR" sz="1300" b="1" err="1">
                <a:latin typeface="Malgun Gothic"/>
              </a:rPr>
              <a:t>widthInt</a:t>
            </a:r>
            <a:r>
              <a:rPr lang="en-US" altLang="ko-KR" sz="1300" b="1" dirty="0">
                <a:latin typeface="Malgun Gothic"/>
              </a:rPr>
              <a:t> = </a:t>
            </a:r>
            <a:r>
              <a:rPr lang="en-US" altLang="ko-KR" sz="1300" b="1" err="1">
                <a:latin typeface="Malgun Gothic"/>
              </a:rPr>
              <a:t>parseInt</a:t>
            </a:r>
            <a:r>
              <a:rPr lang="en-US" altLang="ko-KR" sz="1300" b="1" dirty="0">
                <a:latin typeface="Malgun Gothic"/>
              </a:rPr>
              <a:t>(width , 10) return 'https://' + </a:t>
            </a:r>
            <a:r>
              <a:rPr lang="en-US" altLang="ko-KR" sz="1300" b="1" err="1">
                <a:latin typeface="Malgun Gothic"/>
              </a:rPr>
              <a:t>getProvider</a:t>
            </a:r>
            <a:r>
              <a:rPr lang="en-US" altLang="ko-KR" sz="1300" b="1" dirty="0">
                <a:latin typeface="Malgun Gothic"/>
              </a:rPr>
              <a:t>() + '/' +image + '?width=' + </a:t>
            </a:r>
            <a:r>
              <a:rPr lang="en-US" altLang="ko-KR" sz="1300" b="1" err="1">
                <a:latin typeface="Malgun Gothic"/>
              </a:rPr>
              <a:t>widthInt</a:t>
            </a:r>
            <a:r>
              <a:rPr lang="en-US" altLang="ko-KR" sz="1300" b="1" dirty="0">
                <a:latin typeface="Malgun Gothic"/>
              </a:rPr>
              <a:t>; 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680D43-5878-0081-760B-C373968BB0A3}"/>
              </a:ext>
            </a:extLst>
          </p:cNvPr>
          <p:cNvSpPr txBox="1"/>
          <p:nvPr/>
        </p:nvSpPr>
        <p:spPr>
          <a:xfrm>
            <a:off x="6020400" y="5174400"/>
            <a:ext cx="5155200" cy="6924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300" b="1" dirty="0">
                <a:latin typeface="Malgun Gothic"/>
              </a:rPr>
              <a:t>function </a:t>
            </a:r>
            <a:r>
              <a:rPr lang="en-US" altLang="ko-KR" sz="1300" b="1" dirty="0" err="1">
                <a:latin typeface="Malgun Gothic"/>
              </a:rPr>
              <a:t>generateLink</a:t>
            </a:r>
            <a:r>
              <a:rPr lang="en-US" altLang="ko-KR" sz="1300" b="1" dirty="0">
                <a:latin typeface="Malgun Gothic"/>
              </a:rPr>
              <a:t> (image, width) { return https://${getProvider()}/${image}?width=${parseInt(width,10)} }</a:t>
            </a:r>
          </a:p>
        </p:txBody>
      </p:sp>
    </p:spTree>
    <p:extLst>
      <p:ext uri="{BB962C8B-B14F-4D97-AF65-F5344CB8AC3E}">
        <p14:creationId xmlns:p14="http://schemas.microsoft.com/office/powerpoint/2010/main" val="292098282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9275" y="332613"/>
            <a:ext cx="11593449" cy="6264783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ko-KR" altLang="en-US" dirty="0">
              <a:latin typeface="Malgun Gothic"/>
              <a:ea typeface="Malgun Gothic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1307" y="544401"/>
            <a:ext cx="103886" cy="609536"/>
          </a:xfrm>
          <a:prstGeom prst="rect">
            <a:avLst/>
          </a:prstGeom>
          <a:solidFill>
            <a:schemeClr val="dk1"/>
          </a:solidFill>
          <a:ln>
            <a:solidFill>
              <a:schemeClr val="accent1">
                <a:shade val="20000"/>
              </a:schemeClr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ko-KR" altLang="en-US" dirty="0">
              <a:latin typeface="Malgun Gothic"/>
              <a:ea typeface="Malgun Gothic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7334" y="544401"/>
            <a:ext cx="2670477" cy="4770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ko-KR" altLang="en-US" sz="2500" b="1" dirty="0">
                <a:latin typeface="Malgun Gothic"/>
                <a:ea typeface="Malgun Gothic"/>
              </a:rPr>
              <a:t>비교 연산자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BD2D09-9B34-CA5E-DFC3-D5B804F6E5FC}"/>
              </a:ext>
            </a:extLst>
          </p:cNvPr>
          <p:cNvSpPr txBox="1"/>
          <p:nvPr/>
        </p:nvSpPr>
        <p:spPr>
          <a:xfrm>
            <a:off x="764400" y="1580400"/>
            <a:ext cx="10357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Malgun Gothic"/>
                <a:ea typeface="Malgun Gothic"/>
              </a:rPr>
              <a:t>비교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연산자는</a:t>
            </a:r>
            <a:r>
              <a:rPr lang="en-US" altLang="ko-KR" dirty="0">
                <a:latin typeface="Malgun Gothic"/>
              </a:rPr>
              <a:t> </a:t>
            </a:r>
            <a:r>
              <a:rPr lang="ko-KR" altLang="en-US" dirty="0">
                <a:latin typeface="Malgun Gothic"/>
                <a:ea typeface="Malgun Gothic"/>
              </a:rPr>
              <a:t>피연산자</a:t>
            </a:r>
            <a:r>
              <a:rPr lang="en-US" altLang="ko-KR" dirty="0">
                <a:latin typeface="Malgun Gothic"/>
              </a:rPr>
              <a:t> </a:t>
            </a:r>
            <a:r>
              <a:rPr lang="ko-KR" altLang="en-US" dirty="0">
                <a:latin typeface="Malgun Gothic"/>
                <a:ea typeface="Malgun Gothic"/>
              </a:rPr>
              <a:t>사이의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상대적인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크기를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판단하여</a:t>
            </a:r>
            <a:r>
              <a:rPr lang="en-US" altLang="ko-KR" dirty="0">
                <a:latin typeface="Malgun Gothic"/>
              </a:rPr>
              <a:t>, </a:t>
            </a:r>
            <a:r>
              <a:rPr lang="ko-KR" altLang="en-US" dirty="0">
                <a:latin typeface="Malgun Gothic"/>
                <a:ea typeface="Malgun Gothic"/>
              </a:rPr>
              <a:t>참</a:t>
            </a:r>
            <a:r>
              <a:rPr lang="en-US" altLang="ko-KR" dirty="0">
                <a:latin typeface="Malgun Gothic"/>
              </a:rPr>
              <a:t>(true)</a:t>
            </a:r>
            <a:r>
              <a:rPr lang="ko-KR" altLang="en-US" dirty="0">
                <a:latin typeface="Malgun Gothic"/>
                <a:ea typeface="Malgun Gothic"/>
              </a:rPr>
              <a:t>과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거짓</a:t>
            </a:r>
            <a:r>
              <a:rPr lang="en-US" altLang="ko-KR" dirty="0">
                <a:latin typeface="Malgun Gothic"/>
              </a:rPr>
              <a:t>(false)</a:t>
            </a:r>
            <a:r>
              <a:rPr lang="ko-KR" altLang="en-US" dirty="0">
                <a:latin typeface="Malgun Gothic"/>
                <a:ea typeface="Malgun Gothic"/>
              </a:rPr>
              <a:t>을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반환합니다</a:t>
            </a:r>
            <a:r>
              <a:rPr lang="en-US" altLang="ko-KR" dirty="0">
                <a:latin typeface="Malgun Gothic"/>
              </a:rPr>
              <a:t>.</a:t>
            </a:r>
          </a:p>
          <a:p>
            <a:r>
              <a:rPr lang="ko-KR" altLang="en-US" dirty="0">
                <a:latin typeface="Malgun Gothic"/>
                <a:ea typeface="Malgun Gothic"/>
              </a:rPr>
              <a:t>비교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연산자는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모두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두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개의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피연산자를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가지는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이항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연산자이며</a:t>
            </a:r>
            <a:r>
              <a:rPr lang="en-US" altLang="ko-KR" dirty="0">
                <a:latin typeface="Malgun Gothic"/>
              </a:rPr>
              <a:t>, </a:t>
            </a:r>
            <a:r>
              <a:rPr lang="ko-KR" altLang="en-US" dirty="0">
                <a:latin typeface="Malgun Gothic"/>
                <a:ea typeface="Malgun Gothic"/>
              </a:rPr>
              <a:t>피연산자들의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결합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방향은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왼쪽에서</a:t>
            </a:r>
            <a:r>
              <a:rPr lang="en-US" altLang="ko-KR" dirty="0">
                <a:latin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오른쪽입니다</a:t>
            </a:r>
            <a:r>
              <a:rPr lang="en-US" altLang="ko-KR" dirty="0">
                <a:latin typeface="Malgun Gothic"/>
              </a:rPr>
              <a:t>.</a:t>
            </a:r>
          </a:p>
        </p:txBody>
      </p:sp>
      <p:pic>
        <p:nvPicPr>
          <p:cNvPr id="3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FC1AA29-5D7B-AFEA-7F70-150126008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400" y="2985097"/>
            <a:ext cx="6523200" cy="281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47217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9275" y="332613"/>
            <a:ext cx="11593449" cy="6264783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ko-KR" altLang="en-US" dirty="0">
              <a:latin typeface="Malgun Gothic"/>
              <a:ea typeface="Malgun Gothic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1307" y="544401"/>
            <a:ext cx="103886" cy="609536"/>
          </a:xfrm>
          <a:prstGeom prst="rect">
            <a:avLst/>
          </a:prstGeom>
          <a:solidFill>
            <a:schemeClr val="dk1"/>
          </a:solidFill>
          <a:ln>
            <a:solidFill>
              <a:schemeClr val="accent1">
                <a:shade val="20000"/>
              </a:schemeClr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ko-KR" altLang="en-US" dirty="0">
              <a:latin typeface="Malgun Gothic"/>
              <a:ea typeface="Malgun Gothic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7334" y="544401"/>
            <a:ext cx="4056477" cy="4770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ko-KR" sz="2500" b="1" dirty="0">
                <a:ea typeface="+mn-lt"/>
                <a:cs typeface="+mn-lt"/>
              </a:rPr>
              <a:t>논리 연산자(</a:t>
            </a:r>
            <a:r>
              <a:rPr lang="ko-KR" sz="2500" b="1" dirty="0" err="1">
                <a:ea typeface="+mn-lt"/>
                <a:cs typeface="+mn-lt"/>
              </a:rPr>
              <a:t>단항</a:t>
            </a:r>
            <a:r>
              <a:rPr lang="ko-KR" sz="2500" b="1" dirty="0">
                <a:ea typeface="+mn-lt"/>
                <a:cs typeface="+mn-lt"/>
              </a:rPr>
              <a:t> 연산자)</a:t>
            </a:r>
            <a:endParaRPr lang="ko-KR" dirty="0"/>
          </a:p>
        </p:txBody>
      </p:sp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71A90341-42AD-E747-500F-1E49D841E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400" y="1760367"/>
            <a:ext cx="9469200" cy="348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52171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9275" y="332613"/>
            <a:ext cx="11593449" cy="6264783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ko-KR" altLang="en-US" dirty="0">
              <a:latin typeface="Malgun Gothic"/>
              <a:ea typeface="Malgun Gothic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1307" y="544401"/>
            <a:ext cx="103886" cy="609536"/>
          </a:xfrm>
          <a:prstGeom prst="rect">
            <a:avLst/>
          </a:prstGeom>
          <a:solidFill>
            <a:schemeClr val="dk1"/>
          </a:solidFill>
          <a:ln>
            <a:solidFill>
              <a:schemeClr val="accent1">
                <a:shade val="20000"/>
              </a:schemeClr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ko-KR" altLang="en-US" dirty="0">
              <a:latin typeface="Malgun Gothic"/>
              <a:ea typeface="Malgun Gothic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7334" y="544401"/>
            <a:ext cx="1122477" cy="4770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altLang="ko-KR" sz="2500" b="1" dirty="0" err="1">
                <a:ea typeface="+mn-lt"/>
                <a:cs typeface="+mn-lt"/>
              </a:rPr>
              <a:t>NaN</a:t>
            </a:r>
            <a:endParaRPr lang="ko-KR" altLang="en-US" sz="2500" b="1" dirty="0" err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FB3167-F621-D1AF-1B89-47C65D399538}"/>
              </a:ext>
            </a:extLst>
          </p:cNvPr>
          <p:cNvSpPr txBox="1"/>
          <p:nvPr/>
        </p:nvSpPr>
        <p:spPr>
          <a:xfrm>
            <a:off x="740400" y="1502400"/>
            <a:ext cx="621720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‘숫자로 변환할 수 없는 </a:t>
            </a:r>
            <a:r>
              <a:rPr lang="ko-KR" altLang="en-US" dirty="0" err="1"/>
              <a:t>문자열’을</a:t>
            </a:r>
          </a:p>
          <a:p>
            <a:r>
              <a:rPr lang="af-ZA" dirty="0" err="1"/>
              <a:t>Number</a:t>
            </a:r>
            <a:r>
              <a:rPr lang="af-ZA" dirty="0"/>
              <a:t>( )</a:t>
            </a:r>
            <a:r>
              <a:rPr lang="ko-KR" altLang="en-US" dirty="0"/>
              <a:t>함수로 변환하면 ‘</a:t>
            </a:r>
            <a:r>
              <a:rPr lang="af-ZA" dirty="0" err="1"/>
              <a:t>NaN</a:t>
            </a:r>
            <a:r>
              <a:rPr lang="af-ZA" dirty="0"/>
              <a:t>’</a:t>
            </a:r>
            <a:r>
              <a:rPr lang="ko-KR" altLang="en-US" dirty="0"/>
              <a:t>을 출력</a:t>
            </a:r>
            <a:endParaRPr lang="ko-KR"/>
          </a:p>
          <a:p>
            <a:r>
              <a:rPr lang="af-ZA" dirty="0" err="1"/>
              <a:t>NaN</a:t>
            </a:r>
            <a:r>
              <a:rPr lang="af-ZA" dirty="0"/>
              <a:t>(</a:t>
            </a:r>
            <a:r>
              <a:rPr lang="af-ZA" dirty="0" err="1"/>
              <a:t>Not</a:t>
            </a:r>
            <a:r>
              <a:rPr lang="af-ZA" dirty="0"/>
              <a:t> a </a:t>
            </a:r>
            <a:r>
              <a:rPr lang="af-ZA" dirty="0" err="1"/>
              <a:t>Number</a:t>
            </a:r>
            <a:r>
              <a:rPr lang="af-ZA" dirty="0"/>
              <a:t>)</a:t>
            </a:r>
            <a:r>
              <a:rPr lang="ko-KR" altLang="en-US" dirty="0"/>
              <a:t>은 ‘</a:t>
            </a:r>
            <a:r>
              <a:rPr lang="ko-KR" altLang="en-US" b="1" dirty="0"/>
              <a:t>숫자 </a:t>
            </a:r>
            <a:r>
              <a:rPr lang="ko-KR" altLang="en-US" b="1" dirty="0" err="1"/>
              <a:t>자료형이지만</a:t>
            </a:r>
            <a:r>
              <a:rPr lang="ko-KR" altLang="en-US" b="1" dirty="0"/>
              <a:t> 숫자가 아닌 </a:t>
            </a:r>
            <a:r>
              <a:rPr lang="ko-KR" altLang="en-US" b="1" dirty="0" err="1"/>
              <a:t>것</a:t>
            </a:r>
            <a:r>
              <a:rPr lang="ko-KR" altLang="en-US" dirty="0" err="1"/>
              <a:t>’을</a:t>
            </a:r>
            <a:r>
              <a:rPr lang="ko-KR" altLang="en-US" dirty="0"/>
              <a:t> 의미</a:t>
            </a:r>
          </a:p>
          <a:p>
            <a:r>
              <a:rPr lang="af-ZA" dirty="0" err="1"/>
              <a:t>NaN</a:t>
            </a:r>
            <a:r>
              <a:rPr lang="ko-KR" altLang="en-US" dirty="0"/>
              <a:t>은 무조건적으로 다르며 값을 확인할 때는 </a:t>
            </a:r>
            <a:r>
              <a:rPr lang="af-ZA" b="1" dirty="0" err="1"/>
              <a:t>isNaN</a:t>
            </a:r>
            <a:r>
              <a:rPr lang="af-ZA" b="1" dirty="0"/>
              <a:t>( )</a:t>
            </a:r>
            <a:r>
              <a:rPr lang="af-ZA" dirty="0"/>
              <a:t> </a:t>
            </a:r>
            <a:r>
              <a:rPr lang="ko-KR" altLang="en-US" dirty="0"/>
              <a:t>함수를 사용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E8D98B-B127-2A4C-2A0A-C64802BE60EF}"/>
              </a:ext>
            </a:extLst>
          </p:cNvPr>
          <p:cNvSpPr txBox="1"/>
          <p:nvPr/>
        </p:nvSpPr>
        <p:spPr>
          <a:xfrm>
            <a:off x="761999" y="3777343"/>
            <a:ext cx="4158343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 err="1"/>
              <a:t>콘솔창</a:t>
            </a:r>
          </a:p>
          <a:p>
            <a:endParaRPr lang="en-US" altLang="ko-KR" dirty="0"/>
          </a:p>
          <a:p>
            <a:r>
              <a:rPr lang="en-US" altLang="ko-KR" dirty="0"/>
              <a:t>console.log(Number("52"));</a:t>
            </a:r>
            <a:endParaRPr lang="en-US" dirty="0"/>
          </a:p>
          <a:p>
            <a:r>
              <a:rPr lang="en-US" altLang="ko-KR" dirty="0"/>
              <a:t>console.log(Number("52.27"));</a:t>
            </a:r>
          </a:p>
          <a:p>
            <a:r>
              <a:rPr lang="en-US" altLang="ko-KR" dirty="0"/>
              <a:t>console.log(Number(true));</a:t>
            </a:r>
          </a:p>
          <a:p>
            <a:r>
              <a:rPr lang="en-US" altLang="ko-KR" dirty="0"/>
              <a:t>console.log(Number(false));</a:t>
            </a:r>
          </a:p>
          <a:p>
            <a:r>
              <a:rPr lang="en-US" altLang="ko-KR" dirty="0"/>
              <a:t>console.log(Number("</a:t>
            </a:r>
            <a:r>
              <a:rPr lang="ko-KR" altLang="en-US" dirty="0"/>
              <a:t>안녕하세요</a:t>
            </a:r>
            <a:r>
              <a:rPr lang="en-US" altLang="ko-KR" dirty="0"/>
              <a:t>"));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5269F2-351E-FA75-97C0-72AA80BEF685}"/>
              </a:ext>
            </a:extLst>
          </p:cNvPr>
          <p:cNvSpPr txBox="1"/>
          <p:nvPr/>
        </p:nvSpPr>
        <p:spPr>
          <a:xfrm>
            <a:off x="5105398" y="3777343"/>
            <a:ext cx="5399314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+mn-lt"/>
                <a:cs typeface="+mn-lt"/>
              </a:rPr>
              <a:t>출력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화면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52</a:t>
            </a:r>
            <a:endParaRPr lang="ko-KR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52.27</a:t>
            </a:r>
          </a:p>
          <a:p>
            <a:r>
              <a:rPr lang="en-US" dirty="0">
                <a:ea typeface="+mn-lt"/>
                <a:cs typeface="+mn-lt"/>
              </a:rPr>
              <a:t>1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0</a:t>
            </a:r>
            <a:endParaRPr lang="en-US" dirty="0">
              <a:ea typeface="+mn-lt"/>
              <a:cs typeface="Times New Roman"/>
            </a:endParaRPr>
          </a:p>
          <a:p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NaN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402117429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9275" y="332613"/>
            <a:ext cx="11593449" cy="6264783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ko-KR" altLang="en-US" dirty="0">
              <a:latin typeface="Malgun Gothic"/>
              <a:ea typeface="Malgun Gothic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1307" y="544401"/>
            <a:ext cx="103886" cy="609536"/>
          </a:xfrm>
          <a:prstGeom prst="rect">
            <a:avLst/>
          </a:prstGeom>
          <a:solidFill>
            <a:schemeClr val="dk1"/>
          </a:solidFill>
          <a:ln>
            <a:solidFill>
              <a:schemeClr val="accent1">
                <a:shade val="20000"/>
              </a:schemeClr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ko-KR" altLang="en-US" dirty="0">
              <a:latin typeface="Malgun Gothic"/>
              <a:ea typeface="Malgun Gothic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7334" y="544401"/>
            <a:ext cx="3179877" cy="4770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sz="2500" b="1" dirty="0">
                <a:ea typeface="+mn-lt"/>
                <a:cs typeface="+mn-lt"/>
              </a:rPr>
              <a:t>Boolean() </a:t>
            </a:r>
            <a:r>
              <a:rPr lang="en-US" sz="2500" b="1" dirty="0" err="1">
                <a:ea typeface="+mn-lt"/>
                <a:cs typeface="+mn-lt"/>
              </a:rPr>
              <a:t>함수</a:t>
            </a:r>
            <a:endParaRPr lang="ko-KR" b="1" dirty="0" err="1">
              <a:ea typeface="+mn-lt"/>
              <a:cs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FB3167-F621-D1AF-1B89-47C65D399538}"/>
              </a:ext>
            </a:extLst>
          </p:cNvPr>
          <p:cNvSpPr txBox="1"/>
          <p:nvPr/>
        </p:nvSpPr>
        <p:spPr>
          <a:xfrm>
            <a:off x="740400" y="1502400"/>
            <a:ext cx="6217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dirty="0" err="1"/>
              <a:t>Boolean</a:t>
            </a:r>
            <a:r>
              <a:rPr lang="af-ZA" dirty="0"/>
              <a:t>()</a:t>
            </a:r>
            <a:r>
              <a:rPr lang="af-ZA" altLang="ko-KR" dirty="0"/>
              <a:t> </a:t>
            </a:r>
            <a:r>
              <a:rPr lang="ko-KR" altLang="af-ZA" dirty="0"/>
              <a:t>함수</a:t>
            </a:r>
            <a:endParaRPr lang="ko-KR" dirty="0"/>
          </a:p>
          <a:p>
            <a:r>
              <a:rPr lang="en-US" altLang="ko-KR" dirty="0">
                <a:ea typeface="+mn-lt"/>
                <a:cs typeface="+mn-lt"/>
              </a:rPr>
              <a:t>Boolean()</a:t>
            </a:r>
            <a:r>
              <a:rPr lang="ko-KR" dirty="0">
                <a:ea typeface="+mn-lt"/>
                <a:cs typeface="+mn-lt"/>
              </a:rPr>
              <a:t> 함수를 사용하면 5개의 요소는 </a:t>
            </a:r>
            <a:r>
              <a:rPr lang="en-US" altLang="ko-KR" dirty="0">
                <a:ea typeface="+mn-lt"/>
                <a:cs typeface="+mn-lt"/>
              </a:rPr>
              <a:t>false</a:t>
            </a:r>
            <a:r>
              <a:rPr lang="ko-KR" altLang="en-US" dirty="0">
                <a:ea typeface="+mn-lt"/>
                <a:cs typeface="+mn-lt"/>
              </a:rPr>
              <a:t>로 </a:t>
            </a:r>
            <a:r>
              <a:rPr lang="ko-KR" dirty="0">
                <a:ea typeface="+mn-lt"/>
                <a:cs typeface="+mn-lt"/>
              </a:rPr>
              <a:t>변환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0, </a:t>
            </a:r>
            <a:r>
              <a:rPr lang="en-US" altLang="ko-KR" dirty="0" err="1">
                <a:ea typeface="+mn-lt"/>
                <a:cs typeface="+mn-lt"/>
              </a:rPr>
              <a:t>NaN</a:t>
            </a:r>
            <a:r>
              <a:rPr lang="ko-KR" dirty="0">
                <a:ea typeface="+mn-lt"/>
                <a:cs typeface="+mn-lt"/>
              </a:rPr>
              <a:t>, “”[빈 문자열], </a:t>
            </a:r>
            <a:r>
              <a:rPr lang="en-US" altLang="ko-KR" dirty="0">
                <a:ea typeface="+mn-lt"/>
                <a:cs typeface="+mn-lt"/>
              </a:rPr>
              <a:t>null,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undefined</a:t>
            </a:r>
            <a:endParaRPr lang="ko-KR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E8D98B-B127-2A4C-2A0A-C64802BE60EF}"/>
              </a:ext>
            </a:extLst>
          </p:cNvPr>
          <p:cNvSpPr txBox="1"/>
          <p:nvPr/>
        </p:nvSpPr>
        <p:spPr>
          <a:xfrm>
            <a:off x="770193" y="3236569"/>
            <a:ext cx="4158343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 err="1"/>
              <a:t>콘솔창</a:t>
            </a:r>
            <a:endParaRPr lang="en-US" altLang="ko-KR"/>
          </a:p>
          <a:p>
            <a:endParaRPr lang="en-US" altLang="ko-KR" dirty="0"/>
          </a:p>
          <a:p>
            <a:r>
              <a:rPr lang="en-US" dirty="0">
                <a:ea typeface="+mn-lt"/>
                <a:cs typeface="+mn-lt"/>
              </a:rPr>
              <a:t>let nan = Number("</a:t>
            </a:r>
            <a:r>
              <a:rPr lang="en-US" dirty="0" err="1">
                <a:ea typeface="+mn-lt"/>
                <a:cs typeface="+mn-lt"/>
              </a:rPr>
              <a:t>안녕하세요</a:t>
            </a:r>
            <a:r>
              <a:rPr lang="en-US" dirty="0">
                <a:ea typeface="+mn-lt"/>
                <a:cs typeface="+mn-lt"/>
              </a:rPr>
              <a:t>")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let </a:t>
            </a:r>
            <a:r>
              <a:rPr lang="en-US" dirty="0" err="1">
                <a:ea typeface="+mn-lt"/>
                <a:cs typeface="+mn-lt"/>
              </a:rPr>
              <a:t>undefinedNavriable</a:t>
            </a:r>
            <a:r>
              <a:rPr lang="en-US" dirty="0">
                <a:ea typeface="+mn-lt"/>
                <a:cs typeface="+mn-lt"/>
              </a:rPr>
              <a:t>:;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console.log(Boolean(0));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console.log(Boolean(nan));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console.log(Boolean(""));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console.log(Boolean(null));</a:t>
            </a:r>
          </a:p>
          <a:p>
            <a:r>
              <a:rPr lang="en-US" dirty="0">
                <a:ea typeface="+mn-lt"/>
                <a:cs typeface="+mn-lt"/>
              </a:rPr>
              <a:t>console.log(Boolean(</a:t>
            </a:r>
            <a:r>
              <a:rPr lang="en-US" dirty="0" err="1">
                <a:ea typeface="+mn-lt"/>
                <a:cs typeface="+mn-lt"/>
              </a:rPr>
              <a:t>undefinedNavriable</a:t>
            </a:r>
            <a:r>
              <a:rPr lang="en-US" dirty="0">
                <a:ea typeface="+mn-lt"/>
                <a:cs typeface="+mn-lt"/>
              </a:rPr>
              <a:t>));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5269F2-351E-FA75-97C0-72AA80BEF685}"/>
              </a:ext>
            </a:extLst>
          </p:cNvPr>
          <p:cNvSpPr txBox="1"/>
          <p:nvPr/>
        </p:nvSpPr>
        <p:spPr>
          <a:xfrm>
            <a:off x="5354342" y="3326697"/>
            <a:ext cx="5399314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+mn-lt"/>
                <a:cs typeface="+mn-lt"/>
              </a:rPr>
              <a:t>출력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화면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false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false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false</a:t>
            </a:r>
            <a:endParaRPr lang="en-US"/>
          </a:p>
          <a:p>
            <a:r>
              <a:rPr lang="en-US" dirty="0"/>
              <a:t>false</a:t>
            </a:r>
          </a:p>
          <a:p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82674421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19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한컴오피스</vt:lpstr>
      <vt:lpstr>React_frontend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React_frontend</dc:title>
  <dc:creator>kimyeoungchan</dc:creator>
  <cp:revision>232</cp:revision>
  <dcterms:created xsi:type="dcterms:W3CDTF">2022-12-01T14:16:57Z</dcterms:created>
  <dcterms:modified xsi:type="dcterms:W3CDTF">2022-12-12T09:39:58Z</dcterms:modified>
</cp:coreProperties>
</file>