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78" r:id="rId3"/>
    <p:sldId id="280" r:id="rId4"/>
    <p:sldId id="281" r:id="rId5"/>
    <p:sldId id="283" r:id="rId6"/>
    <p:sldId id="285" r:id="rId7"/>
    <p:sldId id="284" r:id="rId8"/>
    <p:sldId id="290" r:id="rId9"/>
    <p:sldId id="291" r:id="rId10"/>
    <p:sldId id="288" r:id="rId11"/>
    <p:sldId id="287" r:id="rId12"/>
    <p:sldId id="289" r:id="rId13"/>
    <p:sldId id="279" r:id="rId14"/>
    <p:sldId id="292" r:id="rId15"/>
    <p:sldId id="277" r:id="rId16"/>
    <p:sldId id="286" r:id="rId17"/>
    <p:sldId id="282" r:id="rId18"/>
    <p:sldId id="26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A4B40-A25E-4882-BEDE-2A3756C329AC}" v="800" dt="2022-12-10T09:05:33.020"/>
    <p1510:client id="{2C7923D6-806E-42C3-AE42-13F8E628CADF}" v="1403" dt="2022-12-05T13:48:00.036"/>
    <p1510:client id="{35EAF670-BC74-4E9C-A01F-4D35606632EA}" v="1709" dt="2022-12-08T06:14:45.212"/>
    <p1510:client id="{5836D549-1998-417F-87D4-F71FF7E39F97}" v="1305" dt="2022-12-05T09:30:10.674"/>
    <p1510:client id="{6AACFC93-EE31-4B39-9346-83660786F264}" v="1068" dt="2022-12-06T12:15:27.754"/>
    <p1510:client id="{7BCF52B0-273D-4DED-9A19-BF21DD2F7D43}" v="1986" dt="2022-12-09T09:20:04.632"/>
    <p1510:client id="{8C02E4CE-C23D-4152-BEC9-846893C9A284}" v="3040" dt="2022-12-07T09:19:05.548"/>
    <p1510:client id="{A89706BB-9F99-433E-A78F-2E45FFC6FE90}" v="1523" dt="2022-12-06T06:51:48.381"/>
    <p1510:client id="{B66921EA-4902-4AA5-8305-1CA7FA1470F7}" v="1315" dt="2022-12-12T09:39:47.191"/>
    <p1510:client id="{D1986913-3218-4A6F-8AA2-1609FAE86842}" v="1697" dt="2022-12-13T07:58:49.834"/>
    <p1510:client id="{D40D64EA-68E3-4522-8268-FD49B6E6C569}" v="2" dt="2022-12-07T03:09:40.529"/>
    <p1510:client id="{D4F1733E-47E5-45AC-8798-44FC42210B66}" v="1296" dt="2022-12-06T11:41:00.210"/>
    <p1510:client id="{E70CA8CA-B53B-437F-B5FD-2D07EC8C84EA}" v="636" dt="2022-12-08T08:59:16.894"/>
    <p1510:client id="{EEB57FF9-47B7-4B11-90DD-327FA1FED23A}" v="2" dt="2022-12-12T08:50:02.038"/>
    <p1510:client id="{F15487E1-8623-4BF5-A166-BBFA8BBEF9A3}" v="2" dt="2022-12-09T00:34:45.513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54"/>
        <p:guide pos="383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2656" y="2636901"/>
            <a:ext cx="8226688" cy="1470025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React_frontend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53" y="188595"/>
            <a:ext cx="1584198" cy="528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altLang="ko-KR" sz="2500" b="1" dirty="0">
                <a:solidFill>
                  <a:schemeClr val="dk1"/>
                </a:solidFill>
                <a:latin typeface="맑은 고딕"/>
                <a:ea typeface="맑은 고딕"/>
              </a:rPr>
              <a:t>22_12_13</a:t>
            </a: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5303901" y="4340733"/>
            <a:ext cx="2016252" cy="38442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작성자 </a:t>
            </a:r>
            <a:r>
              <a:rPr kumimoji="0" lang="en-US" altLang="ko-KR" sz="2000" b="1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2000" b="1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김영찬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4344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/>
              <a:t>function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CB081-367E-26B5-48EB-D71224D6C484}"/>
              </a:ext>
            </a:extLst>
          </p:cNvPr>
          <p:cNvSpPr txBox="1"/>
          <p:nvPr/>
        </p:nvSpPr>
        <p:spPr>
          <a:xfrm>
            <a:off x="658211" y="1584435"/>
            <a:ext cx="614592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함수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안에서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실행하고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그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결과를</a:t>
            </a:r>
            <a:endParaRPr lang="ko-KR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함수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밖에서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받아서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처리해야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경우도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있다</a:t>
            </a:r>
            <a:r>
              <a:rPr lang="en-US" altLang="ko-KR" dirty="0">
                <a:latin typeface="Malgun Gothic"/>
              </a:rPr>
              <a:t>.</a:t>
            </a:r>
            <a:endParaRPr lang="en-US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함수의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실행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결과를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함수를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실행한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시점으로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넘겨주는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것을</a:t>
            </a:r>
            <a:r>
              <a:rPr lang="en-US" altLang="ko-KR" dirty="0">
                <a:latin typeface="Malgun Gothic"/>
              </a:rPr>
              <a:t> ‘</a:t>
            </a:r>
            <a:r>
              <a:rPr lang="ko-KR" altLang="en-US" dirty="0">
                <a:latin typeface="Malgun Gothic"/>
                <a:ea typeface="Malgun Gothic"/>
              </a:rPr>
              <a:t>결과값을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반환한다</a:t>
            </a:r>
            <a:r>
              <a:rPr lang="en-US" altLang="ko-KR" dirty="0">
                <a:latin typeface="Malgun Gothic"/>
              </a:rPr>
              <a:t> return’</a:t>
            </a:r>
            <a:r>
              <a:rPr lang="ko-KR" altLang="en-US" dirty="0" err="1">
                <a:latin typeface="Malgun Gothic"/>
                <a:ea typeface="Malgun Gothic"/>
              </a:rPr>
              <a:t>라고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한다</a:t>
            </a:r>
            <a:r>
              <a:rPr lang="en-US" altLang="ko-KR" dirty="0">
                <a:latin typeface="Malgun Gothic"/>
              </a:rPr>
              <a:t>.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함수를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실행한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결과를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변환할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때는</a:t>
            </a:r>
          </a:p>
          <a:p>
            <a:r>
              <a:rPr lang="ko-KR" altLang="en-US" dirty="0" err="1">
                <a:latin typeface="Malgun Gothic"/>
                <a:ea typeface="Malgun Gothic"/>
              </a:rPr>
              <a:t>예약어</a:t>
            </a:r>
            <a:r>
              <a:rPr lang="en-US" altLang="ko-KR" dirty="0">
                <a:latin typeface="Malgun Gothic"/>
              </a:rPr>
              <a:t> return </a:t>
            </a:r>
            <a:r>
              <a:rPr lang="ko-KR" altLang="en-US" dirty="0">
                <a:latin typeface="Malgun Gothic"/>
                <a:ea typeface="Malgun Gothic"/>
              </a:rPr>
              <a:t>다음에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넘겨줄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값이나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변수를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지정한다</a:t>
            </a:r>
            <a:r>
              <a:rPr lang="en-US" altLang="ko-KR" dirty="0">
                <a:latin typeface="Malgun Gothic"/>
              </a:rPr>
              <a:t>.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57E10-77B4-3068-7B11-446444535146}"/>
              </a:ext>
            </a:extLst>
          </p:cNvPr>
          <p:cNvSpPr txBox="1"/>
          <p:nvPr/>
        </p:nvSpPr>
        <p:spPr>
          <a:xfrm>
            <a:off x="658210" y="3824452"/>
            <a:ext cx="5712372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b="1" dirty="0">
                <a:latin typeface="Malgun Gothic"/>
              </a:rPr>
              <a:t>function </a:t>
            </a:r>
            <a:r>
              <a:rPr lang="en-US" altLang="ko-KR" sz="1500" b="1" err="1">
                <a:latin typeface="Malgun Gothic"/>
              </a:rPr>
              <a:t>calcSum</a:t>
            </a:r>
            <a:r>
              <a:rPr lang="en-US" altLang="ko-KR" sz="1500" b="1" dirty="0">
                <a:latin typeface="Malgun Gothic"/>
              </a:rPr>
              <a:t>(n) </a:t>
            </a:r>
            <a:endParaRPr lang="ko-KR" altLang="en-US" sz="1500" b="1" dirty="0">
              <a:latin typeface="Malgun Gothic"/>
              <a:ea typeface="Malgun Gothic"/>
            </a:endParaRPr>
          </a:p>
          <a:p>
            <a:r>
              <a:rPr lang="en-US" altLang="ko-KR" sz="1500" b="1" dirty="0">
                <a:latin typeface="Malgun Gothic"/>
              </a:rPr>
              <a:t>{ let sum = 0;</a:t>
            </a:r>
            <a:endParaRPr lang="en-US" sz="1500" b="1">
              <a:latin typeface="Malgun Gothic"/>
              <a:ea typeface="Malgun Gothic"/>
            </a:endParaRPr>
          </a:p>
          <a:p>
            <a:r>
              <a:rPr lang="en-US" altLang="ko-KR" sz="1500" b="1" dirty="0">
                <a:latin typeface="Malgun Gothic"/>
              </a:rPr>
              <a:t>for(let </a:t>
            </a:r>
            <a:r>
              <a:rPr lang="en-US" altLang="ko-KR" sz="1500" b="1" err="1">
                <a:latin typeface="Malgun Gothic"/>
              </a:rPr>
              <a:t>i</a:t>
            </a:r>
            <a:r>
              <a:rPr lang="en-US" altLang="ko-KR" sz="1500" b="1" dirty="0">
                <a:latin typeface="Malgun Gothic"/>
              </a:rPr>
              <a:t> = 1; </a:t>
            </a:r>
            <a:r>
              <a:rPr lang="en-US" altLang="ko-KR" sz="1500" b="1" err="1">
                <a:latin typeface="Malgun Gothic"/>
              </a:rPr>
              <a:t>i</a:t>
            </a:r>
            <a:r>
              <a:rPr lang="en-US" altLang="ko-KR" sz="1500" b="1" dirty="0">
                <a:latin typeface="Malgun Gothic"/>
              </a:rPr>
              <a:t> &lt;= n; </a:t>
            </a:r>
            <a:r>
              <a:rPr lang="en-US" altLang="ko-KR" sz="1500" b="1" err="1">
                <a:latin typeface="Malgun Gothic"/>
              </a:rPr>
              <a:t>i</a:t>
            </a:r>
            <a:r>
              <a:rPr lang="en-US" altLang="ko-KR" sz="1500" b="1" dirty="0">
                <a:latin typeface="Malgun Gothic"/>
              </a:rPr>
              <a:t>++) { sum += 1; }</a:t>
            </a:r>
            <a:endParaRPr lang="en-US" sz="1500" b="1">
              <a:latin typeface="Malgun Gothic"/>
              <a:ea typeface="Malgun Gothic"/>
            </a:endParaRPr>
          </a:p>
          <a:p>
            <a:r>
              <a:rPr lang="en-US" altLang="ko-KR" sz="1500" b="1" dirty="0">
                <a:latin typeface="Malgun Gothic"/>
              </a:rPr>
              <a:t>return sum; }</a:t>
            </a:r>
            <a:endParaRPr lang="en-US" sz="1500" b="1">
              <a:latin typeface="Malgun Gothic"/>
              <a:ea typeface="Malgun Gothic"/>
            </a:endParaRPr>
          </a:p>
          <a:p>
            <a:r>
              <a:rPr lang="en-US" altLang="ko-KR" sz="1500" b="1" dirty="0">
                <a:latin typeface="Malgun Gothic"/>
              </a:rPr>
              <a:t>let num = </a:t>
            </a:r>
            <a:r>
              <a:rPr lang="en-US" altLang="ko-KR" sz="1500" b="1" dirty="0" err="1">
                <a:latin typeface="Malgun Gothic"/>
              </a:rPr>
              <a:t>parseInt</a:t>
            </a:r>
            <a:r>
              <a:rPr lang="en-US" altLang="ko-KR" sz="1500" b="1" dirty="0">
                <a:latin typeface="Malgun Gothic"/>
              </a:rPr>
              <a:t>(prompt("</a:t>
            </a:r>
            <a:r>
              <a:rPr lang="ko-KR" altLang="en-US" sz="1500" b="1" dirty="0">
                <a:latin typeface="Malgun Gothic"/>
                <a:ea typeface="Malgun Gothic"/>
              </a:rPr>
              <a:t>몇까지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더할까요</a:t>
            </a:r>
            <a:r>
              <a:rPr lang="en-US" altLang="ko-KR" sz="1500" b="1" dirty="0">
                <a:latin typeface="Malgun Gothic"/>
              </a:rPr>
              <a:t>?")); </a:t>
            </a:r>
            <a:r>
              <a:rPr lang="en-US" altLang="ko-KR" sz="1500" b="1" dirty="0" err="1">
                <a:latin typeface="Malgun Gothic"/>
              </a:rPr>
              <a:t>document.write</a:t>
            </a:r>
            <a:r>
              <a:rPr lang="en-US" altLang="ko-KR" sz="1500" b="1" dirty="0">
                <a:latin typeface="Malgun Gothic"/>
              </a:rPr>
              <a:t>(`1</a:t>
            </a:r>
            <a:r>
              <a:rPr lang="ko-KR" altLang="en-US" sz="1500" b="1" dirty="0" err="1">
                <a:latin typeface="Malgun Gothic"/>
                <a:ea typeface="Malgun Gothic"/>
              </a:rPr>
              <a:t>부터</a:t>
            </a:r>
            <a:r>
              <a:rPr lang="en-US" altLang="ko-KR" sz="1500" b="1" dirty="0">
                <a:latin typeface="Malgun Gothic"/>
              </a:rPr>
              <a:t> ${num}</a:t>
            </a:r>
            <a:r>
              <a:rPr lang="ko-KR" altLang="en-US" sz="1500" b="1" dirty="0">
                <a:latin typeface="Malgun Gothic"/>
                <a:ea typeface="Malgun Gothic"/>
              </a:rPr>
              <a:t>까지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더하면</a:t>
            </a:r>
            <a:r>
              <a:rPr lang="en-US" altLang="ko-KR" sz="1500" b="1" dirty="0">
                <a:latin typeface="Malgun Gothic"/>
              </a:rPr>
              <a:t> ${</a:t>
            </a:r>
            <a:r>
              <a:rPr lang="en-US" altLang="ko-KR" sz="1500" b="1" dirty="0" err="1">
                <a:latin typeface="Malgun Gothic"/>
              </a:rPr>
              <a:t>calcSum</a:t>
            </a:r>
            <a:r>
              <a:rPr lang="en-US" altLang="ko-KR" sz="1500" b="1" dirty="0">
                <a:latin typeface="Malgun Gothic"/>
              </a:rPr>
              <a:t>(num)}</a:t>
            </a:r>
            <a:r>
              <a:rPr lang="ko-KR" altLang="en-US" sz="1500" b="1" dirty="0">
                <a:latin typeface="Malgun Gothic"/>
                <a:ea typeface="Malgun Gothic"/>
              </a:rPr>
              <a:t>입니다</a:t>
            </a:r>
            <a:r>
              <a:rPr lang="en-US" altLang="ko-KR" sz="1500" b="1" dirty="0">
                <a:latin typeface="Malgun Gothic"/>
              </a:rPr>
              <a:t>.`);</a:t>
            </a:r>
            <a:endParaRPr lang="en-US" sz="1500" b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60304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4344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/>
              <a:t>Function(2)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71853-C6E3-11E0-4863-D4C6F9B3F242}"/>
              </a:ext>
            </a:extLst>
          </p:cNvPr>
          <p:cNvSpPr txBox="1"/>
          <p:nvPr/>
        </p:nvSpPr>
        <p:spPr>
          <a:xfrm>
            <a:off x="658211" y="1407073"/>
            <a:ext cx="7328337" cy="2631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b="1" dirty="0">
                <a:latin typeface="Malgun Gothic"/>
              </a:rPr>
              <a:t>&lt;script&gt; // function </a:t>
            </a:r>
            <a:r>
              <a:rPr lang="ko-KR" altLang="en-US" sz="1100" b="1" err="1">
                <a:latin typeface="Malgun Gothic"/>
                <a:ea typeface="Malgun Gothic"/>
              </a:rPr>
              <a:t>함수명</a:t>
            </a:r>
            <a:r>
              <a:rPr lang="en-US" altLang="ko-KR" sz="1100" b="1" dirty="0">
                <a:latin typeface="Malgun Gothic"/>
              </a:rPr>
              <a:t>(</a:t>
            </a:r>
            <a:r>
              <a:rPr lang="ko-KR" altLang="en-US" sz="1100" b="1" err="1">
                <a:latin typeface="Malgun Gothic"/>
                <a:ea typeface="Malgun Gothic"/>
              </a:rPr>
              <a:t>파라미터값</a:t>
            </a:r>
            <a:r>
              <a:rPr lang="en-US" altLang="ko-KR" sz="1100" b="1" dirty="0">
                <a:latin typeface="Malgun Gothic"/>
              </a:rPr>
              <a:t>, </a:t>
            </a:r>
            <a:r>
              <a:rPr lang="ko-KR" altLang="en-US" sz="1100" b="1" dirty="0">
                <a:latin typeface="Malgun Gothic"/>
                <a:ea typeface="Malgun Gothic"/>
              </a:rPr>
              <a:t>파라미터</a:t>
            </a:r>
            <a:r>
              <a:rPr lang="en-US" altLang="ko-KR" sz="1100" b="1" dirty="0">
                <a:latin typeface="Malgun Gothic"/>
              </a:rPr>
              <a:t>2)</a:t>
            </a:r>
          </a:p>
          <a:p>
            <a:r>
              <a:rPr lang="en-US" altLang="ko-KR" sz="1100" b="1" dirty="0">
                <a:latin typeface="Malgun Gothic"/>
              </a:rPr>
              <a:t>{ // </a:t>
            </a:r>
            <a:r>
              <a:rPr lang="ko-KR" altLang="en-US" sz="1100" b="1" dirty="0">
                <a:latin typeface="Malgun Gothic"/>
                <a:ea typeface="Malgun Gothic"/>
              </a:rPr>
              <a:t>기능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구현</a:t>
            </a:r>
            <a:r>
              <a:rPr lang="en-US" altLang="ko-KR" sz="1100" b="1" dirty="0">
                <a:latin typeface="Malgun Gothic"/>
              </a:rPr>
              <a:t>; // return ; // }</a:t>
            </a:r>
          </a:p>
          <a:p>
            <a:r>
              <a:rPr lang="en-US" altLang="ko-KR" sz="1100" b="1" dirty="0">
                <a:latin typeface="Malgun Gothic"/>
              </a:rPr>
              <a:t>function </a:t>
            </a:r>
            <a:r>
              <a:rPr lang="en-US" altLang="ko-KR" sz="1100" b="1" err="1">
                <a:latin typeface="Malgun Gothic"/>
              </a:rPr>
              <a:t>func</a:t>
            </a:r>
            <a:r>
              <a:rPr lang="en-US" altLang="ko-KR" sz="1100" b="1" dirty="0">
                <a:latin typeface="Malgun Gothic"/>
              </a:rPr>
              <a:t>(){ console.log("</a:t>
            </a:r>
            <a:r>
              <a:rPr lang="ko-KR" altLang="en-US" sz="1100" b="1" dirty="0">
                <a:latin typeface="Malgun Gothic"/>
                <a:ea typeface="Malgun Gothic"/>
              </a:rPr>
              <a:t>첫번째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함수</a:t>
            </a:r>
            <a:r>
              <a:rPr lang="en-US" altLang="ko-KR" sz="1100" b="1" dirty="0">
                <a:latin typeface="Malgun Gothic"/>
              </a:rPr>
              <a:t>"); console.log("head</a:t>
            </a:r>
            <a:r>
              <a:rPr lang="ko-KR" altLang="en-US" sz="1100" b="1" dirty="0">
                <a:latin typeface="Malgun Gothic"/>
                <a:ea typeface="Malgun Gothic"/>
              </a:rPr>
              <a:t>태그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안에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작성된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함수</a:t>
            </a:r>
            <a:r>
              <a:rPr lang="en-US" altLang="ko-KR" sz="1100" b="1" dirty="0">
                <a:latin typeface="Malgun Gothic"/>
              </a:rPr>
              <a:t>"); console.log("html</a:t>
            </a:r>
            <a:r>
              <a:rPr lang="ko-KR" altLang="en-US" sz="1100" b="1" dirty="0">
                <a:latin typeface="Malgun Gothic"/>
                <a:ea typeface="Malgun Gothic"/>
              </a:rPr>
              <a:t>문서가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err="1">
                <a:latin typeface="Malgun Gothic"/>
                <a:ea typeface="Malgun Gothic"/>
              </a:rPr>
              <a:t>로드되면서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함수가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선언됩니다</a:t>
            </a:r>
            <a:r>
              <a:rPr lang="en-US" altLang="ko-KR" sz="1100" b="1" dirty="0">
                <a:latin typeface="Malgun Gothic"/>
              </a:rPr>
              <a:t>.");</a:t>
            </a:r>
            <a:endParaRPr lang="en-US" sz="1100" b="1" dirty="0">
              <a:latin typeface="Malgun Gothic"/>
              <a:ea typeface="Malgun Gothic"/>
            </a:endParaRPr>
          </a:p>
          <a:p>
            <a:r>
              <a:rPr lang="en-US" altLang="ko-KR" sz="1100" b="1" dirty="0">
                <a:latin typeface="Malgun Gothic"/>
              </a:rPr>
              <a:t>console.log("head </a:t>
            </a:r>
            <a:r>
              <a:rPr lang="ko-KR" altLang="en-US" sz="1100" b="1" dirty="0">
                <a:latin typeface="Malgun Gothic"/>
                <a:ea typeface="Malgun Gothic"/>
              </a:rPr>
              <a:t>태그에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선언된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함수들은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초기설정</a:t>
            </a:r>
            <a:r>
              <a:rPr lang="en-US" altLang="ko-KR" sz="1100" b="1" dirty="0">
                <a:latin typeface="Malgun Gothic"/>
              </a:rPr>
              <a:t>, </a:t>
            </a:r>
            <a:r>
              <a:rPr lang="ko-KR" altLang="en-US" sz="1100" b="1" dirty="0">
                <a:latin typeface="Malgun Gothic"/>
                <a:ea typeface="Malgun Gothic"/>
              </a:rPr>
              <a:t>선언식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현태의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위주로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err="1">
                <a:latin typeface="Malgun Gothic"/>
                <a:ea typeface="Malgun Gothic"/>
              </a:rPr>
              <a:t>작성하는게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일반적</a:t>
            </a:r>
            <a:r>
              <a:rPr lang="en-US" altLang="ko-KR" sz="1100" b="1" dirty="0">
                <a:latin typeface="Malgun Gothic"/>
              </a:rPr>
              <a:t>"); } </a:t>
            </a:r>
            <a:r>
              <a:rPr lang="en-US" altLang="ko-KR" sz="1100" b="1" err="1">
                <a:latin typeface="Malgun Gothic"/>
              </a:rPr>
              <a:t>func</a:t>
            </a:r>
            <a:r>
              <a:rPr lang="en-US" altLang="ko-KR" sz="1100" b="1" dirty="0">
                <a:latin typeface="Malgun Gothic"/>
              </a:rPr>
              <a:t>(); // </a:t>
            </a:r>
            <a:r>
              <a:rPr lang="ko-KR" altLang="en-US" sz="1100" b="1" dirty="0">
                <a:latin typeface="Malgun Gothic"/>
                <a:ea typeface="Malgun Gothic"/>
              </a:rPr>
              <a:t>위에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작성한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함수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호출</a:t>
            </a:r>
            <a:r>
              <a:rPr lang="en-US" altLang="ko-KR" sz="1100" b="1" dirty="0">
                <a:latin typeface="Malgun Gothic"/>
              </a:rPr>
              <a:t> &lt;/script&gt; &lt;script </a:t>
            </a:r>
            <a:r>
              <a:rPr lang="en-US" altLang="ko-KR" sz="1100" b="1" err="1">
                <a:latin typeface="Malgun Gothic"/>
              </a:rPr>
              <a:t>src</a:t>
            </a:r>
            <a:r>
              <a:rPr lang="en-US" altLang="ko-KR" sz="1100" b="1" dirty="0">
                <a:latin typeface="Malgun Gothic"/>
              </a:rPr>
              <a:t>="./</a:t>
            </a:r>
            <a:r>
              <a:rPr lang="en-US" altLang="ko-KR" sz="1100" b="1" err="1">
                <a:latin typeface="Malgun Gothic"/>
              </a:rPr>
              <a:t>js</a:t>
            </a:r>
            <a:r>
              <a:rPr lang="en-US" altLang="ko-KR" sz="1100" b="1" dirty="0">
                <a:latin typeface="Malgun Gothic"/>
              </a:rPr>
              <a:t>/function.js"&gt;&lt;/script&gt; &lt;script&gt; </a:t>
            </a:r>
            <a:r>
              <a:rPr lang="en-US" altLang="ko-KR" sz="1100" b="1" err="1">
                <a:latin typeface="Malgun Gothic"/>
              </a:rPr>
              <a:t>outerFunc</a:t>
            </a:r>
            <a:r>
              <a:rPr lang="en-US" altLang="ko-KR" sz="1100" b="1" dirty="0">
                <a:latin typeface="Malgun Gothic"/>
              </a:rPr>
              <a:t>(); &lt;/script&gt;</a:t>
            </a: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function func2(){ console.log("</a:t>
            </a:r>
            <a:r>
              <a:rPr lang="en-US" sz="1100" b="1" err="1">
                <a:latin typeface="Malgun Gothic"/>
                <a:ea typeface="+mn-lt"/>
                <a:cs typeface="+mn-lt"/>
              </a:rPr>
              <a:t>두번째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err="1">
                <a:latin typeface="Malgun Gothic"/>
                <a:ea typeface="+mn-lt"/>
                <a:cs typeface="+mn-lt"/>
              </a:rPr>
              <a:t>함수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");</a:t>
            </a: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console.log("body </a:t>
            </a:r>
            <a:r>
              <a:rPr lang="en-US" sz="1100" b="1" err="1">
                <a:latin typeface="Malgun Gothic"/>
                <a:ea typeface="+mn-lt"/>
                <a:cs typeface="+mn-lt"/>
              </a:rPr>
              <a:t>태그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err="1">
                <a:latin typeface="Malgun Gothic"/>
                <a:ea typeface="+mn-lt"/>
                <a:cs typeface="+mn-lt"/>
              </a:rPr>
              <a:t>내부에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err="1">
                <a:latin typeface="Malgun Gothic"/>
                <a:ea typeface="+mn-lt"/>
                <a:cs typeface="+mn-lt"/>
              </a:rPr>
              <a:t>작성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"); }</a:t>
            </a:r>
            <a:endParaRPr lang="en-US" sz="1100" b="1">
              <a:latin typeface="Malgun Gothic"/>
              <a:ea typeface="+mn-lt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func2(); </a:t>
            </a:r>
            <a:r>
              <a:rPr lang="en-US" sz="1100" b="1" err="1">
                <a:latin typeface="Malgun Gothic"/>
                <a:ea typeface="+mn-lt"/>
                <a:cs typeface="+mn-lt"/>
              </a:rPr>
              <a:t>func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(); </a:t>
            </a:r>
            <a:r>
              <a:rPr lang="en-US" sz="1100" b="1" err="1">
                <a:latin typeface="Malgun Gothic"/>
                <a:ea typeface="+mn-lt"/>
                <a:cs typeface="+mn-lt"/>
              </a:rPr>
              <a:t>outerFunc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();</a:t>
            </a:r>
            <a:endParaRPr lang="en-US" sz="1100" b="1" dirty="0">
              <a:latin typeface="Malgun Gothic"/>
              <a:ea typeface="Malgun Gothic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&lt;script&gt; console.log("------------------------"); </a:t>
            </a:r>
            <a:r>
              <a:rPr lang="en-US" sz="1100" b="1" err="1">
                <a:latin typeface="Malgun Gothic"/>
                <a:ea typeface="+mn-lt"/>
                <a:cs typeface="+mn-lt"/>
              </a:rPr>
              <a:t>func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(); &lt;/script&gt;</a:t>
            </a:r>
          </a:p>
          <a:p>
            <a:endParaRPr lang="en-US" sz="1100" b="1" dirty="0">
              <a:latin typeface="Malgun Gothic"/>
              <a:ea typeface="Malgun Gothic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console.log("------------------------------"); console.log("function.js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내부에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실행되는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코드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"); console.log("function.js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내부에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실행되는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코드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");</a:t>
            </a:r>
            <a:endParaRPr lang="en-US" sz="1100" b="1" dirty="0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function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outerFunc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(){</a:t>
            </a:r>
            <a:endParaRPr lang="en-US" sz="1100" b="1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console.log('function.js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에서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선언된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함수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') }</a:t>
            </a:r>
            <a:endParaRPr lang="en-US" sz="1100" b="1">
              <a:latin typeface="Malgun Gothic"/>
              <a:ea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0233E-2A80-D31A-8666-9A6E6B245668}"/>
              </a:ext>
            </a:extLst>
          </p:cNvPr>
          <p:cNvSpPr txBox="1"/>
          <p:nvPr/>
        </p:nvSpPr>
        <p:spPr>
          <a:xfrm>
            <a:off x="658210" y="4303987"/>
            <a:ext cx="7223234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b="1" dirty="0">
                <a:latin typeface="Malgun Gothic"/>
              </a:rPr>
              <a:t> &lt;h1&gt;</a:t>
            </a:r>
            <a:r>
              <a:rPr lang="ko-KR" altLang="en-US" sz="1100" b="1" dirty="0">
                <a:latin typeface="Malgun Gothic"/>
                <a:ea typeface="Malgun Gothic"/>
              </a:rPr>
              <a:t>함수</a:t>
            </a:r>
            <a:r>
              <a:rPr lang="en-US" altLang="ko-KR" sz="1100" b="1" dirty="0">
                <a:latin typeface="Malgun Gothic"/>
              </a:rPr>
              <a:t>(Function) : </a:t>
            </a:r>
            <a:r>
              <a:rPr lang="ko-KR" altLang="en-US" sz="1100" b="1" dirty="0">
                <a:latin typeface="Malgun Gothic"/>
                <a:ea typeface="Malgun Gothic"/>
              </a:rPr>
              <a:t>특정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기능을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수행하기위한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코드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 err="1">
                <a:latin typeface="Malgun Gothic"/>
                <a:ea typeface="Malgun Gothic"/>
              </a:rPr>
              <a:t>실행기</a:t>
            </a:r>
            <a:r>
              <a:rPr lang="en-US" altLang="ko-KR" sz="1100" b="1" dirty="0">
                <a:latin typeface="Malgun Gothic"/>
              </a:rPr>
              <a:t> - </a:t>
            </a:r>
            <a:r>
              <a:rPr lang="ko-KR" altLang="en-US" sz="1100" b="1" dirty="0" err="1">
                <a:latin typeface="Malgun Gothic"/>
                <a:ea typeface="Malgun Gothic"/>
              </a:rPr>
              <a:t>호출되어야만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작동</a:t>
            </a:r>
            <a:r>
              <a:rPr lang="en-US" altLang="ko-KR" sz="1100" b="1" dirty="0">
                <a:latin typeface="Malgun Gothic"/>
              </a:rPr>
              <a:t>&lt;/h1&gt;&lt;</a:t>
            </a:r>
            <a:r>
              <a:rPr lang="en-US" altLang="ko-KR" sz="1100" b="1" dirty="0" err="1">
                <a:latin typeface="Malgun Gothic"/>
              </a:rPr>
              <a:t>ul</a:t>
            </a:r>
            <a:r>
              <a:rPr lang="en-US" altLang="ko-KR" sz="1100" b="1" dirty="0">
                <a:latin typeface="Malgun Gothic"/>
              </a:rPr>
              <a:t>&gt;</a:t>
            </a:r>
            <a:endParaRPr lang="ko-KR" altLang="en-US" dirty="0"/>
          </a:p>
          <a:p>
            <a:r>
              <a:rPr lang="en-US" altLang="ko-KR" sz="1100" b="1" dirty="0">
                <a:latin typeface="Malgun Gothic"/>
              </a:rPr>
              <a:t>&lt;li&gt;function </a:t>
            </a:r>
            <a:r>
              <a:rPr lang="ko-KR" altLang="en-US" sz="1100" b="1" dirty="0">
                <a:latin typeface="Malgun Gothic"/>
                <a:ea typeface="Malgun Gothic"/>
              </a:rPr>
              <a:t>키워드를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사용하여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선언</a:t>
            </a:r>
            <a:r>
              <a:rPr lang="en-US" altLang="ko-KR" sz="1100" b="1" dirty="0">
                <a:latin typeface="Malgun Gothic"/>
              </a:rPr>
              <a:t>&lt;/li&gt; &lt;li&gt;</a:t>
            </a:r>
            <a:r>
              <a:rPr lang="ko-KR" altLang="en-US" sz="1100" b="1" dirty="0">
                <a:latin typeface="Malgun Gothic"/>
                <a:ea typeface="Malgun Gothic"/>
              </a:rPr>
              <a:t>함수명</a:t>
            </a:r>
            <a:r>
              <a:rPr lang="en-US" altLang="ko-KR" sz="1100" b="1" dirty="0">
                <a:latin typeface="Malgun Gothic"/>
              </a:rPr>
              <a:t> : </a:t>
            </a:r>
            <a:r>
              <a:rPr lang="ko-KR" altLang="en-US" sz="1100" b="1" dirty="0">
                <a:latin typeface="Malgun Gothic"/>
                <a:ea typeface="Malgun Gothic"/>
              </a:rPr>
              <a:t>기능을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함축하여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 err="1">
                <a:latin typeface="Malgun Gothic"/>
                <a:ea typeface="Malgun Gothic"/>
              </a:rPr>
              <a:t>의미있는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함수명으로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작성</a:t>
            </a:r>
            <a:r>
              <a:rPr lang="en-US" altLang="ko-KR" sz="1100" b="1" dirty="0">
                <a:latin typeface="Malgun Gothic"/>
              </a:rPr>
              <a:t>&lt;/li&gt;</a:t>
            </a:r>
            <a:endParaRPr lang="en-US" dirty="0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&lt;li&gt;</a:t>
            </a:r>
            <a:r>
              <a:rPr lang="ko-KR" altLang="en-US" sz="1100" b="1" dirty="0">
                <a:latin typeface="Malgun Gothic"/>
                <a:ea typeface="Malgun Gothic"/>
              </a:rPr>
              <a:t>함수명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뒤에</a:t>
            </a:r>
            <a:r>
              <a:rPr lang="en-US" altLang="ko-KR" sz="1100" b="1" dirty="0">
                <a:latin typeface="Malgun Gothic"/>
              </a:rPr>
              <a:t> () </a:t>
            </a:r>
            <a:r>
              <a:rPr lang="ko-KR" altLang="en-US" sz="1100" b="1" dirty="0">
                <a:latin typeface="Malgun Gothic"/>
                <a:ea typeface="Malgun Gothic"/>
              </a:rPr>
              <a:t>피라미터를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사용하여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선언할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수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있다</a:t>
            </a:r>
            <a:r>
              <a:rPr lang="en-US" altLang="ko-KR" sz="1100" b="1" dirty="0">
                <a:latin typeface="Malgun Gothic"/>
              </a:rPr>
              <a:t>. (</a:t>
            </a:r>
            <a:r>
              <a:rPr lang="ko-KR" altLang="en-US" sz="1100" b="1" dirty="0">
                <a:latin typeface="Malgun Gothic"/>
                <a:ea typeface="Malgun Gothic"/>
              </a:rPr>
              <a:t>없어도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상관없음</a:t>
            </a:r>
            <a:r>
              <a:rPr lang="en-US" altLang="ko-KR" sz="1100" b="1" dirty="0">
                <a:latin typeface="Malgun Gothic"/>
              </a:rPr>
              <a:t>.)&lt;/li&gt;</a:t>
            </a:r>
            <a:endParaRPr lang="en-US" dirty="0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&lt;li&gt;</a:t>
            </a:r>
            <a:r>
              <a:rPr lang="ko-KR" altLang="en-US" sz="1100" b="1" dirty="0">
                <a:latin typeface="Malgun Gothic"/>
                <a:ea typeface="Malgun Gothic"/>
              </a:rPr>
              <a:t>이때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 err="1">
                <a:latin typeface="Malgun Gothic"/>
                <a:ea typeface="Malgun Gothic"/>
              </a:rPr>
              <a:t>파라미터값은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자유도가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높아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다양한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형태로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사용이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가능</a:t>
            </a:r>
            <a:r>
              <a:rPr lang="en-US" altLang="ko-KR" sz="1100" b="1" dirty="0">
                <a:latin typeface="Malgun Gothic"/>
              </a:rPr>
              <a:t>.&lt;/li&gt; &lt;li&gt;() </a:t>
            </a:r>
            <a:r>
              <a:rPr lang="ko-KR" altLang="en-US" sz="1100" b="1" dirty="0">
                <a:latin typeface="Malgun Gothic"/>
                <a:ea typeface="Malgun Gothic"/>
              </a:rPr>
              <a:t>다음</a:t>
            </a:r>
            <a:r>
              <a:rPr lang="en-US" altLang="ko-KR" sz="1100" b="1" dirty="0">
                <a:latin typeface="Malgun Gothic"/>
              </a:rPr>
              <a:t> {} </a:t>
            </a:r>
            <a:r>
              <a:rPr lang="ko-KR" altLang="en-US" sz="1100" b="1" dirty="0">
                <a:latin typeface="Malgun Gothic"/>
                <a:ea typeface="Malgun Gothic"/>
              </a:rPr>
              <a:t>기능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로직을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작성</a:t>
            </a:r>
            <a:r>
              <a:rPr lang="en-US" altLang="ko-KR" sz="1100" b="1" dirty="0">
                <a:latin typeface="Malgun Gothic"/>
              </a:rPr>
              <a:t>&lt;/li&gt;</a:t>
            </a:r>
            <a:endParaRPr lang="en-US" dirty="0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&lt;li&gt;return</a:t>
            </a:r>
            <a:r>
              <a:rPr lang="ko-KR" altLang="en-US" sz="1100" b="1" dirty="0">
                <a:latin typeface="Malgun Gothic"/>
                <a:ea typeface="Malgun Gothic"/>
              </a:rPr>
              <a:t>이라는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키워드를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사용하여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함수의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종료시점을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지정할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수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있음</a:t>
            </a:r>
            <a:r>
              <a:rPr lang="en-US" altLang="ko-KR" sz="1100" b="1" dirty="0">
                <a:latin typeface="Malgun Gothic"/>
              </a:rPr>
              <a:t>&lt;/li&gt;</a:t>
            </a:r>
            <a:endParaRPr lang="en-US" dirty="0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&lt;li&gt;return</a:t>
            </a:r>
            <a:r>
              <a:rPr lang="ko-KR" altLang="en-US" sz="1100" b="1" dirty="0">
                <a:latin typeface="Malgun Gothic"/>
                <a:ea typeface="Malgun Gothic"/>
              </a:rPr>
              <a:t>은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함수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실행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종료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역할을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함과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동시에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결과값을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호출한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지점으로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반환할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수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있다</a:t>
            </a:r>
            <a:r>
              <a:rPr lang="en-US" altLang="ko-KR" sz="1100" b="1" dirty="0">
                <a:latin typeface="Malgun Gothic"/>
              </a:rPr>
              <a:t>&lt;/li&gt; </a:t>
            </a:r>
            <a:endParaRPr lang="en-US">
              <a:latin typeface="함초롬돋움"/>
            </a:endParaRPr>
          </a:p>
          <a:p>
            <a:r>
              <a:rPr lang="en-US" altLang="ko-KR" sz="1100" b="1" dirty="0">
                <a:latin typeface="Malgun Gothic"/>
              </a:rPr>
              <a:t>&lt;li&gt;</a:t>
            </a:r>
            <a:r>
              <a:rPr lang="ko-KR" altLang="en-US" sz="1100" b="1" dirty="0">
                <a:latin typeface="Malgun Gothic"/>
                <a:ea typeface="Malgun Gothic"/>
              </a:rPr>
              <a:t>함수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선언방법은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크게</a:t>
            </a:r>
            <a:r>
              <a:rPr lang="en-US" altLang="ko-KR" sz="1100" b="1" dirty="0">
                <a:latin typeface="Malgun Gothic"/>
              </a:rPr>
              <a:t> 3</a:t>
            </a:r>
            <a:r>
              <a:rPr lang="ko-KR" altLang="en-US" sz="1100" b="1" dirty="0">
                <a:latin typeface="Malgun Gothic"/>
                <a:ea typeface="Malgun Gothic"/>
              </a:rPr>
              <a:t>가지로</a:t>
            </a:r>
            <a:r>
              <a:rPr lang="en-US" altLang="ko-KR" sz="1100" b="1" dirty="0">
                <a:latin typeface="Malgun Gothic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</a:rPr>
              <a:t>구분</a:t>
            </a:r>
            <a:r>
              <a:rPr lang="en-US" altLang="ko-KR" sz="1100" b="1" dirty="0">
                <a:latin typeface="Malgun Gothic"/>
              </a:rPr>
              <a:t>&lt;/li&gt; &lt;li&gt;&lt;/li&gt; &lt;/</a:t>
            </a:r>
            <a:r>
              <a:rPr lang="en-US" altLang="ko-KR" sz="1100" b="1" dirty="0" err="1">
                <a:latin typeface="Malgun Gothic"/>
              </a:rPr>
              <a:t>ul</a:t>
            </a:r>
            <a:r>
              <a:rPr lang="en-US" altLang="ko-KR" sz="1100" b="1" dirty="0">
                <a:latin typeface="Malgun Gothic"/>
              </a:rPr>
              <a:t>&gt;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8B56D-3694-12D5-0868-7936D85171DA}"/>
              </a:ext>
            </a:extLst>
          </p:cNvPr>
          <p:cNvSpPr txBox="1"/>
          <p:nvPr/>
        </p:nvSpPr>
        <p:spPr>
          <a:xfrm>
            <a:off x="8232638" y="2628899"/>
            <a:ext cx="13374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latin typeface="Malgun Gothic"/>
                <a:ea typeface="Malgun Gothic"/>
              </a:rPr>
              <a:t>출력</a:t>
            </a:r>
            <a:r>
              <a:rPr lang="en-US" altLang="ko-KR" b="1" dirty="0">
                <a:latin typeface="Malgun Gothic"/>
              </a:rPr>
              <a:t> </a:t>
            </a:r>
            <a:r>
              <a:rPr lang="ko-KR" b="1" dirty="0">
                <a:latin typeface="Malgun Gothic"/>
                <a:ea typeface="Malgun Gothic"/>
              </a:rPr>
              <a:t>화면</a:t>
            </a:r>
            <a:endParaRPr lang="ko-KR" altLang="en-US" b="1">
              <a:latin typeface="Malgun Gothic"/>
              <a:ea typeface="Malgun Gothic"/>
            </a:endParaRPr>
          </a:p>
        </p:txBody>
      </p:sp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5A98079-F304-A3D0-CBA3-DA1FB6F6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228" y="3516330"/>
            <a:ext cx="2743200" cy="7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052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4344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 err="1"/>
              <a:t>함수</a:t>
            </a:r>
            <a:r>
              <a:rPr lang="en-US" altLang="ko-KR" sz="2500" b="1" dirty="0"/>
              <a:t> </a:t>
            </a:r>
            <a:r>
              <a:rPr lang="en-US" altLang="ko-KR" sz="2500" b="1" dirty="0" err="1"/>
              <a:t>피라미터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71853-C6E3-11E0-4863-D4C6F9B3F242}"/>
              </a:ext>
            </a:extLst>
          </p:cNvPr>
          <p:cNvSpPr txBox="1"/>
          <p:nvPr/>
        </p:nvSpPr>
        <p:spPr>
          <a:xfrm>
            <a:off x="658211" y="1407073"/>
            <a:ext cx="547588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latin typeface="Malgun Gothic"/>
                <a:ea typeface="+mn-lt"/>
                <a:cs typeface="+mn-lt"/>
              </a:rPr>
              <a:t>&lt;script&gt; let hers = '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음마더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'; function </a:t>
            </a:r>
            <a:r>
              <a:rPr lang="en-US" altLang="ko-KR" sz="1100" b="1" dirty="0" err="1">
                <a:latin typeface="Malgun Gothic"/>
                <a:ea typeface="+mn-lt"/>
                <a:cs typeface="+mn-lt"/>
              </a:rPr>
              <a:t>callHerName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herName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)</a:t>
            </a:r>
            <a:endParaRPr lang="ko-KR" altLang="en-US" b="1" dirty="0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{ let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hisName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= '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정희도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'</a:t>
            </a:r>
            <a:endParaRPr lang="ko-KR" altLang="en-US" b="1" dirty="0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console.log('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그대의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이름은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...' +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herName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);</a:t>
            </a:r>
            <a:endParaRPr lang="ko-KR" altLang="en-US" b="1" dirty="0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console.log('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그대의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또다른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이름은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...' + hers); }</a:t>
            </a:r>
            <a:endParaRPr lang="ko-KR" altLang="en-US" b="1" dirty="0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 err="1">
                <a:latin typeface="Malgun Gothic"/>
                <a:ea typeface="+mn-lt"/>
                <a:cs typeface="+mn-lt"/>
              </a:rPr>
              <a:t>callHerName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('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허네임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');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callHerName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(hers);</a:t>
            </a:r>
            <a:endParaRPr lang="ko-KR" altLang="en-US" b="1" dirty="0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// console.log(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hisName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); //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함수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내부에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선언된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변수는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밖에서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사용할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수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없음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.</a:t>
            </a:r>
            <a:endParaRPr lang="ko-KR" altLang="en-US" b="1" dirty="0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function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whatSheLike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herName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, favor){ let name =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herName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+'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님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';</a:t>
            </a:r>
            <a:endParaRPr lang="ko-KR" altLang="en-US" b="1" dirty="0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let like = favor+'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을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/</a:t>
            </a:r>
            <a:r>
              <a:rPr lang="ko-KR" altLang="en-US" sz="1100" b="1" dirty="0" err="1">
                <a:latin typeface="Malgun Gothic"/>
                <a:ea typeface="Malgun Gothic"/>
                <a:cs typeface="+mn-lt"/>
              </a:rPr>
              <a:t>를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'; console.log(`${name}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은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${like}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좋아합니다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.`); }</a:t>
            </a:r>
            <a:endParaRPr lang="ko-KR" altLang="en-US" b="1" dirty="0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 err="1">
                <a:latin typeface="Malgun Gothic"/>
                <a:ea typeface="+mn-lt"/>
                <a:cs typeface="+mn-lt"/>
              </a:rPr>
              <a:t>whatSheLike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('</a:t>
            </a:r>
            <a:r>
              <a:rPr lang="ko-KR" altLang="en-US" sz="1100" b="1" dirty="0" err="1">
                <a:latin typeface="Malgun Gothic"/>
                <a:ea typeface="Malgun Gothic"/>
                <a:cs typeface="+mn-lt"/>
              </a:rPr>
              <a:t>허네임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','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강아지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');</a:t>
            </a:r>
            <a:endParaRPr lang="ko-KR" altLang="en-US" b="1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console.log('---------------------');</a:t>
            </a:r>
            <a:endParaRPr lang="ko-KR" altLang="en-US" b="1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function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iKnowHer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herName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, favor)</a:t>
            </a:r>
            <a:endParaRPr lang="ko-KR" altLang="en-US" b="1" dirty="0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>
                <a:latin typeface="Malgun Gothic"/>
                <a:ea typeface="+mn-lt"/>
                <a:cs typeface="+mn-lt"/>
              </a:rPr>
              <a:t>{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callHerName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herName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);</a:t>
            </a:r>
            <a:endParaRPr lang="ko-KR" altLang="en-US" b="1" dirty="0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 err="1">
                <a:latin typeface="Malgun Gothic"/>
                <a:ea typeface="+mn-lt"/>
                <a:cs typeface="+mn-lt"/>
              </a:rPr>
              <a:t>whatSheLike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herName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, favor); console.log("</a:t>
            </a:r>
            <a:r>
              <a:rPr lang="ko-KR" altLang="en-US" sz="1100" b="1" dirty="0" err="1">
                <a:latin typeface="Malgun Gothic"/>
                <a:ea typeface="Malgun Gothic"/>
                <a:cs typeface="+mn-lt"/>
              </a:rPr>
              <a:t>잘알지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?"); } </a:t>
            </a:r>
            <a:endParaRPr lang="ko-KR" altLang="en-US" b="1">
              <a:latin typeface="Malgun Gothic"/>
              <a:ea typeface="Malgun Gothic"/>
              <a:cs typeface="Times New Roman"/>
            </a:endParaRPr>
          </a:p>
          <a:p>
            <a:r>
              <a:rPr lang="en-US" sz="1100" b="1" dirty="0" err="1">
                <a:latin typeface="Malgun Gothic"/>
                <a:ea typeface="+mn-lt"/>
                <a:cs typeface="+mn-lt"/>
              </a:rPr>
              <a:t>iKnowHer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('</a:t>
            </a:r>
            <a:r>
              <a:rPr lang="ko-KR" altLang="en-US" sz="1100" b="1" dirty="0" err="1">
                <a:latin typeface="Malgun Gothic"/>
                <a:ea typeface="Malgun Gothic"/>
                <a:cs typeface="+mn-lt"/>
              </a:rPr>
              <a:t>허네임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','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강아지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'); &lt;/script&gt;</a:t>
            </a:r>
            <a:endParaRPr lang="ko-KR" altLang="en-US" b="1" dirty="0">
              <a:latin typeface="Malgun Gothic"/>
              <a:ea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0233E-2A80-D31A-8666-9A6E6B245668}"/>
              </a:ext>
            </a:extLst>
          </p:cNvPr>
          <p:cNvSpPr txBox="1"/>
          <p:nvPr/>
        </p:nvSpPr>
        <p:spPr>
          <a:xfrm>
            <a:off x="605658" y="4080642"/>
            <a:ext cx="7223234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latin typeface="Malgun Gothic"/>
                <a:ea typeface="+mn-lt"/>
                <a:cs typeface="+mn-lt"/>
              </a:rPr>
              <a:t>&lt;h1&gt;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함수의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파라미터는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변수명을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지정해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사용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/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함수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영역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내부에서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사용되는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값을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전달하는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역할을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한다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.&lt;/h1&gt; &lt;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ul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&gt; &lt;li&gt;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파라미터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개수는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제한이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없다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.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하지만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너무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많은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파라미터값을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사용하면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관리가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힘들어서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별도로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문법적용을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한다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. &lt;/li&gt; &lt;li&gt;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파라미터로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전달된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값은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값과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,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타입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모두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그래도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받아서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사용한다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.&lt;/li&gt;\&lt;li&gt;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파리미터로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전되는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값의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개수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,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순서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타입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유무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매우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중요하다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&lt;/li&gt; &lt;li&gt;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파라미터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값은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외부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변수명과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중복되어도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상관없지만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,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가급적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별도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사용을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100" b="1" dirty="0">
                <a:latin typeface="Malgun Gothic"/>
                <a:ea typeface="Malgun Gothic"/>
                <a:cs typeface="+mn-lt"/>
              </a:rPr>
              <a:t>권장한다</a:t>
            </a:r>
            <a:r>
              <a:rPr lang="en-US" altLang="ko-KR" sz="1100" b="1" dirty="0">
                <a:latin typeface="Malgun Gothic"/>
                <a:ea typeface="+mn-lt"/>
                <a:cs typeface="+mn-lt"/>
              </a:rPr>
              <a:t>.&lt;/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li&gt; &lt;/</a:t>
            </a:r>
            <a:r>
              <a:rPr lang="en-US" sz="1100" b="1" dirty="0" err="1">
                <a:latin typeface="Malgun Gothic"/>
                <a:ea typeface="+mn-lt"/>
                <a:cs typeface="+mn-lt"/>
              </a:rPr>
              <a:t>ul</a:t>
            </a:r>
            <a:r>
              <a:rPr lang="en-US" sz="1100" b="1" dirty="0">
                <a:latin typeface="Malgun Gothic"/>
                <a:ea typeface="+mn-lt"/>
                <a:cs typeface="+mn-lt"/>
              </a:rPr>
              <a:t>&gt;</a:t>
            </a:r>
            <a:endParaRPr lang="ko-KR" b="1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8B56D-3694-12D5-0868-7936D85171DA}"/>
              </a:ext>
            </a:extLst>
          </p:cNvPr>
          <p:cNvSpPr txBox="1"/>
          <p:nvPr/>
        </p:nvSpPr>
        <p:spPr>
          <a:xfrm>
            <a:off x="6905707" y="1039209"/>
            <a:ext cx="13374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latin typeface="Malgun Gothic"/>
                <a:ea typeface="Malgun Gothic"/>
              </a:rPr>
              <a:t>출력</a:t>
            </a:r>
            <a:r>
              <a:rPr lang="en-US" altLang="ko-KR" b="1" dirty="0">
                <a:latin typeface="Malgun Gothic"/>
              </a:rPr>
              <a:t> </a:t>
            </a:r>
            <a:r>
              <a:rPr lang="ko-KR" b="1" dirty="0">
                <a:latin typeface="Malgun Gothic"/>
                <a:ea typeface="Malgun Gothic"/>
              </a:rPr>
              <a:t>화면</a:t>
            </a:r>
            <a:endParaRPr lang="ko-KR" altLang="en-US" b="1">
              <a:latin typeface="Malgun Gothic"/>
              <a:ea typeface="Malgun Gothic"/>
            </a:endParaRPr>
          </a:p>
        </p:txBody>
      </p:sp>
      <p:pic>
        <p:nvPicPr>
          <p:cNvPr id="2" name="그림 2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E21C58D4-052A-2FCD-9E87-B160FF72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66" y="1653937"/>
            <a:ext cx="3511768" cy="21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921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4344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 err="1"/>
              <a:t>지역변수,전역변수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3DE8A-4E1F-C6E3-9D82-BBED8BDC4AC3}"/>
              </a:ext>
            </a:extLst>
          </p:cNvPr>
          <p:cNvSpPr txBox="1"/>
          <p:nvPr/>
        </p:nvSpPr>
        <p:spPr>
          <a:xfrm>
            <a:off x="861848" y="1374227"/>
            <a:ext cx="625759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500" dirty="0">
                <a:latin typeface="Malgun Gothic"/>
                <a:ea typeface="Malgun Gothic"/>
                <a:cs typeface="+mn-lt"/>
              </a:rPr>
              <a:t>식별자 자바스크립트 프로그래밍의 변수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,</a:t>
            </a:r>
            <a:endParaRPr lang="ko-KR" altLang="en-US">
              <a:latin typeface="Malgun Gothic"/>
              <a:ea typeface="Malgun Gothic"/>
              <a:cs typeface="+mn-lt"/>
            </a:endParaRPr>
          </a:p>
          <a:p>
            <a:r>
              <a:rPr lang="ko-KR" sz="1500" dirty="0">
                <a:latin typeface="Malgun Gothic"/>
                <a:ea typeface="Malgun Gothic"/>
                <a:cs typeface="+mn-lt"/>
              </a:rPr>
              <a:t>상수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(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리터럴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),</a:t>
            </a:r>
            <a:endParaRPr lang="ko-KR" altLang="en-US">
              <a:latin typeface="Malgun Gothic"/>
              <a:ea typeface="Malgun Gothic"/>
              <a:cs typeface="+mn-lt"/>
            </a:endParaRPr>
          </a:p>
          <a:p>
            <a:r>
              <a:rPr lang="ko-KR" sz="1500" dirty="0">
                <a:latin typeface="Malgun Gothic"/>
                <a:ea typeface="Malgun Gothic"/>
                <a:cs typeface="+mn-lt"/>
              </a:rPr>
              <a:t>함수의 이름 식별자 만드는 규칙</a:t>
            </a:r>
            <a:endParaRPr lang="ko-KR" dirty="0">
              <a:latin typeface="Malgun Gothic"/>
              <a:ea typeface="Malgun Gothic"/>
              <a:cs typeface="+mn-lt"/>
            </a:endParaRPr>
          </a:p>
          <a:p>
            <a:r>
              <a:rPr lang="ko-KR" sz="1500" dirty="0">
                <a:latin typeface="Malgun Gothic"/>
                <a:ea typeface="Malgun Gothic"/>
                <a:cs typeface="+mn-lt"/>
              </a:rPr>
              <a:t>첫 번째 문자 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: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알파벳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(A-Z,a-z),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언더스코어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(_),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$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문자만 사용 가능 두 번째 이상 문자 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: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알파벳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,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언더스코어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(_),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0-9,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$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사용 가능</a:t>
            </a:r>
            <a:endParaRPr lang="ko-KR" dirty="0">
              <a:latin typeface="Malgun Gothic"/>
              <a:ea typeface="Malgun Gothic"/>
              <a:cs typeface="+mn-lt"/>
            </a:endParaRPr>
          </a:p>
          <a:p>
            <a:r>
              <a:rPr lang="ko-KR" sz="1500" dirty="0">
                <a:latin typeface="Malgun Gothic"/>
                <a:ea typeface="Malgun Gothic"/>
                <a:cs typeface="+mn-lt"/>
              </a:rPr>
              <a:t>대소문자는 구분되어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다루어짐</a:t>
            </a:r>
            <a:endParaRPr lang="ko-KR" dirty="0" err="1">
              <a:latin typeface="Malgun Gothic"/>
              <a:ea typeface="Malgun Gothic"/>
              <a:cs typeface="+mn-lt"/>
            </a:endParaRPr>
          </a:p>
          <a:p>
            <a:r>
              <a:rPr lang="ko-KR" sz="1500" dirty="0" err="1">
                <a:latin typeface="Malgun Gothic"/>
                <a:ea typeface="Malgun Gothic"/>
                <a:cs typeface="+mn-lt"/>
              </a:rPr>
              <a:t>myHome과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myhome은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다른 식별자 자바스크립트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에약어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사용 불가 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false,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for,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if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,null 등 자바스크립트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예약어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사용 불가</a:t>
            </a:r>
            <a:endParaRPr lang="ko-KR">
              <a:latin typeface="Malgun Gothic"/>
              <a:ea typeface="Malgun Gothic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FD67D-F656-2E89-014A-EFC782935FCD}"/>
              </a:ext>
            </a:extLst>
          </p:cNvPr>
          <p:cNvSpPr txBox="1"/>
          <p:nvPr/>
        </p:nvSpPr>
        <p:spPr>
          <a:xfrm>
            <a:off x="960382" y="3660228"/>
            <a:ext cx="6060527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b="1" dirty="0">
                <a:latin typeface="Malgun Gothic"/>
              </a:rPr>
              <a:t>&lt;h3&gt;</a:t>
            </a:r>
            <a:r>
              <a:rPr lang="ko-KR" altLang="en-US" sz="1500" b="1" dirty="0">
                <a:latin typeface="Malgun Gothic"/>
                <a:ea typeface="Malgun Gothic"/>
              </a:rPr>
              <a:t>지역변수와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전역변수</a:t>
            </a:r>
            <a:r>
              <a:rPr lang="en-US" altLang="ko-KR" sz="1500" b="1" dirty="0">
                <a:latin typeface="Malgun Gothic"/>
              </a:rPr>
              <a:t>&lt;/h3&gt;&lt;script&gt;</a:t>
            </a:r>
            <a:endParaRPr lang="ko-KR" altLang="en-US" dirty="0"/>
          </a:p>
          <a:p>
            <a:r>
              <a:rPr lang="en-US" altLang="ko-KR" sz="1500" b="1" dirty="0">
                <a:latin typeface="Malgun Gothic"/>
              </a:rPr>
              <a:t>// </a:t>
            </a:r>
            <a:r>
              <a:rPr lang="ko-KR" altLang="en-US" sz="1500" b="1" dirty="0">
                <a:latin typeface="Malgun Gothic"/>
                <a:ea typeface="Malgun Gothic"/>
              </a:rPr>
              <a:t>이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전역변수는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해상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스크립트문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내에서만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전역변수</a:t>
            </a:r>
            <a:r>
              <a:rPr lang="en-US" altLang="ko-KR" sz="1500" b="1" dirty="0">
                <a:latin typeface="Malgun Gothic"/>
              </a:rPr>
              <a:t> var x = 100; // </a:t>
            </a:r>
            <a:r>
              <a:rPr lang="ko-KR" altLang="en-US" sz="1500" b="1" dirty="0">
                <a:latin typeface="Malgun Gothic"/>
                <a:ea typeface="Malgun Gothic"/>
              </a:rPr>
              <a:t>전역변수</a:t>
            </a:r>
            <a:r>
              <a:rPr lang="en-US" altLang="ko-KR" sz="1500" b="1" dirty="0">
                <a:latin typeface="Malgun Gothic"/>
              </a:rPr>
              <a:t> x function f() { var x = 1; // </a:t>
            </a:r>
            <a:r>
              <a:rPr lang="ko-KR" altLang="en-US" sz="1500" b="1" dirty="0">
                <a:latin typeface="Malgun Gothic"/>
                <a:ea typeface="Malgun Gothic"/>
              </a:rPr>
              <a:t>지역변수</a:t>
            </a:r>
            <a:r>
              <a:rPr lang="en-US" altLang="ko-KR" sz="1500" b="1" dirty="0">
                <a:latin typeface="Malgun Gothic"/>
              </a:rPr>
              <a:t> x </a:t>
            </a:r>
            <a:r>
              <a:rPr lang="ko-KR" altLang="en-US" sz="1500" b="1" dirty="0">
                <a:latin typeface="Malgun Gothic"/>
                <a:ea typeface="Malgun Gothic"/>
              </a:rPr>
              <a:t>함수가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실행될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때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생성되고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소멸함</a:t>
            </a:r>
            <a:endParaRPr lang="en-US" dirty="0">
              <a:latin typeface="함초롬돋움"/>
            </a:endParaRPr>
          </a:p>
          <a:p>
            <a:r>
              <a:rPr lang="en-US" altLang="ko-KR" sz="1500" b="1" dirty="0" err="1">
                <a:latin typeface="Malgun Gothic"/>
              </a:rPr>
              <a:t>document.write</a:t>
            </a:r>
            <a:r>
              <a:rPr lang="en-US" altLang="ko-KR" sz="1500" b="1" dirty="0">
                <a:latin typeface="Malgun Gothic"/>
              </a:rPr>
              <a:t>("</a:t>
            </a:r>
            <a:r>
              <a:rPr lang="ko-KR" altLang="en-US" sz="1500" b="1" dirty="0">
                <a:latin typeface="Malgun Gothic"/>
                <a:ea typeface="Malgun Gothic"/>
              </a:rPr>
              <a:t>지역변수</a:t>
            </a:r>
            <a:r>
              <a:rPr lang="en-US" altLang="ko-KR" sz="1500" b="1" dirty="0">
                <a:latin typeface="Malgun Gothic"/>
              </a:rPr>
              <a:t> x=" + x);</a:t>
            </a:r>
            <a:endParaRPr lang="en-US" dirty="0">
              <a:latin typeface="함초롬돋움"/>
            </a:endParaRPr>
          </a:p>
          <a:p>
            <a:r>
              <a:rPr lang="en-US" altLang="ko-KR" sz="1500" b="1" dirty="0" err="1">
                <a:latin typeface="Malgun Gothic"/>
              </a:rPr>
              <a:t>document.write</a:t>
            </a:r>
            <a:r>
              <a:rPr lang="en-US" altLang="ko-KR" sz="1500" b="1" dirty="0">
                <a:latin typeface="Malgun Gothic"/>
              </a:rPr>
              <a:t>("&lt;</a:t>
            </a:r>
            <a:r>
              <a:rPr lang="en-US" altLang="ko-KR" sz="1500" b="1" dirty="0" err="1">
                <a:latin typeface="Malgun Gothic"/>
              </a:rPr>
              <a:t>br</a:t>
            </a:r>
            <a:r>
              <a:rPr lang="en-US" altLang="ko-KR" sz="1500" b="1" dirty="0">
                <a:latin typeface="Malgun Gothic"/>
              </a:rPr>
              <a:t> /&gt;"); -</a:t>
            </a:r>
            <a:endParaRPr lang="en-US" dirty="0">
              <a:latin typeface="함초롬돋움"/>
            </a:endParaRPr>
          </a:p>
          <a:p>
            <a:r>
              <a:rPr lang="en-US" altLang="ko-KR" sz="1500" b="1" dirty="0">
                <a:latin typeface="Malgun Gothic"/>
              </a:rPr>
              <a:t>// </a:t>
            </a:r>
            <a:r>
              <a:rPr lang="en-US" altLang="ko-KR" sz="1500" b="1" dirty="0" err="1">
                <a:latin typeface="Malgun Gothic"/>
              </a:rPr>
              <a:t>this.x</a:t>
            </a:r>
            <a:r>
              <a:rPr lang="ko-KR" altLang="en-US" sz="1500" b="1" dirty="0">
                <a:latin typeface="Malgun Gothic"/>
                <a:ea typeface="Malgun Gothic"/>
              </a:rPr>
              <a:t>는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스크립트문의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전역변수</a:t>
            </a:r>
            <a:r>
              <a:rPr lang="en-US" altLang="ko-KR" sz="1500" b="1" dirty="0">
                <a:latin typeface="Malgun Gothic"/>
              </a:rPr>
              <a:t> x</a:t>
            </a:r>
            <a:r>
              <a:rPr lang="ko-KR" altLang="en-US" sz="1500" b="1" dirty="0" err="1">
                <a:latin typeface="Malgun Gothic"/>
                <a:ea typeface="Malgun Gothic"/>
              </a:rPr>
              <a:t>를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뜻함</a:t>
            </a:r>
            <a:endParaRPr lang="en-US" dirty="0">
              <a:latin typeface="함초롬돋움"/>
            </a:endParaRPr>
          </a:p>
          <a:p>
            <a:r>
              <a:rPr lang="en-US" altLang="ko-KR" sz="1500" b="1" dirty="0" err="1">
                <a:latin typeface="Malgun Gothic"/>
              </a:rPr>
              <a:t>document.write</a:t>
            </a:r>
            <a:r>
              <a:rPr lang="en-US" altLang="ko-KR" sz="1500" b="1" dirty="0">
                <a:latin typeface="Malgun Gothic"/>
              </a:rPr>
              <a:t>("</a:t>
            </a:r>
            <a:r>
              <a:rPr lang="ko-KR" altLang="en-US" sz="1500" b="1" dirty="0">
                <a:latin typeface="Malgun Gothic"/>
                <a:ea typeface="Malgun Gothic"/>
              </a:rPr>
              <a:t>전역변수</a:t>
            </a:r>
            <a:r>
              <a:rPr lang="en-US" altLang="ko-KR" sz="1500" b="1" dirty="0">
                <a:latin typeface="Malgun Gothic"/>
              </a:rPr>
              <a:t> x=" + </a:t>
            </a:r>
            <a:r>
              <a:rPr lang="en-US" altLang="ko-KR" sz="1500" b="1" dirty="0" err="1">
                <a:latin typeface="Malgun Gothic"/>
              </a:rPr>
              <a:t>this.x</a:t>
            </a:r>
            <a:r>
              <a:rPr lang="en-US" altLang="ko-KR" sz="1500" b="1" dirty="0">
                <a:latin typeface="Malgun Gothic"/>
              </a:rPr>
              <a:t>); } f();</a:t>
            </a:r>
            <a:endParaRPr lang="en-US" dirty="0">
              <a:latin typeface="함초롬돋움"/>
            </a:endParaRPr>
          </a:p>
          <a:p>
            <a:r>
              <a:rPr lang="en-US" altLang="ko-KR" sz="1500" b="1" dirty="0">
                <a:latin typeface="Malgun Gothic"/>
              </a:rPr>
              <a:t>// </a:t>
            </a:r>
            <a:r>
              <a:rPr lang="ko-KR" altLang="en-US" sz="1500" b="1" dirty="0">
                <a:latin typeface="Malgun Gothic"/>
                <a:ea typeface="Malgun Gothic"/>
              </a:rPr>
              <a:t>함수</a:t>
            </a:r>
            <a:r>
              <a:rPr lang="en-US" altLang="ko-KR" sz="1500" b="1" dirty="0">
                <a:latin typeface="Malgun Gothic"/>
              </a:rPr>
              <a:t> f()</a:t>
            </a:r>
            <a:r>
              <a:rPr lang="ko-KR" altLang="en-US" sz="1500" b="1" dirty="0">
                <a:latin typeface="Malgun Gothic"/>
                <a:ea typeface="Malgun Gothic"/>
              </a:rPr>
              <a:t>호출</a:t>
            </a:r>
            <a:r>
              <a:rPr lang="en-US" altLang="ko-KR" sz="1500" b="1" dirty="0">
                <a:latin typeface="Malgun Gothic"/>
              </a:rPr>
              <a:t>,</a:t>
            </a:r>
            <a:r>
              <a:rPr lang="ko-KR" altLang="en-US" sz="1500" b="1" dirty="0">
                <a:latin typeface="Malgun Gothic"/>
                <a:ea typeface="Malgun Gothic"/>
              </a:rPr>
              <a:t>중요</a:t>
            </a:r>
            <a:r>
              <a:rPr lang="en-US" altLang="ko-KR" sz="1500" b="1" dirty="0">
                <a:latin typeface="Malgun Gothic"/>
              </a:rPr>
              <a:t> &lt;/script&gt;</a:t>
            </a:r>
            <a:endParaRPr 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5131BDF-76BE-2BB4-B5D2-1FEA5656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538" y="2840778"/>
            <a:ext cx="2743200" cy="2227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9C5585-CC8A-CDCC-C99E-28982210CABB}"/>
              </a:ext>
            </a:extLst>
          </p:cNvPr>
          <p:cNvSpPr txBox="1"/>
          <p:nvPr/>
        </p:nvSpPr>
        <p:spPr>
          <a:xfrm>
            <a:off x="7608586" y="2050830"/>
            <a:ext cx="13374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latin typeface="Malgun Gothic"/>
                <a:ea typeface="Malgun Gothic"/>
              </a:rPr>
              <a:t>출력</a:t>
            </a:r>
            <a:r>
              <a:rPr lang="en-US" altLang="ko-KR" b="1" dirty="0">
                <a:latin typeface="Malgun Gothic"/>
              </a:rPr>
              <a:t> </a:t>
            </a:r>
            <a:r>
              <a:rPr lang="ko-KR" b="1" dirty="0">
                <a:latin typeface="Malgun Gothic"/>
                <a:ea typeface="Malgun Gothic"/>
              </a:rPr>
              <a:t>화면</a:t>
            </a:r>
            <a:endParaRPr lang="ko-KR" altLang="en-US" b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87243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4344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 err="1"/>
              <a:t>배열</a:t>
            </a:r>
            <a:r>
              <a:rPr lang="en-US" altLang="ko-KR" sz="2500" b="1" dirty="0"/>
              <a:t>(Array)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3DE8A-4E1F-C6E3-9D82-BBED8BDC4AC3}"/>
              </a:ext>
            </a:extLst>
          </p:cNvPr>
          <p:cNvSpPr txBox="1"/>
          <p:nvPr/>
        </p:nvSpPr>
        <p:spPr>
          <a:xfrm>
            <a:off x="842142" y="1216571"/>
            <a:ext cx="6132783" cy="349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300" dirty="0">
                <a:latin typeface="Malgun Gothic"/>
                <a:ea typeface="Malgun Gothic"/>
                <a:cs typeface="+mn-lt"/>
              </a:rPr>
              <a:t>배열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(array)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이란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여러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데이터를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하나로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묶은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것</a:t>
            </a:r>
            <a:endParaRPr lang="ko-KR" altLang="en-US" sz="1300">
              <a:latin typeface="Malgun Gothic"/>
              <a:ea typeface="Malgun Gothic"/>
            </a:endParaRPr>
          </a:p>
          <a:p>
            <a:r>
              <a:rPr lang="ko-KR" altLang="en-US" sz="1300" dirty="0">
                <a:latin typeface="Malgun Gothic"/>
                <a:ea typeface="Malgun Gothic"/>
                <a:cs typeface="+mn-lt"/>
              </a:rPr>
              <a:t>일반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변수가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하나의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단일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공간이라면</a:t>
            </a:r>
            <a:r>
              <a:rPr lang="en-US" sz="1300" dirty="0">
                <a:latin typeface="Malgun Gothic"/>
                <a:ea typeface="+mn-lt"/>
                <a:cs typeface="+mn-lt"/>
              </a:rPr>
              <a:t>, </a:t>
            </a:r>
            <a:r>
              <a:rPr lang="en-US" sz="1300" err="1">
                <a:latin typeface="Malgun Gothic"/>
                <a:ea typeface="+mn-lt"/>
                <a:cs typeface="+mn-lt"/>
              </a:rPr>
              <a:t>배열은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err="1">
                <a:latin typeface="Malgun Gothic"/>
                <a:ea typeface="+mn-lt"/>
                <a:cs typeface="+mn-lt"/>
              </a:rPr>
              <a:t>일련의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err="1">
                <a:latin typeface="Malgun Gothic"/>
                <a:ea typeface="+mn-lt"/>
                <a:cs typeface="+mn-lt"/>
              </a:rPr>
              <a:t>공간을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err="1">
                <a:latin typeface="Malgun Gothic"/>
                <a:ea typeface="+mn-lt"/>
                <a:cs typeface="+mn-lt"/>
              </a:rPr>
              <a:t>여러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err="1">
                <a:latin typeface="Malgun Gothic"/>
                <a:ea typeface="+mn-lt"/>
                <a:cs typeface="+mn-lt"/>
              </a:rPr>
              <a:t>칸으로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err="1">
                <a:latin typeface="Malgun Gothic"/>
                <a:ea typeface="+mn-lt"/>
                <a:cs typeface="+mn-lt"/>
              </a:rPr>
              <a:t>나눈</a:t>
            </a:r>
            <a:r>
              <a:rPr lang="en-US" sz="1300" dirty="0">
                <a:latin typeface="Malgun Gothic"/>
                <a:ea typeface="+mn-lt"/>
                <a:cs typeface="+mn-lt"/>
              </a:rPr>
              <a:t> 것</a:t>
            </a:r>
            <a:endParaRPr lang="ko-KR" sz="1300" dirty="0">
              <a:latin typeface="Malgun Gothic"/>
              <a:ea typeface="Malgun Gothic"/>
            </a:endParaRPr>
          </a:p>
          <a:p>
            <a:endParaRPr lang="en-US" altLang="ko-KR" sz="1300" dirty="0">
              <a:latin typeface="함초롬돋움"/>
              <a:ea typeface="Malgun Gothic"/>
              <a:cs typeface="+mn-lt"/>
            </a:endParaRPr>
          </a:p>
          <a:p>
            <a:r>
              <a:rPr lang="ko-KR" altLang="en-US" sz="1300" dirty="0">
                <a:latin typeface="Malgun Gothic"/>
                <a:ea typeface="Malgun Gothic"/>
                <a:cs typeface="+mn-lt"/>
              </a:rPr>
              <a:t>배열은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인덱스로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구분</a:t>
            </a:r>
            <a:endParaRPr lang="ko-KR" sz="1300">
              <a:latin typeface="Malgun Gothic"/>
              <a:ea typeface="Malgun Gothic"/>
            </a:endParaRPr>
          </a:p>
          <a:p>
            <a:r>
              <a:rPr lang="ko-KR" altLang="en-US" sz="1300" dirty="0">
                <a:latin typeface="Malgun Gothic"/>
                <a:ea typeface="Malgun Gothic"/>
                <a:cs typeface="+mn-lt"/>
              </a:rPr>
              <a:t>배열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속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데이터는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인덱스로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구분</a:t>
            </a:r>
            <a:endParaRPr lang="ko-KR" sz="1300" dirty="0">
              <a:latin typeface="Malgun Gothic"/>
              <a:ea typeface="Malgun Gothic"/>
            </a:endParaRPr>
          </a:p>
          <a:p>
            <a:r>
              <a:rPr lang="ko-KR" altLang="en-US" sz="1300" err="1">
                <a:latin typeface="Malgun Gothic"/>
                <a:ea typeface="Malgun Gothic"/>
                <a:cs typeface="+mn-lt"/>
              </a:rPr>
              <a:t>인텍스</a:t>
            </a:r>
            <a:r>
              <a:rPr lang="en-US" sz="1300" dirty="0">
                <a:latin typeface="Malgun Gothic"/>
                <a:ea typeface="+mn-lt"/>
                <a:cs typeface="+mn-lt"/>
              </a:rPr>
              <a:t>(index)란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배열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공간을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번호로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구분한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것으로</a:t>
            </a:r>
            <a:r>
              <a:rPr lang="en-US" sz="1300" dirty="0">
                <a:latin typeface="Malgun Gothic"/>
                <a:ea typeface="+mn-lt"/>
                <a:cs typeface="+mn-lt"/>
              </a:rPr>
              <a:t>,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>
                <a:latin typeface="Malgun Gothic"/>
                <a:ea typeface="+mn-lt"/>
                <a:cs typeface="+mn-lt"/>
              </a:rPr>
              <a:t>0부터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시작</a:t>
            </a:r>
            <a:endParaRPr lang="en-US" sz="1300" dirty="0" err="1">
              <a:latin typeface="Malgun Gothic"/>
              <a:ea typeface="Malgun Gothic"/>
            </a:endParaRPr>
          </a:p>
          <a:p>
            <a:r>
              <a:rPr lang="en-US" sz="1300" err="1">
                <a:latin typeface="Malgun Gothic"/>
                <a:ea typeface="+mn-lt"/>
                <a:cs typeface="+mn-lt"/>
              </a:rPr>
              <a:t>배열을</a:t>
            </a:r>
            <a:r>
              <a:rPr lang="en-US" sz="1300" dirty="0">
                <a:latin typeface="Malgun Gothic"/>
                <a:ea typeface="+mn-lt"/>
                <a:cs typeface="+mn-lt"/>
              </a:rPr>
              <a:t> 4칸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길이로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만들었다면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최대</a:t>
            </a:r>
            <a:r>
              <a:rPr lang="en-US" sz="1300" dirty="0">
                <a:latin typeface="Malgun Gothic"/>
                <a:ea typeface="+mn-lt"/>
                <a:cs typeface="+mn-lt"/>
              </a:rPr>
              <a:t> 4개의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데이터까지만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저장할</a:t>
            </a:r>
            <a:r>
              <a:rPr lang="en-US" sz="1300" dirty="0">
                <a:latin typeface="Malgun Gothic"/>
                <a:ea typeface="+mn-lt"/>
                <a:cs typeface="+mn-lt"/>
              </a:rPr>
              <a:t> 수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있음</a:t>
            </a:r>
            <a:endParaRPr lang="ko-KR" sz="1300" dirty="0" err="1">
              <a:latin typeface="Malgun Gothic"/>
              <a:ea typeface="Malgun Gothic"/>
            </a:endParaRPr>
          </a:p>
          <a:p>
            <a:r>
              <a:rPr lang="ko-KR" altLang="en-US" sz="1300" dirty="0">
                <a:latin typeface="Malgun Gothic"/>
                <a:ea typeface="Malgun Gothic"/>
                <a:cs typeface="+mn-lt"/>
              </a:rPr>
              <a:t>배열의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길이는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length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키워드로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사용한다</a:t>
            </a:r>
            <a:endParaRPr lang="ko-KR" sz="1300" dirty="0">
              <a:latin typeface="Malgun Gothic"/>
              <a:ea typeface="Malgun Gothic"/>
            </a:endParaRPr>
          </a:p>
          <a:p>
            <a:endParaRPr lang="ko-KR" altLang="en-US" sz="13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1300" dirty="0">
                <a:latin typeface="Malgun Gothic"/>
                <a:ea typeface="Malgun Gothic"/>
                <a:cs typeface="+mn-lt"/>
              </a:rPr>
              <a:t>가능하면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전역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변수의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사용을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줄이고</a:t>
            </a:r>
            <a:r>
              <a:rPr lang="en-US" sz="1300" dirty="0">
                <a:latin typeface="Malgun Gothic"/>
                <a:ea typeface="+mn-lt"/>
                <a:cs typeface="+mn-lt"/>
              </a:rPr>
              <a:t>,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프로그램에서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값이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변하지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않는다면</a:t>
            </a:r>
            <a:endParaRPr lang="en-US" sz="1300" dirty="0" err="1">
              <a:latin typeface="Malgun Gothic"/>
              <a:ea typeface="Malgun Gothic"/>
              <a:cs typeface="Times New Roman"/>
            </a:endParaRPr>
          </a:p>
          <a:p>
            <a:r>
              <a:rPr lang="en-US" sz="1300" dirty="0" err="1">
                <a:latin typeface="Malgun Gothic"/>
                <a:ea typeface="+mn-lt"/>
                <a:cs typeface="+mn-lt"/>
              </a:rPr>
              <a:t>const로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선언하는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것이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좋다</a:t>
            </a:r>
            <a:endParaRPr lang="en-US" sz="1300">
              <a:latin typeface="Malgun Gothic"/>
              <a:ea typeface="Malgun Gothic"/>
            </a:endParaRPr>
          </a:p>
          <a:p>
            <a:r>
              <a:rPr lang="en-US" sz="1300" err="1">
                <a:latin typeface="Malgun Gothic"/>
                <a:ea typeface="+mn-lt"/>
                <a:cs typeface="+mn-lt"/>
              </a:rPr>
              <a:t>객체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선언은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const으로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하자</a:t>
            </a:r>
            <a:endParaRPr lang="en-US" sz="1300" dirty="0" err="1">
              <a:latin typeface="Malgun Gothic"/>
              <a:ea typeface="Malgun Gothic"/>
            </a:endParaRPr>
          </a:p>
          <a:p>
            <a:r>
              <a:rPr lang="en-US" sz="1300" dirty="0" err="1">
                <a:latin typeface="Malgun Gothic"/>
                <a:ea typeface="+mn-lt"/>
                <a:cs typeface="+mn-lt"/>
              </a:rPr>
              <a:t>객체를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선언할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때에는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프로그램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중에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객체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자체가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바뀌지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않도록</a:t>
            </a:r>
            <a:endParaRPr lang="en-US" sz="1300" dirty="0" err="1">
              <a:latin typeface="Malgun Gothic"/>
              <a:ea typeface="Malgun Gothic"/>
              <a:cs typeface="Times New Roman"/>
            </a:endParaRPr>
          </a:p>
          <a:p>
            <a:r>
              <a:rPr lang="en-US" sz="1300" dirty="0" err="1">
                <a:latin typeface="Malgun Gothic"/>
                <a:ea typeface="+mn-lt"/>
                <a:cs typeface="+mn-lt"/>
              </a:rPr>
              <a:t>const를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사용해서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선언한다</a:t>
            </a:r>
            <a:r>
              <a:rPr lang="en-US" sz="1300" dirty="0">
                <a:latin typeface="Malgun Gothic"/>
                <a:ea typeface="+mn-lt"/>
                <a:cs typeface="+mn-lt"/>
              </a:rPr>
              <a:t>.</a:t>
            </a:r>
            <a:endParaRPr lang="en-US" sz="1300">
              <a:latin typeface="Malgun Gothic"/>
              <a:ea typeface="Malgun Gothic"/>
            </a:endParaRPr>
          </a:p>
          <a:p>
            <a:r>
              <a:rPr lang="en-US" sz="1300" dirty="0" err="1">
                <a:latin typeface="Malgun Gothic"/>
                <a:ea typeface="+mn-lt"/>
                <a:cs typeface="+mn-lt"/>
              </a:rPr>
              <a:t>객체를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const로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선언해도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객체</a:t>
            </a:r>
            <a:r>
              <a:rPr lang="en-US" sz="1300" dirty="0">
                <a:latin typeface="Malgun Gothic"/>
                <a:ea typeface="+mn-lt"/>
                <a:cs typeface="+mn-lt"/>
              </a:rPr>
              <a:t> </a:t>
            </a:r>
            <a:r>
              <a:rPr lang="en-US" sz="1300" dirty="0" err="1">
                <a:latin typeface="Malgun Gothic"/>
                <a:ea typeface="+mn-lt"/>
                <a:cs typeface="+mn-lt"/>
              </a:rPr>
              <a:t>안에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있는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프로퍼티는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얼마든지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수정할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수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300" dirty="0">
                <a:latin typeface="Malgun Gothic"/>
                <a:ea typeface="Malgun Gothic"/>
                <a:cs typeface="+mn-lt"/>
              </a:rPr>
              <a:t>있다</a:t>
            </a:r>
            <a:r>
              <a:rPr lang="en-US" altLang="ko-KR" sz="1300" dirty="0">
                <a:latin typeface="Malgun Gothic"/>
                <a:ea typeface="+mn-lt"/>
                <a:cs typeface="+mn-lt"/>
              </a:rPr>
              <a:t>.</a:t>
            </a:r>
            <a:endParaRPr lang="ko-KR" altLang="en-US" sz="1300">
              <a:latin typeface="Malgun Gothic"/>
              <a:ea typeface="Malgun Gothic"/>
            </a:endParaRPr>
          </a:p>
          <a:p>
            <a:endParaRPr lang="en-US" altLang="ko-KR" sz="1300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732E6-A902-8AAE-148E-C14C87313F11}"/>
              </a:ext>
            </a:extLst>
          </p:cNvPr>
          <p:cNvSpPr txBox="1"/>
          <p:nvPr/>
        </p:nvSpPr>
        <p:spPr>
          <a:xfrm>
            <a:off x="920969" y="4612728"/>
            <a:ext cx="4011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latin typeface="Malgun Gothic"/>
              </a:rPr>
              <a:t>int [] scores = { 88, 98, 68, 72, 47};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7292E-9137-DE55-EDD2-13452A4C86EA}"/>
              </a:ext>
            </a:extLst>
          </p:cNvPr>
          <p:cNvSpPr txBox="1"/>
          <p:nvPr/>
        </p:nvSpPr>
        <p:spPr>
          <a:xfrm>
            <a:off x="842142" y="5072555"/>
            <a:ext cx="518685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>
                <a:latin typeface="Malgun Gothic"/>
              </a:rPr>
              <a:t>const students = ["</a:t>
            </a:r>
            <a:r>
              <a:rPr lang="en-US" altLang="ko-KR" sz="1600" b="1" dirty="0" err="1">
                <a:latin typeface="Malgun Gothic"/>
              </a:rPr>
              <a:t>Park","Kim","Lee","Kang</a:t>
            </a:r>
            <a:r>
              <a:rPr lang="en-US" altLang="ko-KR" sz="1600" b="1" dirty="0">
                <a:latin typeface="Malgun Gothic"/>
              </a:rPr>
              <a:t>"]; </a:t>
            </a:r>
          </a:p>
          <a:p>
            <a:r>
              <a:rPr lang="en-US" altLang="ko-KR" sz="1600" b="1" dirty="0">
                <a:latin typeface="Malgun Gothic"/>
              </a:rPr>
              <a:t>for (let </a:t>
            </a:r>
            <a:r>
              <a:rPr lang="en-US" altLang="ko-KR" sz="1600" b="1" dirty="0" err="1">
                <a:latin typeface="Malgun Gothic"/>
              </a:rPr>
              <a:t>i</a:t>
            </a:r>
            <a:r>
              <a:rPr lang="en-US" altLang="ko-KR" sz="1600" b="1" dirty="0">
                <a:latin typeface="Malgun Gothic"/>
              </a:rPr>
              <a:t> = 0; </a:t>
            </a:r>
            <a:r>
              <a:rPr lang="en-US" altLang="ko-KR" sz="1600" b="1" dirty="0" err="1">
                <a:latin typeface="Malgun Gothic"/>
              </a:rPr>
              <a:t>i</a:t>
            </a:r>
            <a:r>
              <a:rPr lang="en-US" altLang="ko-KR" sz="1600" b="1" dirty="0">
                <a:latin typeface="Malgun Gothic"/>
              </a:rPr>
              <a:t> &lt;</a:t>
            </a:r>
            <a:r>
              <a:rPr lang="en-US" altLang="ko-KR" sz="1600" b="1" dirty="0" err="1">
                <a:latin typeface="Malgun Gothic"/>
              </a:rPr>
              <a:t>students.length</a:t>
            </a:r>
            <a:r>
              <a:rPr lang="en-US" altLang="ko-KR" sz="1600" b="1" dirty="0">
                <a:latin typeface="Malgun Gothic"/>
              </a:rPr>
              <a:t>; </a:t>
            </a:r>
            <a:r>
              <a:rPr lang="en-US" altLang="ko-KR" sz="1600" b="1" dirty="0" err="1">
                <a:latin typeface="Malgun Gothic"/>
              </a:rPr>
              <a:t>i</a:t>
            </a:r>
            <a:r>
              <a:rPr lang="en-US" altLang="ko-KR" sz="1600" b="1" dirty="0">
                <a:latin typeface="Malgun Gothic"/>
              </a:rPr>
              <a:t>++) { </a:t>
            </a:r>
            <a:r>
              <a:rPr lang="en-US" altLang="ko-KR" sz="1600" b="1" dirty="0" err="1">
                <a:latin typeface="Malgun Gothic"/>
              </a:rPr>
              <a:t>document.write</a:t>
            </a:r>
            <a:r>
              <a:rPr lang="en-US" altLang="ko-KR" sz="1600" b="1" dirty="0">
                <a:latin typeface="Malgun Gothic"/>
              </a:rPr>
              <a:t>(`${students[</a:t>
            </a:r>
            <a:r>
              <a:rPr lang="en-US" altLang="ko-KR" sz="1600" b="1" dirty="0" err="1">
                <a:latin typeface="Malgun Gothic"/>
              </a:rPr>
              <a:t>i</a:t>
            </a:r>
            <a:r>
              <a:rPr lang="en-US" altLang="ko-KR" sz="1600" b="1" dirty="0">
                <a:latin typeface="Malgun Gothic"/>
              </a:rPr>
              <a:t>]}, `); } </a:t>
            </a:r>
          </a:p>
          <a:p>
            <a:r>
              <a:rPr lang="en-US" altLang="ko-KR" sz="1600" b="1" dirty="0">
                <a:latin typeface="Malgun Gothic"/>
              </a:rPr>
              <a:t>//Park, Kim, Lee, Kang,</a:t>
            </a:r>
            <a:endParaRPr lang="en-US" b="1">
              <a:latin typeface="Malgun Gothic"/>
              <a:ea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101A5-5994-4B68-7564-7282F7D7CE08}"/>
              </a:ext>
            </a:extLst>
          </p:cNvPr>
          <p:cNvSpPr txBox="1"/>
          <p:nvPr/>
        </p:nvSpPr>
        <p:spPr>
          <a:xfrm>
            <a:off x="5670331" y="4868917"/>
            <a:ext cx="57058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latin typeface="Malgun Gothic"/>
                <a:ea typeface="Malgun Gothic"/>
              </a:rPr>
              <a:t>해당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배열은</a:t>
            </a:r>
            <a:r>
              <a:rPr lang="en-US" altLang="ko-KR" sz="1600" b="1" dirty="0">
                <a:latin typeface="Malgun Gothic"/>
              </a:rPr>
              <a:t> 5</a:t>
            </a:r>
            <a:r>
              <a:rPr lang="ko-KR" altLang="en-US" sz="1600" b="1" dirty="0">
                <a:latin typeface="Malgun Gothic"/>
                <a:ea typeface="Malgun Gothic"/>
              </a:rPr>
              <a:t>개의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정수를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레퍼런스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변수</a:t>
            </a:r>
            <a:r>
              <a:rPr lang="en-US" altLang="ko-KR" sz="1600" b="1" dirty="0">
                <a:latin typeface="Malgun Gothic"/>
              </a:rPr>
              <a:t> scores</a:t>
            </a:r>
            <a:r>
              <a:rPr lang="ko-KR" altLang="en-US" sz="1600" b="1" dirty="0">
                <a:latin typeface="Malgun Gothic"/>
                <a:ea typeface="Malgun Gothic"/>
              </a:rPr>
              <a:t>로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관리</a:t>
            </a:r>
            <a:endParaRPr lang="en-US" altLang="ko-KR" sz="1600" b="1" dirty="0">
              <a:latin typeface="Malgun Gothic"/>
              <a:ea typeface="Malgun Gothic"/>
            </a:endParaRPr>
          </a:p>
          <a:p>
            <a:r>
              <a:rPr lang="en-US" altLang="ko-KR" sz="1600" b="1" dirty="0">
                <a:latin typeface="Malgun Gothic"/>
              </a:rPr>
              <a:t>score</a:t>
            </a:r>
            <a:r>
              <a:rPr lang="ko-KR" altLang="en-US" sz="1600" b="1" dirty="0">
                <a:latin typeface="Malgun Gothic"/>
                <a:ea typeface="Malgun Gothic"/>
              </a:rPr>
              <a:t>가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기본변수와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다른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점은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정수를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직접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가지지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않고</a:t>
            </a:r>
            <a:r>
              <a:rPr lang="en-US" altLang="ko-KR" sz="1600" b="1" dirty="0">
                <a:latin typeface="Malgun Gothic"/>
              </a:rPr>
              <a:t>, </a:t>
            </a:r>
            <a:r>
              <a:rPr lang="ko-KR" altLang="en-US" sz="1600" b="1" dirty="0">
                <a:latin typeface="Malgun Gothic"/>
                <a:ea typeface="Malgun Gothic"/>
              </a:rPr>
              <a:t>정수가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저장된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배열을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가리킨다는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것</a:t>
            </a:r>
            <a:endParaRPr lang="en-US" altLang="ko-KR" sz="1600" b="1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60080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984270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500" b="1" dirty="0">
                <a:latin typeface="Malgun Gothic"/>
                <a:ea typeface="Malgun Gothic"/>
                <a:cs typeface="+mn-lt"/>
              </a:rPr>
              <a:t>논리연산자</a:t>
            </a:r>
            <a:r>
              <a:rPr lang="en-US" altLang="ko-KR" sz="2500" b="1" dirty="0">
                <a:latin typeface="Malgun Gothic"/>
                <a:ea typeface="Malgun Gothic"/>
                <a:cs typeface="+mn-lt"/>
              </a:rPr>
              <a:t>,if</a:t>
            </a:r>
            <a:r>
              <a:rPr lang="ko-KR" sz="2500" b="1" dirty="0">
                <a:latin typeface="Malgun Gothic"/>
                <a:ea typeface="Malgun Gothic"/>
                <a:cs typeface="+mn-lt"/>
              </a:rPr>
              <a:t> 조건문 </a:t>
            </a: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예제</a:t>
            </a:r>
            <a:endParaRPr lang="ko-KR" b="1" dirty="0">
              <a:latin typeface="Malgun Gothic"/>
              <a:ea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5FB16-21EF-A64A-5E14-691AE695A325}"/>
              </a:ext>
            </a:extLst>
          </p:cNvPr>
          <p:cNvSpPr txBox="1"/>
          <p:nvPr/>
        </p:nvSpPr>
        <p:spPr>
          <a:xfrm>
            <a:off x="6688931" y="1663261"/>
            <a:ext cx="13374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latin typeface="Malgun Gothic"/>
                <a:ea typeface="Malgun Gothic"/>
              </a:rPr>
              <a:t>출력</a:t>
            </a:r>
            <a:r>
              <a:rPr lang="en-US" altLang="ko-KR" b="1" dirty="0">
                <a:latin typeface="Malgun Gothic"/>
              </a:rPr>
              <a:t> </a:t>
            </a:r>
            <a:r>
              <a:rPr lang="ko-KR" b="1" dirty="0">
                <a:latin typeface="Malgun Gothic"/>
                <a:ea typeface="Malgun Gothic"/>
              </a:rPr>
              <a:t>화면</a:t>
            </a:r>
            <a:endParaRPr lang="ko-KR" altLang="en-US" b="1"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9731B-1E12-993A-8FC4-F25852C58506}"/>
              </a:ext>
            </a:extLst>
          </p:cNvPr>
          <p:cNvSpPr txBox="1"/>
          <p:nvPr/>
        </p:nvSpPr>
        <p:spPr>
          <a:xfrm>
            <a:off x="605658" y="2444969"/>
            <a:ext cx="5351077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b="1" dirty="0">
                <a:latin typeface="Malgun Gothic"/>
              </a:rPr>
              <a:t>const num1 = </a:t>
            </a:r>
            <a:r>
              <a:rPr lang="en-US" altLang="ko-KR" sz="1500" b="1" err="1">
                <a:latin typeface="Malgun Gothic"/>
              </a:rPr>
              <a:t>parseInt</a:t>
            </a:r>
            <a:r>
              <a:rPr lang="en-US" altLang="ko-KR" sz="1500" b="1" dirty="0">
                <a:latin typeface="Malgun Gothic"/>
              </a:rPr>
              <a:t>(prompt("</a:t>
            </a:r>
            <a:r>
              <a:rPr lang="ko-KR" altLang="en-US" sz="1500" b="1" dirty="0">
                <a:latin typeface="Malgun Gothic"/>
                <a:ea typeface="Malgun Gothic"/>
              </a:rPr>
              <a:t>첫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번째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양의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정수</a:t>
            </a:r>
            <a:r>
              <a:rPr lang="en-US" altLang="ko-KR" sz="1500" b="1" dirty="0">
                <a:latin typeface="Malgun Gothic"/>
              </a:rPr>
              <a:t> : ")); const num2 = </a:t>
            </a:r>
            <a:r>
              <a:rPr lang="en-US" altLang="ko-KR" sz="1500" b="1" err="1">
                <a:latin typeface="Malgun Gothic"/>
              </a:rPr>
              <a:t>parseInt</a:t>
            </a:r>
            <a:r>
              <a:rPr lang="en-US" altLang="ko-KR" sz="1500" b="1" dirty="0">
                <a:latin typeface="Malgun Gothic"/>
              </a:rPr>
              <a:t>(prompt("</a:t>
            </a:r>
            <a:r>
              <a:rPr lang="ko-KR" altLang="en-US" sz="1500" b="1" dirty="0">
                <a:latin typeface="Malgun Gothic"/>
                <a:ea typeface="Malgun Gothic"/>
              </a:rPr>
              <a:t>두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 err="1">
                <a:latin typeface="Malgun Gothic"/>
                <a:ea typeface="Malgun Gothic"/>
              </a:rPr>
              <a:t>번쨰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양의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정수</a:t>
            </a:r>
            <a:r>
              <a:rPr lang="en-US" altLang="ko-KR" sz="1500" b="1" dirty="0">
                <a:latin typeface="Malgun Gothic"/>
              </a:rPr>
              <a:t> : ")); let str; // AND </a:t>
            </a:r>
            <a:r>
              <a:rPr lang="ko-KR" altLang="en-US" sz="1500" b="1" dirty="0">
                <a:latin typeface="Malgun Gothic"/>
                <a:ea typeface="Malgun Gothic"/>
              </a:rPr>
              <a:t>연산</a:t>
            </a:r>
            <a:r>
              <a:rPr lang="en-US" altLang="ko-KR" sz="1500" b="1" dirty="0">
                <a:latin typeface="Malgun Gothic"/>
              </a:rPr>
              <a:t>. </a:t>
            </a:r>
            <a:r>
              <a:rPr lang="ko-KR" altLang="en-US" sz="1500" b="1" dirty="0" err="1">
                <a:latin typeface="Malgun Gothic"/>
                <a:ea typeface="Malgun Gothic"/>
              </a:rPr>
              <a:t>둘다</a:t>
            </a:r>
            <a:r>
              <a:rPr lang="en-US" altLang="ko-KR" sz="1500" b="1" dirty="0">
                <a:latin typeface="Malgun Gothic"/>
              </a:rPr>
              <a:t> true</a:t>
            </a:r>
            <a:r>
              <a:rPr lang="ko-KR" altLang="en-US" sz="1500" b="1" dirty="0">
                <a:latin typeface="Malgun Gothic"/>
                <a:ea typeface="Malgun Gothic"/>
              </a:rPr>
              <a:t>여야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결과값</a:t>
            </a:r>
            <a:r>
              <a:rPr lang="en-US" altLang="ko-KR" sz="1500" b="1" dirty="0">
                <a:latin typeface="Malgun Gothic"/>
              </a:rPr>
              <a:t> true</a:t>
            </a:r>
            <a:endParaRPr lang="ko-KR" altLang="en-US" dirty="0"/>
          </a:p>
          <a:p>
            <a:r>
              <a:rPr lang="en-US" altLang="ko-KR" sz="1500" b="1" dirty="0">
                <a:latin typeface="Malgun Gothic"/>
              </a:rPr>
              <a:t>if ( num1 % 2 === 0 &amp;&amp; num2 % 2 === 0)</a:t>
            </a:r>
            <a:endParaRPr lang="en-US" dirty="0">
              <a:latin typeface="함초롬돋움"/>
            </a:endParaRPr>
          </a:p>
          <a:p>
            <a:r>
              <a:rPr lang="en-US" altLang="ko-KR" sz="1500" b="1" dirty="0">
                <a:latin typeface="Malgun Gothic"/>
              </a:rPr>
              <a:t>{ str = "</a:t>
            </a:r>
            <a:r>
              <a:rPr lang="ko-KR" altLang="en-US" sz="1500" b="1" dirty="0">
                <a:latin typeface="Malgun Gothic"/>
                <a:ea typeface="Malgun Gothic"/>
              </a:rPr>
              <a:t>두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수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모두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짝수입니다</a:t>
            </a:r>
            <a:r>
              <a:rPr lang="en-US" altLang="ko-KR" sz="1500" b="1" dirty="0">
                <a:latin typeface="Malgun Gothic"/>
              </a:rPr>
              <a:t>."; }</a:t>
            </a:r>
            <a:endParaRPr lang="en-US" dirty="0">
              <a:latin typeface="함초롬돋움"/>
            </a:endParaRPr>
          </a:p>
          <a:p>
            <a:r>
              <a:rPr lang="en-US" altLang="ko-KR" sz="1500" b="1" dirty="0">
                <a:latin typeface="Malgun Gothic"/>
              </a:rPr>
              <a:t>else { str = "</a:t>
            </a:r>
            <a:r>
              <a:rPr lang="ko-KR" altLang="en-US" sz="1500" b="1" dirty="0">
                <a:latin typeface="Malgun Gothic"/>
                <a:ea typeface="Malgun Gothic"/>
              </a:rPr>
              <a:t>짝수가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아닌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수가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있습니다</a:t>
            </a:r>
            <a:r>
              <a:rPr lang="en-US" altLang="ko-KR" sz="1500" b="1" dirty="0">
                <a:latin typeface="Malgun Gothic"/>
              </a:rPr>
              <a:t>."; }</a:t>
            </a:r>
            <a:endParaRPr lang="en-US" dirty="0">
              <a:latin typeface="함초롬돋움"/>
            </a:endParaRPr>
          </a:p>
          <a:p>
            <a:r>
              <a:rPr lang="en-US" altLang="ko-KR" sz="1500" b="1" dirty="0">
                <a:latin typeface="Malgun Gothic"/>
              </a:rPr>
              <a:t>alert(str);</a:t>
            </a:r>
            <a:endParaRPr lang="en-US" dirty="0"/>
          </a:p>
        </p:txBody>
      </p:sp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F5CF399-7CC9-0630-BF36-53EE586B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80" y="2274722"/>
            <a:ext cx="3774527" cy="1835590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D02826F-4315-90D8-C570-A00D6096F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3" y="3986100"/>
            <a:ext cx="3827079" cy="17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819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26704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500" b="1" dirty="0" err="1">
                <a:latin typeface="Malgun Gothic"/>
                <a:ea typeface="Malgun Gothic"/>
                <a:cs typeface="+mn-lt"/>
              </a:rPr>
              <a:t>if</a:t>
            </a:r>
            <a:r>
              <a:rPr lang="ko-KR" sz="2500" b="1" dirty="0">
                <a:latin typeface="Malgun Gothic"/>
                <a:ea typeface="Malgun Gothic"/>
                <a:cs typeface="+mn-lt"/>
              </a:rPr>
              <a:t> 조건문 </a:t>
            </a: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예제</a:t>
            </a:r>
            <a:endParaRPr lang="ko-KR" b="1" dirty="0"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53A68-ED59-4360-C7EA-B71A7C634853}"/>
              </a:ext>
            </a:extLst>
          </p:cNvPr>
          <p:cNvSpPr txBox="1"/>
          <p:nvPr/>
        </p:nvSpPr>
        <p:spPr>
          <a:xfrm>
            <a:off x="658210" y="2477814"/>
            <a:ext cx="5817475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b="1" dirty="0">
                <a:latin typeface="Malgun Gothic"/>
              </a:rPr>
              <a:t>let </a:t>
            </a:r>
            <a:r>
              <a:rPr lang="en-US" altLang="ko-KR" sz="1500" b="1" dirty="0" err="1">
                <a:latin typeface="Malgun Gothic"/>
              </a:rPr>
              <a:t>userNumber</a:t>
            </a:r>
            <a:r>
              <a:rPr lang="en-US" altLang="ko-KR" sz="1500" b="1" dirty="0">
                <a:latin typeface="Malgun Gothic"/>
              </a:rPr>
              <a:t> = prompt("</a:t>
            </a:r>
            <a:r>
              <a:rPr lang="ko-KR" altLang="en-US" sz="1500" b="1" dirty="0">
                <a:latin typeface="Malgun Gothic"/>
                <a:ea typeface="Malgun Gothic"/>
              </a:rPr>
              <a:t>숫자를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입력하세요</a:t>
            </a:r>
            <a:r>
              <a:rPr lang="en-US" altLang="ko-KR" sz="1500" b="1" dirty="0">
                <a:latin typeface="Malgun Gothic"/>
              </a:rPr>
              <a:t>");</a:t>
            </a:r>
          </a:p>
          <a:p>
            <a:r>
              <a:rPr lang="en-US" altLang="ko-KR" sz="1500" b="1" dirty="0">
                <a:latin typeface="Malgun Gothic"/>
              </a:rPr>
              <a:t>if ( </a:t>
            </a:r>
            <a:r>
              <a:rPr lang="en-US" altLang="ko-KR" sz="1500" b="1" dirty="0" err="1">
                <a:latin typeface="Malgun Gothic"/>
              </a:rPr>
              <a:t>userNumber</a:t>
            </a:r>
            <a:r>
              <a:rPr lang="en-US" altLang="ko-KR" sz="1500" b="1" dirty="0">
                <a:latin typeface="Malgun Gothic"/>
              </a:rPr>
              <a:t> !== null ) { </a:t>
            </a:r>
            <a:r>
              <a:rPr lang="en-US" altLang="ko-KR" sz="1500" b="1" dirty="0" err="1">
                <a:latin typeface="Malgun Gothic"/>
              </a:rPr>
              <a:t>userNumber</a:t>
            </a:r>
            <a:r>
              <a:rPr lang="en-US" altLang="ko-KR" sz="1500" b="1" dirty="0">
                <a:latin typeface="Malgun Gothic"/>
              </a:rPr>
              <a:t> = </a:t>
            </a:r>
            <a:r>
              <a:rPr lang="en-US" altLang="ko-KR" sz="1500" b="1" dirty="0" err="1">
                <a:latin typeface="Malgun Gothic"/>
              </a:rPr>
              <a:t>parseInt</a:t>
            </a:r>
            <a:r>
              <a:rPr lang="en-US" altLang="ko-KR" sz="1500" b="1" dirty="0">
                <a:latin typeface="Malgun Gothic"/>
              </a:rPr>
              <a:t>(</a:t>
            </a:r>
            <a:r>
              <a:rPr lang="en-US" altLang="ko-KR" sz="1500" b="1" dirty="0" err="1">
                <a:latin typeface="Malgun Gothic"/>
              </a:rPr>
              <a:t>userNumber</a:t>
            </a:r>
            <a:r>
              <a:rPr lang="en-US" altLang="ko-KR" sz="1500" b="1" dirty="0">
                <a:latin typeface="Malgun Gothic"/>
              </a:rPr>
              <a:t>); // null</a:t>
            </a:r>
            <a:r>
              <a:rPr lang="ko-KR" altLang="en-US" sz="1500" b="1" dirty="0">
                <a:latin typeface="Malgun Gothic"/>
                <a:ea typeface="Malgun Gothic"/>
              </a:rPr>
              <a:t>이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아니라면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정수로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변환</a:t>
            </a:r>
            <a:r>
              <a:rPr lang="en-US" altLang="ko-KR" sz="1500" b="1" dirty="0">
                <a:latin typeface="Malgun Gothic"/>
              </a:rPr>
              <a:t> (</a:t>
            </a:r>
            <a:r>
              <a:rPr lang="en-US" altLang="ko-KR" sz="1500" b="1" dirty="0" err="1">
                <a:latin typeface="Malgun Gothic"/>
              </a:rPr>
              <a:t>userNumber</a:t>
            </a:r>
            <a:r>
              <a:rPr lang="en-US" altLang="ko-KR" sz="1500" b="1" dirty="0">
                <a:latin typeface="Malgun Gothic"/>
              </a:rPr>
              <a:t> % 2 === 0) ? alert (`${</a:t>
            </a:r>
            <a:r>
              <a:rPr lang="en-US" altLang="ko-KR" sz="1500" b="1" dirty="0" err="1">
                <a:latin typeface="Malgun Gothic"/>
              </a:rPr>
              <a:t>userNumber</a:t>
            </a:r>
            <a:r>
              <a:rPr lang="en-US" altLang="ko-KR" sz="1500" b="1" dirty="0">
                <a:latin typeface="Malgun Gothic"/>
              </a:rPr>
              <a:t>} : </a:t>
            </a:r>
            <a:r>
              <a:rPr lang="ko-KR" altLang="en-US" sz="1500" b="1" dirty="0">
                <a:latin typeface="Malgun Gothic"/>
                <a:ea typeface="Malgun Gothic"/>
              </a:rPr>
              <a:t>짝수</a:t>
            </a:r>
            <a:r>
              <a:rPr lang="en-US" altLang="ko-KR" sz="1500" b="1" dirty="0">
                <a:latin typeface="Malgun Gothic"/>
              </a:rPr>
              <a:t>`) : alert (`${</a:t>
            </a:r>
            <a:r>
              <a:rPr lang="en-US" altLang="ko-KR" sz="1500" b="1" dirty="0" err="1">
                <a:latin typeface="Malgun Gothic"/>
              </a:rPr>
              <a:t>userNumber</a:t>
            </a:r>
            <a:r>
              <a:rPr lang="en-US" altLang="ko-KR" sz="1500" b="1" dirty="0">
                <a:latin typeface="Malgun Gothic"/>
              </a:rPr>
              <a:t>} : </a:t>
            </a:r>
            <a:r>
              <a:rPr lang="ko-KR" altLang="en-US" sz="1500" b="1" dirty="0">
                <a:latin typeface="Malgun Gothic"/>
                <a:ea typeface="Malgun Gothic"/>
              </a:rPr>
              <a:t>홀수</a:t>
            </a:r>
            <a:r>
              <a:rPr lang="en-US" altLang="ko-KR" sz="1500" b="1" dirty="0">
                <a:latin typeface="Malgun Gothic"/>
              </a:rPr>
              <a:t>`) </a:t>
            </a:r>
          </a:p>
          <a:p>
            <a:r>
              <a:rPr lang="en-US" altLang="ko-KR" sz="1500" b="1" dirty="0">
                <a:latin typeface="Malgun Gothic"/>
              </a:rPr>
              <a:t>//</a:t>
            </a:r>
            <a:r>
              <a:rPr lang="en-US" altLang="ko-KR" sz="1500" b="1" dirty="0" err="1">
                <a:latin typeface="Malgun Gothic"/>
              </a:rPr>
              <a:t>userNumber</a:t>
            </a:r>
            <a:r>
              <a:rPr lang="ko-KR" altLang="en-US" sz="1500" b="1" dirty="0">
                <a:latin typeface="Malgun Gothic"/>
                <a:ea typeface="Malgun Gothic"/>
              </a:rPr>
              <a:t>이</a:t>
            </a:r>
            <a:r>
              <a:rPr lang="en-US" altLang="ko-KR" sz="1500" b="1" dirty="0">
                <a:latin typeface="Malgun Gothic"/>
              </a:rPr>
              <a:t> 2</a:t>
            </a:r>
            <a:r>
              <a:rPr lang="ko-KR" altLang="en-US" sz="1500" b="1" dirty="0">
                <a:latin typeface="Malgun Gothic"/>
                <a:ea typeface="Malgun Gothic"/>
              </a:rPr>
              <a:t>로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나누었을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경우</a:t>
            </a:r>
            <a:r>
              <a:rPr lang="en-US" altLang="ko-KR" sz="1500" b="1" dirty="0">
                <a:latin typeface="Malgun Gothic"/>
              </a:rPr>
              <a:t> 0</a:t>
            </a:r>
            <a:r>
              <a:rPr lang="ko-KR" altLang="en-US" sz="1500" b="1" dirty="0">
                <a:latin typeface="Malgun Gothic"/>
                <a:ea typeface="Malgun Gothic"/>
              </a:rPr>
              <a:t>이면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짝수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아니면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홀수로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 err="1">
                <a:latin typeface="Malgun Gothic"/>
                <a:ea typeface="Malgun Gothic"/>
              </a:rPr>
              <a:t>술력</a:t>
            </a:r>
            <a:r>
              <a:rPr lang="en-US" altLang="ko-KR" sz="1500" b="1" dirty="0">
                <a:latin typeface="Malgun Gothic"/>
              </a:rPr>
              <a:t> }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5FB16-21EF-A64A-5E14-691AE695A325}"/>
              </a:ext>
            </a:extLst>
          </p:cNvPr>
          <p:cNvSpPr txBox="1"/>
          <p:nvPr/>
        </p:nvSpPr>
        <p:spPr>
          <a:xfrm>
            <a:off x="6688931" y="1663261"/>
            <a:ext cx="13374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latin typeface="Malgun Gothic"/>
                <a:ea typeface="Malgun Gothic"/>
              </a:rPr>
              <a:t>출력</a:t>
            </a:r>
            <a:r>
              <a:rPr lang="en-US" altLang="ko-KR" b="1" dirty="0">
                <a:latin typeface="Malgun Gothic"/>
              </a:rPr>
              <a:t> </a:t>
            </a:r>
            <a:r>
              <a:rPr lang="ko-KR" b="1" dirty="0">
                <a:latin typeface="Malgun Gothic"/>
                <a:ea typeface="Malgun Gothic"/>
              </a:rPr>
              <a:t>화면</a:t>
            </a:r>
            <a:endParaRPr lang="ko-KR" altLang="en-US" b="1">
              <a:latin typeface="Malgun Gothic"/>
              <a:ea typeface="Malgun Gothic"/>
            </a:endParaRP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BE1B82A9-5D8C-5AFB-0562-E5AD7CBF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31" y="2520081"/>
            <a:ext cx="3919044" cy="1318595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7C177E2-DDD6-50B5-AE3A-DA149D91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24" y="3672314"/>
            <a:ext cx="4168665" cy="18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692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59670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500" b="1">
                <a:latin typeface="Malgun Gothic"/>
                <a:ea typeface="Malgun Gothic"/>
                <a:cs typeface="+mn-lt"/>
              </a:rPr>
              <a:t>수강신청</a:t>
            </a:r>
            <a:r>
              <a:rPr lang="ko-KR" sz="2500" b="1" dirty="0">
                <a:latin typeface="Malgun Gothic"/>
                <a:ea typeface="Malgun Gothic"/>
                <a:cs typeface="+mn-lt"/>
              </a:rPr>
              <a:t> 조건문 </a:t>
            </a: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예제</a:t>
            </a:r>
            <a:endParaRPr lang="ko-KR" b="1" dirty="0"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53A68-ED59-4360-C7EA-B71A7C634853}"/>
              </a:ext>
            </a:extLst>
          </p:cNvPr>
          <p:cNvSpPr txBox="1"/>
          <p:nvPr/>
        </p:nvSpPr>
        <p:spPr>
          <a:xfrm>
            <a:off x="592520" y="1998280"/>
            <a:ext cx="581747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latin typeface="Malgun Gothic"/>
                <a:ea typeface="+mn-lt"/>
                <a:cs typeface="+mn-lt"/>
              </a:rPr>
              <a:t>let subject = prompt("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신청할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과목을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선택하세요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.</a:t>
            </a:r>
            <a:endParaRPr lang="ko-KR" altLang="en-US" b="1">
              <a:latin typeface="Malgun Gothic"/>
              <a:ea typeface="Malgun Gothic"/>
              <a:cs typeface="+mn-lt"/>
            </a:endParaRPr>
          </a:p>
          <a:p>
            <a:r>
              <a:rPr lang="en-US" sz="1500" b="1" dirty="0">
                <a:latin typeface="Malgun Gothic"/>
                <a:ea typeface="+mn-lt"/>
                <a:cs typeface="+mn-lt"/>
              </a:rPr>
              <a:t>1-HTML, 2-CSS, 3-Javascript");</a:t>
            </a:r>
            <a:endParaRPr lang="ko-KR" altLang="en-US" b="1">
              <a:latin typeface="Malgun Gothic"/>
              <a:ea typeface="Malgun Gothic"/>
              <a:cs typeface="+mn-lt"/>
            </a:endParaRPr>
          </a:p>
          <a:p>
            <a:r>
              <a:rPr lang="en-US" sz="1500" b="1" dirty="0">
                <a:latin typeface="Malgun Gothic"/>
                <a:ea typeface="+mn-lt"/>
                <a:cs typeface="+mn-lt"/>
              </a:rPr>
              <a:t>if (subject !== null ) { switch(subject) {</a:t>
            </a:r>
            <a:endParaRPr lang="ko-KR" altLang="en-US" b="1" dirty="0">
              <a:latin typeface="Malgun Gothic"/>
              <a:ea typeface="Malgun Gothic"/>
              <a:cs typeface="+mn-lt"/>
            </a:endParaRPr>
          </a:p>
          <a:p>
            <a:r>
              <a:rPr lang="en-US" sz="1500" b="1" dirty="0">
                <a:latin typeface="Malgun Gothic"/>
                <a:ea typeface="+mn-lt"/>
                <a:cs typeface="+mn-lt"/>
              </a:rPr>
              <a:t>case "1" :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document.write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("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HTML을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신청을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했습니다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."); break; case "2" :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document.write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("CSS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을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신청을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했습니다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."); break; case "3" :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document.write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("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Javascript을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신청을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했습니다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."); break; default :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document.write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("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잘못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입력했습니다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.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다시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입력해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주세요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.") } } // if switch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혼용을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해서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 쓸 수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있다</a:t>
            </a:r>
            <a:endParaRPr lang="ko-KR" altLang="en-US" b="1">
              <a:latin typeface="Malgun Gothic"/>
              <a:ea typeface="Malgun Gothic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5FB16-21EF-A64A-5E14-691AE695A325}"/>
              </a:ext>
            </a:extLst>
          </p:cNvPr>
          <p:cNvSpPr txBox="1"/>
          <p:nvPr/>
        </p:nvSpPr>
        <p:spPr>
          <a:xfrm>
            <a:off x="6688931" y="1663261"/>
            <a:ext cx="13374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latin typeface="Malgun Gothic"/>
                <a:ea typeface="Malgun Gothic"/>
              </a:rPr>
              <a:t>출력</a:t>
            </a:r>
            <a:r>
              <a:rPr lang="en-US" altLang="ko-KR" b="1" dirty="0">
                <a:latin typeface="Malgun Gothic"/>
              </a:rPr>
              <a:t> </a:t>
            </a:r>
            <a:r>
              <a:rPr lang="ko-KR" b="1" dirty="0">
                <a:latin typeface="Malgun Gothic"/>
                <a:ea typeface="Malgun Gothic"/>
              </a:rPr>
              <a:t>화면</a:t>
            </a:r>
            <a:endParaRPr lang="ko-KR" altLang="en-US" b="1">
              <a:latin typeface="Malgun Gothic"/>
              <a:ea typeface="Malgun Gothic"/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67FF1CA-A5B3-E22A-4784-B833BE53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93" y="2436340"/>
            <a:ext cx="4996354" cy="21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341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19880" y="332613"/>
            <a:ext cx="3952240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15865" y="494347"/>
            <a:ext cx="2232279" cy="541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정리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872" y="2517838"/>
            <a:ext cx="10612721" cy="12464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1. </a:t>
            </a:r>
            <a:r>
              <a:rPr lang="en-US" altLang="ko-KR" sz="2500" err="1">
                <a:latin typeface="맑은 고딕"/>
                <a:ea typeface="맑은 고딕"/>
              </a:rPr>
              <a:t>Javascript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작성법</a:t>
            </a:r>
            <a:r>
              <a:rPr lang="en-US" altLang="ko-KR" sz="2500">
                <a:latin typeface="맑은 고딕"/>
                <a:ea typeface="맑은 고딕"/>
              </a:rPr>
              <a:t> 및 </a:t>
            </a:r>
            <a:r>
              <a:rPr lang="en-US" altLang="ko-KR" sz="2500" err="1">
                <a:latin typeface="맑은 고딕"/>
                <a:ea typeface="맑은 고딕"/>
              </a:rPr>
              <a:t>특징에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대해서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공부하였습니다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2. </a:t>
            </a:r>
            <a:r>
              <a:rPr lang="en-US" altLang="ko-KR" sz="2500" err="1">
                <a:latin typeface="맑은 고딕"/>
                <a:ea typeface="맑은 고딕"/>
              </a:rPr>
              <a:t>변수와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변수의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특징</a:t>
            </a:r>
            <a:r>
              <a:rPr lang="en-US" altLang="ko-KR" sz="2500">
                <a:latin typeface="맑은 고딕"/>
                <a:ea typeface="맑은 고딕"/>
              </a:rPr>
              <a:t> 중 </a:t>
            </a:r>
            <a:r>
              <a:rPr lang="en-US" altLang="ko-KR" sz="2500" err="1">
                <a:latin typeface="맑은 고딕"/>
                <a:ea typeface="맑은 고딕"/>
              </a:rPr>
              <a:t>hoisting에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대해서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공부하였습니다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3.</a:t>
            </a:r>
            <a:r>
              <a:rPr lang="ko-KR" altLang="en-US" sz="2500">
                <a:latin typeface="맑은 고딕"/>
                <a:ea typeface="맑은 고딕"/>
              </a:rPr>
              <a:t> 수 많은 연산자에 대해서 공부를 하였습니다.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26704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500" b="1" dirty="0">
                <a:ea typeface="+mn-lt"/>
                <a:cs typeface="+mn-lt"/>
              </a:rPr>
              <a:t>함수</a:t>
            </a:r>
            <a:r>
              <a:rPr lang="en-US" altLang="ko-KR" sz="2500" b="1" dirty="0">
                <a:ea typeface="+mn-lt"/>
                <a:cs typeface="+mn-lt"/>
              </a:rPr>
              <a:t>(function)</a:t>
            </a:r>
            <a:endParaRPr lang="ko-KR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3DE8A-4E1F-C6E3-9D82-BBED8BDC4AC3}"/>
              </a:ext>
            </a:extLst>
          </p:cNvPr>
          <p:cNvSpPr txBox="1"/>
          <p:nvPr/>
        </p:nvSpPr>
        <p:spPr>
          <a:xfrm>
            <a:off x="868417" y="1374227"/>
            <a:ext cx="4654768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500" b="1" dirty="0">
                <a:latin typeface="Malgun Gothic"/>
                <a:ea typeface="Malgun Gothic"/>
                <a:cs typeface="+mn-lt"/>
              </a:rPr>
              <a:t>함수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b="1" dirty="0">
                <a:latin typeface="Malgun Gothic"/>
                <a:ea typeface="Malgun Gothic"/>
                <a:cs typeface="+mn-lt"/>
              </a:rPr>
              <a:t>선언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500" b="1" dirty="0">
                <a:latin typeface="Malgun Gothic"/>
                <a:ea typeface="+mn-lt"/>
                <a:cs typeface="+mn-lt"/>
              </a:rPr>
              <a:t>&amp; </a:t>
            </a:r>
            <a:r>
              <a:rPr lang="ko-KR" sz="1500" b="1" dirty="0">
                <a:latin typeface="Malgun Gothic"/>
                <a:ea typeface="Malgun Gothic"/>
                <a:cs typeface="+mn-lt"/>
              </a:rPr>
              <a:t>실행</a:t>
            </a:r>
          </a:p>
          <a:p>
            <a:r>
              <a:rPr lang="ko-KR" sz="1500" dirty="0">
                <a:latin typeface="Malgun Gothic"/>
                <a:ea typeface="Malgun Gothic"/>
                <a:cs typeface="+mn-lt"/>
              </a:rPr>
              <a:t>함수를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선언할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때에는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function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이라는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예약어를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사용하고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함수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이름을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적은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후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중괄호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안에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실행할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여러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명령들을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묶는다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.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함수를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실행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(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호출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)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할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 때는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함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이름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뒤에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중괄호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()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를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붙인다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.</a:t>
            </a:r>
          </a:p>
          <a:p>
            <a:endParaRPr lang="en-US" altLang="ko-KR" sz="1500" dirty="0">
              <a:latin typeface="함초롬돋움"/>
              <a:ea typeface="Malgun Gothic"/>
              <a:cs typeface="+mn-lt"/>
            </a:endParaRPr>
          </a:p>
          <a:p>
            <a:r>
              <a:rPr lang="ko-KR" sz="1500" b="1" dirty="0">
                <a:latin typeface="Malgun Gothic"/>
                <a:ea typeface="Malgun Gothic"/>
                <a:cs typeface="+mn-lt"/>
              </a:rPr>
              <a:t>함수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b="1" dirty="0">
                <a:latin typeface="Malgun Gothic"/>
                <a:ea typeface="Malgun Gothic"/>
                <a:cs typeface="+mn-lt"/>
              </a:rPr>
              <a:t>선언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500" b="1" dirty="0">
                <a:latin typeface="Malgun Gothic"/>
                <a:ea typeface="+mn-lt"/>
                <a:cs typeface="+mn-lt"/>
              </a:rPr>
              <a:t>function </a:t>
            </a:r>
            <a:r>
              <a:rPr lang="ko-KR" sz="1500" b="1" dirty="0" err="1">
                <a:latin typeface="Malgun Gothic"/>
                <a:ea typeface="Malgun Gothic"/>
                <a:cs typeface="+mn-lt"/>
              </a:rPr>
              <a:t>함수명</a:t>
            </a:r>
            <a:r>
              <a:rPr lang="en-US" altLang="ko-KR" sz="1500" b="1" dirty="0">
                <a:latin typeface="Malgun Gothic"/>
                <a:ea typeface="+mn-lt"/>
                <a:cs typeface="+mn-lt"/>
              </a:rPr>
              <a:t>() { </a:t>
            </a:r>
            <a:r>
              <a:rPr lang="ko-KR" sz="1500" b="1" dirty="0">
                <a:latin typeface="Malgun Gothic"/>
                <a:ea typeface="Malgun Gothic"/>
                <a:cs typeface="+mn-lt"/>
              </a:rPr>
              <a:t>명령</a:t>
            </a:r>
            <a:r>
              <a:rPr lang="en-US" altLang="ko-KR" sz="1500" b="1" dirty="0">
                <a:latin typeface="Malgun Gothic"/>
                <a:ea typeface="+mn-lt"/>
                <a:cs typeface="+mn-lt"/>
              </a:rPr>
              <a:t>(</a:t>
            </a:r>
            <a:r>
              <a:rPr lang="ko-KR" sz="1500" b="1" dirty="0">
                <a:latin typeface="Malgun Gothic"/>
                <a:ea typeface="Malgun Gothic"/>
                <a:cs typeface="+mn-lt"/>
              </a:rPr>
              <a:t>들</a:t>
            </a:r>
            <a:r>
              <a:rPr lang="en-US" altLang="ko-KR" sz="1500" b="1" dirty="0">
                <a:latin typeface="Malgun Gothic"/>
                <a:ea typeface="+mn-lt"/>
                <a:cs typeface="+mn-lt"/>
              </a:rPr>
              <a:t>) }</a:t>
            </a:r>
          </a:p>
          <a:p>
            <a:endParaRPr lang="en-US" altLang="ko-KR" sz="1500" b="1" dirty="0">
              <a:latin typeface="함초롬돋움"/>
              <a:ea typeface="Malgun Gothic"/>
              <a:cs typeface="+mn-lt"/>
            </a:endParaRPr>
          </a:p>
          <a:p>
            <a:r>
              <a:rPr lang="ko-KR" sz="1500" b="1" dirty="0">
                <a:latin typeface="Malgun Gothic"/>
                <a:ea typeface="Malgun Gothic"/>
                <a:cs typeface="+mn-lt"/>
              </a:rPr>
              <a:t>함수실행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b="1" dirty="0" err="1">
                <a:latin typeface="Malgun Gothic"/>
                <a:ea typeface="Malgun Gothic"/>
                <a:cs typeface="+mn-lt"/>
              </a:rPr>
              <a:t>함수명</a:t>
            </a:r>
            <a:r>
              <a:rPr lang="en-US" altLang="ko-KR" sz="1500" b="1" dirty="0">
                <a:latin typeface="Malgun Gothic"/>
                <a:ea typeface="+mn-lt"/>
                <a:cs typeface="+mn-lt"/>
              </a:rPr>
              <a:t>()</a:t>
            </a:r>
          </a:p>
          <a:p>
            <a:endParaRPr lang="en-US" altLang="ko-KR" sz="1500" b="1" dirty="0">
              <a:latin typeface="함초롬돋움"/>
              <a:ea typeface="Malgun Gothic"/>
              <a:cs typeface="+mn-lt"/>
            </a:endParaRPr>
          </a:p>
          <a:p>
            <a:r>
              <a:rPr lang="ko-KR" sz="1500" b="1" dirty="0">
                <a:latin typeface="Malgun Gothic"/>
                <a:ea typeface="Malgun Gothic"/>
                <a:cs typeface="+mn-lt"/>
              </a:rPr>
              <a:t>매개변수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b="1" dirty="0">
                <a:latin typeface="Malgun Gothic"/>
                <a:ea typeface="Malgun Gothic"/>
                <a:cs typeface="+mn-lt"/>
              </a:rPr>
              <a:t>와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b="1" dirty="0">
                <a:latin typeface="Malgun Gothic"/>
                <a:ea typeface="Malgun Gothic"/>
                <a:cs typeface="+mn-lt"/>
              </a:rPr>
              <a:t>인수</a:t>
            </a:r>
            <a:endParaRPr lang="en-US" sz="1500" b="1" dirty="0">
              <a:latin typeface="Malgun Gothic"/>
              <a:ea typeface="Malgun Gothic"/>
              <a:cs typeface="+mn-lt"/>
            </a:endParaRPr>
          </a:p>
          <a:p>
            <a:r>
              <a:rPr lang="ko-KR" sz="1500" dirty="0">
                <a:latin typeface="Malgun Gothic"/>
                <a:ea typeface="Malgun Gothic"/>
                <a:cs typeface="+mn-lt"/>
              </a:rPr>
              <a:t>매개변수와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인수를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동틀어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인자라고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한다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매개변수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함수를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선언할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때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외부에서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값을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받는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변수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함수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이름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옆의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괄호 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안에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매개변수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이름을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넣어준다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.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매개변수에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이름을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붙이는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방법은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일반적인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변수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이름을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붙이는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방법과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같다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.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매개변수는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선언된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함수에서만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사용된다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.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함수에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여러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개의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매개변수가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필요할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때에는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매개변수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사이에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쉼표</a:t>
            </a:r>
            <a:r>
              <a:rPr lang="en-US" altLang="ko-KR" sz="1500" dirty="0">
                <a:latin typeface="Malgun Gothic"/>
                <a:ea typeface="+mn-lt"/>
                <a:cs typeface="+mn-lt"/>
              </a:rPr>
              <a:t>(,)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를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찍으면서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나열한다</a:t>
            </a:r>
            <a:endParaRPr lang="en-US" sz="1500" dirty="0">
              <a:latin typeface="Malgun Gothic"/>
              <a:ea typeface="Malgun Gothic"/>
              <a:cs typeface="+mn-lt"/>
            </a:endParaRPr>
          </a:p>
          <a:p>
            <a:r>
              <a:rPr lang="ko-KR" sz="1500" dirty="0">
                <a:latin typeface="Malgun Gothic"/>
                <a:ea typeface="Malgun Gothic"/>
                <a:cs typeface="+mn-lt"/>
              </a:rPr>
              <a:t>인수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매개변수가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있는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함수를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실행할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때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매개변수로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값을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넘겨주는</a:t>
            </a:r>
            <a:r>
              <a:rPr lang="ko-KR" altLang="en-US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변수</a:t>
            </a:r>
            <a:endParaRPr lang="ko-KR" altLang="en-US" sz="1500" dirty="0">
              <a:latin typeface="Malgun Gothic"/>
              <a:ea typeface="Malgun Gothic"/>
              <a:cs typeface="+mn-lt"/>
            </a:endParaRPr>
          </a:p>
          <a:p>
            <a:endParaRPr lang="ko-KR" altLang="en-US" sz="1500" dirty="0">
              <a:latin typeface="Malgun Gothic"/>
              <a:ea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38D2-2806-13D6-A642-848A43903D5E}"/>
              </a:ext>
            </a:extLst>
          </p:cNvPr>
          <p:cNvSpPr txBox="1"/>
          <p:nvPr/>
        </p:nvSpPr>
        <p:spPr>
          <a:xfrm>
            <a:off x="6327227" y="1774935"/>
            <a:ext cx="4300044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b="1" dirty="0">
                <a:latin typeface="Malgun Gothic"/>
                <a:ea typeface="Malgun Gothic"/>
              </a:rPr>
              <a:t>인수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매개변수가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있는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함수를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실행할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때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매개변수로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값을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넘겨주는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변수</a:t>
            </a:r>
            <a:endParaRPr lang="en-US" altLang="ko-KR" sz="15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6057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26704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 err="1">
                <a:latin typeface="Malgun Gothic"/>
              </a:rPr>
              <a:t>식별자</a:t>
            </a:r>
            <a:endParaRPr lang="en-US" altLang="ko-KR" sz="2500" b="1">
              <a:latin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38D2-2806-13D6-A642-848A43903D5E}"/>
              </a:ext>
            </a:extLst>
          </p:cNvPr>
          <p:cNvSpPr txBox="1"/>
          <p:nvPr/>
        </p:nvSpPr>
        <p:spPr>
          <a:xfrm>
            <a:off x="605659" y="1380797"/>
            <a:ext cx="481899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500" b="1" dirty="0">
                <a:latin typeface="Malgun Gothic"/>
                <a:ea typeface="Malgun Gothic"/>
                <a:cs typeface="+mn-lt"/>
              </a:rPr>
              <a:t>식별자</a:t>
            </a:r>
            <a:r>
              <a:rPr lang="ko-KR" altLang="en-US" sz="1500" b="1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b="1" dirty="0">
                <a:latin typeface="Malgun Gothic"/>
                <a:ea typeface="Malgun Gothic"/>
                <a:cs typeface="+mn-lt"/>
              </a:rPr>
              <a:t>사용사례</a:t>
            </a:r>
            <a:endParaRPr lang="ko-KR" altLang="en-US" b="1">
              <a:latin typeface="Malgun Gothic"/>
              <a:ea typeface="Malgun Gothic"/>
              <a:cs typeface="+mn-lt"/>
            </a:endParaRPr>
          </a:p>
          <a:p>
            <a:r>
              <a:rPr lang="en-US" altLang="ko-KR" sz="1500" dirty="0">
                <a:latin typeface="Malgun Gothic"/>
                <a:ea typeface="+mn-lt"/>
                <a:cs typeface="+mn-lt"/>
              </a:rPr>
              <a:t>6variable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; // (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x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) 숫자로 시작할 수 없음</a:t>
            </a:r>
          </a:p>
          <a:p>
            <a:r>
              <a:rPr lang="ko-KR" sz="1500" dirty="0" err="1">
                <a:latin typeface="Malgun Gothic"/>
                <a:ea typeface="Malgun Gothic"/>
                <a:cs typeface="+mn-lt"/>
              </a:rPr>
              <a:t>student_ID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// (0)</a:t>
            </a:r>
            <a:endParaRPr lang="ko-KR" dirty="0">
              <a:latin typeface="함초롬돋움"/>
              <a:ea typeface="Malgun Gothic"/>
              <a:cs typeface="Times New Roman"/>
            </a:endParaRPr>
          </a:p>
          <a:p>
            <a:r>
              <a:rPr lang="ko-KR" sz="1500" dirty="0">
                <a:latin typeface="Malgun Gothic"/>
                <a:ea typeface="Malgun Gothic"/>
                <a:cs typeface="+mn-lt"/>
              </a:rPr>
              <a:t>_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code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; // (0) 맞지만 권하지 않음</a:t>
            </a:r>
            <a:endParaRPr lang="ko-KR" dirty="0">
              <a:latin typeface="함초롬돋움"/>
              <a:ea typeface="Malgun Gothic"/>
              <a:cs typeface="Times New Roman"/>
            </a:endParaRPr>
          </a:p>
          <a:p>
            <a:r>
              <a:rPr lang="ko-KR" sz="1500" dirty="0" err="1">
                <a:latin typeface="Malgun Gothic"/>
                <a:ea typeface="Malgun Gothic"/>
                <a:cs typeface="+mn-lt"/>
              </a:rPr>
              <a:t>if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; // (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x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)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예악어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if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사용 불가</a:t>
            </a:r>
            <a:endParaRPr lang="ko-KR" dirty="0">
              <a:latin typeface="함초롬돋움"/>
              <a:ea typeface="Malgun Gothic"/>
              <a:cs typeface="Times New Roman"/>
            </a:endParaRPr>
          </a:p>
          <a:p>
            <a:r>
              <a:rPr lang="ko-KR" sz="1500" dirty="0">
                <a:latin typeface="Malgun Gothic"/>
                <a:ea typeface="Malgun Gothic"/>
                <a:cs typeface="+mn-lt"/>
              </a:rPr>
              <a:t>%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calc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 // (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x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) % 사용 불가</a:t>
            </a:r>
            <a:endParaRPr lang="ko-KR" dirty="0">
              <a:latin typeface="함초롬돋움"/>
              <a:ea typeface="Malgun Gothic"/>
              <a:cs typeface="Times New Roman"/>
            </a:endParaRPr>
          </a:p>
          <a:p>
            <a:r>
              <a:rPr lang="ko-KR" sz="1500" dirty="0" err="1">
                <a:latin typeface="Malgun Gothic"/>
                <a:ea typeface="Malgun Gothic"/>
                <a:cs typeface="+mn-lt"/>
              </a:rPr>
              <a:t>bar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sz="1500" dirty="0" err="1">
                <a:latin typeface="Malgun Gothic"/>
                <a:ea typeface="Malgun Gothic"/>
                <a:cs typeface="+mn-lt"/>
              </a:rPr>
              <a:t>Bar</a:t>
            </a:r>
            <a:r>
              <a:rPr lang="ko-KR" sz="1500" dirty="0">
                <a:latin typeface="Malgun Gothic"/>
                <a:ea typeface="Malgun Gothic"/>
                <a:cs typeface="+mn-lt"/>
              </a:rPr>
              <a:t>; // (0) bar와 Bar는 서로 다른 식별자임에 주의</a:t>
            </a:r>
            <a:endParaRPr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DABF2-B984-10E5-F174-EA7747DA76FA}"/>
              </a:ext>
            </a:extLst>
          </p:cNvPr>
          <p:cNvSpPr txBox="1"/>
          <p:nvPr/>
        </p:nvSpPr>
        <p:spPr>
          <a:xfrm>
            <a:off x="605659" y="3568263"/>
            <a:ext cx="5495596" cy="2631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b="1" dirty="0">
                <a:latin typeface="Malgun Gothic"/>
                <a:ea typeface="Malgun Gothic"/>
              </a:rPr>
              <a:t>문장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자바스크립트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프로그램의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기본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단위는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dirty="0" err="1">
                <a:latin typeface="Malgun Gothic"/>
                <a:ea typeface="Malgun Gothic"/>
              </a:rPr>
              <a:t>문자과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문장을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구분하기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위해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세미콜론</a:t>
            </a:r>
            <a:r>
              <a:rPr lang="en-US" altLang="ko-KR" sz="1500" dirty="0">
                <a:latin typeface="Malgun Gothic"/>
              </a:rPr>
              <a:t>(;) </a:t>
            </a:r>
            <a:r>
              <a:rPr lang="ko-KR" altLang="en-US" sz="1500" dirty="0">
                <a:latin typeface="Malgun Gothic"/>
                <a:ea typeface="Malgun Gothic"/>
              </a:rPr>
              <a:t>사용</a:t>
            </a:r>
            <a:endParaRPr lang="en-US" altLang="ko-KR" sz="1500">
              <a:latin typeface="Malgun Gothic"/>
              <a:ea typeface="Malgun Gothic"/>
            </a:endParaRPr>
          </a:p>
          <a:p>
            <a:r>
              <a:rPr lang="ko-KR" altLang="en-US" sz="1500" b="1" dirty="0">
                <a:latin typeface="Malgun Gothic"/>
                <a:ea typeface="Malgun Gothic"/>
              </a:rPr>
              <a:t>특징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자바스크립트에는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문자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타입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없음</a:t>
            </a:r>
            <a:r>
              <a:rPr lang="en-US" altLang="ko-KR" sz="1500" dirty="0">
                <a:latin typeface="Malgun Gothic"/>
              </a:rPr>
              <a:t>,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문자열로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표현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자바스크립트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언에서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다루는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데이터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종류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숫자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타입</a:t>
            </a:r>
            <a:r>
              <a:rPr lang="en-US" altLang="ko-KR" sz="1500" dirty="0">
                <a:latin typeface="Malgun Gothic"/>
              </a:rPr>
              <a:t> : </a:t>
            </a:r>
            <a:r>
              <a:rPr lang="ko-KR" altLang="en-US" sz="1500" dirty="0">
                <a:latin typeface="Malgun Gothic"/>
                <a:ea typeface="Malgun Gothic"/>
              </a:rPr>
              <a:t>정수</a:t>
            </a:r>
            <a:r>
              <a:rPr lang="en-US" altLang="ko-KR" sz="1500" dirty="0">
                <a:latin typeface="Malgun Gothic"/>
              </a:rPr>
              <a:t>, </a:t>
            </a:r>
            <a:r>
              <a:rPr lang="ko-KR" altLang="en-US" sz="1500" dirty="0">
                <a:latin typeface="Malgun Gothic"/>
                <a:ea typeface="Malgun Gothic"/>
              </a:rPr>
              <a:t>실수</a:t>
            </a:r>
            <a:r>
              <a:rPr lang="en-US" altLang="ko-KR" sz="1500" dirty="0">
                <a:latin typeface="Malgun Gothic"/>
              </a:rPr>
              <a:t>(</a:t>
            </a:r>
            <a:r>
              <a:rPr lang="ko-KR" altLang="en-US" sz="1500" dirty="0">
                <a:latin typeface="Malgun Gothic"/>
                <a:ea typeface="Malgun Gothic"/>
              </a:rPr>
              <a:t>예</a:t>
            </a:r>
            <a:r>
              <a:rPr lang="en-US" altLang="ko-KR" sz="1500" dirty="0">
                <a:latin typeface="Malgun Gothic"/>
              </a:rPr>
              <a:t>: 42, 3.14)</a:t>
            </a:r>
            <a:endParaRPr lang="en-US" altLang="ko-KR" sz="150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논리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타입</a:t>
            </a:r>
            <a:r>
              <a:rPr lang="en-US" altLang="ko-KR" sz="1500" dirty="0">
                <a:latin typeface="Malgun Gothic"/>
              </a:rPr>
              <a:t> : </a:t>
            </a:r>
            <a:r>
              <a:rPr lang="ko-KR" altLang="en-US" sz="1500" dirty="0">
                <a:latin typeface="Malgun Gothic"/>
                <a:ea typeface="Malgun Gothic"/>
              </a:rPr>
              <a:t>참</a:t>
            </a:r>
            <a:r>
              <a:rPr lang="en-US" altLang="ko-KR" sz="1500" dirty="0">
                <a:latin typeface="Malgun Gothic"/>
              </a:rPr>
              <a:t>, </a:t>
            </a:r>
            <a:r>
              <a:rPr lang="ko-KR" altLang="en-US" sz="1500" dirty="0">
                <a:latin typeface="Malgun Gothic"/>
                <a:ea typeface="Malgun Gothic"/>
              </a:rPr>
              <a:t>거짓</a:t>
            </a:r>
            <a:r>
              <a:rPr lang="en-US" altLang="ko-KR" sz="1500" dirty="0">
                <a:latin typeface="Malgun Gothic"/>
              </a:rPr>
              <a:t>(</a:t>
            </a:r>
            <a:r>
              <a:rPr lang="ko-KR" altLang="en-US" sz="1500" dirty="0">
                <a:latin typeface="Malgun Gothic"/>
                <a:ea typeface="Malgun Gothic"/>
              </a:rPr>
              <a:t>예</a:t>
            </a:r>
            <a:r>
              <a:rPr lang="en-US" altLang="ko-KR" sz="1500" dirty="0">
                <a:latin typeface="Malgun Gothic"/>
              </a:rPr>
              <a:t>: true, false)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문자열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타입</a:t>
            </a:r>
            <a:r>
              <a:rPr lang="en-US" altLang="ko-KR" sz="1500" dirty="0">
                <a:latin typeface="Malgun Gothic"/>
              </a:rPr>
              <a:t> : (</a:t>
            </a:r>
            <a:r>
              <a:rPr lang="ko-KR" altLang="en-US" sz="1500" dirty="0">
                <a:latin typeface="Malgun Gothic"/>
                <a:ea typeface="Malgun Gothic"/>
              </a:rPr>
              <a:t>예</a:t>
            </a:r>
            <a:r>
              <a:rPr lang="en-US" altLang="ko-KR" sz="1500" dirty="0">
                <a:latin typeface="Malgun Gothic"/>
              </a:rPr>
              <a:t>: '</a:t>
            </a:r>
            <a:r>
              <a:rPr lang="ko-KR" altLang="en-US" sz="1500" dirty="0">
                <a:latin typeface="Malgun Gothic"/>
                <a:ea typeface="Malgun Gothic"/>
              </a:rPr>
              <a:t>좋은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세상</a:t>
            </a:r>
            <a:r>
              <a:rPr lang="en-US" altLang="ko-KR" sz="1500" dirty="0">
                <a:latin typeface="Malgun Gothic"/>
              </a:rPr>
              <a:t>', "a", "365", "2+4")</a:t>
            </a:r>
            <a:endParaRPr lang="en-US" altLang="ko-KR" sz="150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객체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레퍼런스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타입</a:t>
            </a:r>
            <a:r>
              <a:rPr lang="en-US" altLang="ko-KR" sz="1500" dirty="0">
                <a:latin typeface="Malgun Gothic"/>
              </a:rPr>
              <a:t> : </a:t>
            </a:r>
            <a:r>
              <a:rPr lang="ko-KR" altLang="en-US" sz="1500" dirty="0">
                <a:latin typeface="Malgun Gothic"/>
                <a:ea typeface="Malgun Gothic"/>
              </a:rPr>
              <a:t>객체를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가리킴</a:t>
            </a:r>
            <a:r>
              <a:rPr lang="en-US" altLang="ko-KR" sz="1500" dirty="0">
                <a:latin typeface="Malgun Gothic"/>
              </a:rPr>
              <a:t>. c </a:t>
            </a:r>
            <a:r>
              <a:rPr lang="ko-KR" altLang="en-US" sz="1500" dirty="0">
                <a:latin typeface="Malgun Gothic"/>
                <a:ea typeface="Malgun Gothic"/>
              </a:rPr>
              <a:t>언어의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포인터와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유사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en-US" altLang="ko-KR" sz="1500" dirty="0">
                <a:latin typeface="Malgun Gothic"/>
              </a:rPr>
              <a:t>null : </a:t>
            </a:r>
            <a:r>
              <a:rPr lang="ko-KR" altLang="en-US" sz="1500" dirty="0">
                <a:latin typeface="Malgun Gothic"/>
                <a:ea typeface="Malgun Gothic"/>
              </a:rPr>
              <a:t>값이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없음을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표시하는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특수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키워드</a:t>
            </a:r>
            <a:r>
              <a:rPr lang="en-US" altLang="ko-KR" sz="1500" dirty="0">
                <a:latin typeface="Malgun Gothic"/>
              </a:rPr>
              <a:t>. </a:t>
            </a:r>
            <a:r>
              <a:rPr lang="en-US" altLang="ko-KR" sz="1500" dirty="0" err="1">
                <a:latin typeface="Malgun Gothic"/>
              </a:rPr>
              <a:t>Null,NULL</a:t>
            </a:r>
            <a:r>
              <a:rPr lang="ko-KR" altLang="en-US" sz="1500" dirty="0">
                <a:latin typeface="Malgun Gothic"/>
                <a:ea typeface="Malgun Gothic"/>
              </a:rPr>
              <a:t>과는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다름</a:t>
            </a:r>
            <a:endParaRPr lang="en-US" altLang="ko-KR" sz="1500">
              <a:latin typeface="Malgun Gothic"/>
              <a:ea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EAC73-D8B9-767A-6DD6-DCD421ACA3F4}"/>
              </a:ext>
            </a:extLst>
          </p:cNvPr>
          <p:cNvSpPr txBox="1"/>
          <p:nvPr/>
        </p:nvSpPr>
        <p:spPr>
          <a:xfrm>
            <a:off x="5972504" y="1019504"/>
            <a:ext cx="544961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Malgun Gothic"/>
                <a:ea typeface="Malgun Gothic"/>
              </a:rPr>
              <a:t>널이란</a:t>
            </a:r>
            <a:r>
              <a:rPr lang="en-US" altLang="ko-KR" sz="1600" dirty="0">
                <a:latin typeface="Malgun Gothic"/>
              </a:rPr>
              <a:t>? </a:t>
            </a:r>
            <a:endParaRPr lang="ko-KR" sz="1600">
              <a:latin typeface="Malgun Gothic"/>
              <a:ea typeface="Malgun Gothic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체가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선언되었지만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초기화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되지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않는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상태를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의미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객체는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데이터가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저장된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주소를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참조하므로</a:t>
            </a:r>
            <a:endParaRPr lang="en-US" altLang="ko-KR" sz="1600">
              <a:latin typeface="Malgun Gothic"/>
              <a:ea typeface="Malgun Gothic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흔히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참조변수라고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합니다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데이터가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메모리에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저장되면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어디에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저장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되있는지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알아야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이용할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수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있다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이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떄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해당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메모리의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위치를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식별하는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것이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주소입니다</a:t>
            </a:r>
            <a:endParaRPr lang="en-US" altLang="ko-KR" sz="1600" dirty="0">
              <a:latin typeface="Malgun Gothic"/>
              <a:ea typeface="Malgun Gothic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객체에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주소가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되면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이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주소로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메모리에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접근해서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데이터를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이용합니다</a:t>
            </a:r>
            <a:endParaRPr lang="en-US" altLang="ko-KR" sz="1600" dirty="0">
              <a:latin typeface="Malgun Gothic"/>
              <a:ea typeface="Malgun Gothic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그런데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널은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주소를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가지지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못한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상태입니다</a:t>
            </a:r>
            <a:endParaRPr lang="en-US" altLang="ko-KR" sz="1600" dirty="0">
              <a:latin typeface="Malgun Gothic"/>
              <a:ea typeface="Malgun Gothic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이처럼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널인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상태의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객체를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이용하면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널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포인트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예외가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발생합니다</a:t>
            </a:r>
            <a:endParaRPr lang="en-US" altLang="ko-KR" sz="1600" dirty="0">
              <a:latin typeface="Malgun Gothic"/>
              <a:ea typeface="Malgun Gothic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널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포인트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예외는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널인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상태의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객체를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이용할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수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없다는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오류입니다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그래서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널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안정성을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위하여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널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포인트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예외가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발생하지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않도록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코드를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작성해야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됩니다</a:t>
            </a:r>
            <a:r>
              <a:rPr lang="en-US" altLang="ko-KR" sz="1600" dirty="0">
                <a:latin typeface="Malgun Gothic"/>
              </a:rPr>
              <a:t>.</a:t>
            </a:r>
            <a:endParaRPr lang="en-US" sz="16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74061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4344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 err="1"/>
              <a:t>Swith</a:t>
            </a:r>
            <a:r>
              <a:rPr lang="en-US" altLang="ko-KR" sz="2500" b="1" dirty="0"/>
              <a:t> 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DD4B6-5E0D-E214-03C9-46C9F23AA312}"/>
              </a:ext>
            </a:extLst>
          </p:cNvPr>
          <p:cNvSpPr txBox="1"/>
          <p:nvPr/>
        </p:nvSpPr>
        <p:spPr>
          <a:xfrm>
            <a:off x="553107" y="1459624"/>
            <a:ext cx="4773010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b="1">
                <a:latin typeface="Malgun Gothic"/>
              </a:rPr>
              <a:t>switch (</a:t>
            </a:r>
            <a:r>
              <a:rPr lang="ko-KR" altLang="en-US" sz="1500" b="1">
                <a:latin typeface="Malgun Gothic"/>
                <a:ea typeface="Malgun Gothic"/>
              </a:rPr>
              <a:t>조건식</a:t>
            </a:r>
            <a:r>
              <a:rPr lang="en-US" altLang="ko-KR" sz="1500" b="1">
                <a:latin typeface="Malgun Gothic"/>
              </a:rPr>
              <a:t>)</a:t>
            </a:r>
          </a:p>
          <a:p>
            <a:r>
              <a:rPr lang="en-US" altLang="ko-KR" sz="1500" b="1" dirty="0">
                <a:latin typeface="Malgun Gothic"/>
              </a:rPr>
              <a:t>{ case 1: </a:t>
            </a:r>
            <a:r>
              <a:rPr lang="ko-KR" altLang="en-US" sz="1500" b="1" dirty="0">
                <a:latin typeface="Malgun Gothic"/>
                <a:ea typeface="Malgun Gothic"/>
              </a:rPr>
              <a:t>처리</a:t>
            </a:r>
            <a:r>
              <a:rPr lang="en-US" altLang="ko-KR" sz="1500" b="1" dirty="0">
                <a:latin typeface="Malgun Gothic"/>
              </a:rPr>
              <a:t> 1 // '</a:t>
            </a:r>
            <a:r>
              <a:rPr lang="ko-KR" altLang="en-US" sz="1500" b="1" dirty="0">
                <a:latin typeface="Malgun Gothic"/>
                <a:ea typeface="Malgun Gothic"/>
              </a:rPr>
              <a:t>식</a:t>
            </a:r>
            <a:r>
              <a:rPr lang="en-US" altLang="ko-KR" sz="1500" b="1" dirty="0">
                <a:latin typeface="Malgun Gothic"/>
              </a:rPr>
              <a:t> = </a:t>
            </a:r>
            <a:r>
              <a:rPr lang="ko-KR" altLang="en-US" sz="1500" b="1" dirty="0">
                <a:latin typeface="Malgun Gothic"/>
                <a:ea typeface="Malgun Gothic"/>
              </a:rPr>
              <a:t>값</a:t>
            </a:r>
            <a:r>
              <a:rPr lang="en-US" altLang="ko-KR" sz="1500" b="1" dirty="0">
                <a:latin typeface="Malgun Gothic"/>
              </a:rPr>
              <a:t>1'</a:t>
            </a:r>
            <a:r>
              <a:rPr lang="ko-KR" altLang="en-US" sz="1500" b="1" dirty="0">
                <a:latin typeface="Malgun Gothic"/>
                <a:ea typeface="Malgun Gothic"/>
              </a:rPr>
              <a:t>일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때</a:t>
            </a:r>
            <a:r>
              <a:rPr lang="en-US" altLang="ko-KR" sz="1500" b="1">
                <a:latin typeface="Malgun Gothic"/>
              </a:rPr>
              <a:t> break;</a:t>
            </a:r>
          </a:p>
          <a:p>
            <a:r>
              <a:rPr lang="en-US" altLang="ko-KR" sz="1500" b="1" dirty="0">
                <a:latin typeface="Malgun Gothic"/>
              </a:rPr>
              <a:t>case 2: </a:t>
            </a:r>
            <a:r>
              <a:rPr lang="ko-KR" altLang="en-US" sz="1500" b="1" dirty="0">
                <a:latin typeface="Malgun Gothic"/>
                <a:ea typeface="Malgun Gothic"/>
              </a:rPr>
              <a:t>처리</a:t>
            </a:r>
            <a:r>
              <a:rPr lang="en-US" altLang="ko-KR" sz="1500" b="1" dirty="0">
                <a:latin typeface="Malgun Gothic"/>
              </a:rPr>
              <a:t> 2 // '</a:t>
            </a:r>
            <a:r>
              <a:rPr lang="ko-KR" altLang="en-US" sz="1500" b="1" dirty="0">
                <a:latin typeface="Malgun Gothic"/>
                <a:ea typeface="Malgun Gothic"/>
              </a:rPr>
              <a:t>식</a:t>
            </a:r>
            <a:r>
              <a:rPr lang="en-US" altLang="ko-KR" sz="1500" b="1" dirty="0">
                <a:latin typeface="Malgun Gothic"/>
              </a:rPr>
              <a:t> = </a:t>
            </a:r>
            <a:r>
              <a:rPr lang="ko-KR" altLang="en-US" sz="1500" b="1" dirty="0">
                <a:latin typeface="Malgun Gothic"/>
                <a:ea typeface="Malgun Gothic"/>
              </a:rPr>
              <a:t>값</a:t>
            </a:r>
            <a:r>
              <a:rPr lang="en-US" altLang="ko-KR" sz="1500" b="1" dirty="0">
                <a:latin typeface="Malgun Gothic"/>
              </a:rPr>
              <a:t>2'</a:t>
            </a:r>
            <a:r>
              <a:rPr lang="ko-KR" altLang="en-US" sz="1500" b="1" dirty="0">
                <a:latin typeface="Malgun Gothic"/>
                <a:ea typeface="Malgun Gothic"/>
              </a:rPr>
              <a:t>일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때</a:t>
            </a:r>
            <a:r>
              <a:rPr lang="en-US" altLang="ko-KR" sz="1500" b="1">
                <a:latin typeface="Malgun Gothic"/>
              </a:rPr>
              <a:t> break;</a:t>
            </a:r>
            <a:endParaRPr lang="en-US">
              <a:latin typeface="함초롬돋움"/>
            </a:endParaRPr>
          </a:p>
          <a:p>
            <a:r>
              <a:rPr lang="en-US" altLang="ko-KR" sz="1500" b="1">
                <a:latin typeface="Malgun Gothic"/>
              </a:rPr>
              <a:t>default: </a:t>
            </a:r>
            <a:r>
              <a:rPr lang="ko-KR" altLang="en-US" sz="1500" b="1" dirty="0">
                <a:latin typeface="Malgun Gothic"/>
                <a:ea typeface="Malgun Gothic"/>
              </a:rPr>
              <a:t>처리</a:t>
            </a:r>
            <a:r>
              <a:rPr lang="en-US" altLang="ko-KR" sz="1500" b="1" dirty="0">
                <a:latin typeface="Malgun Gothic"/>
              </a:rPr>
              <a:t> n // '</a:t>
            </a:r>
            <a:r>
              <a:rPr lang="ko-KR" altLang="en-US" sz="1500" b="1" dirty="0">
                <a:latin typeface="Malgun Gothic"/>
                <a:ea typeface="Malgun Gothic"/>
              </a:rPr>
              <a:t>식</a:t>
            </a:r>
            <a:r>
              <a:rPr lang="en-US" altLang="ko-KR" sz="1500" b="1" dirty="0">
                <a:latin typeface="Malgun Gothic"/>
              </a:rPr>
              <a:t>'</a:t>
            </a:r>
            <a:r>
              <a:rPr lang="ko-KR" altLang="en-US" sz="1500" b="1" dirty="0">
                <a:latin typeface="Malgun Gothic"/>
                <a:ea typeface="Malgun Gothic"/>
              </a:rPr>
              <a:t>이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어떤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 err="1">
                <a:latin typeface="Malgun Gothic"/>
                <a:ea typeface="Malgun Gothic"/>
              </a:rPr>
              <a:t>값과도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일치하지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않을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때</a:t>
            </a:r>
            <a:r>
              <a:rPr lang="en-US" altLang="ko-KR" sz="1500" b="1" dirty="0">
                <a:latin typeface="Malgun Gothic"/>
              </a:rPr>
              <a:t> }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B33D0-F0EB-7AAF-E2BB-22ABCE438227}"/>
              </a:ext>
            </a:extLst>
          </p:cNvPr>
          <p:cNvSpPr txBox="1"/>
          <p:nvPr/>
        </p:nvSpPr>
        <p:spPr>
          <a:xfrm>
            <a:off x="605659" y="2957348"/>
            <a:ext cx="504233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b="1" dirty="0">
                <a:latin typeface="Malgun Gothic"/>
              </a:rPr>
              <a:t>let input = 32; switch (input % 2 )</a:t>
            </a:r>
            <a:endParaRPr lang="ko-KR" altLang="en-US" sz="1500" b="1" dirty="0">
              <a:latin typeface="Malgun Gothic"/>
              <a:ea typeface="Malgun Gothic"/>
            </a:endParaRPr>
          </a:p>
          <a:p>
            <a:r>
              <a:rPr lang="en-US" altLang="ko-KR" sz="1500" b="1" dirty="0">
                <a:latin typeface="Malgun Gothic"/>
              </a:rPr>
              <a:t>{ case 0:</a:t>
            </a:r>
          </a:p>
          <a:p>
            <a:r>
              <a:rPr lang="en-US" altLang="ko-KR" sz="1500" b="1" dirty="0">
                <a:latin typeface="Malgun Gothic"/>
              </a:rPr>
              <a:t>//</a:t>
            </a:r>
            <a:r>
              <a:rPr lang="en-US" altLang="ko-KR" sz="1500" b="1" dirty="0">
                <a:latin typeface="함초롬돋움"/>
                <a:ea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나머지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값이</a:t>
            </a:r>
            <a:r>
              <a:rPr lang="en-US" altLang="ko-KR" sz="1500" b="1" dirty="0">
                <a:latin typeface="Malgun Gothic"/>
              </a:rPr>
              <a:t> 0</a:t>
            </a:r>
            <a:r>
              <a:rPr lang="ko-KR" altLang="en-US" sz="1500" b="1" dirty="0">
                <a:latin typeface="Malgun Gothic"/>
                <a:ea typeface="Malgun Gothic"/>
              </a:rPr>
              <a:t>이면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짝수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출력</a:t>
            </a:r>
            <a:endParaRPr lang="en-US" b="1" dirty="0">
              <a:latin typeface="함초롬돋움"/>
            </a:endParaRPr>
          </a:p>
          <a:p>
            <a:r>
              <a:rPr lang="en-US" altLang="ko-KR" sz="1500" b="1" dirty="0">
                <a:latin typeface="Malgun Gothic"/>
              </a:rPr>
              <a:t>console.log("</a:t>
            </a:r>
            <a:r>
              <a:rPr lang="ko-KR" altLang="en-US" sz="1500" b="1" dirty="0">
                <a:latin typeface="Malgun Gothic"/>
                <a:ea typeface="Malgun Gothic"/>
              </a:rPr>
              <a:t>짝수입니다</a:t>
            </a:r>
            <a:r>
              <a:rPr lang="en-US" altLang="ko-KR" sz="1500" b="1" dirty="0">
                <a:latin typeface="Malgun Gothic"/>
              </a:rPr>
              <a:t>")</a:t>
            </a:r>
            <a:endParaRPr lang="en-US" b="1" dirty="0">
              <a:latin typeface="함초롬돋움"/>
            </a:endParaRPr>
          </a:p>
          <a:p>
            <a:r>
              <a:rPr lang="en-US" altLang="ko-KR" sz="1500" b="1" dirty="0">
                <a:latin typeface="Malgun Gothic"/>
              </a:rPr>
              <a:t>break; case 1: // </a:t>
            </a:r>
            <a:r>
              <a:rPr lang="ko-KR" altLang="en-US" sz="1500" b="1" dirty="0">
                <a:latin typeface="Malgun Gothic"/>
                <a:ea typeface="Malgun Gothic"/>
              </a:rPr>
              <a:t>나머지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값이</a:t>
            </a:r>
            <a:r>
              <a:rPr lang="en-US" altLang="ko-KR" sz="1500" b="1" dirty="0">
                <a:latin typeface="Malgun Gothic"/>
              </a:rPr>
              <a:t> 1</a:t>
            </a:r>
            <a:r>
              <a:rPr lang="ko-KR" altLang="en-US" sz="1500" b="1" dirty="0">
                <a:latin typeface="Malgun Gothic"/>
                <a:ea typeface="Malgun Gothic"/>
              </a:rPr>
              <a:t>이면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홀수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출력</a:t>
            </a:r>
            <a:r>
              <a:rPr lang="en-US" altLang="ko-KR" sz="1500" b="1" dirty="0">
                <a:latin typeface="Malgun Gothic"/>
              </a:rPr>
              <a:t> console.log("</a:t>
            </a:r>
            <a:r>
              <a:rPr lang="ko-KR" altLang="en-US" sz="1500" b="1" dirty="0">
                <a:latin typeface="Malgun Gothic"/>
                <a:ea typeface="Malgun Gothic"/>
              </a:rPr>
              <a:t>홀수입니다</a:t>
            </a:r>
            <a:r>
              <a:rPr lang="en-US" altLang="ko-KR" sz="1500" b="1" dirty="0">
                <a:latin typeface="Malgun Gothic"/>
              </a:rPr>
              <a:t>") break; } // </a:t>
            </a:r>
            <a:r>
              <a:rPr lang="ko-KR" altLang="en-US" sz="1500" b="1" dirty="0">
                <a:latin typeface="Malgun Gothic"/>
                <a:ea typeface="Malgun Gothic"/>
              </a:rPr>
              <a:t>짝수입니다</a:t>
            </a:r>
            <a:r>
              <a:rPr lang="en-US" altLang="ko-KR" sz="1500" b="1" dirty="0">
                <a:latin typeface="Malgun Gothic"/>
              </a:rPr>
              <a:t>.</a:t>
            </a:r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AEFCA-BFEF-05CF-D290-EEC56E12D779}"/>
              </a:ext>
            </a:extLst>
          </p:cNvPr>
          <p:cNvSpPr txBox="1"/>
          <p:nvPr/>
        </p:nvSpPr>
        <p:spPr>
          <a:xfrm>
            <a:off x="6156435" y="1157452"/>
            <a:ext cx="425406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b="1" dirty="0"/>
              <a:t>let date = new Date();</a:t>
            </a:r>
            <a:endParaRPr lang="ko-KR" dirty="0"/>
          </a:p>
          <a:p>
            <a:r>
              <a:rPr lang="en-US" altLang="ko-KR" sz="1500" b="1" dirty="0"/>
              <a:t>switch (</a:t>
            </a:r>
            <a:r>
              <a:rPr lang="en-US" altLang="ko-KR" sz="1500" b="1" dirty="0" err="1"/>
              <a:t>date.getMonth</a:t>
            </a:r>
            <a:r>
              <a:rPr lang="en-US" altLang="ko-KR" sz="1500" b="1" dirty="0"/>
              <a:t>() + 1)</a:t>
            </a:r>
            <a:endParaRPr lang="en-US" dirty="0"/>
          </a:p>
          <a:p>
            <a:r>
              <a:rPr lang="en-US" altLang="ko-KR" sz="1500" b="1" dirty="0"/>
              <a:t>{ case 1: case 12: case 2: </a:t>
            </a:r>
            <a:endParaRPr lang="en-US" dirty="0"/>
          </a:p>
          <a:p>
            <a:r>
              <a:rPr lang="en-US" altLang="ko-KR" sz="1500" b="1" dirty="0"/>
              <a:t>console.log("</a:t>
            </a:r>
            <a:r>
              <a:rPr lang="ko-KR" altLang="en-US" sz="1500" b="1" dirty="0"/>
              <a:t>겨울입니다</a:t>
            </a:r>
            <a:r>
              <a:rPr lang="en-US" altLang="ko-KR" sz="1500" b="1" dirty="0"/>
              <a:t>"); break;</a:t>
            </a:r>
            <a:endParaRPr lang="en-US" dirty="0"/>
          </a:p>
          <a:p>
            <a:r>
              <a:rPr lang="en-US" altLang="ko-KR" sz="1500" b="1" dirty="0"/>
              <a:t>case 3: case 4: case 5:</a:t>
            </a:r>
            <a:endParaRPr lang="en-US" dirty="0"/>
          </a:p>
          <a:p>
            <a:r>
              <a:rPr lang="en-US" altLang="ko-KR" sz="1500" b="1" dirty="0"/>
              <a:t>console.log("</a:t>
            </a:r>
            <a:r>
              <a:rPr lang="ko-KR" altLang="en-US" sz="1500" b="1" dirty="0"/>
              <a:t>봄입니다</a:t>
            </a:r>
            <a:r>
              <a:rPr lang="en-US" altLang="ko-KR" sz="1500" b="1" dirty="0"/>
              <a:t>"); break;</a:t>
            </a:r>
            <a:endParaRPr lang="en-US" dirty="0"/>
          </a:p>
          <a:p>
            <a:r>
              <a:rPr lang="en-US" altLang="ko-KR" sz="1500" b="1" dirty="0"/>
              <a:t>case 6: case 7: case 8:</a:t>
            </a:r>
            <a:endParaRPr lang="en-US" dirty="0"/>
          </a:p>
          <a:p>
            <a:r>
              <a:rPr lang="en-US" altLang="ko-KR" sz="1500" b="1" dirty="0"/>
              <a:t>console.log("</a:t>
            </a:r>
            <a:r>
              <a:rPr lang="ko-KR" altLang="en-US" sz="1500" b="1" dirty="0"/>
              <a:t>여름입니다</a:t>
            </a:r>
            <a:r>
              <a:rPr lang="en-US" altLang="ko-KR" sz="1500" b="1" dirty="0"/>
              <a:t>"); break;</a:t>
            </a:r>
            <a:endParaRPr lang="en-US" dirty="0"/>
          </a:p>
          <a:p>
            <a:r>
              <a:rPr lang="en-US" altLang="ko-KR" sz="1500" b="1" dirty="0"/>
              <a:t>case 9: </a:t>
            </a:r>
            <a:r>
              <a:rPr lang="en-US" altLang="ko-KR" sz="1500" b="1"/>
              <a:t>case 10: case 11:</a:t>
            </a:r>
            <a:endParaRPr lang="en-US"/>
          </a:p>
          <a:p>
            <a:r>
              <a:rPr lang="en-US" altLang="ko-KR" sz="1500" b="1" dirty="0"/>
              <a:t>console.log("</a:t>
            </a:r>
            <a:r>
              <a:rPr lang="ko-KR" altLang="en-US" sz="1500" b="1" dirty="0"/>
              <a:t>가을입니다</a:t>
            </a:r>
            <a:r>
              <a:rPr lang="en-US" altLang="ko-KR" sz="1500" b="1" dirty="0"/>
              <a:t>"); break; default:</a:t>
            </a:r>
            <a:endParaRPr lang="en-US" dirty="0"/>
          </a:p>
          <a:p>
            <a:r>
              <a:rPr lang="en-US" altLang="ko-KR" sz="1500" b="1" dirty="0"/>
              <a:t> console.log("</a:t>
            </a:r>
            <a:r>
              <a:rPr lang="ko-KR" altLang="en-US" sz="1500" b="1" dirty="0"/>
              <a:t>대체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어떤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행성에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살고</a:t>
            </a:r>
            <a:r>
              <a:rPr lang="en-US" altLang="ko-KR" sz="1500" b="1" dirty="0"/>
              <a:t> </a:t>
            </a:r>
            <a:r>
              <a:rPr lang="ko-KR" altLang="en-US" sz="1500" b="1" dirty="0" err="1"/>
              <a:t>계신가요</a:t>
            </a:r>
            <a:r>
              <a:rPr lang="en-US" altLang="ko-KR" sz="1500" b="1" dirty="0"/>
              <a:t>?"); break;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936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4344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/>
              <a:t>For 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4AEDE-7535-6290-D972-054C5CBD86C9}"/>
              </a:ext>
            </a:extLst>
          </p:cNvPr>
          <p:cNvSpPr txBox="1"/>
          <p:nvPr/>
        </p:nvSpPr>
        <p:spPr>
          <a:xfrm>
            <a:off x="769882" y="1334813"/>
            <a:ext cx="7564820" cy="3093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latin typeface="Malgun Gothic"/>
                <a:ea typeface="Malgun Gothic"/>
              </a:rPr>
              <a:t>자바스크립트에서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가장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많이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사용하는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err="1">
                <a:latin typeface="Malgun Gothic"/>
                <a:ea typeface="Malgun Gothic"/>
              </a:rPr>
              <a:t>반복문</a:t>
            </a:r>
            <a:endParaRPr lang="en-US" altLang="ko-KR" sz="1500">
              <a:latin typeface="Malgun Gothic"/>
              <a:ea typeface="Malgun Gothic"/>
            </a:endParaRPr>
          </a:p>
          <a:p>
            <a:r>
              <a:rPr lang="ko-KR" altLang="en-US" sz="1500" err="1">
                <a:latin typeface="Malgun Gothic"/>
                <a:ea typeface="Malgun Gothic"/>
              </a:rPr>
              <a:t>조건값이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일정하게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커지면서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명령을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반복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실행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때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편리하다</a:t>
            </a:r>
            <a:endParaRPr lang="en-US" altLang="ko-KR" sz="1500">
              <a:latin typeface="Malgun Gothic"/>
              <a:ea typeface="Malgun Gothic"/>
            </a:endParaRPr>
          </a:p>
          <a:p>
            <a:r>
              <a:rPr lang="en-US" altLang="ko-KR" sz="1500" dirty="0">
                <a:latin typeface="Malgun Gothic"/>
              </a:rPr>
              <a:t>for</a:t>
            </a:r>
            <a:r>
              <a:rPr lang="ko-KR" altLang="en-US" sz="1500" dirty="0">
                <a:latin typeface="Malgun Gothic"/>
                <a:ea typeface="Malgun Gothic"/>
              </a:rPr>
              <a:t>문에서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몇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번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반복했는지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기록하기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위해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카운터를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사용하고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en-US" altLang="ko-KR" sz="1500" dirty="0">
                <a:latin typeface="Malgun Gothic"/>
              </a:rPr>
              <a:t>for</a:t>
            </a:r>
            <a:r>
              <a:rPr lang="ko-KR" altLang="en-US" sz="1500" dirty="0">
                <a:latin typeface="Malgun Gothic"/>
                <a:ea typeface="Malgun Gothic"/>
              </a:rPr>
              <a:t>문의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첫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번째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항에서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카운터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변수를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지정한다</a:t>
            </a:r>
            <a:endParaRPr lang="en-US" altLang="ko-KR" sz="1500">
              <a:latin typeface="Malgun Gothic"/>
              <a:ea typeface="Malgun Gothic"/>
            </a:endParaRPr>
          </a:p>
          <a:p>
            <a:r>
              <a:rPr lang="en-US" altLang="ko-KR" sz="1500" dirty="0">
                <a:latin typeface="Malgun Gothic"/>
              </a:rPr>
              <a:t>for (</a:t>
            </a:r>
            <a:r>
              <a:rPr lang="ko-KR" altLang="en-US" sz="1500" dirty="0">
                <a:latin typeface="Malgun Gothic"/>
                <a:ea typeface="Malgun Gothic"/>
              </a:rPr>
              <a:t>초기값</a:t>
            </a:r>
            <a:r>
              <a:rPr lang="en-US" altLang="ko-KR" sz="1500" dirty="0">
                <a:latin typeface="Malgun Gothic"/>
              </a:rPr>
              <a:t>; </a:t>
            </a:r>
            <a:r>
              <a:rPr lang="ko-KR" altLang="en-US" sz="1500" dirty="0">
                <a:latin typeface="Malgun Gothic"/>
                <a:ea typeface="Malgun Gothic"/>
              </a:rPr>
              <a:t>조건</a:t>
            </a:r>
            <a:r>
              <a:rPr lang="en-US" altLang="ko-KR" sz="1500" dirty="0">
                <a:latin typeface="Malgun Gothic"/>
              </a:rPr>
              <a:t>; </a:t>
            </a:r>
            <a:r>
              <a:rPr lang="ko-KR" altLang="en-US" sz="1500" err="1">
                <a:latin typeface="Malgun Gothic"/>
                <a:ea typeface="Malgun Gothic"/>
              </a:rPr>
              <a:t>증가식</a:t>
            </a:r>
            <a:r>
              <a:rPr lang="en-US" altLang="ko-KR" sz="1500" dirty="0">
                <a:latin typeface="Malgun Gothic"/>
              </a:rPr>
              <a:t>) { … }</a:t>
            </a:r>
          </a:p>
          <a:p>
            <a:r>
              <a:rPr lang="ko-KR" altLang="en-US" sz="1500" dirty="0">
                <a:latin typeface="Malgun Gothic"/>
                <a:ea typeface="Malgun Gothic"/>
              </a:rPr>
              <a:t>초기값은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처음에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번만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할당하고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조건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체크와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명령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실행</a:t>
            </a:r>
            <a:r>
              <a:rPr lang="en-US" altLang="ko-KR" sz="1500" dirty="0">
                <a:latin typeface="Malgun Gothic"/>
              </a:rPr>
              <a:t>, </a:t>
            </a:r>
            <a:r>
              <a:rPr lang="ko-KR" altLang="en-US" sz="1500" dirty="0">
                <a:latin typeface="Malgun Gothic"/>
                <a:ea typeface="Malgun Gothic"/>
              </a:rPr>
              <a:t>증가식을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계속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반복한다</a:t>
            </a:r>
            <a:r>
              <a:rPr lang="en-US" altLang="ko-KR" sz="1500" dirty="0">
                <a:latin typeface="Malgun Gothic"/>
              </a:rPr>
              <a:t>!</a:t>
            </a:r>
          </a:p>
          <a:p>
            <a:endParaRPr lang="en-US" altLang="ko-KR" sz="1500" dirty="0">
              <a:latin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초기값</a:t>
            </a:r>
            <a:r>
              <a:rPr lang="en-US" altLang="ko-KR" sz="1500" dirty="0">
                <a:latin typeface="Malgun Gothic"/>
              </a:rPr>
              <a:t> : </a:t>
            </a:r>
            <a:r>
              <a:rPr lang="ko-KR" altLang="en-US" sz="1500" dirty="0">
                <a:latin typeface="Malgun Gothic"/>
                <a:ea typeface="Malgun Gothic"/>
              </a:rPr>
              <a:t>몇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번을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반복할지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지정하는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카운터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변수를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선언하고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초기화한다</a:t>
            </a:r>
            <a:r>
              <a:rPr lang="en-US" altLang="ko-KR" sz="1500" dirty="0">
                <a:latin typeface="Malgun Gothic"/>
              </a:rPr>
              <a:t>.</a:t>
            </a:r>
          </a:p>
          <a:p>
            <a:r>
              <a:rPr lang="ko-KR" altLang="en-US" sz="1500" dirty="0">
                <a:latin typeface="Malgun Gothic"/>
                <a:ea typeface="Malgun Gothic"/>
              </a:rPr>
              <a:t>초기값은</a:t>
            </a:r>
            <a:r>
              <a:rPr lang="en-US" altLang="ko-KR" sz="1500" dirty="0">
                <a:latin typeface="Malgun Gothic"/>
              </a:rPr>
              <a:t> 0</a:t>
            </a:r>
            <a:r>
              <a:rPr lang="ko-KR" altLang="en-US" sz="1500" dirty="0">
                <a:latin typeface="Malgun Gothic"/>
                <a:ea typeface="Malgun Gothic"/>
              </a:rPr>
              <a:t>이나</a:t>
            </a:r>
            <a:r>
              <a:rPr lang="en-US" altLang="ko-KR" sz="1500" dirty="0">
                <a:latin typeface="Malgun Gothic"/>
              </a:rPr>
              <a:t> 1</a:t>
            </a:r>
            <a:r>
              <a:rPr lang="ko-KR" altLang="en-US" sz="1500" err="1">
                <a:latin typeface="Malgun Gothic"/>
                <a:ea typeface="Malgun Gothic"/>
              </a:rPr>
              <a:t>부터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시작한다</a:t>
            </a:r>
            <a:r>
              <a:rPr lang="en-US" altLang="ko-KR" sz="1500" dirty="0">
                <a:latin typeface="Malgun Gothic"/>
              </a:rPr>
              <a:t>.</a:t>
            </a:r>
            <a:endParaRPr lang="en-US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조건</a:t>
            </a:r>
            <a:r>
              <a:rPr lang="en-US" altLang="ko-KR" sz="1500" dirty="0">
                <a:latin typeface="Malgun Gothic"/>
              </a:rPr>
              <a:t> : </a:t>
            </a:r>
            <a:r>
              <a:rPr lang="ko-KR" altLang="en-US" sz="1500" dirty="0">
                <a:latin typeface="Malgun Gothic"/>
                <a:ea typeface="Malgun Gothic"/>
              </a:rPr>
              <a:t>문장을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반복하기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위해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체크할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조건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부분</a:t>
            </a:r>
            <a:r>
              <a:rPr lang="en-US" altLang="ko-KR" sz="1500" dirty="0">
                <a:latin typeface="Malgun Gothic"/>
              </a:rPr>
              <a:t>.</a:t>
            </a:r>
          </a:p>
          <a:p>
            <a:r>
              <a:rPr lang="ko-KR" altLang="en-US" sz="1500" dirty="0">
                <a:latin typeface="Malgun Gothic"/>
                <a:ea typeface="Malgun Gothic"/>
              </a:rPr>
              <a:t>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조건을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만족해야</a:t>
            </a:r>
            <a:r>
              <a:rPr lang="en-US" altLang="ko-KR" sz="1500" dirty="0">
                <a:latin typeface="Malgun Gothic"/>
              </a:rPr>
              <a:t> for</a:t>
            </a:r>
            <a:r>
              <a:rPr lang="ko-KR" altLang="en-US" sz="1500" dirty="0">
                <a:latin typeface="Malgun Gothic"/>
                <a:ea typeface="Malgun Gothic"/>
              </a:rPr>
              <a:t>문에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있는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명령을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반복할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있다</a:t>
            </a:r>
            <a:r>
              <a:rPr lang="en-US" altLang="ko-KR" sz="1500" dirty="0">
                <a:latin typeface="Malgun Gothic"/>
              </a:rPr>
              <a:t>.</a:t>
            </a:r>
            <a:endParaRPr lang="en-US">
              <a:latin typeface="Malgun Gothic"/>
              <a:ea typeface="Malgun Gothic"/>
            </a:endParaRPr>
          </a:p>
          <a:p>
            <a:r>
              <a:rPr lang="ko-KR" altLang="en-US" sz="1500" dirty="0" err="1">
                <a:latin typeface="Malgun Gothic"/>
                <a:ea typeface="Malgun Gothic"/>
              </a:rPr>
              <a:t>증가식</a:t>
            </a:r>
            <a:r>
              <a:rPr lang="en-US" altLang="ko-KR" sz="1500" dirty="0">
                <a:latin typeface="Malgun Gothic"/>
              </a:rPr>
              <a:t> : </a:t>
            </a:r>
            <a:r>
              <a:rPr lang="ko-KR" altLang="en-US" sz="1500" dirty="0">
                <a:latin typeface="Malgun Gothic"/>
                <a:ea typeface="Malgun Gothic"/>
              </a:rPr>
              <a:t>문장을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실행한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카운터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변수를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증가시키는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부분</a:t>
            </a:r>
            <a:r>
              <a:rPr lang="en-US" altLang="ko-KR" sz="1500" dirty="0">
                <a:latin typeface="Malgun Gothic"/>
              </a:rPr>
              <a:t>.</a:t>
            </a:r>
          </a:p>
          <a:p>
            <a:r>
              <a:rPr lang="ko-KR" altLang="en-US" sz="1500" dirty="0">
                <a:latin typeface="Malgun Gothic"/>
                <a:ea typeface="Malgun Gothic"/>
              </a:rPr>
              <a:t>보통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카운터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값을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하나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증가시킴</a:t>
            </a:r>
            <a:endParaRPr lang="en-US" altLang="ko-KR" sz="1500"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4EAEE-3EBE-47C3-83AB-C28D23B9802E}"/>
              </a:ext>
            </a:extLst>
          </p:cNvPr>
          <p:cNvSpPr txBox="1"/>
          <p:nvPr/>
        </p:nvSpPr>
        <p:spPr>
          <a:xfrm>
            <a:off x="8061434" y="1288831"/>
            <a:ext cx="3117631" cy="2631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b="1" err="1">
                <a:latin typeface="Malgun Gothic"/>
                <a:ea typeface="Malgun Gothic"/>
              </a:rPr>
              <a:t>반복문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쓰는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이유</a:t>
            </a:r>
            <a:endParaRPr lang="en-US" altLang="ko-KR" sz="1500" b="1" dirty="0">
              <a:latin typeface="Malgun Gothic"/>
              <a:ea typeface="Malgun Gothic"/>
            </a:endParaRPr>
          </a:p>
          <a:p>
            <a:endParaRPr lang="ko-KR" altLang="en-US" sz="1500" b="1" dirty="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반복문은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같은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동작을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여러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번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실행하기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위해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사용하는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문이다</a:t>
            </a:r>
            <a:r>
              <a:rPr lang="en-US" altLang="ko-KR" sz="1500" dirty="0">
                <a:latin typeface="Malgun Gothic"/>
              </a:rPr>
              <a:t>.</a:t>
            </a:r>
          </a:p>
          <a:p>
            <a:endParaRPr lang="en-US" altLang="ko-KR" sz="1500" dirty="0">
              <a:latin typeface="함초롬돋움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반복문을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사용하면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불필요하게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여러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명령들을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 err="1">
                <a:latin typeface="Malgun Gothic"/>
                <a:ea typeface="Malgun Gothic"/>
              </a:rPr>
              <a:t>늘여놓지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않아도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명령을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반복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실행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없다</a:t>
            </a:r>
            <a:r>
              <a:rPr lang="en-US" altLang="ko-KR" sz="1500" dirty="0">
                <a:latin typeface="Malgun Gothic"/>
              </a:rPr>
              <a:t>.</a:t>
            </a:r>
          </a:p>
          <a:p>
            <a:endParaRPr lang="en-US" altLang="ko-KR" sz="1500" dirty="0">
              <a:latin typeface="함초롬돋움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그만큼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소스도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 err="1">
                <a:latin typeface="Malgun Gothic"/>
                <a:ea typeface="Malgun Gothic"/>
              </a:rPr>
              <a:t>깔끔해지고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소스가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짧아지는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만큼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실행도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빨라진다</a:t>
            </a:r>
            <a:r>
              <a:rPr lang="en-US" altLang="ko-KR" sz="1500" dirty="0">
                <a:latin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1623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4344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/>
              <a:t>For 문(2)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62FF9-687B-46D2-EA21-CB0FF152E676}"/>
              </a:ext>
            </a:extLst>
          </p:cNvPr>
          <p:cNvSpPr txBox="1"/>
          <p:nvPr/>
        </p:nvSpPr>
        <p:spPr>
          <a:xfrm>
            <a:off x="769882" y="1321676"/>
            <a:ext cx="69604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latin typeface="Malgun Gothic"/>
                <a:ea typeface="Malgun Gothic"/>
              </a:rPr>
              <a:t>자바스크립트는</a:t>
            </a:r>
            <a:r>
              <a:rPr lang="en-US" altLang="ko-KR" sz="1500" dirty="0">
                <a:latin typeface="Malgun Gothic"/>
              </a:rPr>
              <a:t> function</a:t>
            </a:r>
            <a:r>
              <a:rPr lang="ko-KR" altLang="en-US" sz="1500" dirty="0">
                <a:latin typeface="Malgun Gothic"/>
                <a:ea typeface="Malgun Gothic"/>
              </a:rPr>
              <a:t>이라는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 err="1">
                <a:latin typeface="Malgun Gothic"/>
                <a:ea typeface="Malgun Gothic"/>
              </a:rPr>
              <a:t>예악어를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만나면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함수를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선언하는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것을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알고</a:t>
            </a:r>
            <a:endParaRPr lang="en-US" altLang="ko-KR" sz="1500" dirty="0">
              <a:latin typeface="Malgun Gothic"/>
              <a:ea typeface="Malgun Gothic"/>
            </a:endParaRPr>
          </a:p>
          <a:p>
            <a:r>
              <a:rPr lang="ko-KR" altLang="en-US" sz="1500" dirty="0">
                <a:latin typeface="Malgun Gothic"/>
                <a:ea typeface="Malgun Gothic"/>
              </a:rPr>
              <a:t>일단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메모리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 err="1">
                <a:latin typeface="Malgun Gothic"/>
                <a:ea typeface="Malgun Gothic"/>
              </a:rPr>
              <a:t>어딘가에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en-US" altLang="ko-KR" sz="1500" dirty="0" err="1">
                <a:latin typeface="Malgun Gothic"/>
              </a:rPr>
              <a:t>calcSum</a:t>
            </a:r>
            <a:r>
              <a:rPr lang="en-US" altLang="ko-KR" sz="1500" dirty="0">
                <a:latin typeface="Malgun Gothic"/>
              </a:rPr>
              <a:t>() </a:t>
            </a:r>
            <a:r>
              <a:rPr lang="ko-KR" altLang="en-US" sz="1500" dirty="0">
                <a:latin typeface="Malgun Gothic"/>
                <a:ea typeface="Malgun Gothic"/>
              </a:rPr>
              <a:t>함수의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내용을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 err="1">
                <a:latin typeface="Malgun Gothic"/>
                <a:ea typeface="Malgun Gothic"/>
              </a:rPr>
              <a:t>저장해둔다</a:t>
            </a:r>
            <a:r>
              <a:rPr lang="en-US" altLang="ko-KR" sz="1500" dirty="0">
                <a:latin typeface="Malgun Gothic"/>
              </a:rPr>
              <a:t>.</a:t>
            </a:r>
          </a:p>
          <a:p>
            <a:pPr>
              <a:buAutoNum type="arabicPeriod"/>
            </a:pPr>
            <a:r>
              <a:rPr lang="ko-KR" altLang="en-US" sz="1500" dirty="0">
                <a:latin typeface="Malgun Gothic"/>
                <a:ea typeface="Malgun Gothic"/>
              </a:rPr>
              <a:t>함수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선언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다음에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오는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en-US" altLang="ko-KR" sz="1500" dirty="0" err="1">
                <a:latin typeface="Malgun Gothic"/>
              </a:rPr>
              <a:t>calcSum</a:t>
            </a:r>
            <a:r>
              <a:rPr lang="en-US" altLang="ko-KR" sz="1500" dirty="0">
                <a:latin typeface="Malgun Gothic"/>
              </a:rPr>
              <a:t>(5) </a:t>
            </a:r>
            <a:r>
              <a:rPr lang="ko-KR" altLang="en-US" sz="1500" dirty="0">
                <a:latin typeface="Malgun Gothic"/>
                <a:ea typeface="Malgun Gothic"/>
              </a:rPr>
              <a:t>명령을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만나면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en-US" altLang="ko-KR" sz="1500" dirty="0" err="1">
                <a:latin typeface="Malgun Gothic"/>
              </a:rPr>
              <a:t>calcSum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함수를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실행한다</a:t>
            </a:r>
            <a:r>
              <a:rPr lang="en-US" altLang="ko-KR" sz="1500" dirty="0">
                <a:latin typeface="Malgun Gothic"/>
              </a:rPr>
              <a:t>.</a:t>
            </a:r>
          </a:p>
          <a:p>
            <a:pPr>
              <a:buAutoNum type="arabicPeriod"/>
            </a:pPr>
            <a:r>
              <a:rPr lang="ko-KR" altLang="en-US" sz="1500" dirty="0">
                <a:latin typeface="Malgun Gothic"/>
                <a:ea typeface="Malgun Gothic"/>
              </a:rPr>
              <a:t>이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때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소괄호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안에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있는</a:t>
            </a:r>
            <a:r>
              <a:rPr lang="en-US" altLang="ko-KR" sz="1500" dirty="0">
                <a:latin typeface="Malgun Gothic"/>
              </a:rPr>
              <a:t> num</a:t>
            </a:r>
            <a:r>
              <a:rPr lang="ko-KR" altLang="en-US" sz="1500" dirty="0">
                <a:latin typeface="Malgun Gothic"/>
                <a:ea typeface="Malgun Gothic"/>
              </a:rPr>
              <a:t>은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함수를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선언할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때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지정한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매개변수</a:t>
            </a:r>
            <a:r>
              <a:rPr lang="en-US" altLang="ko-KR" sz="1500" dirty="0">
                <a:latin typeface="Malgun Gothic"/>
              </a:rPr>
              <a:t> n</a:t>
            </a:r>
            <a:r>
              <a:rPr lang="ko-KR" altLang="en-US" sz="1500" dirty="0" err="1">
                <a:latin typeface="Malgun Gothic"/>
                <a:ea typeface="Malgun Gothic"/>
              </a:rPr>
              <a:t>으로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넘겨진다</a:t>
            </a:r>
            <a:endParaRPr lang="en-US" altLang="ko-KR" sz="1500" dirty="0">
              <a:latin typeface="Malgun Gothic"/>
              <a:ea typeface="Malgun Gothic"/>
            </a:endParaRPr>
          </a:p>
          <a:p>
            <a:pPr>
              <a:buAutoNum type="arabicPeriod"/>
            </a:pPr>
            <a:r>
              <a:rPr lang="ko-KR" altLang="en-US" sz="1500" dirty="0">
                <a:latin typeface="Malgun Gothic"/>
                <a:ea typeface="Malgun Gothic"/>
              </a:rPr>
              <a:t>그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값을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사용해서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함수에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있던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명령을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차례대로</a:t>
            </a:r>
            <a:r>
              <a:rPr lang="en-US" altLang="ko-KR" sz="1500" dirty="0">
                <a:latin typeface="Malgun Gothic"/>
              </a:rPr>
              <a:t> </a:t>
            </a:r>
            <a:r>
              <a:rPr lang="ko-KR" altLang="en-US" sz="1500" dirty="0">
                <a:latin typeface="Malgun Gothic"/>
                <a:ea typeface="Malgun Gothic"/>
              </a:rPr>
              <a:t>실행한다</a:t>
            </a:r>
            <a:endParaRPr lang="en-US" altLang="ko-KR" sz="1500" dirty="0">
              <a:latin typeface="Malgun Gothic"/>
              <a:ea typeface="Malgun Gothic"/>
            </a:endParaRPr>
          </a:p>
        </p:txBody>
      </p:sp>
      <p:pic>
        <p:nvPicPr>
          <p:cNvPr id="6" name="그림 8">
            <a:extLst>
              <a:ext uri="{FF2B5EF4-FFF2-40B4-BE49-F238E27FC236}">
                <a16:creationId xmlns:a16="http://schemas.microsoft.com/office/drawing/2014/main" id="{292EEC31-3BF3-E3F7-234E-E80C3C7A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73" y="3012625"/>
            <a:ext cx="4529958" cy="31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953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4344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/>
              <a:t>Return 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CB081-367E-26B5-48EB-D71224D6C484}"/>
              </a:ext>
            </a:extLst>
          </p:cNvPr>
          <p:cNvSpPr txBox="1"/>
          <p:nvPr/>
        </p:nvSpPr>
        <p:spPr>
          <a:xfrm>
            <a:off x="658211" y="1584435"/>
            <a:ext cx="614592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함수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안에서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실행하고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그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결과를</a:t>
            </a:r>
            <a:endParaRPr lang="ko-KR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함수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밖에서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받아서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처리해야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경우도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있다</a:t>
            </a:r>
            <a:r>
              <a:rPr lang="en-US" altLang="ko-KR" dirty="0">
                <a:latin typeface="Malgun Gothic"/>
              </a:rPr>
              <a:t>.</a:t>
            </a:r>
            <a:endParaRPr lang="en-US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함수의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실행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결과를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함수를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실행한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시점으로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넘겨주는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것을</a:t>
            </a:r>
            <a:r>
              <a:rPr lang="en-US" altLang="ko-KR" dirty="0">
                <a:latin typeface="Malgun Gothic"/>
              </a:rPr>
              <a:t> ‘</a:t>
            </a:r>
            <a:r>
              <a:rPr lang="ko-KR" altLang="en-US" dirty="0">
                <a:latin typeface="Malgun Gothic"/>
                <a:ea typeface="Malgun Gothic"/>
              </a:rPr>
              <a:t>결과값을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반환한다</a:t>
            </a:r>
            <a:r>
              <a:rPr lang="en-US" altLang="ko-KR" dirty="0">
                <a:latin typeface="Malgun Gothic"/>
              </a:rPr>
              <a:t> return’</a:t>
            </a:r>
            <a:r>
              <a:rPr lang="ko-KR" altLang="en-US" dirty="0" err="1">
                <a:latin typeface="Malgun Gothic"/>
                <a:ea typeface="Malgun Gothic"/>
              </a:rPr>
              <a:t>라고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한다</a:t>
            </a:r>
            <a:r>
              <a:rPr lang="en-US" altLang="ko-KR" dirty="0">
                <a:latin typeface="Malgun Gothic"/>
              </a:rPr>
              <a:t>.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함수를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실행한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결과를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변환할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때는</a:t>
            </a:r>
          </a:p>
          <a:p>
            <a:r>
              <a:rPr lang="ko-KR" altLang="en-US" dirty="0" err="1">
                <a:latin typeface="Malgun Gothic"/>
                <a:ea typeface="Malgun Gothic"/>
              </a:rPr>
              <a:t>예약어</a:t>
            </a:r>
            <a:r>
              <a:rPr lang="en-US" altLang="ko-KR" dirty="0">
                <a:latin typeface="Malgun Gothic"/>
              </a:rPr>
              <a:t> return </a:t>
            </a:r>
            <a:r>
              <a:rPr lang="ko-KR" altLang="en-US" dirty="0">
                <a:latin typeface="Malgun Gothic"/>
                <a:ea typeface="Malgun Gothic"/>
              </a:rPr>
              <a:t>다음에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넘겨줄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값이나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변수를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지정한다</a:t>
            </a:r>
            <a:r>
              <a:rPr lang="en-US" altLang="ko-KR" dirty="0">
                <a:latin typeface="Malgun Gothic"/>
              </a:rPr>
              <a:t>.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57E10-77B4-3068-7B11-446444535146}"/>
              </a:ext>
            </a:extLst>
          </p:cNvPr>
          <p:cNvSpPr txBox="1"/>
          <p:nvPr/>
        </p:nvSpPr>
        <p:spPr>
          <a:xfrm>
            <a:off x="658210" y="3824452"/>
            <a:ext cx="5712372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b="1" dirty="0">
                <a:latin typeface="Malgun Gothic"/>
              </a:rPr>
              <a:t>function </a:t>
            </a:r>
            <a:r>
              <a:rPr lang="en-US" altLang="ko-KR" sz="1500" b="1" err="1">
                <a:latin typeface="Malgun Gothic"/>
              </a:rPr>
              <a:t>calcSum</a:t>
            </a:r>
            <a:r>
              <a:rPr lang="en-US" altLang="ko-KR" sz="1500" b="1" dirty="0">
                <a:latin typeface="Malgun Gothic"/>
              </a:rPr>
              <a:t>(n) </a:t>
            </a:r>
            <a:endParaRPr lang="ko-KR" altLang="en-US" sz="1500" b="1" dirty="0">
              <a:latin typeface="Malgun Gothic"/>
              <a:ea typeface="Malgun Gothic"/>
            </a:endParaRPr>
          </a:p>
          <a:p>
            <a:r>
              <a:rPr lang="en-US" altLang="ko-KR" sz="1500" b="1" dirty="0">
                <a:latin typeface="Malgun Gothic"/>
              </a:rPr>
              <a:t>{ let sum = 0;</a:t>
            </a:r>
            <a:endParaRPr lang="en-US" sz="1500" b="1">
              <a:latin typeface="Malgun Gothic"/>
              <a:ea typeface="Malgun Gothic"/>
            </a:endParaRPr>
          </a:p>
          <a:p>
            <a:r>
              <a:rPr lang="en-US" altLang="ko-KR" sz="1500" b="1" dirty="0">
                <a:latin typeface="Malgun Gothic"/>
              </a:rPr>
              <a:t>for(let </a:t>
            </a:r>
            <a:r>
              <a:rPr lang="en-US" altLang="ko-KR" sz="1500" b="1" err="1">
                <a:latin typeface="Malgun Gothic"/>
              </a:rPr>
              <a:t>i</a:t>
            </a:r>
            <a:r>
              <a:rPr lang="en-US" altLang="ko-KR" sz="1500" b="1" dirty="0">
                <a:latin typeface="Malgun Gothic"/>
              </a:rPr>
              <a:t> = 1; </a:t>
            </a:r>
            <a:r>
              <a:rPr lang="en-US" altLang="ko-KR" sz="1500" b="1" err="1">
                <a:latin typeface="Malgun Gothic"/>
              </a:rPr>
              <a:t>i</a:t>
            </a:r>
            <a:r>
              <a:rPr lang="en-US" altLang="ko-KR" sz="1500" b="1" dirty="0">
                <a:latin typeface="Malgun Gothic"/>
              </a:rPr>
              <a:t> &lt;= n; </a:t>
            </a:r>
            <a:r>
              <a:rPr lang="en-US" altLang="ko-KR" sz="1500" b="1" err="1">
                <a:latin typeface="Malgun Gothic"/>
              </a:rPr>
              <a:t>i</a:t>
            </a:r>
            <a:r>
              <a:rPr lang="en-US" altLang="ko-KR" sz="1500" b="1" dirty="0">
                <a:latin typeface="Malgun Gothic"/>
              </a:rPr>
              <a:t>++) { sum += 1; }</a:t>
            </a:r>
            <a:endParaRPr lang="en-US" sz="1500" b="1">
              <a:latin typeface="Malgun Gothic"/>
              <a:ea typeface="Malgun Gothic"/>
            </a:endParaRPr>
          </a:p>
          <a:p>
            <a:r>
              <a:rPr lang="en-US" altLang="ko-KR" sz="1500" b="1" dirty="0">
                <a:latin typeface="Malgun Gothic"/>
              </a:rPr>
              <a:t>return sum; }</a:t>
            </a:r>
            <a:endParaRPr lang="en-US" sz="1500" b="1">
              <a:latin typeface="Malgun Gothic"/>
              <a:ea typeface="Malgun Gothic"/>
            </a:endParaRPr>
          </a:p>
          <a:p>
            <a:r>
              <a:rPr lang="en-US" altLang="ko-KR" sz="1500" b="1" dirty="0">
                <a:latin typeface="Malgun Gothic"/>
              </a:rPr>
              <a:t>let num = </a:t>
            </a:r>
            <a:r>
              <a:rPr lang="en-US" altLang="ko-KR" sz="1500" b="1" dirty="0" err="1">
                <a:latin typeface="Malgun Gothic"/>
              </a:rPr>
              <a:t>parseInt</a:t>
            </a:r>
            <a:r>
              <a:rPr lang="en-US" altLang="ko-KR" sz="1500" b="1" dirty="0">
                <a:latin typeface="Malgun Gothic"/>
              </a:rPr>
              <a:t>(prompt("</a:t>
            </a:r>
            <a:r>
              <a:rPr lang="ko-KR" altLang="en-US" sz="1500" b="1" dirty="0">
                <a:latin typeface="Malgun Gothic"/>
                <a:ea typeface="Malgun Gothic"/>
              </a:rPr>
              <a:t>몇까지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더할까요</a:t>
            </a:r>
            <a:r>
              <a:rPr lang="en-US" altLang="ko-KR" sz="1500" b="1" dirty="0">
                <a:latin typeface="Malgun Gothic"/>
              </a:rPr>
              <a:t>?")); </a:t>
            </a:r>
            <a:r>
              <a:rPr lang="en-US" altLang="ko-KR" sz="1500" b="1" dirty="0" err="1">
                <a:latin typeface="Malgun Gothic"/>
              </a:rPr>
              <a:t>document.write</a:t>
            </a:r>
            <a:r>
              <a:rPr lang="en-US" altLang="ko-KR" sz="1500" b="1" dirty="0">
                <a:latin typeface="Malgun Gothic"/>
              </a:rPr>
              <a:t>(`1</a:t>
            </a:r>
            <a:r>
              <a:rPr lang="ko-KR" altLang="en-US" sz="1500" b="1" dirty="0" err="1">
                <a:latin typeface="Malgun Gothic"/>
                <a:ea typeface="Malgun Gothic"/>
              </a:rPr>
              <a:t>부터</a:t>
            </a:r>
            <a:r>
              <a:rPr lang="en-US" altLang="ko-KR" sz="1500" b="1" dirty="0">
                <a:latin typeface="Malgun Gothic"/>
              </a:rPr>
              <a:t> ${num}</a:t>
            </a:r>
            <a:r>
              <a:rPr lang="ko-KR" altLang="en-US" sz="1500" b="1" dirty="0">
                <a:latin typeface="Malgun Gothic"/>
                <a:ea typeface="Malgun Gothic"/>
              </a:rPr>
              <a:t>까지</a:t>
            </a:r>
            <a:r>
              <a:rPr lang="en-US" altLang="ko-KR" sz="1500" b="1" dirty="0">
                <a:latin typeface="Malgun Gothic"/>
              </a:rPr>
              <a:t> </a:t>
            </a:r>
            <a:r>
              <a:rPr lang="ko-KR" altLang="en-US" sz="1500" b="1" dirty="0">
                <a:latin typeface="Malgun Gothic"/>
                <a:ea typeface="Malgun Gothic"/>
              </a:rPr>
              <a:t>더하면</a:t>
            </a:r>
            <a:r>
              <a:rPr lang="en-US" altLang="ko-KR" sz="1500" b="1" dirty="0">
                <a:latin typeface="Malgun Gothic"/>
              </a:rPr>
              <a:t> ${</a:t>
            </a:r>
            <a:r>
              <a:rPr lang="en-US" altLang="ko-KR" sz="1500" b="1" dirty="0" err="1">
                <a:latin typeface="Malgun Gothic"/>
              </a:rPr>
              <a:t>calcSum</a:t>
            </a:r>
            <a:r>
              <a:rPr lang="en-US" altLang="ko-KR" sz="1500" b="1" dirty="0">
                <a:latin typeface="Malgun Gothic"/>
              </a:rPr>
              <a:t>(num)}</a:t>
            </a:r>
            <a:r>
              <a:rPr lang="ko-KR" altLang="en-US" sz="1500" b="1" dirty="0">
                <a:latin typeface="Malgun Gothic"/>
                <a:ea typeface="Malgun Gothic"/>
              </a:rPr>
              <a:t>입니다</a:t>
            </a:r>
            <a:r>
              <a:rPr lang="en-US" altLang="ko-KR" sz="1500" b="1" dirty="0">
                <a:latin typeface="Malgun Gothic"/>
              </a:rPr>
              <a:t>.`);</a:t>
            </a:r>
            <a:endParaRPr lang="en-US" sz="1500" b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162411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4344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 err="1"/>
              <a:t>ForEach</a:t>
            </a:r>
            <a:r>
              <a:rPr lang="en-US" altLang="ko-KR" sz="2500" b="1" dirty="0"/>
              <a:t> 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CB081-367E-26B5-48EB-D71224D6C484}"/>
              </a:ext>
            </a:extLst>
          </p:cNvPr>
          <p:cNvSpPr txBox="1"/>
          <p:nvPr/>
        </p:nvSpPr>
        <p:spPr>
          <a:xfrm>
            <a:off x="658211" y="1584435"/>
            <a:ext cx="614592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배열의 크기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length</a:t>
            </a:r>
            <a:r>
              <a:rPr lang="ko-KR" dirty="0">
                <a:ea typeface="+mn-lt"/>
                <a:cs typeface="+mn-lt"/>
              </a:rPr>
              <a:t>)</a:t>
            </a:r>
            <a:r>
              <a:rPr lang="ko-KR" altLang="en-US" dirty="0">
                <a:ea typeface="+mn-lt"/>
                <a:cs typeface="+mn-lt"/>
              </a:rPr>
              <a:t>가 </a:t>
            </a:r>
            <a:r>
              <a:rPr lang="ko-KR" dirty="0">
                <a:ea typeface="+mn-lt"/>
                <a:cs typeface="+mn-lt"/>
              </a:rPr>
              <a:t>정해져 있지 않을</a:t>
            </a:r>
            <a:r>
              <a:rPr lang="ko-KR" altLang="en-US" dirty="0">
                <a:ea typeface="+mn-lt"/>
                <a:cs typeface="+mn-lt"/>
              </a:rPr>
              <a:t> 경우에 </a:t>
            </a:r>
            <a:r>
              <a:rPr lang="ko-KR" dirty="0">
                <a:ea typeface="+mn-lt"/>
                <a:cs typeface="+mn-lt"/>
              </a:rPr>
              <a:t>사용한다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배열명</a:t>
            </a:r>
            <a:r>
              <a:rPr lang="en-US" altLang="ko-KR" dirty="0" err="1">
                <a:ea typeface="+mn-lt"/>
                <a:cs typeface="+mn-lt"/>
              </a:rPr>
              <a:t>.forEach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altLang="en-US" dirty="0" err="1">
                <a:ea typeface="+mn-lt"/>
                <a:cs typeface="+mn-lt"/>
              </a:rPr>
              <a:t>콜백</a:t>
            </a:r>
            <a:r>
              <a:rPr lang="ko-KR" altLang="en-US" dirty="0">
                <a:ea typeface="+mn-lt"/>
                <a:cs typeface="+mn-lt"/>
              </a:rPr>
              <a:t> 함수</a:t>
            </a:r>
            <a:r>
              <a:rPr lang="en-US" altLang="ko-KR" dirty="0">
                <a:ea typeface="+mn-lt"/>
                <a:cs typeface="+mn-lt"/>
              </a:rPr>
              <a:t>){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…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}</a:t>
            </a:r>
            <a:endParaRPr lang="en-US" dirty="0"/>
          </a:p>
          <a:p>
            <a:r>
              <a:rPr lang="ko-KR" dirty="0" err="1">
                <a:ea typeface="+mn-lt"/>
                <a:cs typeface="+mn-lt"/>
              </a:rPr>
              <a:t>콜백</a:t>
            </a:r>
            <a:r>
              <a:rPr lang="ko-KR" dirty="0">
                <a:ea typeface="+mn-lt"/>
                <a:cs typeface="+mn-lt"/>
              </a:rPr>
              <a:t> 함수란 다른 함수 안에</a:t>
            </a:r>
            <a:endParaRPr lang="ko-KR" dirty="0">
              <a:ea typeface="+mn-lt"/>
              <a:cs typeface="Times New Roman"/>
            </a:endParaRPr>
          </a:p>
          <a:p>
            <a:r>
              <a:rPr lang="ko-KR" dirty="0">
                <a:ea typeface="+mn-lt"/>
                <a:cs typeface="+mn-lt"/>
              </a:rPr>
              <a:t>사용할 수 있는 함수를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가리킴</a:t>
            </a:r>
            <a:endParaRPr lang="ko-KR"/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57E10-77B4-3068-7B11-446444535146}"/>
              </a:ext>
            </a:extLst>
          </p:cNvPr>
          <p:cNvSpPr txBox="1"/>
          <p:nvPr/>
        </p:nvSpPr>
        <p:spPr>
          <a:xfrm>
            <a:off x="658210" y="3824452"/>
            <a:ext cx="571237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latin typeface="Malgun Gothic"/>
                <a:ea typeface="+mn-lt"/>
                <a:cs typeface="+mn-lt"/>
              </a:rPr>
              <a:t>const students = ["Park", "Kim", "Lee", "Kang"];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students.forEach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(</a:t>
            </a:r>
            <a:r>
              <a:rPr lang="en-US" altLang="ko-KR" sz="1500" b="1" dirty="0">
                <a:latin typeface="Malgun Gothic"/>
                <a:ea typeface="+mn-lt"/>
                <a:cs typeface="+mn-lt"/>
              </a:rPr>
              <a:t>function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(students){ 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document.write</a:t>
            </a:r>
            <a:r>
              <a:rPr lang="en-US" sz="1500" b="1" dirty="0">
                <a:latin typeface="Malgun Gothic"/>
                <a:ea typeface="+mn-lt"/>
                <a:cs typeface="+mn-lt"/>
              </a:rPr>
              <a:t>(`${students}`); }) //</a:t>
            </a:r>
            <a:r>
              <a:rPr lang="en-US" sz="1500" b="1" dirty="0" err="1">
                <a:latin typeface="Malgun Gothic"/>
                <a:ea typeface="+mn-lt"/>
                <a:cs typeface="+mn-lt"/>
              </a:rPr>
              <a:t>ParkKimLeeKang</a:t>
            </a:r>
            <a:endParaRPr lang="ko-KR" altLang="en-US" b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61801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708373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>
                <a:latin typeface="Malgun Gothic"/>
              </a:rPr>
              <a:t>While </a:t>
            </a:r>
            <a:r>
              <a:rPr lang="en-US" altLang="ko-KR" sz="2500" b="1" dirty="0" err="1">
                <a:latin typeface="Malgun Gothic"/>
              </a:rPr>
              <a:t>문vs</a:t>
            </a:r>
            <a:r>
              <a:rPr lang="en-US" altLang="ko-KR" sz="2500" b="1" dirty="0">
                <a:latin typeface="Malgun Gothic"/>
              </a:rPr>
              <a:t> do while 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CB081-367E-26B5-48EB-D71224D6C484}"/>
              </a:ext>
            </a:extLst>
          </p:cNvPr>
          <p:cNvSpPr txBox="1"/>
          <p:nvPr/>
        </p:nvSpPr>
        <p:spPr>
          <a:xfrm>
            <a:off x="677918" y="2175642"/>
            <a:ext cx="47204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Malgun Gothic"/>
                <a:ea typeface="Malgun Gothic"/>
                <a:cs typeface="+mn-lt"/>
              </a:rPr>
              <a:t>먼저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조건</a:t>
            </a:r>
            <a:r>
              <a:rPr lang="en-US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검사</a:t>
            </a:r>
            <a:r>
              <a:rPr lang="en-US" sz="1600" dirty="0">
                <a:latin typeface="Malgun Gothic"/>
                <a:ea typeface="+mn-lt"/>
                <a:cs typeface="+mn-lt"/>
              </a:rPr>
              <a:t>!</a:t>
            </a:r>
            <a:endParaRPr lang="ko-KR" sz="1600">
              <a:latin typeface="Malgun Gothic"/>
              <a:ea typeface="Malgun Gothic"/>
              <a:cs typeface="+mn-lt"/>
            </a:endParaRPr>
          </a:p>
          <a:p>
            <a:r>
              <a:rPr lang="ko-KR" altLang="en-US" sz="1600" dirty="0">
                <a:latin typeface="Malgun Gothic"/>
                <a:ea typeface="Malgun Gothic"/>
                <a:cs typeface="+mn-lt"/>
              </a:rPr>
              <a:t>그리고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결과가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true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이면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중괄호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영역</a:t>
            </a:r>
            <a:r>
              <a:rPr lang="en-US" altLang="ko-KR" sz="1600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+mn-lt"/>
              </a:rPr>
              <a:t>실행</a:t>
            </a:r>
            <a:endParaRPr lang="ko-KR" sz="1600">
              <a:latin typeface="Malgun Gothic"/>
              <a:ea typeface="Malgun Gothic"/>
            </a:endParaRPr>
          </a:p>
          <a:p>
            <a:endParaRPr lang="en-US" altLang="ko-KR" sz="1600" dirty="0"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57E10-77B4-3068-7B11-446444535146}"/>
              </a:ext>
            </a:extLst>
          </p:cNvPr>
          <p:cNvSpPr txBox="1"/>
          <p:nvPr/>
        </p:nvSpPr>
        <p:spPr>
          <a:xfrm>
            <a:off x="730469" y="2898228"/>
            <a:ext cx="4424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Malgun Gothic"/>
                <a:ea typeface="+mn-lt"/>
                <a:cs typeface="+mn-lt"/>
              </a:rPr>
              <a:t>let starts = </a:t>
            </a:r>
            <a:r>
              <a:rPr lang="en-US" sz="1600" b="1" dirty="0" err="1">
                <a:latin typeface="Malgun Gothic"/>
                <a:ea typeface="+mn-lt"/>
                <a:cs typeface="+mn-lt"/>
              </a:rPr>
              <a:t>parseInt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(prompt("</a:t>
            </a:r>
            <a:r>
              <a:rPr lang="en-US" sz="1600" b="1" dirty="0" err="1">
                <a:latin typeface="Malgun Gothic"/>
                <a:ea typeface="+mn-lt"/>
                <a:cs typeface="+mn-lt"/>
              </a:rPr>
              <a:t>별의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</a:t>
            </a:r>
            <a:r>
              <a:rPr lang="en-US" sz="1600" b="1" dirty="0" err="1">
                <a:latin typeface="Malgun Gothic"/>
                <a:ea typeface="+mn-lt"/>
                <a:cs typeface="+mn-lt"/>
              </a:rPr>
              <a:t>개수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 : "))</a:t>
            </a:r>
            <a:endParaRPr lang="ko-KR" sz="1600" b="1">
              <a:latin typeface="Malgun Gothic"/>
              <a:ea typeface="Malgun Gothic"/>
              <a:cs typeface="Times New Roman"/>
            </a:endParaRPr>
          </a:p>
          <a:p>
            <a:r>
              <a:rPr lang="en-US" sz="1600" b="1" dirty="0">
                <a:latin typeface="Malgun Gothic"/>
                <a:ea typeface="+mn-lt"/>
                <a:cs typeface="+mn-lt"/>
              </a:rPr>
              <a:t>while(starts &gt; 0 )</a:t>
            </a:r>
            <a:endParaRPr lang="ko-KR" sz="1600" b="1">
              <a:latin typeface="Malgun Gothic"/>
              <a:ea typeface="Malgun Gothic"/>
              <a:cs typeface="Times New Roman"/>
            </a:endParaRPr>
          </a:p>
          <a:p>
            <a:r>
              <a:rPr lang="en-US" sz="1600" b="1" dirty="0">
                <a:latin typeface="Malgun Gothic"/>
                <a:ea typeface="+mn-lt"/>
                <a:cs typeface="+mn-lt"/>
              </a:rPr>
              <a:t>{ </a:t>
            </a:r>
            <a:r>
              <a:rPr lang="en-US" sz="1600" b="1" dirty="0" err="1">
                <a:latin typeface="Malgun Gothic"/>
                <a:ea typeface="+mn-lt"/>
                <a:cs typeface="+mn-lt"/>
              </a:rPr>
              <a:t>document.write</a:t>
            </a:r>
            <a:r>
              <a:rPr lang="en-US" sz="1600" b="1" dirty="0">
                <a:latin typeface="Malgun Gothic"/>
                <a:ea typeface="+mn-lt"/>
                <a:cs typeface="+mn-lt"/>
              </a:rPr>
              <a:t>('*'); starts-- }</a:t>
            </a:r>
            <a:endParaRPr lang="ko-KR" sz="1600" b="1">
              <a:latin typeface="Malgun Gothic"/>
              <a:ea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6989A-002C-4935-C92F-924A5BCFB4A5}"/>
              </a:ext>
            </a:extLst>
          </p:cNvPr>
          <p:cNvSpPr txBox="1"/>
          <p:nvPr/>
        </p:nvSpPr>
        <p:spPr>
          <a:xfrm>
            <a:off x="6005348" y="2050831"/>
            <a:ext cx="45693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Malgun Gothic"/>
                <a:ea typeface="Malgun Gothic"/>
              </a:rPr>
              <a:t>먼저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중괄호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영역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실행</a:t>
            </a:r>
            <a:r>
              <a:rPr lang="en-US" altLang="ko-KR" sz="1600" dirty="0">
                <a:latin typeface="Malgun Gothic"/>
              </a:rPr>
              <a:t>!</a:t>
            </a:r>
          </a:p>
          <a:p>
            <a:r>
              <a:rPr lang="ko-KR" altLang="en-US" sz="1600" dirty="0">
                <a:latin typeface="Malgun Gothic"/>
                <a:ea typeface="Malgun Gothic"/>
              </a:rPr>
              <a:t>그리고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조건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검사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후</a:t>
            </a:r>
            <a:r>
              <a:rPr lang="en-US" altLang="ko-KR" sz="1600" dirty="0">
                <a:latin typeface="Malgun Gothic"/>
              </a:rPr>
              <a:t> true</a:t>
            </a:r>
            <a:r>
              <a:rPr lang="ko-KR" altLang="en-US" sz="1600" dirty="0">
                <a:latin typeface="Malgun Gothic"/>
                <a:ea typeface="Malgun Gothic"/>
              </a:rPr>
              <a:t>이면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반복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결정</a:t>
            </a:r>
            <a:endParaRPr lang="en-US" altLang="ko-KR" sz="1600" dirty="0">
              <a:latin typeface="Malgun Gothic"/>
              <a:ea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CAD09-6736-174C-F608-5CDDB322B4BD}"/>
              </a:ext>
            </a:extLst>
          </p:cNvPr>
          <p:cNvSpPr txBox="1"/>
          <p:nvPr/>
        </p:nvSpPr>
        <p:spPr>
          <a:xfrm>
            <a:off x="6005348" y="2779986"/>
            <a:ext cx="50357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>
                <a:latin typeface="Malgun Gothic"/>
              </a:rPr>
              <a:t>let starts = </a:t>
            </a:r>
            <a:r>
              <a:rPr lang="en-US" altLang="ko-KR" sz="1600" b="1" err="1">
                <a:latin typeface="Malgun Gothic"/>
              </a:rPr>
              <a:t>parseInt</a:t>
            </a:r>
            <a:r>
              <a:rPr lang="en-US" altLang="ko-KR" sz="1600" b="1" dirty="0">
                <a:latin typeface="Malgun Gothic"/>
              </a:rPr>
              <a:t>(prompt("</a:t>
            </a:r>
            <a:r>
              <a:rPr lang="ko-KR" altLang="en-US" sz="1600" b="1" dirty="0">
                <a:latin typeface="Malgun Gothic"/>
                <a:ea typeface="Malgun Gothic"/>
              </a:rPr>
              <a:t>별의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개수</a:t>
            </a:r>
            <a:r>
              <a:rPr lang="en-US" altLang="ko-KR" sz="1600" b="1" dirty="0">
                <a:latin typeface="Malgun Gothic"/>
              </a:rPr>
              <a:t> : ")) do </a:t>
            </a:r>
            <a:endParaRPr lang="ko-KR" altLang="en-US" sz="1600" b="1" dirty="0">
              <a:latin typeface="Malgun Gothic"/>
              <a:ea typeface="Malgun Gothic"/>
            </a:endParaRPr>
          </a:p>
          <a:p>
            <a:r>
              <a:rPr lang="en-US" altLang="ko-KR" sz="1600" b="1" dirty="0">
                <a:latin typeface="Malgun Gothic"/>
              </a:rPr>
              <a:t>{ </a:t>
            </a:r>
            <a:r>
              <a:rPr lang="en-US" altLang="ko-KR" sz="1600" b="1" err="1">
                <a:latin typeface="Malgun Gothic"/>
              </a:rPr>
              <a:t>document.write</a:t>
            </a:r>
            <a:r>
              <a:rPr lang="en-US" altLang="ko-KR" sz="1600" b="1" dirty="0">
                <a:latin typeface="Malgun Gothic"/>
              </a:rPr>
              <a:t>('*'); starts-- } while (starts &gt; 0)</a:t>
            </a:r>
            <a:endParaRPr lang="en-US" sz="1600" b="1">
              <a:latin typeface="Malgun Gothic"/>
              <a:ea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E4DAF-D8C3-1436-E687-8520EDE85551}"/>
              </a:ext>
            </a:extLst>
          </p:cNvPr>
          <p:cNvSpPr txBox="1"/>
          <p:nvPr/>
        </p:nvSpPr>
        <p:spPr>
          <a:xfrm>
            <a:off x="770293" y="1571295"/>
            <a:ext cx="1173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 err="1">
                <a:latin typeface="Malgun Gothic"/>
                <a:ea typeface="Malgun Gothic"/>
              </a:rPr>
              <a:t>While</a:t>
            </a:r>
            <a:r>
              <a:rPr lang="ko-KR" b="1" dirty="0">
                <a:latin typeface="Malgun Gothic"/>
                <a:ea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29746-7B35-A43C-A3DC-2940DD10445F}"/>
              </a:ext>
            </a:extLst>
          </p:cNvPr>
          <p:cNvSpPr txBox="1"/>
          <p:nvPr/>
        </p:nvSpPr>
        <p:spPr>
          <a:xfrm>
            <a:off x="6032034" y="1472760"/>
            <a:ext cx="198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latin typeface="Malgun Gothic"/>
                <a:ea typeface="Malgun Gothic"/>
              </a:rPr>
              <a:t>Do While</a:t>
            </a:r>
            <a:r>
              <a:rPr lang="ko-KR" b="1" dirty="0">
                <a:latin typeface="Malgun Gothic"/>
                <a:ea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635A5-324D-B4E3-1D6F-F60D4496E57B}"/>
              </a:ext>
            </a:extLst>
          </p:cNvPr>
          <p:cNvSpPr txBox="1"/>
          <p:nvPr/>
        </p:nvSpPr>
        <p:spPr>
          <a:xfrm>
            <a:off x="2681453" y="4527331"/>
            <a:ext cx="73151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latin typeface="Malgun Gothic"/>
              </a:rPr>
              <a:t>while </a:t>
            </a:r>
            <a:r>
              <a:rPr lang="ko-KR" altLang="en-US" b="1" dirty="0">
                <a:latin typeface="Malgun Gothic"/>
                <a:ea typeface="Malgun Gothic"/>
              </a:rPr>
              <a:t>문과</a:t>
            </a:r>
            <a:r>
              <a:rPr lang="en-US" altLang="ko-KR" b="1" dirty="0">
                <a:latin typeface="Malgun Gothic"/>
              </a:rPr>
              <a:t> do-while </a:t>
            </a:r>
            <a:r>
              <a:rPr lang="ko-KR" altLang="en-US" b="1" dirty="0">
                <a:latin typeface="Malgun Gothic"/>
                <a:ea typeface="Malgun Gothic"/>
              </a:rPr>
              <a:t>문의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차이</a:t>
            </a:r>
            <a:endParaRPr lang="en-US" altLang="ko-KR" b="1" dirty="0">
              <a:latin typeface="Malgun Gothic"/>
              <a:ea typeface="Malgun Gothic"/>
            </a:endParaRPr>
          </a:p>
          <a:p>
            <a:r>
              <a:rPr lang="en-US" altLang="ko-KR" dirty="0">
                <a:latin typeface="Malgun Gothic"/>
              </a:rPr>
              <a:t>while </a:t>
            </a:r>
            <a:r>
              <a:rPr lang="ko-KR" altLang="en-US" dirty="0">
                <a:latin typeface="Malgun Gothic"/>
                <a:ea typeface="Malgun Gothic"/>
              </a:rPr>
              <a:t>문에서는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조건이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충족되지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않으면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실행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안됨</a:t>
            </a:r>
            <a:endParaRPr lang="en-US" altLang="ko-KR" dirty="0">
              <a:latin typeface="Malgun Gothic"/>
              <a:ea typeface="Malgun Gothic"/>
            </a:endParaRPr>
          </a:p>
          <a:p>
            <a:r>
              <a:rPr lang="en-US" altLang="ko-KR" dirty="0">
                <a:latin typeface="Malgun Gothic"/>
              </a:rPr>
              <a:t>do while </a:t>
            </a:r>
            <a:r>
              <a:rPr lang="ko-KR" altLang="en-US" dirty="0">
                <a:latin typeface="Malgun Gothic"/>
                <a:ea typeface="Malgun Gothic"/>
              </a:rPr>
              <a:t>문은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조건이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충족되지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않아도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무조건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한번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실행함</a:t>
            </a:r>
            <a:endParaRPr lang="en-US" alt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49376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한컴오피스</vt:lpstr>
      <vt:lpstr>React_frontend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React_frontend</dc:title>
  <dc:creator>kimyeoungchan</dc:creator>
  <cp:revision>525</cp:revision>
  <dcterms:created xsi:type="dcterms:W3CDTF">2022-12-01T14:16:57Z</dcterms:created>
  <dcterms:modified xsi:type="dcterms:W3CDTF">2022-12-13T07:59:51Z</dcterms:modified>
</cp:coreProperties>
</file>