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460"/>
    <p:restoredTop sz="90000"/>
  </p:normalViewPr>
  <p:slideViewPr>
    <p:cSldViewPr snapToObjects="1">
      <p:cViewPr>
        <p:scale>
          <a:sx n="130" d="100"/>
          <a:sy n="130" d="100"/>
        </p:scale>
        <p:origin x="0" y="0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/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  <a:ea typeface="맑은 고딕"/>
              </a:rPr>
              <a:t>22_12_02</a:t>
            </a:r>
            <a:endParaRPr lang="en-US" altLang="ko-KR" sz="25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303901" y="4340733"/>
            <a:ext cx="2016252" cy="3844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작성자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284022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698936" y="494347"/>
            <a:ext cx="1669478" cy="46862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img tag(1)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365789"/>
            <a:ext cx="5472684" cy="4661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특징</a:t>
            </a:r>
            <a:endParaRPr lang="en-US" altLang="ko-KR" sz="20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img 태그 페이지에서 이미지를 출력하는 태그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img src="이미지 파일 경로" 이런식으로 활용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&lt;img src="이미지 경로"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웹 페이지에 이미지를 넣을 때 사용한다.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&lt;img&gt; 태그 하나당 1개의 이미지를 삽입할 수 있다.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속성</a:t>
            </a:r>
            <a:endParaRPr lang="en-US" altLang="ko-KR" sz="2000" b="1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width : 그림 파일의 가로 출력 크기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height : 그림 파일의 세로 출력 크기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alt : 사진 파일의 경로가 잘못되거나 존재하지 않을 때 출력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9620" y="1700784"/>
            <a:ext cx="4574326" cy="3850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284022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702747" y="494347"/>
            <a:ext cx="1674494" cy="4686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img tag(2)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2420874"/>
            <a:ext cx="5472684" cy="1613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이미지 삽입방법</a:t>
            </a:r>
            <a:endParaRPr lang="en-US" altLang="ko-KR" sz="2000" b="1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이미지를 직접 다운로드한 뒤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파일 경로를 삽입하는 방법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다른 웹페이지의 이미지 주소를 복사해서 삽입하는 방법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07" y="1721262"/>
            <a:ext cx="5334698" cy="3651981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 flipV="1">
            <a:off x="4655819" y="2924937"/>
            <a:ext cx="1440181" cy="720090"/>
          </a:xfrm>
          <a:prstGeom prst="straightConnector1">
            <a:avLst/>
          </a:prstGeom>
          <a:ln w="25400">
            <a:solidFill>
              <a:schemeClr val="accent2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"/>
          <p:cNvCxnSpPr/>
          <p:nvPr/>
        </p:nvCxnSpPr>
        <p:spPr>
          <a:xfrm flipV="1">
            <a:off x="5375910" y="3547252"/>
            <a:ext cx="720090" cy="504063"/>
          </a:xfrm>
          <a:prstGeom prst="straightConnector1">
            <a:avLst/>
          </a:prstGeom>
          <a:ln w="25400">
            <a:solidFill>
              <a:schemeClr val="accent2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dk1"/>
                </a:solidFill>
                <a:latin typeface="맑은 고딕"/>
                <a:ea typeface="맑은 고딕"/>
              </a:rPr>
              <a:t>VS</a:t>
            </a:r>
            <a:endParaRPr lang="en-US" altLang="ko-KR" sz="40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3791712" y="332613"/>
            <a:ext cx="5216525" cy="792099"/>
            <a:chOff x="4119880" y="332613"/>
            <a:chExt cx="5216525" cy="792099"/>
          </a:xfrm>
        </p:grpSpPr>
        <p:sp>
          <p:nvSpPr>
            <p:cNvPr id="5" name=""/>
            <p:cNvSpPr/>
            <p:nvPr/>
          </p:nvSpPr>
          <p:spPr>
            <a:xfrm>
              <a:off x="4119880" y="332613"/>
              <a:ext cx="5216525" cy="792099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accent1">
                  <a:shade val="20000"/>
                </a:schemeClr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4772501" y="495538"/>
              <a:ext cx="3808953" cy="4662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&lt;Link&gt;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와 </a:t>
              </a: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&lt;style&gt;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 차이</a:t>
              </a:r>
              <a:endParaRPr lang="ko-KR" altLang="en-US" sz="25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2" name=""/>
          <p:cNvSpPr/>
          <p:nvPr/>
        </p:nvSpPr>
        <p:spPr>
          <a:xfrm>
            <a:off x="1177328" y="1656063"/>
            <a:ext cx="4082098" cy="4082098"/>
          </a:xfrm>
          <a:prstGeom prst="ellipse">
            <a:avLst/>
          </a:prstGeom>
          <a:solidFill>
            <a:srgbClr val="d1d1d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276871" y="3166570"/>
            <a:ext cx="3883012" cy="9272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sz="3000" b="1">
                <a:latin typeface="맑은 고딕"/>
                <a:ea typeface="맑은 고딕"/>
              </a:rPr>
              <a:t>&lt;link&gt;</a:t>
            </a:r>
            <a:endParaRPr lang="en-US" altLang="en-US" sz="25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외부 css 파일을 연결함</a:t>
            </a:r>
            <a:endParaRPr lang="en-US" altLang="en-US" sz="2500">
              <a:latin typeface="맑은 고딕"/>
              <a:ea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7082066" y="1723199"/>
            <a:ext cx="4082098" cy="4082098"/>
          </a:xfrm>
          <a:prstGeom prst="ellipse">
            <a:avLst/>
          </a:prstGeom>
          <a:solidFill>
            <a:srgbClr val="ffe7d8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281151" y="2919840"/>
            <a:ext cx="3883012" cy="16888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sz="3000" b="1">
                <a:latin typeface="맑은 고딕"/>
                <a:ea typeface="맑은 고딕"/>
              </a:rPr>
              <a:t>&lt;style&gt;</a:t>
            </a:r>
            <a:r>
              <a:rPr lang="en-US" altLang="ko-KR" sz="3000" b="1">
                <a:latin typeface="맑은 고딕"/>
                <a:ea typeface="맑은 고딕"/>
              </a:rPr>
              <a:t>	</a:t>
            </a:r>
            <a:endParaRPr lang="en-US" altLang="ko-KR" sz="3000" b="1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css 설정을 같은 웹페이지 안에서 정의할 때</a:t>
            </a:r>
            <a:endParaRPr lang="en-US" altLang="en-US" sz="25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사용한다. </a:t>
            </a:r>
            <a:endParaRPr lang="en-US" altLang="en-US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&lt;div&gt; vs &lt;span&gt; (1)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879972" y="1477516"/>
            <a:ext cx="4968622" cy="3874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&lt;div&gt;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879972" y="1952623"/>
            <a:ext cx="4968622" cy="313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웹 브라우저 전체 공간에 대해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블록(block) 형태로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특별한 기능이 없어 span 태그와 유사하지만 공간을 차지함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div 태그로 종료된 후 다음 글자는 엔터친 다음에 출력됨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태그 내부에도 별도의 스타일을 지정할 수 있음</a:t>
            </a:r>
            <a:endParaRPr lang="en-US" altLang="ko-KR" sz="2000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 style 태그를 활용할 때 보다 더 세밀하게 스타일 지정 가능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378" y="3429000"/>
            <a:ext cx="4686540" cy="78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&lt;div&gt; vs &lt;span&gt; (2)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591937" y="1387981"/>
            <a:ext cx="4968622" cy="391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&lt;span&gt;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591937" y="1988820"/>
            <a:ext cx="5544694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웹 브라우저의 일부 영역만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인라인(inline) 형태로 분할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3054815"/>
            <a:ext cx="5328665" cy="123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표에 이미지 삽입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3" y="1342038"/>
            <a:ext cx="4766149" cy="4607277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8103" y="2420874"/>
            <a:ext cx="5581650" cy="2831191"/>
          </a:xfrm>
          <a:prstGeom prst="rect">
            <a:avLst/>
          </a:prstGeom>
        </p:spPr>
      </p:pic>
      <p:cxnSp>
        <p:nvCxnSpPr>
          <p:cNvPr id="26" name=""/>
          <p:cNvCxnSpPr/>
          <p:nvPr/>
        </p:nvCxnSpPr>
        <p:spPr>
          <a:xfrm>
            <a:off x="4943856" y="3836469"/>
            <a:ext cx="1217384" cy="0"/>
          </a:xfrm>
          <a:prstGeom prst="straightConnector1">
            <a:avLst/>
          </a:prstGeom>
          <a:ln w="63500">
            <a:solidFill>
              <a:schemeClr val="accent4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72035" y="380501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67009" y="380500"/>
            <a:ext cx="3292136" cy="465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figure 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419122"/>
            <a:ext cx="4807197" cy="4019756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5591936" y="2702242"/>
            <a:ext cx="6048758" cy="201072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본문에 사진 그래프 등을 삽입하기 위한 태그</a:t>
            </a: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태그는 삽화와 다이어그램, 사진 등과 같이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문서의 주요 흐름과는 독립적인 콘텐츠를 정의할 때 사용</a:t>
            </a: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책이나 보고서 등 본문에 삽입하는 사진, 차트, 삽화,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소스 코드 등을 통상적으로 '그림'으로 표현하기 위한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시맨틱 블록태그 입니다.</a:t>
            </a:r>
            <a:endParaRPr lang="ko-KR" altLang="en-US"/>
          </a:p>
        </p:txBody>
      </p:sp>
      <p:cxnSp>
        <p:nvCxnSpPr>
          <p:cNvPr id="31" name=""/>
          <p:cNvCxnSpPr/>
          <p:nvPr/>
        </p:nvCxnSpPr>
        <p:spPr>
          <a:xfrm rot="5400000" flipH="1" flipV="1">
            <a:off x="4267003" y="1860807"/>
            <a:ext cx="1460177" cy="1460176"/>
          </a:xfrm>
          <a:prstGeom prst="straightConnector1">
            <a:avLst/>
          </a:prstGeom>
          <a:ln w="50800">
            <a:solidFill>
              <a:srgbClr val="ff843a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2" name=""/>
          <p:cNvSpPr txBox="1"/>
          <p:nvPr/>
        </p:nvSpPr>
        <p:spPr>
          <a:xfrm>
            <a:off x="5883077" y="1700784"/>
            <a:ext cx="2733238" cy="364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53107" y="2636901"/>
            <a:ext cx="9999550" cy="199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1.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VS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code</a:t>
            </a:r>
            <a:r>
              <a:rPr lang="ko-KR" altLang="en-US" sz="2500">
                <a:latin typeface="맑은 고딕"/>
                <a:ea typeface="맑은 고딕"/>
              </a:rPr>
              <a:t>에 대해서 환경설정하는 거 다시 정리함</a:t>
            </a: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2.</a:t>
            </a:r>
            <a:r>
              <a:rPr lang="ko-KR" altLang="en-US" sz="2500">
                <a:latin typeface="맑은 고딕"/>
                <a:ea typeface="맑은 고딕"/>
              </a:rPr>
              <a:t> 태그에 대한 특징이나 속성에 대해서 다시 한번 복습하였습니다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3.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p</a:t>
            </a:r>
            <a:r>
              <a:rPr lang="ko-KR" altLang="en-US" sz="2500">
                <a:latin typeface="맑은 고딕"/>
                <a:ea typeface="맑은 고딕"/>
              </a:rPr>
              <a:t>태그와 </a:t>
            </a:r>
            <a:r>
              <a:rPr lang="en-US" altLang="ko-KR" sz="2500">
                <a:latin typeface="맑은 고딕"/>
                <a:ea typeface="맑은 고딕"/>
              </a:rPr>
              <a:t>pre</a:t>
            </a:r>
            <a:r>
              <a:rPr lang="ko-KR" altLang="en-US" sz="2500">
                <a:latin typeface="맑은 고딕"/>
                <a:ea typeface="맑은 고딕"/>
              </a:rPr>
              <a:t> 태그에 차이점을 알게 되었습니다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화면 슬라이드 쇼(4:3)</ep:PresentationFormat>
  <ep:Paragraphs>103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React_frontend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2022-12-01T14:16:57.124</dcterms:created>
  <dc:creator>kimyeoungchan</dc:creator>
  <cp:lastModifiedBy>kimyeoungchan</cp:lastModifiedBy>
  <dcterms:modified xsi:type="dcterms:W3CDTF">2022-12-02T07:09:09.864</dcterms:modified>
  <cp:revision>34</cp:revision>
  <dc:title>React_frontend</dc:title>
  <cp:version>1000.0000.01</cp:version>
</cp:coreProperties>
</file>