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306" r:id="rId5"/>
    <p:sldId id="307" r:id="rId6"/>
    <p:sldId id="309" r:id="rId7"/>
    <p:sldId id="308" r:id="rId8"/>
    <p:sldId id="314" r:id="rId9"/>
    <p:sldId id="310" r:id="rId10"/>
    <p:sldId id="315" r:id="rId11"/>
    <p:sldId id="311" r:id="rId12"/>
    <p:sldId id="312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105" d="100"/>
          <a:sy n="105" d="100"/>
        </p:scale>
        <p:origin x="120" y="30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893A7-208D-49A2-ADF3-6D51FF1E3A67}" type="datetime1">
              <a:rPr lang="ko-KR" altLang="en-US" smtClean="0">
                <a:latin typeface="+mj-lt"/>
              </a:rPr>
              <a:t>2023-11-17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C9CB7-07FF-4D57-AB49-9C3B8C50138F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979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88382B4-BA11-4387-BBF0-6A871BD5BB3D}" type="datetime1">
              <a:rPr lang="ko-KR" altLang="en-US" smtClean="0"/>
              <a:pPr/>
              <a:t>2023-11-17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5939589-3E79-4C82-AA4A-FE78234FAA5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4026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477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2456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2753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2353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091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753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914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402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7" name="내용 개체 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그림 개체 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1" name="그림 개체 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그래픽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그래픽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2 슬라이드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래픽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그래픽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그래픽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그래픽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그래픽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그래픽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그래픽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구역 머리글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그래픽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그래픽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그래픽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그래픽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콘텐츠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그래픽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그래픽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국회의원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발의안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한눈에 보자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모바일앱프로그래밍</a:t>
            </a:r>
            <a:r>
              <a:rPr lang="ko-KR" altLang="en-US" dirty="0"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 </a:t>
            </a:r>
            <a:r>
              <a:rPr lang="en-US" altLang="ko-KR" dirty="0"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8</a:t>
            </a:r>
            <a:r>
              <a:rPr lang="ko-KR" altLang="en-US" dirty="0"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조</a:t>
            </a:r>
            <a:endParaRPr lang="en-US" altLang="ko-KR" dirty="0">
              <a:latin typeface="학교안심 산뜻돋움 M" panose="020B0603000000000000" pitchFamily="50" charset="-127"/>
              <a:ea typeface="학교안심 산뜻돋움 M" panose="020B0603000000000000" pitchFamily="50" charset="-127"/>
            </a:endParaRPr>
          </a:p>
          <a:p>
            <a:pPr rtl="0"/>
            <a:r>
              <a:rPr lang="ko-KR" altLang="en-US" dirty="0"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김예림</a:t>
            </a:r>
            <a:r>
              <a:rPr lang="en-US" altLang="ko-KR" dirty="0"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, </a:t>
            </a:r>
            <a:r>
              <a:rPr lang="ko-KR" altLang="en-US" dirty="0"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박수민</a:t>
            </a:r>
            <a:r>
              <a:rPr lang="en-US" altLang="ko-KR" dirty="0"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, </a:t>
            </a:r>
            <a:r>
              <a:rPr lang="ko-KR" altLang="en-US" dirty="0" err="1"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서기창</a:t>
            </a:r>
            <a:r>
              <a:rPr lang="en-US" altLang="ko-KR" dirty="0"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, </a:t>
            </a:r>
            <a:r>
              <a:rPr lang="ko-KR" altLang="en-US" dirty="0" err="1"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윤규원</a:t>
            </a:r>
            <a:endParaRPr lang="ko-KR" altLang="en-US" sz="2000" dirty="0">
              <a:solidFill>
                <a:schemeClr val="bg1"/>
              </a:solidFill>
              <a:latin typeface="학교안심 산뜻돋움 M" panose="020B0603000000000000" pitchFamily="50" charset="-127"/>
              <a:ea typeface="학교안심 산뜻돋움 M" panose="020B0603000000000000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b="1" cap="all" spc="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en-US" altLang="ko-KR" sz="1800" dirty="0">
                <a:solidFill>
                  <a:schemeClr val="bg1"/>
                </a:solidFill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1. </a:t>
            </a:r>
            <a:r>
              <a:rPr lang="ko-KR" altLang="en-US" sz="1800" dirty="0">
                <a:solidFill>
                  <a:schemeClr val="bg1"/>
                </a:solidFill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팀 프로젝트 제안서 설명</a:t>
            </a:r>
            <a:endParaRPr lang="en-US" altLang="ko-KR" sz="1800" dirty="0">
              <a:solidFill>
                <a:schemeClr val="bg1"/>
              </a:solidFill>
              <a:latin typeface="학교안심 산뜻돋움 M" panose="020B0603000000000000" pitchFamily="50" charset="-127"/>
              <a:ea typeface="학교안심 산뜻돋움 M" panose="020B0603000000000000" pitchFamily="50" charset="-127"/>
            </a:endParaRPr>
          </a:p>
          <a:p>
            <a:pPr algn="r" rtl="0"/>
            <a:r>
              <a:rPr lang="en-US" altLang="ko-KR" dirty="0"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2.</a:t>
            </a:r>
            <a:r>
              <a:rPr lang="ko-KR" altLang="en-US" dirty="0"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 팀 프로젝트 계획</a:t>
            </a:r>
            <a:endParaRPr lang="en-US" altLang="ko-KR" sz="1800" dirty="0">
              <a:solidFill>
                <a:schemeClr val="bg1"/>
              </a:solidFill>
              <a:latin typeface="학교안심 산뜻돋움 M" panose="020B0603000000000000" pitchFamily="50" charset="-127"/>
              <a:ea typeface="학교안심 산뜻돋움 M" panose="020B0603000000000000" pitchFamily="50" charset="-127"/>
            </a:endParaRPr>
          </a:p>
          <a:p>
            <a:pPr algn="r" rtl="0"/>
            <a:r>
              <a:rPr lang="en-US" altLang="ko-KR" sz="1800" dirty="0">
                <a:solidFill>
                  <a:schemeClr val="bg1"/>
                </a:solidFill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3. UI </a:t>
            </a:r>
            <a:r>
              <a:rPr lang="ko-KR" altLang="en-US" sz="1800" dirty="0">
                <a:solidFill>
                  <a:schemeClr val="bg1"/>
                </a:solidFill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디자인 소개</a:t>
            </a:r>
            <a:endParaRPr lang="en-US" altLang="ko-KR" sz="1800" dirty="0">
              <a:solidFill>
                <a:schemeClr val="bg1"/>
              </a:solidFill>
              <a:latin typeface="학교안심 산뜻돋움 M" panose="020B0603000000000000" pitchFamily="50" charset="-127"/>
              <a:ea typeface="학교안심 산뜻돋움 M" panose="020B0603000000000000" pitchFamily="50" charset="-127"/>
            </a:endParaRPr>
          </a:p>
          <a:p>
            <a:pPr algn="r" rtl="0"/>
            <a:r>
              <a:rPr lang="en-US" altLang="ko-KR" dirty="0"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4. </a:t>
            </a:r>
            <a:r>
              <a:rPr lang="ko-KR" altLang="en-US" dirty="0"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개선해야 할 점</a:t>
            </a:r>
            <a:endParaRPr lang="en-US" altLang="ko-KR" sz="1800" dirty="0">
              <a:solidFill>
                <a:schemeClr val="bg1"/>
              </a:solidFill>
              <a:latin typeface="학교안심 산뜻돋움 M" panose="020B0603000000000000" pitchFamily="50" charset="-127"/>
              <a:ea typeface="학교안심 산뜻돋움 M" panose="020B0603000000000000" pitchFamily="50" charset="-127"/>
            </a:endParaRPr>
          </a:p>
        </p:txBody>
      </p:sp>
      <p:pic>
        <p:nvPicPr>
          <p:cNvPr id="6" name="그림 개체 틀 5" descr="일몰 중인 산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바리바리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바리바리란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b="1" dirty="0" err="1"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바리바리란</a:t>
            </a:r>
            <a:r>
              <a:rPr lang="en-US" altLang="ko-KR" b="1" dirty="0"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?</a:t>
            </a:r>
            <a:endParaRPr lang="ko-KR" altLang="en-US" b="1" dirty="0">
              <a:latin typeface="학교안심 산뜻돋움 M" panose="020B0603000000000000" pitchFamily="50" charset="-127"/>
              <a:ea typeface="학교안심 산뜻돋움 M" panose="020B0603000000000000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사용자가 입력한 위치정보를 토대로 지역의회의 발의안을 정리해 유익한 정보를 제공하는 서비스</a:t>
            </a:r>
          </a:p>
          <a:p>
            <a:pPr rtl="0"/>
            <a:endParaRPr lang="en-US" altLang="ko-KR" dirty="0">
              <a:latin typeface="학교안심 산뜻돋움 M" panose="020B0603000000000000" pitchFamily="50" charset="-127"/>
              <a:ea typeface="학교안심 산뜻돋움 M" panose="020B0603000000000000" pitchFamily="50" charset="-127"/>
            </a:endParaRPr>
          </a:p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우리 지역의 실정과 현황을 확인하고 능동적으로 의견을 낼 수 있는 작업 과정을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덜어줌으로서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 정치 참여도를 높이고 보다 적극적으로 지역 발전을 도모할 수 있는 발판을 마련하기 위함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학교안심 산뜻돋움 M" panose="020B0603000000000000" pitchFamily="50" charset="-127"/>
              <a:ea typeface="학교안심 산뜻돋움 M" panose="020B0603000000000000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바리바리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개체 틀 15" descr="텍스트, 로고, 폰트, 상징이(가) 표시된 사진&#10;&#10;자동 생성된 설명">
            <a:extLst>
              <a:ext uri="{FF2B5EF4-FFF2-40B4-BE49-F238E27FC236}">
                <a16:creationId xmlns:a16="http://schemas.microsoft.com/office/drawing/2014/main" id="{932DC93F-42A5-7188-8AB9-63EB5CC0A2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980" b="980"/>
          <a:stretch>
            <a:fillRect/>
          </a:stretch>
        </p:blipFill>
        <p:spPr>
          <a:xfrm>
            <a:off x="7461250" y="1538033"/>
            <a:ext cx="4267200" cy="4267200"/>
          </a:xfr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어떻게 만드나요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90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UI/UX</a:t>
            </a:r>
            <a:r>
              <a:rPr lang="ko-KR" altLang="en-US" dirty="0"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김예림</a:t>
            </a:r>
            <a:r>
              <a:rPr lang="en-US" altLang="ko-KR" dirty="0"/>
              <a:t>, </a:t>
            </a:r>
            <a:r>
              <a:rPr lang="ko-KR" altLang="en-US" dirty="0" err="1"/>
              <a:t>윤규원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바리바리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27D82D77-4346-9029-040D-8A055C263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15" y="235281"/>
            <a:ext cx="2547284" cy="4574844"/>
          </a:xfrm>
          <a:prstGeom prst="rect">
            <a:avLst/>
          </a:prstGeom>
        </p:spPr>
      </p:pic>
      <p:pic>
        <p:nvPicPr>
          <p:cNvPr id="14" name="그림 1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E775F6B-737C-4040-DC18-160862CBA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317" y="2192195"/>
            <a:ext cx="2547283" cy="447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웹 </a:t>
            </a:r>
            <a:r>
              <a:rPr lang="ko-KR" altLang="en-US" dirty="0" err="1"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크롤링</a:t>
            </a:r>
            <a:endParaRPr lang="ko-KR" altLang="en-US" dirty="0">
              <a:latin typeface="학교안심 산뜻돋움 M" panose="020B0603000000000000" pitchFamily="50" charset="-127"/>
              <a:ea typeface="학교안심 산뜻돋움 M" panose="020B06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박수민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서기창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바리바리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66B3331-E269-F222-7C51-F9BFD16B4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24" y="258191"/>
            <a:ext cx="2379778" cy="4240657"/>
          </a:xfrm>
          <a:prstGeom prst="rect">
            <a:avLst/>
          </a:prstGeom>
        </p:spPr>
      </p:pic>
      <p:pic>
        <p:nvPicPr>
          <p:cNvPr id="7" name="그림 6" descr="텍스트, 인간의 얼굴, 스크린샷, 사람이(가) 표시된 사진&#10;&#10;자동 생성된 설명">
            <a:extLst>
              <a:ext uri="{FF2B5EF4-FFF2-40B4-BE49-F238E27FC236}">
                <a16:creationId xmlns:a16="http://schemas.microsoft.com/office/drawing/2014/main" id="{DE094B75-8BB0-8026-4C04-E3D9F477D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700" y="2042604"/>
            <a:ext cx="2636055" cy="459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0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개체 틀 17" descr="일몰 중인 산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/>
          <a:srcRect t="177" b="177"/>
          <a:stretch/>
        </p:blipFill>
        <p:spPr>
          <a:xfrm>
            <a:off x="283464" y="301752"/>
            <a:ext cx="2459736" cy="2505456"/>
          </a:xfrm>
        </p:spPr>
      </p:pic>
      <p:pic>
        <p:nvPicPr>
          <p:cNvPr id="20" name="그림 개체 틀 19" descr="일몰 중인 산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/>
          <a:srcRect t="209" b="209"/>
          <a:stretch/>
        </p:blipFill>
        <p:spPr>
          <a:xfrm>
            <a:off x="3044952" y="301752"/>
            <a:ext cx="2459736" cy="2505456"/>
          </a:xfrm>
        </p:spPr>
      </p:pic>
      <p:pic>
        <p:nvPicPr>
          <p:cNvPr id="22" name="그림 개체 틀 21" descr="가까운 해질녘 하늘 아래에 있는 산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5"/>
          <a:srcRect t="63" b="63"/>
          <a:stretch/>
        </p:blipFill>
        <p:spPr>
          <a:xfrm>
            <a:off x="283464" y="3108960"/>
            <a:ext cx="5221224" cy="3447288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76072" y="365125"/>
            <a:ext cx="10771632" cy="1325563"/>
          </a:xfrm>
        </p:spPr>
        <p:txBody>
          <a:bodyPr rtlCol="0" anchor="ctr">
            <a:normAutofit/>
          </a:bodyPr>
          <a:lstStyle/>
          <a:p>
            <a:pPr algn="r" rtl="0"/>
            <a:r>
              <a:rPr lang="ko-KR" altLang="en-US" sz="5400" b="1" dirty="0">
                <a:solidFill>
                  <a:schemeClr val="bg1"/>
                </a:solidFill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개선해야 할 점</a:t>
            </a:r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400" dirty="0"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모든 지역의원의 발의안을 크롤링하기엔 데이터의 양이 방대함</a:t>
            </a:r>
            <a:endParaRPr lang="en-US" altLang="ko-KR" sz="2400" dirty="0">
              <a:latin typeface="학교안심 산뜻돋움 M" panose="020B0603000000000000" pitchFamily="50" charset="-127"/>
              <a:ea typeface="학교안심 산뜻돋움 M" panose="020B0603000000000000" pitchFamily="50" charset="-127"/>
            </a:endParaRPr>
          </a:p>
          <a:p>
            <a:pPr rtl="0"/>
            <a:r>
              <a:rPr lang="ko-KR" altLang="en-US" sz="2400" dirty="0"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더욱 깔끔한 </a:t>
            </a:r>
            <a:r>
              <a:rPr lang="en-US" altLang="ko-KR" sz="2400" dirty="0"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UI </a:t>
            </a:r>
            <a:r>
              <a:rPr lang="ko-KR" altLang="en-US" sz="2400" dirty="0"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디자인 구현</a:t>
            </a:r>
            <a:endParaRPr lang="en-US" altLang="ko-KR" sz="2400" dirty="0">
              <a:latin typeface="학교안심 산뜻돋움 M" panose="020B0603000000000000" pitchFamily="50" charset="-127"/>
              <a:ea typeface="학교안심 산뜻돋움 M" panose="020B0603000000000000" pitchFamily="50" charset="-127"/>
            </a:endParaRPr>
          </a:p>
          <a:p>
            <a:pPr rtl="0"/>
            <a:r>
              <a:rPr lang="ko-KR" altLang="en-US" sz="2400" dirty="0"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웹 </a:t>
            </a:r>
            <a:r>
              <a:rPr lang="ko-KR" altLang="en-US" sz="2400" dirty="0" err="1">
                <a:latin typeface="학교안심 산뜻돋움 M" panose="020B0603000000000000" pitchFamily="50" charset="-127"/>
                <a:ea typeface="학교안심 산뜻돋움 M" panose="020B0603000000000000" pitchFamily="50" charset="-127"/>
              </a:rPr>
              <a:t>크롤링</a:t>
            </a:r>
            <a:endParaRPr lang="en-US" altLang="ko-KR" sz="2400" dirty="0">
              <a:latin typeface="학교안심 산뜻돋움 M" panose="020B0603000000000000" pitchFamily="50" charset="-127"/>
              <a:ea typeface="학교안심 산뜻돋움 M" panose="020B0603000000000000" pitchFamily="50" charset="-127"/>
            </a:endParaRPr>
          </a:p>
          <a:p>
            <a:pPr rtl="0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US" altLang="ko-KR" smtClean="0"/>
              <a:pPr rtl="0">
                <a:spcAft>
                  <a:spcPts val="600"/>
                </a:spcAft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바닥글 개체 틀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바리바리</a:t>
            </a:r>
          </a:p>
        </p:txBody>
      </p:sp>
      <p:pic>
        <p:nvPicPr>
          <p:cNvPr id="9" name="그림 개체 틀 8" descr="일몰 중인 산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그림 개체 틀 10" descr="일몰 중인 산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발표자 김예림</a:t>
            </a:r>
          </a:p>
        </p:txBody>
      </p:sp>
      <p:pic>
        <p:nvPicPr>
          <p:cNvPr id="15" name="그림 개체 틀 14" descr="가까운 해질녘 하늘 아래에 있는 산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그림 개체 틀 12" descr="동이 트기 바로 전 밤 하늘 아래의 산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3_TF89338750_Win32.potx" id="{700DB809-292A-4B13-B444-555C3CA3BAF9}" vid="{A356E11F-EA95-4991-AC6F-0A9671DA64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{6EB9C33E-7774-4159-A7F0-D933CBEA4BE6}tf89338750_win32</Template>
  <TotalTime>49</TotalTime>
  <Words>136</Words>
  <Application>Microsoft Office PowerPoint</Application>
  <PresentationFormat>와이드스크린</PresentationFormat>
  <Paragraphs>44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학교안심 산뜻돋움 M</vt:lpstr>
      <vt:lpstr>Arial</vt:lpstr>
      <vt:lpstr>GradientUnivers</vt:lpstr>
      <vt:lpstr>국회의원 발의안 한눈에 보자!</vt:lpstr>
      <vt:lpstr>목차</vt:lpstr>
      <vt:lpstr>바리바리란?</vt:lpstr>
      <vt:lpstr>바리바리란?</vt:lpstr>
      <vt:lpstr>어떻게 만드나요?</vt:lpstr>
      <vt:lpstr>UI/UX 구현</vt:lpstr>
      <vt:lpstr>웹 크롤링</vt:lpstr>
      <vt:lpstr>개선해야 할 점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국회의원 발의안 한눈에 보자!</dc:title>
  <dc:creator>김예림</dc:creator>
  <cp:lastModifiedBy>김예림</cp:lastModifiedBy>
  <cp:revision>2</cp:revision>
  <dcterms:created xsi:type="dcterms:W3CDTF">2023-11-16T15:24:27Z</dcterms:created>
  <dcterms:modified xsi:type="dcterms:W3CDTF">2023-11-16T16:13:50Z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