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3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2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3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35C5-2C16-422D-9507-F574FB77B3A5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C775-5EC2-4743-BDD3-4A2EB3C65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3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미래탐색과 생애설계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희망직업조사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2013136025</a:t>
            </a: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김용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규</a:t>
            </a:r>
          </a:p>
        </p:txBody>
      </p:sp>
    </p:spTree>
    <p:extLst>
      <p:ext uri="{BB962C8B-B14F-4D97-AF65-F5344CB8AC3E}">
        <p14:creationId xmlns:p14="http://schemas.microsoft.com/office/powerpoint/2010/main" val="91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미래희망직업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4000" dirty="0"/>
          </a:p>
          <a:p>
            <a:r>
              <a:rPr lang="ko-KR" altLang="en-US" sz="4000" dirty="0"/>
              <a:t>시스템소프트웨어개발자</a:t>
            </a:r>
          </a:p>
          <a:p>
            <a:pPr marL="0" indent="0">
              <a:buNone/>
            </a:pPr>
            <a:r>
              <a:rPr lang="ko-KR" altLang="en-US" dirty="0"/>
              <a:t>컴퓨터 하드웨어 시스템의 동작</a:t>
            </a:r>
            <a:r>
              <a:rPr lang="en-US" altLang="ko-KR" dirty="0"/>
              <a:t>, </a:t>
            </a:r>
            <a:r>
              <a:rPr lang="ko-KR" altLang="en-US" dirty="0"/>
              <a:t>제어 및 관리와 밀접한 연관성이 있는 소프트웨어를 전문적으로 개발한다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4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희망직업을 위한 교육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관련학과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소프트웨어 공학과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정보통신공학과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제어계측공학과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공학과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b="1" dirty="0" smtClean="0"/>
              <a:t>관련자격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정보처리 기능사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MCSD, MCSE, SCJP</a:t>
            </a:r>
            <a:r>
              <a:rPr lang="ko-KR" altLang="en-US" dirty="0" smtClean="0"/>
              <a:t>전자계산조직응용기사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b="1" dirty="0" smtClean="0"/>
              <a:t>훈련정보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소프트웨어 개발자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6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희망직업의 임금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직업만족도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임금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(25%) </a:t>
            </a:r>
            <a:r>
              <a:rPr lang="ko-KR" altLang="en-US" dirty="0" smtClean="0"/>
              <a:t> </a:t>
            </a:r>
            <a:r>
              <a:rPr lang="en-US" altLang="ko-KR" dirty="0" smtClean="0"/>
              <a:t>2600</a:t>
            </a:r>
            <a:r>
              <a:rPr lang="ko-KR" altLang="en-US" dirty="0" smtClean="0"/>
              <a:t>만원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(50%)  3653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상</a:t>
            </a:r>
            <a:r>
              <a:rPr lang="ko-KR" altLang="en-US" dirty="0"/>
              <a:t>위</a:t>
            </a:r>
            <a:r>
              <a:rPr lang="en-US" altLang="ko-KR" dirty="0" smtClean="0"/>
              <a:t>(25%)  4500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직업만족도 </a:t>
            </a:r>
            <a:r>
              <a:rPr lang="en-US" altLang="ko-KR" dirty="0" smtClean="0"/>
              <a:t>: 50%</a:t>
            </a:r>
          </a:p>
          <a:p>
            <a:pPr marL="0" indent="0">
              <a:buNone/>
            </a:pPr>
            <a:r>
              <a:rPr lang="ko-KR" altLang="en-US" dirty="0" smtClean="0"/>
              <a:t>전망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증가 </a:t>
            </a:r>
            <a:r>
              <a:rPr lang="en-US" altLang="ko-KR" dirty="0" smtClean="0"/>
              <a:t>(71%) </a:t>
            </a:r>
            <a:r>
              <a:rPr lang="ko-KR" altLang="en-US" dirty="0" smtClean="0"/>
              <a:t>현상유지 </a:t>
            </a:r>
            <a:r>
              <a:rPr lang="en-US" altLang="ko-KR" dirty="0" smtClean="0"/>
              <a:t>(14%) </a:t>
            </a:r>
          </a:p>
          <a:p>
            <a:pPr marL="0" indent="0">
              <a:buNone/>
            </a:pPr>
            <a:r>
              <a:rPr lang="ko-KR" altLang="en-US" dirty="0" smtClean="0"/>
              <a:t>         감소 </a:t>
            </a:r>
            <a:r>
              <a:rPr lang="en-US" altLang="ko-KR" dirty="0" smtClean="0"/>
              <a:t>(14%)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희망직업을 위한 성격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가치관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4000" dirty="0" smtClean="0"/>
              <a:t>성격</a:t>
            </a:r>
            <a:r>
              <a:rPr lang="ko-KR" altLang="en-US" dirty="0" smtClean="0"/>
              <a:t> </a:t>
            </a:r>
            <a:r>
              <a:rPr lang="ko-KR" altLang="en-US" sz="2800" dirty="0" smtClean="0"/>
              <a:t>분석적 사고</a:t>
            </a:r>
            <a:r>
              <a:rPr lang="en-US" altLang="ko-KR" sz="2800" dirty="0" smtClean="0"/>
              <a:t>(91) </a:t>
            </a:r>
            <a:r>
              <a:rPr lang="ko-KR" altLang="en-US" sz="2800" dirty="0" smtClean="0"/>
              <a:t>성취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노력</a:t>
            </a:r>
            <a:r>
              <a:rPr lang="en-US" altLang="ko-KR" sz="2800" dirty="0" smtClean="0"/>
              <a:t>(92) </a:t>
            </a:r>
            <a:r>
              <a:rPr lang="ko-KR" altLang="en-US" sz="2800" dirty="0" smtClean="0"/>
              <a:t>꼼꼼함</a:t>
            </a:r>
            <a:r>
              <a:rPr lang="en-US" altLang="ko-KR" sz="2800" dirty="0" smtClean="0"/>
              <a:t>(92) </a:t>
            </a:r>
            <a:r>
              <a:rPr lang="ko-KR" altLang="en-US" sz="2800" dirty="0" smtClean="0"/>
              <a:t>책임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진취성</a:t>
            </a:r>
            <a:r>
              <a:rPr lang="en-US" altLang="ko-KR" sz="2800" dirty="0" smtClean="0"/>
              <a:t>(92) </a:t>
            </a:r>
            <a:r>
              <a:rPr lang="ko-KR" altLang="en-US" sz="2800" dirty="0" smtClean="0"/>
              <a:t>스트레스 </a:t>
            </a:r>
            <a:r>
              <a:rPr lang="ko-KR" altLang="en-US" sz="2800" dirty="0" err="1" smtClean="0"/>
              <a:t>감내성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(90)</a:t>
            </a:r>
          </a:p>
          <a:p>
            <a:pPr marL="0" indent="0">
              <a:buNone/>
            </a:pPr>
            <a:r>
              <a:rPr lang="ko-KR" altLang="en-US" sz="4000" dirty="0" smtClean="0"/>
              <a:t>흥미 </a:t>
            </a:r>
            <a:r>
              <a:rPr lang="ko-KR" altLang="en-US" sz="2800" dirty="0" smtClean="0"/>
              <a:t>현실성</a:t>
            </a:r>
            <a:r>
              <a:rPr lang="en-US" altLang="ko-KR" sz="2800" dirty="0" smtClean="0"/>
              <a:t>(95) </a:t>
            </a:r>
            <a:r>
              <a:rPr lang="ko-KR" altLang="en-US" sz="2800" dirty="0" err="1" smtClean="0"/>
              <a:t>탐구형</a:t>
            </a:r>
            <a:r>
              <a:rPr lang="en-US" altLang="ko-KR" sz="2800" dirty="0" smtClean="0"/>
              <a:t>(93)</a:t>
            </a:r>
          </a:p>
          <a:p>
            <a:pPr marL="0" indent="0">
              <a:buNone/>
            </a:pPr>
            <a:r>
              <a:rPr lang="ko-KR" altLang="en-US" sz="4000" dirty="0" smtClean="0"/>
              <a:t>가치관</a:t>
            </a:r>
            <a:r>
              <a:rPr lang="ko-KR" altLang="en-US" sz="2800" dirty="0" smtClean="0"/>
              <a:t> 신체활동</a:t>
            </a:r>
            <a:r>
              <a:rPr lang="en-US" altLang="ko-KR" sz="2800" dirty="0" smtClean="0"/>
              <a:t>(86) </a:t>
            </a:r>
            <a:r>
              <a:rPr lang="ko-KR" altLang="en-US" sz="2800" dirty="0" smtClean="0"/>
              <a:t>다양성</a:t>
            </a:r>
            <a:r>
              <a:rPr lang="en-US" altLang="ko-KR" sz="2800" dirty="0" smtClean="0"/>
              <a:t>(71) </a:t>
            </a:r>
            <a:r>
              <a:rPr lang="ko-KR" altLang="en-US" sz="2800" dirty="0" smtClean="0"/>
              <a:t>타인에 대한 영향</a:t>
            </a:r>
            <a:r>
              <a:rPr lang="en-US" altLang="ko-KR" sz="2800" dirty="0" smtClean="0"/>
              <a:t>(68) </a:t>
            </a:r>
            <a:r>
              <a:rPr lang="ko-KR" altLang="en-US" sz="2800" dirty="0" smtClean="0"/>
              <a:t>지적 추구</a:t>
            </a:r>
            <a:r>
              <a:rPr lang="en-US" altLang="ko-KR" sz="2800" dirty="0" smtClean="0"/>
              <a:t>(67) </a:t>
            </a:r>
            <a:r>
              <a:rPr lang="ko-KR" altLang="en-US" sz="2800" dirty="0" smtClean="0"/>
              <a:t>인정</a:t>
            </a:r>
            <a:r>
              <a:rPr lang="en-US" altLang="ko-KR" sz="2800" dirty="0" smtClean="0"/>
              <a:t>(64)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5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180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미래탐색과 생애설계</vt:lpstr>
      <vt:lpstr>미래희망직업</vt:lpstr>
      <vt:lpstr>희망직업을 위한 교육/자격/훈련</vt:lpstr>
      <vt:lpstr>희망직업의 임금/직업만족도/전망</vt:lpstr>
      <vt:lpstr>희망직업을 위한 성격/흥미/가치관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김용규</dc:creator>
  <cp:lastModifiedBy>김용규</cp:lastModifiedBy>
  <cp:revision>4</cp:revision>
  <dcterms:created xsi:type="dcterms:W3CDTF">2016-05-30T12:45:58Z</dcterms:created>
  <dcterms:modified xsi:type="dcterms:W3CDTF">2016-05-30T13:25:49Z</dcterms:modified>
</cp:coreProperties>
</file>