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5" r:id="rId2"/>
    <p:sldId id="294" r:id="rId3"/>
    <p:sldId id="293" r:id="rId4"/>
    <p:sldId id="292" r:id="rId5"/>
    <p:sldId id="276" r:id="rId6"/>
    <p:sldId id="278" r:id="rId7"/>
    <p:sldId id="295" r:id="rId8"/>
    <p:sldId id="296" r:id="rId9"/>
    <p:sldId id="297" r:id="rId10"/>
    <p:sldId id="298" r:id="rId11"/>
    <p:sldId id="279" r:id="rId12"/>
    <p:sldId id="299" r:id="rId13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1EA7-E394-4E87-9D1A-019586B1FBE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56BD-526C-4EC8-88EF-DA10C752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4339-A02A-4711-94F9-A9B5FB42D88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위젯과</a:t>
            </a:r>
            <a:r>
              <a:rPr lang="ko-KR" altLang="en-US" dirty="0" smtClean="0"/>
              <a:t> 레이아웃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교재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1184"/>
            <a:ext cx="682103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ScrollView</a:t>
            </a:r>
            <a:r>
              <a:rPr lang="en-US" altLang="ko-KR" dirty="0" smtClean="0"/>
              <a:t> 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222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FrameLayout</a:t>
            </a:r>
            <a:r>
              <a:rPr lang="en-US" altLang="ko-KR" dirty="0" smtClean="0"/>
              <a:t> 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227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위젯들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230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 err="1" smtClean="0"/>
              <a:t>위젯</a:t>
            </a:r>
            <a:r>
              <a:rPr lang="en-US" altLang="ko-KR" sz="2000" dirty="0" smtClean="0"/>
              <a:t>(Widget)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 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통상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와 같은 의미로 사용되나 </a:t>
            </a:r>
            <a:r>
              <a:rPr lang="en-US" altLang="ko-KR" sz="2000" dirty="0" smtClean="0"/>
              <a:t>Layout </a:t>
            </a:r>
            <a:r>
              <a:rPr lang="ko-KR" altLang="en-US" sz="2000" dirty="0" smtClean="0"/>
              <a:t>내부에 배치되는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들을 의미하는 수가 많음 </a:t>
            </a:r>
            <a:r>
              <a:rPr lang="en-US" altLang="ko-KR" sz="2000" dirty="0" smtClean="0"/>
              <a:t>(Layout </a:t>
            </a:r>
            <a:r>
              <a:rPr lang="ko-KR" altLang="en-US" sz="2000" dirty="0" smtClean="0"/>
              <a:t>제외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 err="1"/>
              <a:t>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위젯</a:t>
            </a:r>
            <a:r>
              <a:rPr lang="ko-KR" altLang="en-US" sz="2000" dirty="0"/>
              <a:t> </a:t>
            </a:r>
            <a:r>
              <a:rPr lang="en-US" altLang="ko-KR" sz="2000" dirty="0"/>
              <a:t>(App Widget)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위젯은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위젯과</a:t>
            </a:r>
            <a:r>
              <a:rPr lang="ko-KR" altLang="en-US" sz="2000" dirty="0"/>
              <a:t> 다른 것임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/>
              <a:t>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위젯은</a:t>
            </a:r>
            <a:r>
              <a:rPr lang="ko-KR" altLang="en-US" sz="2000" dirty="0"/>
              <a:t> 홈 스크린에 넣는</a:t>
            </a:r>
            <a:r>
              <a:rPr lang="en-US" altLang="ko-KR" sz="2000" dirty="0"/>
              <a:t>,</a:t>
            </a:r>
            <a:r>
              <a:rPr lang="ko-KR" altLang="en-US" sz="2000" dirty="0"/>
              <a:t>주기적으로 업데이트되는 작은 </a:t>
            </a:r>
            <a:r>
              <a:rPr lang="en-US" altLang="ko-KR" sz="2000" dirty="0"/>
              <a:t>view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25" y="2223223"/>
            <a:ext cx="2981325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7374" y="535965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Widgets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7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안드로이드에서는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Control </a:t>
            </a:r>
            <a:r>
              <a:rPr lang="ko-KR" altLang="en-US" sz="2400" dirty="0" smtClean="0"/>
              <a:t>분리가 원칙이지만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필요한 경우에는 화면 설계를 </a:t>
            </a:r>
            <a:r>
              <a:rPr lang="en-US" altLang="ko-KR" sz="2400" dirty="0" smtClean="0"/>
              <a:t>xml </a:t>
            </a:r>
            <a:r>
              <a:rPr lang="ko-KR" altLang="en-US" sz="2400" dirty="0" smtClean="0"/>
              <a:t>파일로 하는 대신 자바 코드에서 직접 할 수도 있다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실행 중에 그 때 그 때 상황에 따라 적당한 화면을 띄울 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87" y="2276985"/>
            <a:ext cx="4448175" cy="36766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7035"/>
            <a:ext cx="4972050" cy="28765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등호 5"/>
          <p:cNvSpPr/>
          <p:nvPr/>
        </p:nvSpPr>
        <p:spPr>
          <a:xfrm>
            <a:off x="5859984" y="4129053"/>
            <a:ext cx="679269" cy="39188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4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–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, Button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5" y="1690688"/>
            <a:ext cx="68961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9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Application, Activity, View </a:t>
            </a:r>
            <a:endParaRPr lang="ko-KR" altLang="en-US" dirty="0"/>
          </a:p>
        </p:txBody>
      </p:sp>
      <p:sp>
        <p:nvSpPr>
          <p:cNvPr id="4" name="AutoShape 2" descr="android.lession4.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57" y="2492956"/>
            <a:ext cx="5819775" cy="2886075"/>
          </a:xfrm>
          <a:prstGeom prst="rect">
            <a:avLst/>
          </a:prstGeom>
        </p:spPr>
      </p:pic>
      <p:pic>
        <p:nvPicPr>
          <p:cNvPr id="7" name="Picture 4" descr="Image result for 뷰와 뷰그룹 관계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30" y="2511887"/>
            <a:ext cx="2968583" cy="27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ViewGroup</a:t>
            </a:r>
            <a:r>
              <a:rPr lang="ko-KR" altLang="en-US" sz="2400" dirty="0"/>
              <a:t>은 </a:t>
            </a:r>
            <a:r>
              <a:rPr lang="en-US" altLang="ko-KR" sz="2400" dirty="0"/>
              <a:t>View</a:t>
            </a:r>
            <a:r>
              <a:rPr lang="ko-KR" altLang="en-US" sz="2400" dirty="0"/>
              <a:t>들을 포함하고 있는 </a:t>
            </a:r>
            <a:r>
              <a:rPr lang="en-US" altLang="ko-KR" sz="2400" dirty="0"/>
              <a:t>View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/>
              <a:t>ViewGroup</a:t>
            </a:r>
            <a:r>
              <a:rPr lang="ko-KR" altLang="en-US" sz="2400" dirty="0"/>
              <a:t>도 </a:t>
            </a:r>
            <a:r>
              <a:rPr lang="en-US" altLang="ko-KR" sz="2400" dirty="0"/>
              <a:t>View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그래서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ViewGroup</a:t>
            </a:r>
            <a:r>
              <a:rPr lang="ko-KR" altLang="en-US" sz="2400" dirty="0" smtClean="0">
                <a:solidFill>
                  <a:srgbClr val="FF0000"/>
                </a:solidFill>
              </a:rPr>
              <a:t>이 다른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ViewGroup</a:t>
            </a:r>
            <a:r>
              <a:rPr lang="ko-KR" altLang="en-US" sz="2400" dirty="0" smtClean="0">
                <a:solidFill>
                  <a:srgbClr val="FF0000"/>
                </a:solidFill>
              </a:rPr>
              <a:t>을 내부에 포함할 수 있다</a:t>
            </a:r>
            <a:r>
              <a:rPr lang="en-US" altLang="ko-KR" sz="2400" dirty="0" smtClean="0"/>
              <a:t>.)</a:t>
            </a:r>
            <a:endParaRPr lang="ko-KR" altLang="en-US" sz="2400" dirty="0"/>
          </a:p>
        </p:txBody>
      </p:sp>
      <p:pic>
        <p:nvPicPr>
          <p:cNvPr id="1026" name="Picture 2" descr="Image result for 뷰와 뷰그룹 관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6" y="2392512"/>
            <a:ext cx="2800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yocchin.sakura.ne.jp/androidroid/wp-content/uploads/2014/08/ViewGroup-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42" y="1690688"/>
            <a:ext cx="4452638" cy="47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뷰와 뷰그룹 관계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37" y="2392512"/>
            <a:ext cx="341621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들을 내부에 배치하기 위한 </a:t>
            </a:r>
            <a:r>
              <a:rPr lang="en-US" altLang="ko-KR" dirty="0" err="1" smtClean="0"/>
              <a:t>ViewGroup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52052" y="2533591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6371" y="2681636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6370" y="3186731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6369" y="3687471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16920" y="2677281"/>
            <a:ext cx="0" cy="13237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307" y="3015967"/>
            <a:ext cx="67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일렬추가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5961" y="2533591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0280" y="2681636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40280" y="4823942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9870" y="2533591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06144" y="2677281"/>
            <a:ext cx="1532708" cy="251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993779" y="2533591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112433" y="2681636"/>
            <a:ext cx="7728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버튼 </a:t>
            </a:r>
            <a:r>
              <a:rPr lang="en-US" altLang="ko-KR" sz="1200" dirty="0" smtClean="0"/>
              <a:t>#1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9923418" y="2681636"/>
            <a:ext cx="7728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버튼 </a:t>
            </a:r>
            <a:r>
              <a:rPr lang="en-US" altLang="ko-KR" sz="1200" dirty="0" smtClean="0"/>
              <a:t>#2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9112433" y="3160605"/>
            <a:ext cx="7728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버튼 </a:t>
            </a:r>
            <a:r>
              <a:rPr lang="en-US" altLang="ko-KR" sz="1200" dirty="0" smtClean="0"/>
              <a:t>#3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923418" y="3160605"/>
            <a:ext cx="7728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버튼 </a:t>
            </a:r>
            <a:r>
              <a:rPr lang="en-US" altLang="ko-KR" sz="1200" dirty="0" smtClean="0"/>
              <a:t>#4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0376" y="3092609"/>
            <a:ext cx="100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위쪽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</a:rPr>
              <a:t>(Top)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55520" y="4546943"/>
            <a:ext cx="131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아래쪽</a:t>
            </a:r>
            <a:r>
              <a:rPr lang="en-US" altLang="ko-KR" sz="1200" dirty="0" smtClean="0">
                <a:solidFill>
                  <a:srgbClr val="C00000"/>
                </a:solidFill>
              </a:rPr>
              <a:t> (Bottom)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52264" y="2677280"/>
            <a:ext cx="0" cy="13237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116788" y="2363767"/>
            <a:ext cx="13160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24456" y="2012745"/>
            <a:ext cx="50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C00000"/>
                </a:solidFill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</a:rPr>
              <a:t>행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03227" y="3186731"/>
            <a:ext cx="50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</a:rPr>
              <a:t>열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0559" y="5468379"/>
            <a:ext cx="15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LinearLayout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27732" y="5464024"/>
            <a:ext cx="177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RelativeLayout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29125" y="5464024"/>
            <a:ext cx="168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FrameLayout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29300" y="5464024"/>
            <a:ext cx="15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TableLayout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63" y="830988"/>
            <a:ext cx="4972050" cy="2876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43845" y="830988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8164" y="979033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18163" y="1484128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18162" y="1984868"/>
            <a:ext cx="123661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8" y="3918585"/>
            <a:ext cx="4876800" cy="2800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43845" y="3918585"/>
            <a:ext cx="1785257" cy="2786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23181" y="4066630"/>
            <a:ext cx="425093" cy="114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23926" y="4066630"/>
            <a:ext cx="425093" cy="114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129289" y="4066630"/>
            <a:ext cx="425093" cy="114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647405" y="1557336"/>
            <a:ext cx="65314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719" y="4658950"/>
            <a:ext cx="80554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898919" y="1981296"/>
            <a:ext cx="15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Vertical(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8437" y="5031769"/>
            <a:ext cx="191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Horizontal(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53265" y="3056805"/>
            <a:ext cx="4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53265" y="6128073"/>
            <a:ext cx="4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935" y="240126"/>
            <a:ext cx="281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 정렬 방향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layout_width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layout_height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5" y="2500171"/>
            <a:ext cx="11363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TextView</a:t>
            </a:r>
            <a:r>
              <a:rPr lang="ko-KR" altLang="en-US" dirty="0" smtClean="0"/>
              <a:t>의 속성 설정</a:t>
            </a:r>
            <a:endParaRPr lang="en-US" altLang="ko-KR" dirty="0" smtClean="0"/>
          </a:p>
          <a:p>
            <a:r>
              <a:rPr lang="en-US" altLang="ko-KR" dirty="0" smtClean="0"/>
              <a:t>gravity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err="1" smtClean="0"/>
              <a:t>layout_gravity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78" y="1690688"/>
            <a:ext cx="2737673" cy="4468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51" y="1690687"/>
            <a:ext cx="3117644" cy="43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899210" cy="6640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padding, margin </a:t>
            </a:r>
            <a:r>
              <a:rPr lang="ko-KR" altLang="en-US" dirty="0" smtClean="0"/>
              <a:t>속성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5" y="2823975"/>
            <a:ext cx="9648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276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앱프로그래밍</vt:lpstr>
      <vt:lpstr>View – TextView, EditText, Button 등등</vt:lpstr>
      <vt:lpstr>Application, Activity, View </vt:lpstr>
      <vt:lpstr>ViewGroup은 View들을 포함하고 있는 View이다.  (ViewGroup도 View이다. 그래서 ViewGroup이 다른 ViewGroup을 내부에 포함할 수 있다.)</vt:lpstr>
      <vt:lpstr>Layout</vt:lpstr>
      <vt:lpstr>PowerPoint 프레젠테이션</vt:lpstr>
      <vt:lpstr>View의 속성(attribute)</vt:lpstr>
      <vt:lpstr>View의 속성(attribute)</vt:lpstr>
      <vt:lpstr>View의 속성(attribute)</vt:lpstr>
      <vt:lpstr>기타</vt:lpstr>
      <vt:lpstr>PowerPoint 프레젠테이션</vt:lpstr>
      <vt:lpstr>끝.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이현구</dc:creator>
  <cp:lastModifiedBy>ck</cp:lastModifiedBy>
  <cp:revision>66</cp:revision>
  <dcterms:created xsi:type="dcterms:W3CDTF">2017-01-25T12:35:52Z</dcterms:created>
  <dcterms:modified xsi:type="dcterms:W3CDTF">2017-03-13T12:13:41Z</dcterms:modified>
</cp:coreProperties>
</file>