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3" r:id="rId5"/>
    <p:sldId id="261" r:id="rId6"/>
    <p:sldId id="259" r:id="rId7"/>
    <p:sldId id="258" r:id="rId8"/>
    <p:sldId id="260" r:id="rId9"/>
    <p:sldId id="266" r:id="rId10"/>
    <p:sldId id="271" r:id="rId11"/>
    <p:sldId id="267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C424-2444-438F-B060-67C84FB2A66A}" v="161" dt="2022-06-24T04:30:1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cong Liu" userId="df2ef46a45b3b010" providerId="LiveId" clId="{BD59D1FF-B12C-CE41-BC0E-FC04836E2A12}"/>
    <pc:docChg chg="undo custSel modSld">
      <pc:chgData name="Zhicong Liu" userId="df2ef46a45b3b010" providerId="LiveId" clId="{BD59D1FF-B12C-CE41-BC0E-FC04836E2A12}" dt="2022-06-20T07:13:42.056" v="1079" actId="1076"/>
      <pc:docMkLst>
        <pc:docMk/>
      </pc:docMkLst>
      <pc:sldChg chg="addSp delSp modSp mod delAnim">
        <pc:chgData name="Zhicong Liu" userId="df2ef46a45b3b010" providerId="LiveId" clId="{BD59D1FF-B12C-CE41-BC0E-FC04836E2A12}" dt="2022-06-20T07:13:42.056" v="1079" actId="1076"/>
        <pc:sldMkLst>
          <pc:docMk/>
          <pc:sldMk cId="1297051215" sldId="257"/>
        </pc:sldMkLst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" creationId="{266A6454-1929-125C-23FF-A4A87CBCE524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9" creationId="{5FFED6A8-8E07-6AFC-C855-8895E331CB47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3" creationId="{D6104EB4-3B4B-C6B5-25BD-29C8500859C8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5" creationId="{785448C7-0050-704F-12C4-25B498EF09AB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7" creationId="{C2D9F33A-2D11-3A05-27D6-D85C3DEBFC43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9" creationId="{7253A1F7-8F51-DED9-B751-69AA7DAB4C94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20" creationId="{C3B6053A-4959-03FB-5C02-405A241B6617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21" creationId="{C06F3D15-F3CC-F606-8948-C5EC26DD66E1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24" creationId="{A78B757C-9B38-9AAA-0548-F92598F657CE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27" creationId="{7613A815-FE4D-93F8-2CCA-70295724385C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31" creationId="{42273C84-6E9D-F57B-D267-4269E73D265F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33" creationId="{FCFE61D4-2E91-37F0-BED7-EF9A548A095F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35" creationId="{60EBBEA1-42C1-BF6C-380E-7C4A72DD12D2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36" creationId="{ABAAE7F1-1D56-F2AE-F808-BE56DA955920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37" creationId="{C657F495-E4DB-1E74-5F93-4E10CF0888EF}"/>
          </ac:spMkLst>
        </pc:spChg>
        <pc:spChg chg="del mod">
          <ac:chgData name="Zhicong Liu" userId="df2ef46a45b3b010" providerId="LiveId" clId="{BD59D1FF-B12C-CE41-BC0E-FC04836E2A12}" dt="2022-06-20T01:17:42.182" v="633" actId="478"/>
          <ac:spMkLst>
            <pc:docMk/>
            <pc:sldMk cId="1297051215" sldId="257"/>
            <ac:spMk id="39" creationId="{D9F695B2-34DC-66C6-E7ED-D6E2EBAD8900}"/>
          </ac:spMkLst>
        </pc:spChg>
        <pc:spChg chg="mod">
          <ac:chgData name="Zhicong Liu" userId="df2ef46a45b3b010" providerId="LiveId" clId="{BD59D1FF-B12C-CE41-BC0E-FC04836E2A12}" dt="2022-06-20T06:12:05.869" v="1036" actId="14100"/>
          <ac:spMkLst>
            <pc:docMk/>
            <pc:sldMk cId="1297051215" sldId="257"/>
            <ac:spMk id="42" creationId="{358F3AEA-AE78-9155-A131-EC39C74D8BC4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3" creationId="{DB82B852-331F-58F5-02BF-FA996F8DFA8E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4" creationId="{C9A24A40-2EC5-C1BD-AC82-3D87B77BC195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5" creationId="{095A0F80-6D6F-F4DC-6DB8-24691AE64991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6" creationId="{741BA8B4-6F23-BBC2-C4E4-6DBCB80CCF30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7" creationId="{4AEF7838-75BD-A137-10D5-43A6B84BFC78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0" creationId="{4F249514-1A68-F47F-AAD1-25CDF6347409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1" creationId="{1E6D460D-AF14-F1C2-2A3E-7ACAC67CB6F1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2" creationId="{F01511A0-3FF0-39E2-76E4-BE633C0A948F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3" creationId="{446D301A-A887-55F3-B55A-CB50DF1B91B5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4" creationId="{CC0B0363-6EB3-1446-F3AB-765AE01D6B48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6" creationId="{BAA5C88E-4FDE-50A7-6819-BEFD94354DAB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7" creationId="{F2F45D19-95FF-239F-155B-7B2D27DF8BD1}"/>
          </ac:spMkLst>
        </pc:spChg>
        <pc:spChg chg="add del mod">
          <ac:chgData name="Zhicong Liu" userId="df2ef46a45b3b010" providerId="LiveId" clId="{BD59D1FF-B12C-CE41-BC0E-FC04836E2A12}" dt="2022-06-19T23:38:34.313" v="206" actId="478"/>
          <ac:spMkLst>
            <pc:docMk/>
            <pc:sldMk cId="1297051215" sldId="257"/>
            <ac:spMk id="58" creationId="{BC984CEF-E5ED-AA85-8E12-E6DFEB4C60FB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9" creationId="{FA68726F-8309-DF5A-EE99-4DF36EA64830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0" creationId="{8D1DC5BB-B86D-385C-E8CC-B187D9F19DAC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1" creationId="{E0230B01-552B-3E0B-34BD-A26F8B8F1B1E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2" creationId="{A73F8FB0-116D-1EAC-B0BA-DF140D564F76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3" creationId="{DABF74D7-0B9C-625B-D0E8-3D1070A06E46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4" creationId="{FBB7E2B4-7142-0DCA-A30A-A972930837F2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5" creationId="{EFE20EA9-2A79-03EE-7BA4-4DD9B4D9043E}"/>
          </ac:spMkLst>
        </pc:spChg>
        <pc:spChg chg="del mod">
          <ac:chgData name="Zhicong Liu" userId="df2ef46a45b3b010" providerId="LiveId" clId="{BD59D1FF-B12C-CE41-BC0E-FC04836E2A12}" dt="2022-06-20T01:17:42.182" v="633" actId="478"/>
          <ac:spMkLst>
            <pc:docMk/>
            <pc:sldMk cId="1297051215" sldId="257"/>
            <ac:spMk id="66" creationId="{FADC141B-7397-C22D-4A82-75FBC0FDC6E0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7" creationId="{7A19AD42-F498-9D27-B290-321CD49668BE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8" creationId="{BBE82A7E-6E2F-9C5E-D9CA-FF42DEB5F8D8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9" creationId="{B5B6C28C-D844-D6E0-5B90-92777ABE504B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70" creationId="{62DAE13E-323B-01E5-2FB7-15E5C45563B1}"/>
          </ac:spMkLst>
        </pc:spChg>
        <pc:spChg chg="del mod">
          <ac:chgData name="Zhicong Liu" userId="df2ef46a45b3b010" providerId="LiveId" clId="{BD59D1FF-B12C-CE41-BC0E-FC04836E2A12}" dt="2022-06-20T00:56:48.003" v="469" actId="478"/>
          <ac:spMkLst>
            <pc:docMk/>
            <pc:sldMk cId="1297051215" sldId="257"/>
            <ac:spMk id="77" creationId="{D542CA70-360C-0AC3-6BA9-FB1444B5C392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78" creationId="{7CED291D-2AD8-958F-2E95-D108F7D8815A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79" creationId="{99F34EC2-E280-6B63-DB48-B423636A4838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80" creationId="{97F437DB-0A0C-7E43-68FD-A181717A2ED6}"/>
          </ac:spMkLst>
        </pc:spChg>
        <pc:spChg chg="add del mod">
          <ac:chgData name="Zhicong Liu" userId="df2ef46a45b3b010" providerId="LiveId" clId="{BD59D1FF-B12C-CE41-BC0E-FC04836E2A12}" dt="2022-06-20T00:07:48.312" v="319"/>
          <ac:spMkLst>
            <pc:docMk/>
            <pc:sldMk cId="1297051215" sldId="257"/>
            <ac:spMk id="80" creationId="{DF361062-565A-8210-C5C2-BEF58F52B883}"/>
          </ac:spMkLst>
        </pc:spChg>
        <pc:spChg chg="add del mod">
          <ac:chgData name="Zhicong Liu" userId="df2ef46a45b3b010" providerId="LiveId" clId="{BD59D1FF-B12C-CE41-BC0E-FC04836E2A12}" dt="2022-06-20T00:07:52.070" v="321"/>
          <ac:spMkLst>
            <pc:docMk/>
            <pc:sldMk cId="1297051215" sldId="257"/>
            <ac:spMk id="81" creationId="{18A20183-31EC-6367-34CA-395AE5F67E0D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82" creationId="{8C2C6BFC-CA17-52DB-2246-2EA67F943D5D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83" creationId="{8F65A6DA-F7EC-E54E-2442-16F7B032E94B}"/>
          </ac:spMkLst>
        </pc:spChg>
        <pc:spChg chg="add del mod">
          <ac:chgData name="Zhicong Liu" userId="df2ef46a45b3b010" providerId="LiveId" clId="{BD59D1FF-B12C-CE41-BC0E-FC04836E2A12}" dt="2022-06-20T00:37:04.552" v="454" actId="478"/>
          <ac:spMkLst>
            <pc:docMk/>
            <pc:sldMk cId="1297051215" sldId="257"/>
            <ac:spMk id="84" creationId="{5DF5B57C-0AA0-447C-623A-5E907DA00504}"/>
          </ac:spMkLst>
        </pc:spChg>
        <pc:spChg chg="add del mod">
          <ac:chgData name="Zhicong Liu" userId="df2ef46a45b3b010" providerId="LiveId" clId="{BD59D1FF-B12C-CE41-BC0E-FC04836E2A12}" dt="2022-06-20T00:37:04.552" v="454" actId="478"/>
          <ac:spMkLst>
            <pc:docMk/>
            <pc:sldMk cId="1297051215" sldId="257"/>
            <ac:spMk id="85" creationId="{3D2683D7-FE27-A369-01C6-20B95B25F2C2}"/>
          </ac:spMkLst>
        </pc:spChg>
        <pc:spChg chg="add mod">
          <ac:chgData name="Zhicong Liu" userId="df2ef46a45b3b010" providerId="LiveId" clId="{BD59D1FF-B12C-CE41-BC0E-FC04836E2A12}" dt="2022-06-20T06:14:48.029" v="1053" actId="13822"/>
          <ac:spMkLst>
            <pc:docMk/>
            <pc:sldMk cId="1297051215" sldId="257"/>
            <ac:spMk id="85" creationId="{F91B9D9F-7458-18D7-1B7B-0CE7E6E5B065}"/>
          </ac:spMkLst>
        </pc:spChg>
        <pc:spChg chg="add del mod">
          <ac:chgData name="Zhicong Liu" userId="df2ef46a45b3b010" providerId="LiveId" clId="{BD59D1FF-B12C-CE41-BC0E-FC04836E2A12}" dt="2022-06-20T00:37:04.552" v="454" actId="478"/>
          <ac:spMkLst>
            <pc:docMk/>
            <pc:sldMk cId="1297051215" sldId="257"/>
            <ac:spMk id="86" creationId="{4B3384D0-E345-E59F-A712-5AF56192D9B8}"/>
          </ac:spMkLst>
        </pc:spChg>
        <pc:spChg chg="add del mod">
          <ac:chgData name="Zhicong Liu" userId="df2ef46a45b3b010" providerId="LiveId" clId="{BD59D1FF-B12C-CE41-BC0E-FC04836E2A12}" dt="2022-06-20T00:37:04.552" v="454" actId="478"/>
          <ac:spMkLst>
            <pc:docMk/>
            <pc:sldMk cId="1297051215" sldId="257"/>
            <ac:spMk id="87" creationId="{29F581E5-0FFD-46CE-2670-6E6187868E22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1" creationId="{1F39AD61-9ADC-1088-FD25-E6BA28D6A5A2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92" creationId="{14560A35-0F38-F940-7EB3-440C04BD8B7A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2" creationId="{7493A441-0972-D56B-A2B4-2D5D3B515C47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3" creationId="{4965470A-DFB8-9B61-54BD-B9B9B62FF7C5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4" creationId="{5DF12054-DD57-BA2F-94C6-1FA5E6F8E385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5" creationId="{73CE2846-5DA9-6D36-1638-186A2908360B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6" creationId="{CB8DF9C5-B593-876D-1AC9-2E463B69BFB7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7" creationId="{1AEC8D40-9526-DF6D-91D8-E4FEF7FC524F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8" creationId="{A3E5FE76-7897-F85B-191A-DA8477DEFA21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9" creationId="{68C8DD15-7C28-1A54-BC29-C6617FBF4B6A}"/>
          </ac:spMkLst>
        </pc:spChg>
        <pc:spChg chg="add mod">
          <ac:chgData name="Zhicong Liu" userId="df2ef46a45b3b010" providerId="LiveId" clId="{BD59D1FF-B12C-CE41-BC0E-FC04836E2A12}" dt="2022-06-20T06:15:35.786" v="1061" actId="1076"/>
          <ac:spMkLst>
            <pc:docMk/>
            <pc:sldMk cId="1297051215" sldId="257"/>
            <ac:spMk id="100" creationId="{427D5BAF-890C-6D4D-7236-9D2E65C6907E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0" creationId="{A6E66462-FD98-665D-E748-5D58683A9425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01" creationId="{F3B39EA8-DBE6-E6F6-BF37-6DDA495A55A6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02" creationId="{1679A9D8-60EA-609B-9A29-9A359A908FAC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2" creationId="{A3865060-7585-C797-157C-4C41A3CCB143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3" creationId="{BDEC7C2C-2FBB-3EDE-3D8B-CAAF1ED94331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4" creationId="{3EF59262-B045-2139-4798-D00BD30A11CA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5" creationId="{AFB9F53D-3F82-7673-DD6A-C7C1A9AB3A89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05" creationId="{E33529E6-CCD8-EF29-AC48-102272A08D3A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6" creationId="{A45CEC49-8FB4-2C64-4463-7D242D630B04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7" creationId="{7830A102-D739-1CDF-A016-BAF5F8EEB146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8" creationId="{64E4E2A0-13B2-11F0-4813-A27B4866B4BF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9" creationId="{246CFDDA-C548-89B3-3D2D-D465F8F7FFF5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09" creationId="{96BE4779-5D65-C3AF-38EC-DD0D9AA830F2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10" creationId="{08EDE462-E4A2-2363-B446-C81B64C9F41A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10" creationId="{924B0E52-79AF-D5CF-655A-9D8382A36353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11" creationId="{1D26A0F9-4016-086E-E699-96B91B0E42D3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11" creationId="{2DC10243-9FB9-6260-01CC-9CA486AB9A51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12" creationId="{305E722A-7720-A8EC-A11E-6AFA4AA0432C}"/>
          </ac:spMkLst>
        </pc:spChg>
        <pc:spChg chg="add del mod">
          <ac:chgData name="Zhicong Liu" userId="df2ef46a45b3b010" providerId="LiveId" clId="{BD59D1FF-B12C-CE41-BC0E-FC04836E2A12}" dt="2022-06-20T01:53:40.573" v="926" actId="478"/>
          <ac:spMkLst>
            <pc:docMk/>
            <pc:sldMk cId="1297051215" sldId="257"/>
            <ac:spMk id="112" creationId="{BCAE3150-D180-43D6-0FDE-036D2C685687}"/>
          </ac:spMkLst>
        </pc:spChg>
        <pc:spChg chg="add del mod">
          <ac:chgData name="Zhicong Liu" userId="df2ef46a45b3b010" providerId="LiveId" clId="{BD59D1FF-B12C-CE41-BC0E-FC04836E2A12}" dt="2022-06-20T01:54:39.671" v="943" actId="478"/>
          <ac:spMkLst>
            <pc:docMk/>
            <pc:sldMk cId="1297051215" sldId="257"/>
            <ac:spMk id="113" creationId="{417AE1FC-AB81-046A-C6CD-C49C0C485FA3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13" creationId="{DA435CCA-D532-18B3-485F-099D7CB124FF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14" creationId="{EF32AA60-9B15-1EB4-CC4C-E9A776D751DC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15" creationId="{8CA33D8B-50C0-F288-8737-6807A58123E3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16" creationId="{38DD4023-929F-8DEC-7A9B-6963242F21C3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20" creationId="{D6EBA5D6-14AB-7CD4-7E8A-72F7F6FA2A0D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21" creationId="{C1AE25B0-09C7-F258-6349-43066FEFA81D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22" creationId="{66DC28F2-E139-1468-B9B7-1B7393352D00}"/>
          </ac:spMkLst>
        </pc:spChg>
        <pc:spChg chg="add del mod">
          <ac:chgData name="Zhicong Liu" userId="df2ef46a45b3b010" providerId="LiveId" clId="{BD59D1FF-B12C-CE41-BC0E-FC04836E2A12}" dt="2022-06-20T00:56:03.386" v="460" actId="478"/>
          <ac:spMkLst>
            <pc:docMk/>
            <pc:sldMk cId="1297051215" sldId="257"/>
            <ac:spMk id="123" creationId="{65419155-8229-C5D2-B6E2-2BA578BF6001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4" creationId="{A1870986-1940-3417-7C73-84AD825F58B8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5" creationId="{60CD85F9-26A0-F734-F39A-B6424BD5E7A7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6" creationId="{3286A43B-ADDD-0791-C129-DB9154016C86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7" creationId="{79A31A15-0F03-8CD7-8A86-7DD4667BB2DB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8" creationId="{9E04FACC-77D0-21B4-98A8-028DCF14DFBA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9" creationId="{09619B3E-26F2-10CF-7FAE-153F04286095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30" creationId="{DFB125F0-0248-1F57-EC1F-D8593CD5B240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32" creationId="{4CD0C153-45C2-27D6-7F26-60C527DF58C4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35" creationId="{BECADEA5-5CC5-DD3D-595B-A143DEC18253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36" creationId="{AC3171A8-2744-A089-C89F-3C8BA983C724}"/>
          </ac:spMkLst>
        </pc:spChg>
        <pc:spChg chg="add mod">
          <ac:chgData name="Zhicong Liu" userId="df2ef46a45b3b010" providerId="LiveId" clId="{BD59D1FF-B12C-CE41-BC0E-FC04836E2A12}" dt="2022-06-20T06:11:49.974" v="1033" actId="1076"/>
          <ac:spMkLst>
            <pc:docMk/>
            <pc:sldMk cId="1297051215" sldId="257"/>
            <ac:spMk id="137" creationId="{E4F2FCAD-D0A7-59D4-041B-7BF274AE676C}"/>
          </ac:spMkLst>
        </pc:spChg>
        <pc:spChg chg="add mod">
          <ac:chgData name="Zhicong Liu" userId="df2ef46a45b3b010" providerId="LiveId" clId="{BD59D1FF-B12C-CE41-BC0E-FC04836E2A12}" dt="2022-06-20T06:11:49.974" v="1033" actId="1076"/>
          <ac:spMkLst>
            <pc:docMk/>
            <pc:sldMk cId="1297051215" sldId="257"/>
            <ac:spMk id="138" creationId="{0FB54588-B817-C62D-E42C-4A1780703D6B}"/>
          </ac:spMkLst>
        </pc:spChg>
        <pc:spChg chg="add mod">
          <ac:chgData name="Zhicong Liu" userId="df2ef46a45b3b010" providerId="LiveId" clId="{BD59D1FF-B12C-CE41-BC0E-FC04836E2A12}" dt="2022-06-20T06:11:49.974" v="1033" actId="1076"/>
          <ac:spMkLst>
            <pc:docMk/>
            <pc:sldMk cId="1297051215" sldId="257"/>
            <ac:spMk id="139" creationId="{A7B7A3B1-4BC7-4EBD-7366-A907E85AEECE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40" creationId="{2C03A82A-AD0E-2129-A0D6-35504FFDBE52}"/>
          </ac:spMkLst>
        </pc:spChg>
        <pc:spChg chg="add mod">
          <ac:chgData name="Zhicong Liu" userId="df2ef46a45b3b010" providerId="LiveId" clId="{BD59D1FF-B12C-CE41-BC0E-FC04836E2A12}" dt="2022-06-20T06:14:53.244" v="1054" actId="13822"/>
          <ac:spMkLst>
            <pc:docMk/>
            <pc:sldMk cId="1297051215" sldId="257"/>
            <ac:spMk id="141" creationId="{3FBAF7F6-E4D6-B530-A267-090F9D4F3E13}"/>
          </ac:spMkLst>
        </pc:spChg>
        <pc:spChg chg="add mod">
          <ac:chgData name="Zhicong Liu" userId="df2ef46a45b3b010" providerId="LiveId" clId="{BD59D1FF-B12C-CE41-BC0E-FC04836E2A12}" dt="2022-06-20T06:14:57.277" v="1055" actId="13822"/>
          <ac:spMkLst>
            <pc:docMk/>
            <pc:sldMk cId="1297051215" sldId="257"/>
            <ac:spMk id="142" creationId="{87D82090-CEDE-071F-C00E-A155439CBEB3}"/>
          </ac:spMkLst>
        </pc:spChg>
        <pc:spChg chg="add mod">
          <ac:chgData name="Zhicong Liu" userId="df2ef46a45b3b010" providerId="LiveId" clId="{BD59D1FF-B12C-CE41-BC0E-FC04836E2A12}" dt="2022-06-20T07:13:42.056" v="1079" actId="1076"/>
          <ac:spMkLst>
            <pc:docMk/>
            <pc:sldMk cId="1297051215" sldId="257"/>
            <ac:spMk id="1031" creationId="{017642B4-6A68-A8F0-79CB-CDB4C9FED3DC}"/>
          </ac:spMkLst>
        </pc:spChg>
        <pc:picChg chg="mod">
          <ac:chgData name="Zhicong Liu" userId="df2ef46a45b3b010" providerId="LiveId" clId="{BD59D1FF-B12C-CE41-BC0E-FC04836E2A12}" dt="2022-06-20T02:19:05.562" v="1025" actId="1035"/>
          <ac:picMkLst>
            <pc:docMk/>
            <pc:sldMk cId="1297051215" sldId="257"/>
            <ac:picMk id="71" creationId="{8F664FC5-2299-DC02-C282-5378BBBE1C78}"/>
          </ac:picMkLst>
        </pc:picChg>
        <pc:picChg chg="mod">
          <ac:chgData name="Zhicong Liu" userId="df2ef46a45b3b010" providerId="LiveId" clId="{BD59D1FF-B12C-CE41-BC0E-FC04836E2A12}" dt="2022-06-20T07:12:23.160" v="1063" actId="1076"/>
          <ac:picMkLst>
            <pc:docMk/>
            <pc:sldMk cId="1297051215" sldId="257"/>
            <ac:picMk id="72" creationId="{C7C555DE-8892-9FA9-B519-9AF13E62AB10}"/>
          </ac:picMkLst>
        </pc:picChg>
        <pc:picChg chg="mod">
          <ac:chgData name="Zhicong Liu" userId="df2ef46a45b3b010" providerId="LiveId" clId="{BD59D1FF-B12C-CE41-BC0E-FC04836E2A12}" dt="2022-06-20T02:19:05.562" v="1025" actId="1035"/>
          <ac:picMkLst>
            <pc:docMk/>
            <pc:sldMk cId="1297051215" sldId="257"/>
            <ac:picMk id="73" creationId="{4ECDCECC-D78B-9A5C-A0DA-40A936A0A96E}"/>
          </ac:picMkLst>
        </pc:picChg>
        <pc:picChg chg="mod">
          <ac:chgData name="Zhicong Liu" userId="df2ef46a45b3b010" providerId="LiveId" clId="{BD59D1FF-B12C-CE41-BC0E-FC04836E2A12}" dt="2022-06-20T02:19:05.562" v="1025" actId="1035"/>
          <ac:picMkLst>
            <pc:docMk/>
            <pc:sldMk cId="1297051215" sldId="257"/>
            <ac:picMk id="74" creationId="{9F6FC48B-00CC-A452-10D6-7B4275FD5B9B}"/>
          </ac:picMkLst>
        </pc:picChg>
        <pc:picChg chg="add mod">
          <ac:chgData name="Zhicong Liu" userId="df2ef46a45b3b010" providerId="LiveId" clId="{BD59D1FF-B12C-CE41-BC0E-FC04836E2A12}" dt="2022-06-20T02:19:05.562" v="1025" actId="1035"/>
          <ac:picMkLst>
            <pc:docMk/>
            <pc:sldMk cId="1297051215" sldId="257"/>
            <ac:picMk id="77" creationId="{5B34E3AA-9BC6-28AC-9CC1-9F59198006C8}"/>
          </ac:picMkLst>
        </pc:picChg>
        <pc:picChg chg="mod">
          <ac:chgData name="Zhicong Liu" userId="df2ef46a45b3b010" providerId="LiveId" clId="{BD59D1FF-B12C-CE41-BC0E-FC04836E2A12}" dt="2022-06-20T07:13:30.788" v="1077" actId="1076"/>
          <ac:picMkLst>
            <pc:docMk/>
            <pc:sldMk cId="1297051215" sldId="257"/>
            <ac:picMk id="1026" creationId="{CFC98BA9-9BB8-2D56-1BBF-45E512802170}"/>
          </ac:picMkLst>
        </pc:pic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11" creationId="{FFA42B67-1699-69E9-9278-E7B383BF9199}"/>
          </ac:cxnSpMkLst>
        </pc:cxnChg>
        <pc:cxnChg chg="add del mod">
          <ac:chgData name="Zhicong Liu" userId="df2ef46a45b3b010" providerId="LiveId" clId="{BD59D1FF-B12C-CE41-BC0E-FC04836E2A12}" dt="2022-06-20T01:43:02.561" v="840" actId="478"/>
          <ac:cxnSpMkLst>
            <pc:docMk/>
            <pc:sldMk cId="1297051215" sldId="257"/>
            <ac:cxnSpMk id="12" creationId="{53F7A7A0-BB20-439F-7482-052106788D35}"/>
          </ac:cxnSpMkLst>
        </pc:cxnChg>
        <pc:cxnChg chg="add del mod">
          <ac:chgData name="Zhicong Liu" userId="df2ef46a45b3b010" providerId="LiveId" clId="{BD59D1FF-B12C-CE41-BC0E-FC04836E2A12}" dt="2022-06-20T00:22:20.352" v="438" actId="478"/>
          <ac:cxnSpMkLst>
            <pc:docMk/>
            <pc:sldMk cId="1297051215" sldId="257"/>
            <ac:cxnSpMk id="16" creationId="{ED340E55-64B5-9C17-FD0E-CB2235190A52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22" creationId="{7E1DA650-537E-D19D-1284-915D7D279EB6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23" creationId="{C2E3BC2D-49E6-947D-8FA8-8EC5E4865379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25" creationId="{9AAE6D46-7AF6-23A1-184F-89598A36C949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28" creationId="{02938A2E-4C5D-617D-B4CE-B5AE99F0F1CE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30" creationId="{4CD27166-FA39-3AC7-335C-8EA8C6C3A8C9}"/>
          </ac:cxnSpMkLst>
        </pc:cxnChg>
        <pc:cxnChg chg="add del">
          <ac:chgData name="Zhicong Liu" userId="df2ef46a45b3b010" providerId="LiveId" clId="{BD59D1FF-B12C-CE41-BC0E-FC04836E2A12}" dt="2022-06-20T01:36:15.931" v="814" actId="478"/>
          <ac:cxnSpMkLst>
            <pc:docMk/>
            <pc:sldMk cId="1297051215" sldId="257"/>
            <ac:cxnSpMk id="34" creationId="{7C6C5188-E53A-8E7C-B7D7-59A621E84850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40" creationId="{DAAB4E10-620F-5611-0C5A-5800D338672F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48" creationId="{47519689-D873-40A9-D47D-3F9DA99CDFEF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49" creationId="{E780818E-CF08-36C0-9569-4238765AEF05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55" creationId="{5560D950-933A-4F00-E16B-7A425476953F}"/>
          </ac:cxnSpMkLst>
        </pc:cxnChg>
        <pc:cxnChg chg="del mod">
          <ac:chgData name="Zhicong Liu" userId="df2ef46a45b3b010" providerId="LiveId" clId="{BD59D1FF-B12C-CE41-BC0E-FC04836E2A12}" dt="2022-06-20T00:56:16.357" v="462" actId="478"/>
          <ac:cxnSpMkLst>
            <pc:docMk/>
            <pc:sldMk cId="1297051215" sldId="257"/>
            <ac:cxnSpMk id="75" creationId="{8EE49230-038A-31F1-CB6C-F5477B1F6A04}"/>
          </ac:cxnSpMkLst>
        </pc:cxnChg>
        <pc:cxnChg chg="add del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75" creationId="{FED678E6-1774-F4F1-457B-D403C0C292DA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76" creationId="{3735663A-262B-791A-5319-587A5EC3971E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81" creationId="{2AD5709B-3B37-C30A-4982-6537346AA588}"/>
          </ac:cxnSpMkLst>
        </pc:cxnChg>
        <pc:cxnChg chg="add del mod">
          <ac:chgData name="Zhicong Liu" userId="df2ef46a45b3b010" providerId="LiveId" clId="{BD59D1FF-B12C-CE41-BC0E-FC04836E2A12}" dt="2022-06-20T00:37:04.552" v="454" actId="478"/>
          <ac:cxnSpMkLst>
            <pc:docMk/>
            <pc:sldMk cId="1297051215" sldId="257"/>
            <ac:cxnSpMk id="88" creationId="{5D256B82-58BC-D8A5-093C-A3CDD8D5A5BF}"/>
          </ac:cxnSpMkLst>
        </pc:cxnChg>
        <pc:cxnChg chg="add del mod">
          <ac:chgData name="Zhicong Liu" userId="df2ef46a45b3b010" providerId="LiveId" clId="{BD59D1FF-B12C-CE41-BC0E-FC04836E2A12}" dt="2022-06-20T00:37:04.552" v="454" actId="478"/>
          <ac:cxnSpMkLst>
            <pc:docMk/>
            <pc:sldMk cId="1297051215" sldId="257"/>
            <ac:cxnSpMk id="89" creationId="{AE8B2451-57E3-74D0-832E-C048A794A8D6}"/>
          </ac:cxnSpMkLst>
        </pc:cxnChg>
        <pc:cxnChg chg="add del mod">
          <ac:chgData name="Zhicong Liu" userId="df2ef46a45b3b010" providerId="LiveId" clId="{BD59D1FF-B12C-CE41-BC0E-FC04836E2A12}" dt="2022-06-20T00:37:04.552" v="454" actId="478"/>
          <ac:cxnSpMkLst>
            <pc:docMk/>
            <pc:sldMk cId="1297051215" sldId="257"/>
            <ac:cxnSpMk id="90" creationId="{9C5A9DD3-BB39-0A39-3108-3FE742612351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90" creationId="{D9778F19-7D9B-C9E2-DF48-926FA8CF1A5C}"/>
          </ac:cxnSpMkLst>
        </pc:cxnChg>
        <pc:cxnChg chg="add del mod">
          <ac:chgData name="Zhicong Liu" userId="df2ef46a45b3b010" providerId="LiveId" clId="{BD59D1FF-B12C-CE41-BC0E-FC04836E2A12}" dt="2022-06-20T01:54:54.094" v="945" actId="478"/>
          <ac:cxnSpMkLst>
            <pc:docMk/>
            <pc:sldMk cId="1297051215" sldId="257"/>
            <ac:cxnSpMk id="93" creationId="{44383101-9552-28F6-210E-57C7E0C0D64C}"/>
          </ac:cxnSpMkLst>
        </pc:cxnChg>
        <pc:cxnChg chg="add mod">
          <ac:chgData name="Zhicong Liu" userId="df2ef46a45b3b010" providerId="LiveId" clId="{BD59D1FF-B12C-CE41-BC0E-FC04836E2A12}" dt="2022-06-20T06:11:58.247" v="1035" actId="14100"/>
          <ac:cxnSpMkLst>
            <pc:docMk/>
            <pc:sldMk cId="1297051215" sldId="257"/>
            <ac:cxnSpMk id="95" creationId="{4464F58C-CA7E-D6FD-04E2-BA76AA2A6E5F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98" creationId="{E82F2713-2368-D38F-27E4-C94538FD9ACD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01" creationId="{D3256E6C-7015-16B7-6775-615C34C98028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103" creationId="{B56B71AD-8B5D-2AFF-9827-D7D58FE6A7AB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4" creationId="{55D4F34E-0C8D-4476-F0F4-FCACFC569984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5" creationId="{B626BC04-A7CB-4A1A-3F9E-2E79DB9E91BE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6" creationId="{64FDBEB7-88AC-F74F-BBAE-FF7C7F54DF79}"/>
          </ac:cxnSpMkLst>
        </pc:cxnChg>
        <pc:cxnChg chg="add">
          <ac:chgData name="Zhicong Liu" userId="df2ef46a45b3b010" providerId="LiveId" clId="{BD59D1FF-B12C-CE41-BC0E-FC04836E2A12}" dt="2022-06-20T06:12:48.194" v="1040" actId="11529"/>
          <ac:cxnSpMkLst>
            <pc:docMk/>
            <pc:sldMk cId="1297051215" sldId="257"/>
            <ac:cxnSpMk id="117" creationId="{1AB54595-DEB7-79E7-BFD6-9546A065DF51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7" creationId="{8E79CB16-D068-D81D-F081-610952BA1FFB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8" creationId="{0030AD2E-C3CF-9272-DC35-A9C88F6FA779}"/>
          </ac:cxnSpMkLst>
        </pc:cxnChg>
        <pc:cxnChg chg="add mod">
          <ac:chgData name="Zhicong Liu" userId="df2ef46a45b3b010" providerId="LiveId" clId="{BD59D1FF-B12C-CE41-BC0E-FC04836E2A12}" dt="2022-06-20T06:15:03.246" v="1057" actId="14100"/>
          <ac:cxnSpMkLst>
            <pc:docMk/>
            <pc:sldMk cId="1297051215" sldId="257"/>
            <ac:cxnSpMk id="119" creationId="{612B07D8-381D-7AFC-7158-F732B0AA9BE0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9" creationId="{7EF68AA7-9D7F-D35A-5C5B-BDA9B16AD58B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131" creationId="{94EDDAE0-B9AF-B1B8-EB44-9DCB60427371}"/>
          </ac:cxnSpMkLst>
        </pc:cxnChg>
        <pc:cxnChg chg="add del mod">
          <ac:chgData name="Zhicong Liu" userId="df2ef46a45b3b010" providerId="LiveId" clId="{BD59D1FF-B12C-CE41-BC0E-FC04836E2A12}" dt="2022-06-20T00:56:18.654" v="463" actId="478"/>
          <ac:cxnSpMkLst>
            <pc:docMk/>
            <pc:sldMk cId="1297051215" sldId="257"/>
            <ac:cxnSpMk id="132" creationId="{ACEB5D2E-738C-367A-04A4-F3425F4E4106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133" creationId="{6DC01188-869B-B189-1BD2-793A93F26FEA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134" creationId="{A96DC91A-5F8A-0C48-DD35-0407ECDE9A3D}"/>
          </ac:cxnSpMkLst>
        </pc:cxnChg>
        <pc:cxnChg chg="add mod">
          <ac:chgData name="Zhicong Liu" userId="df2ef46a45b3b010" providerId="LiveId" clId="{BD59D1FF-B12C-CE41-BC0E-FC04836E2A12}" dt="2022-06-20T07:12:42.589" v="1069" actId="14100"/>
          <ac:cxnSpMkLst>
            <pc:docMk/>
            <pc:sldMk cId="1297051215" sldId="257"/>
            <ac:cxnSpMk id="148" creationId="{4D6B843A-E04F-3D6E-F43D-5DFD7827819D}"/>
          </ac:cxnSpMkLst>
        </pc:cxnChg>
        <pc:cxnChg chg="add mod">
          <ac:chgData name="Zhicong Liu" userId="df2ef46a45b3b010" providerId="LiveId" clId="{BD59D1FF-B12C-CE41-BC0E-FC04836E2A12}" dt="2022-06-20T07:13:30.788" v="1077" actId="1076"/>
          <ac:cxnSpMkLst>
            <pc:docMk/>
            <pc:sldMk cId="1297051215" sldId="257"/>
            <ac:cxnSpMk id="1024" creationId="{024046A9-CEDF-34CE-1977-58D64C6B19AA}"/>
          </ac:cxnSpMkLst>
        </pc:cxnChg>
        <pc:cxnChg chg="add mod">
          <ac:chgData name="Zhicong Liu" userId="df2ef46a45b3b010" providerId="LiveId" clId="{BD59D1FF-B12C-CE41-BC0E-FC04836E2A12}" dt="2022-06-20T07:12:26.166" v="1064" actId="14100"/>
          <ac:cxnSpMkLst>
            <pc:docMk/>
            <pc:sldMk cId="1297051215" sldId="257"/>
            <ac:cxnSpMk id="1027" creationId="{373BD24F-6C07-00B7-01C1-3C644DD299D1}"/>
          </ac:cxnSpMkLst>
        </pc:cxnChg>
      </pc:sldChg>
    </pc:docChg>
  </pc:docChgLst>
  <pc:docChgLst>
    <pc:chgData name="Zhicong Liu" userId="df2ef46a45b3b010" providerId="LiveId" clId="{A186C424-2444-438F-B060-67C84FB2A66A}"/>
    <pc:docChg chg="undo custSel modSld">
      <pc:chgData name="Zhicong Liu" userId="df2ef46a45b3b010" providerId="LiveId" clId="{A186C424-2444-438F-B060-67C84FB2A66A}" dt="2022-06-24T04:30:51.486" v="2179" actId="1076"/>
      <pc:docMkLst>
        <pc:docMk/>
      </pc:docMkLst>
      <pc:sldChg chg="addSp delSp modSp mod">
        <pc:chgData name="Zhicong Liu" userId="df2ef46a45b3b010" providerId="LiveId" clId="{A186C424-2444-438F-B060-67C84FB2A66A}" dt="2022-06-24T04:30:51.486" v="2179" actId="1076"/>
        <pc:sldMkLst>
          <pc:docMk/>
          <pc:sldMk cId="1297051215" sldId="257"/>
        </pc:sldMkLst>
        <pc:spChg chg="add mod">
          <ac:chgData name="Zhicong Liu" userId="df2ef46a45b3b010" providerId="LiveId" clId="{A186C424-2444-438F-B060-67C84FB2A66A}" dt="2022-06-24T03:24:30.835" v="816" actId="1076"/>
          <ac:spMkLst>
            <pc:docMk/>
            <pc:sldMk cId="1297051215" sldId="257"/>
            <ac:spMk id="2" creationId="{E2E9F0DA-63E4-4575-5E2F-6EA34DBAC720}"/>
          </ac:spMkLst>
        </pc:spChg>
        <pc:spChg chg="add mod">
          <ac:chgData name="Zhicong Liu" userId="df2ef46a45b3b010" providerId="LiveId" clId="{A186C424-2444-438F-B060-67C84FB2A66A}" dt="2022-06-24T03:29:05.618" v="930" actId="404"/>
          <ac:spMkLst>
            <pc:docMk/>
            <pc:sldMk cId="1297051215" sldId="257"/>
            <ac:spMk id="3" creationId="{5F15FAC0-9A16-2B26-ED42-F0DD36586FCB}"/>
          </ac:spMkLst>
        </pc:spChg>
        <pc:spChg chg="mod">
          <ac:chgData name="Zhicong Liu" userId="df2ef46a45b3b010" providerId="LiveId" clId="{A186C424-2444-438F-B060-67C84FB2A66A}" dt="2022-06-24T03:42:17.503" v="1414" actId="1076"/>
          <ac:spMkLst>
            <pc:docMk/>
            <pc:sldMk cId="1297051215" sldId="257"/>
            <ac:spMk id="4" creationId="{266A6454-1929-125C-23FF-A4A87CBCE524}"/>
          </ac:spMkLst>
        </pc:spChg>
        <pc:spChg chg="add mod">
          <ac:chgData name="Zhicong Liu" userId="df2ef46a45b3b010" providerId="LiveId" clId="{A186C424-2444-438F-B060-67C84FB2A66A}" dt="2022-06-24T03:30:36.672" v="1013" actId="1076"/>
          <ac:spMkLst>
            <pc:docMk/>
            <pc:sldMk cId="1297051215" sldId="257"/>
            <ac:spMk id="8" creationId="{87ACFC83-9115-4AD3-388A-63ABB6B8CFCE}"/>
          </ac:spMkLst>
        </pc:spChg>
        <pc:spChg chg="add mod">
          <ac:chgData name="Zhicong Liu" userId="df2ef46a45b3b010" providerId="LiveId" clId="{A186C424-2444-438F-B060-67C84FB2A66A}" dt="2022-06-24T03:32:56.530" v="1172" actId="207"/>
          <ac:spMkLst>
            <pc:docMk/>
            <pc:sldMk cId="1297051215" sldId="257"/>
            <ac:spMk id="10" creationId="{DC784C93-E5C9-A0AF-92E0-576F5B2C18ED}"/>
          </ac:spMkLst>
        </pc:spChg>
        <pc:spChg chg="del mod">
          <ac:chgData name="Zhicong Liu" userId="df2ef46a45b3b010" providerId="LiveId" clId="{A186C424-2444-438F-B060-67C84FB2A66A}" dt="2022-06-24T04:27:56.212" v="2032" actId="478"/>
          <ac:spMkLst>
            <pc:docMk/>
            <pc:sldMk cId="1297051215" sldId="257"/>
            <ac:spMk id="17" creationId="{C2D9F33A-2D11-3A05-27D6-D85C3DEBFC43}"/>
          </ac:spMkLst>
        </pc:spChg>
        <pc:spChg chg="del">
          <ac:chgData name="Zhicong Liu" userId="df2ef46a45b3b010" providerId="LiveId" clId="{A186C424-2444-438F-B060-67C84FB2A66A}" dt="2022-06-24T03:34:10.489" v="1187" actId="478"/>
          <ac:spMkLst>
            <pc:docMk/>
            <pc:sldMk cId="1297051215" sldId="257"/>
            <ac:spMk id="19" creationId="{7253A1F7-8F51-DED9-B751-69AA7DAB4C94}"/>
          </ac:spMkLst>
        </pc:spChg>
        <pc:spChg chg="add mod">
          <ac:chgData name="Zhicong Liu" userId="df2ef46a45b3b010" providerId="LiveId" clId="{A186C424-2444-438F-B060-67C84FB2A66A}" dt="2022-06-24T03:42:25.511" v="1417" actId="20577"/>
          <ac:spMkLst>
            <pc:docMk/>
            <pc:sldMk cId="1297051215" sldId="257"/>
            <ac:spMk id="58" creationId="{D40789CD-A761-9A84-994A-34DC1222657C}"/>
          </ac:spMkLst>
        </pc:spChg>
        <pc:spChg chg="add mod">
          <ac:chgData name="Zhicong Liu" userId="df2ef46a45b3b010" providerId="LiveId" clId="{A186C424-2444-438F-B060-67C84FB2A66A}" dt="2022-06-24T04:24:33.830" v="1822" actId="1076"/>
          <ac:spMkLst>
            <pc:docMk/>
            <pc:sldMk cId="1297051215" sldId="257"/>
            <ac:spMk id="66" creationId="{7C2BA99E-670F-DDD6-6061-C388B09FAF66}"/>
          </ac:spMkLst>
        </pc:spChg>
        <pc:spChg chg="mod">
          <ac:chgData name="Zhicong Liu" userId="df2ef46a45b3b010" providerId="LiveId" clId="{A186C424-2444-438F-B060-67C84FB2A66A}" dt="2022-06-24T03:43:39.379" v="1425" actId="207"/>
          <ac:spMkLst>
            <pc:docMk/>
            <pc:sldMk cId="1297051215" sldId="257"/>
            <ac:spMk id="78" creationId="{7CED291D-2AD8-958F-2E95-D108F7D8815A}"/>
          </ac:spMkLst>
        </pc:spChg>
        <pc:spChg chg="add del mod">
          <ac:chgData name="Zhicong Liu" userId="df2ef46a45b3b010" providerId="LiveId" clId="{A186C424-2444-438F-B060-67C84FB2A66A}" dt="2022-06-24T03:59:55.209" v="1618" actId="478"/>
          <ac:spMkLst>
            <pc:docMk/>
            <pc:sldMk cId="1297051215" sldId="257"/>
            <ac:spMk id="94" creationId="{8B381A1C-8E54-6C3C-B72E-726FA9873915}"/>
          </ac:spMkLst>
        </pc:spChg>
        <pc:spChg chg="add mod">
          <ac:chgData name="Zhicong Liu" userId="df2ef46a45b3b010" providerId="LiveId" clId="{A186C424-2444-438F-B060-67C84FB2A66A}" dt="2022-06-24T04:27:50.391" v="2031" actId="14100"/>
          <ac:spMkLst>
            <pc:docMk/>
            <pc:sldMk cId="1297051215" sldId="257"/>
            <ac:spMk id="96" creationId="{0E4A0BA7-E6B9-B0AF-9FD1-F0D58CC47AAD}"/>
          </ac:spMkLst>
        </pc:spChg>
        <pc:spChg chg="add mod">
          <ac:chgData name="Zhicong Liu" userId="df2ef46a45b3b010" providerId="LiveId" clId="{A186C424-2444-438F-B060-67C84FB2A66A}" dt="2022-06-24T04:29:50.686" v="2076" actId="1076"/>
          <ac:spMkLst>
            <pc:docMk/>
            <pc:sldMk cId="1297051215" sldId="257"/>
            <ac:spMk id="97" creationId="{7DA8AD79-0AE7-C95B-8ED7-DAEDD7CEBC10}"/>
          </ac:spMkLst>
        </pc:spChg>
        <pc:spChg chg="add mod">
          <ac:chgData name="Zhicong Liu" userId="df2ef46a45b3b010" providerId="LiveId" clId="{A186C424-2444-438F-B060-67C84FB2A66A}" dt="2022-06-24T04:30:51.486" v="2179" actId="1076"/>
          <ac:spMkLst>
            <pc:docMk/>
            <pc:sldMk cId="1297051215" sldId="257"/>
            <ac:spMk id="99" creationId="{8D6290F2-9C71-4170-93B7-C3388FAE216E}"/>
          </ac:spMkLst>
        </pc:spChg>
        <pc:spChg chg="add mod">
          <ac:chgData name="Zhicong Liu" userId="df2ef46a45b3b010" providerId="LiveId" clId="{A186C424-2444-438F-B060-67C84FB2A66A}" dt="2022-06-24T04:04:00.834" v="1787" actId="207"/>
          <ac:spMkLst>
            <pc:docMk/>
            <pc:sldMk cId="1297051215" sldId="257"/>
            <ac:spMk id="120" creationId="{62F3BE0F-77AB-41FF-1E4F-ECB9718DAD32}"/>
          </ac:spMkLst>
        </pc:spChg>
        <pc:spChg chg="add mod">
          <ac:chgData name="Zhicong Liu" userId="df2ef46a45b3b010" providerId="LiveId" clId="{A186C424-2444-438F-B060-67C84FB2A66A}" dt="2022-06-24T03:34:50.195" v="1248" actId="20577"/>
          <ac:spMkLst>
            <pc:docMk/>
            <pc:sldMk cId="1297051215" sldId="257"/>
            <ac:spMk id="143" creationId="{D577F9D2-B57A-C2E1-0C72-F42CBD552A95}"/>
          </ac:spMkLst>
        </pc:spChg>
        <pc:spChg chg="add mod">
          <ac:chgData name="Zhicong Liu" userId="df2ef46a45b3b010" providerId="LiveId" clId="{A186C424-2444-438F-B060-67C84FB2A66A}" dt="2022-06-24T04:01:27.911" v="1717" actId="1076"/>
          <ac:spMkLst>
            <pc:docMk/>
            <pc:sldMk cId="1297051215" sldId="257"/>
            <ac:spMk id="144" creationId="{DD54AB9B-C8F3-A7E1-7753-E3BF85835834}"/>
          </ac:spMkLst>
        </pc:spChg>
        <pc:picChg chg="mod">
          <ac:chgData name="Zhicong Liu" userId="df2ef46a45b3b010" providerId="LiveId" clId="{A186C424-2444-438F-B060-67C84FB2A66A}" dt="2022-06-24T04:24:30.501" v="1821" actId="1076"/>
          <ac:picMkLst>
            <pc:docMk/>
            <pc:sldMk cId="1297051215" sldId="257"/>
            <ac:picMk id="72" creationId="{C7C555DE-8892-9FA9-B519-9AF13E62AB10}"/>
          </ac:picMkLst>
        </pc:picChg>
        <pc:cxnChg chg="add mod">
          <ac:chgData name="Zhicong Liu" userId="df2ef46a45b3b010" providerId="LiveId" clId="{A186C424-2444-438F-B060-67C84FB2A66A}" dt="2022-06-24T03:29:54.911" v="934" actId="14100"/>
          <ac:cxnSpMkLst>
            <pc:docMk/>
            <pc:sldMk cId="1297051215" sldId="257"/>
            <ac:cxnSpMk id="6" creationId="{40C3769E-DB1C-BE67-D6B5-63E6DA3FA2D7}"/>
          </ac:cxnSpMkLst>
        </pc:cxnChg>
        <pc:cxnChg chg="add del">
          <ac:chgData name="Zhicong Liu" userId="df2ef46a45b3b010" providerId="LiveId" clId="{A186C424-2444-438F-B060-67C84FB2A66A}" dt="2022-06-24T03:33:23.657" v="1177" actId="478"/>
          <ac:cxnSpMkLst>
            <pc:docMk/>
            <pc:sldMk cId="1297051215" sldId="257"/>
            <ac:cxnSpMk id="14" creationId="{AB8F1BD5-C3C5-1D09-960D-EE854EA34422}"/>
          </ac:cxnSpMkLst>
        </pc:cxnChg>
        <pc:cxnChg chg="add mod">
          <ac:chgData name="Zhicong Liu" userId="df2ef46a45b3b010" providerId="LiveId" clId="{A186C424-2444-438F-B060-67C84FB2A66A}" dt="2022-06-24T03:34:28.090" v="1193" actId="14100"/>
          <ac:cxnSpMkLst>
            <pc:docMk/>
            <pc:sldMk cId="1297051215" sldId="257"/>
            <ac:cxnSpMk id="18" creationId="{7DFA0EFD-A1FB-C980-32BE-FFF2F2B3F77A}"/>
          </ac:cxnSpMkLst>
        </pc:cxnChg>
        <pc:cxnChg chg="del mod">
          <ac:chgData name="Zhicong Liu" userId="df2ef46a45b3b010" providerId="LiveId" clId="{A186C424-2444-438F-B060-67C84FB2A66A}" dt="2022-06-24T03:34:11.292" v="1188" actId="478"/>
          <ac:cxnSpMkLst>
            <pc:docMk/>
            <pc:sldMk cId="1297051215" sldId="257"/>
            <ac:cxnSpMk id="22" creationId="{7E1DA650-537E-D19D-1284-915D7D279EB6}"/>
          </ac:cxnSpMkLst>
        </pc:cxnChg>
        <pc:cxnChg chg="add mod">
          <ac:chgData name="Zhicong Liu" userId="df2ef46a45b3b010" providerId="LiveId" clId="{A186C424-2444-438F-B060-67C84FB2A66A}" dt="2022-06-24T03:42:17.503" v="1414" actId="1076"/>
          <ac:cxnSpMkLst>
            <pc:docMk/>
            <pc:sldMk cId="1297051215" sldId="257"/>
            <ac:cxnSpMk id="41" creationId="{B8A6FC70-3BE3-027D-4350-7119CA9D2C6F}"/>
          </ac:cxnSpMkLst>
        </pc:cxnChg>
        <pc:cxnChg chg="mod">
          <ac:chgData name="Zhicong Liu" userId="df2ef46a45b3b010" providerId="LiveId" clId="{A186C424-2444-438F-B060-67C84FB2A66A}" dt="2022-06-24T04:02:55.348" v="1719" actId="208"/>
          <ac:cxnSpMkLst>
            <pc:docMk/>
            <pc:sldMk cId="1297051215" sldId="257"/>
            <ac:cxnSpMk id="75" creationId="{FED678E6-1774-F4F1-457B-D403C0C292DA}"/>
          </ac:cxnSpMkLst>
        </pc:cxnChg>
        <pc:cxnChg chg="add del mod">
          <ac:chgData name="Zhicong Liu" userId="df2ef46a45b3b010" providerId="LiveId" clId="{A186C424-2444-438F-B060-67C84FB2A66A}" dt="2022-06-24T03:43:20.206" v="1424" actId="478"/>
          <ac:cxnSpMkLst>
            <pc:docMk/>
            <pc:sldMk cId="1297051215" sldId="257"/>
            <ac:cxnSpMk id="87" creationId="{66709370-EC5F-5F5C-A897-99574ECF463B}"/>
          </ac:cxnSpMkLst>
        </pc:cxnChg>
        <pc:cxnChg chg="mod">
          <ac:chgData name="Zhicong Liu" userId="df2ef46a45b3b010" providerId="LiveId" clId="{A186C424-2444-438F-B060-67C84FB2A66A}" dt="2022-06-24T04:03:02.218" v="1720" actId="208"/>
          <ac:cxnSpMkLst>
            <pc:docMk/>
            <pc:sldMk cId="1297051215" sldId="257"/>
            <ac:cxnSpMk id="90" creationId="{D9778F19-7D9B-C9E2-DF48-926FA8CF1A5C}"/>
          </ac:cxnSpMkLst>
        </pc:cxnChg>
        <pc:cxnChg chg="mod">
          <ac:chgData name="Zhicong Liu" userId="df2ef46a45b3b010" providerId="LiveId" clId="{A186C424-2444-438F-B060-67C84FB2A66A}" dt="2022-06-24T04:03:07.855" v="1721" actId="208"/>
          <ac:cxnSpMkLst>
            <pc:docMk/>
            <pc:sldMk cId="1297051215" sldId="257"/>
            <ac:cxnSpMk id="95" creationId="{4464F58C-CA7E-D6FD-04E2-BA76AA2A6E5F}"/>
          </ac:cxnSpMkLst>
        </pc:cxnChg>
      </pc:sldChg>
    </pc:docChg>
  </pc:docChgLst>
  <pc:docChgLst>
    <pc:chgData name="Zhicong Liu" userId="df2ef46a45b3b010" providerId="LiveId" clId="{98CCA65A-9D91-4A12-93BA-558E41C7DB2C}"/>
    <pc:docChg chg="custSel addSld delSld modSld sldOrd">
      <pc:chgData name="Zhicong Liu" userId="df2ef46a45b3b010" providerId="LiveId" clId="{98CCA65A-9D91-4A12-93BA-558E41C7DB2C}" dt="2022-06-21T22:45:50.009" v="3094" actId="13822"/>
      <pc:docMkLst>
        <pc:docMk/>
      </pc:docMkLst>
      <pc:sldChg chg="addSp modSp mod">
        <pc:chgData name="Zhicong Liu" userId="df2ef46a45b3b010" providerId="LiveId" clId="{98CCA65A-9D91-4A12-93BA-558E41C7DB2C}" dt="2022-06-21T00:36:41.354" v="2848" actId="1076"/>
        <pc:sldMkLst>
          <pc:docMk/>
          <pc:sldMk cId="1297051215" sldId="257"/>
        </pc:sldMkLst>
        <pc:spChg chg="mod">
          <ac:chgData name="Zhicong Liu" userId="df2ef46a45b3b010" providerId="LiveId" clId="{98CCA65A-9D91-4A12-93BA-558E41C7DB2C}" dt="2022-06-21T00:36:41.354" v="2848" actId="1076"/>
          <ac:spMkLst>
            <pc:docMk/>
            <pc:sldMk cId="1297051215" sldId="257"/>
            <ac:spMk id="4" creationId="{266A6454-1929-125C-23FF-A4A87CBCE524}"/>
          </ac:spMkLst>
        </pc:spChg>
        <pc:spChg chg="mod">
          <ac:chgData name="Zhicong Liu" userId="df2ef46a45b3b010" providerId="LiveId" clId="{98CCA65A-9D91-4A12-93BA-558E41C7DB2C}" dt="2022-06-20T22:35:11.407" v="206" actId="1076"/>
          <ac:spMkLst>
            <pc:docMk/>
            <pc:sldMk cId="1297051215" sldId="257"/>
            <ac:spMk id="9" creationId="{5FFED6A8-8E07-6AFC-C855-8895E331CB47}"/>
          </ac:spMkLst>
        </pc:spChg>
        <pc:spChg chg="mod">
          <ac:chgData name="Zhicong Liu" userId="df2ef46a45b3b010" providerId="LiveId" clId="{98CCA65A-9D91-4A12-93BA-558E41C7DB2C}" dt="2022-06-21T00:36:25.385" v="2846" actId="13822"/>
          <ac:spMkLst>
            <pc:docMk/>
            <pc:sldMk cId="1297051215" sldId="257"/>
            <ac:spMk id="19" creationId="{7253A1F7-8F51-DED9-B751-69AA7DAB4C94}"/>
          </ac:spMkLst>
        </pc:spChg>
        <pc:spChg chg="mod">
          <ac:chgData name="Zhicong Liu" userId="df2ef46a45b3b010" providerId="LiveId" clId="{98CCA65A-9D91-4A12-93BA-558E41C7DB2C}" dt="2022-06-21T00:36:25.385" v="2846" actId="13822"/>
          <ac:spMkLst>
            <pc:docMk/>
            <pc:sldMk cId="1297051215" sldId="257"/>
            <ac:spMk id="20" creationId="{C3B6053A-4959-03FB-5C02-405A241B6617}"/>
          </ac:spMkLst>
        </pc:spChg>
        <pc:spChg chg="mod">
          <ac:chgData name="Zhicong Liu" userId="df2ef46a45b3b010" providerId="LiveId" clId="{98CCA65A-9D91-4A12-93BA-558E41C7DB2C}" dt="2022-06-21T00:36:25.385" v="2846" actId="13822"/>
          <ac:spMkLst>
            <pc:docMk/>
            <pc:sldMk cId="1297051215" sldId="257"/>
            <ac:spMk id="21" creationId="{C06F3D15-F3CC-F606-8948-C5EC26DD66E1}"/>
          </ac:spMkLst>
        </pc:spChg>
        <pc:spChg chg="mod">
          <ac:chgData name="Zhicong Liu" userId="df2ef46a45b3b010" providerId="LiveId" clId="{98CCA65A-9D91-4A12-93BA-558E41C7DB2C}" dt="2022-06-21T00:36:25.385" v="2846" actId="13822"/>
          <ac:spMkLst>
            <pc:docMk/>
            <pc:sldMk cId="1297051215" sldId="257"/>
            <ac:spMk id="24" creationId="{A78B757C-9B38-9AAA-0548-F92598F657CE}"/>
          </ac:spMkLst>
        </pc:spChg>
        <pc:spChg chg="mod">
          <ac:chgData name="Zhicong Liu" userId="df2ef46a45b3b010" providerId="LiveId" clId="{98CCA65A-9D91-4A12-93BA-558E41C7DB2C}" dt="2022-06-21T00:36:22.110" v="2845" actId="13822"/>
          <ac:spMkLst>
            <pc:docMk/>
            <pc:sldMk cId="1297051215" sldId="257"/>
            <ac:spMk id="27" creationId="{7613A815-FE4D-93F8-2CCA-70295724385C}"/>
          </ac:spMkLst>
        </pc:spChg>
        <pc:spChg chg="mod">
          <ac:chgData name="Zhicong Liu" userId="df2ef46a45b3b010" providerId="LiveId" clId="{98CCA65A-9D91-4A12-93BA-558E41C7DB2C}" dt="2022-06-21T00:36:22.110" v="2845" actId="13822"/>
          <ac:spMkLst>
            <pc:docMk/>
            <pc:sldMk cId="1297051215" sldId="257"/>
            <ac:spMk id="45" creationId="{095A0F80-6D6F-F4DC-6DB8-24691AE64991}"/>
          </ac:spMkLst>
        </pc:spChg>
        <pc:spChg chg="mod">
          <ac:chgData name="Zhicong Liu" userId="df2ef46a45b3b010" providerId="LiveId" clId="{98CCA65A-9D91-4A12-93BA-558E41C7DB2C}" dt="2022-06-21T00:36:22.110" v="2845" actId="13822"/>
          <ac:spMkLst>
            <pc:docMk/>
            <pc:sldMk cId="1297051215" sldId="257"/>
            <ac:spMk id="46" creationId="{741BA8B4-6F23-BBC2-C4E4-6DBCB80CCF30}"/>
          </ac:spMkLst>
        </pc:spChg>
        <pc:spChg chg="mod">
          <ac:chgData name="Zhicong Liu" userId="df2ef46a45b3b010" providerId="LiveId" clId="{98CCA65A-9D91-4A12-93BA-558E41C7DB2C}" dt="2022-06-21T00:36:22.110" v="2845" actId="13822"/>
          <ac:spMkLst>
            <pc:docMk/>
            <pc:sldMk cId="1297051215" sldId="257"/>
            <ac:spMk id="47" creationId="{4AEF7838-75BD-A137-10D5-43A6B84BFC78}"/>
          </ac:spMkLst>
        </pc:spChg>
        <pc:spChg chg="mod">
          <ac:chgData name="Zhicong Liu" userId="df2ef46a45b3b010" providerId="LiveId" clId="{98CCA65A-9D91-4A12-93BA-558E41C7DB2C}" dt="2022-06-21T00:36:22.110" v="2845" actId="13822"/>
          <ac:spMkLst>
            <pc:docMk/>
            <pc:sldMk cId="1297051215" sldId="257"/>
            <ac:spMk id="50" creationId="{4F249514-1A68-F47F-AAD1-25CDF6347409}"/>
          </ac:spMkLst>
        </pc:spChg>
        <pc:spChg chg="mod">
          <ac:chgData name="Zhicong Liu" userId="df2ef46a45b3b010" providerId="LiveId" clId="{98CCA65A-9D91-4A12-93BA-558E41C7DB2C}" dt="2022-06-20T22:34:35.551" v="201" actId="20577"/>
          <ac:spMkLst>
            <pc:docMk/>
            <pc:sldMk cId="1297051215" sldId="257"/>
            <ac:spMk id="60" creationId="{8D1DC5BB-B86D-385C-E8CC-B187D9F19DAC}"/>
          </ac:spMkLst>
        </pc:spChg>
        <pc:spChg chg="mod">
          <ac:chgData name="Zhicong Liu" userId="df2ef46a45b3b010" providerId="LiveId" clId="{98CCA65A-9D91-4A12-93BA-558E41C7DB2C}" dt="2022-06-20T22:37:12.574" v="235" actId="207"/>
          <ac:spMkLst>
            <pc:docMk/>
            <pc:sldMk cId="1297051215" sldId="257"/>
            <ac:spMk id="85" creationId="{F91B9D9F-7458-18D7-1B7B-0CE7E6E5B065}"/>
          </ac:spMkLst>
        </pc:spChg>
        <pc:spChg chg="add mod">
          <ac:chgData name="Zhicong Liu" userId="df2ef46a45b3b010" providerId="LiveId" clId="{98CCA65A-9D91-4A12-93BA-558E41C7DB2C}" dt="2022-06-20T22:35:50.557" v="223" actId="1038"/>
          <ac:spMkLst>
            <pc:docMk/>
            <pc:sldMk cId="1297051215" sldId="257"/>
            <ac:spMk id="112" creationId="{224CD703-FC27-384D-613F-964328B4C4C7}"/>
          </ac:spMkLst>
        </pc:spChg>
        <pc:spChg chg="add mod">
          <ac:chgData name="Zhicong Liu" userId="df2ef46a45b3b010" providerId="LiveId" clId="{98CCA65A-9D91-4A12-93BA-558E41C7DB2C}" dt="2022-06-20T22:37:01.922" v="233" actId="2085"/>
          <ac:spMkLst>
            <pc:docMk/>
            <pc:sldMk cId="1297051215" sldId="257"/>
            <ac:spMk id="113" creationId="{5B656261-A24F-B884-DB7A-4CA126A7EB41}"/>
          </ac:spMkLst>
        </pc:spChg>
        <pc:spChg chg="add mod">
          <ac:chgData name="Zhicong Liu" userId="df2ef46a45b3b010" providerId="LiveId" clId="{98CCA65A-9D91-4A12-93BA-558E41C7DB2C}" dt="2022-06-20T22:37:01.922" v="233" actId="2085"/>
          <ac:spMkLst>
            <pc:docMk/>
            <pc:sldMk cId="1297051215" sldId="257"/>
            <ac:spMk id="118" creationId="{23CBD3D4-FBC5-1EE9-24E6-BECB1D438C10}"/>
          </ac:spMkLst>
        </pc:spChg>
        <pc:spChg chg="mod">
          <ac:chgData name="Zhicong Liu" userId="df2ef46a45b3b010" providerId="LiveId" clId="{98CCA65A-9D91-4A12-93BA-558E41C7DB2C}" dt="2022-06-20T22:37:09.884" v="234" actId="207"/>
          <ac:spMkLst>
            <pc:docMk/>
            <pc:sldMk cId="1297051215" sldId="257"/>
            <ac:spMk id="141" creationId="{3FBAF7F6-E4D6-B530-A267-090F9D4F3E13}"/>
          </ac:spMkLst>
        </pc:spChg>
        <pc:spChg chg="mod">
          <ac:chgData name="Zhicong Liu" userId="df2ef46a45b3b010" providerId="LiveId" clId="{98CCA65A-9D91-4A12-93BA-558E41C7DB2C}" dt="2022-06-20T22:37:01.922" v="233" actId="2085"/>
          <ac:spMkLst>
            <pc:docMk/>
            <pc:sldMk cId="1297051215" sldId="257"/>
            <ac:spMk id="142" creationId="{87D82090-CEDE-071F-C00E-A155439CBEB3}"/>
          </ac:spMkLst>
        </pc:spChg>
        <pc:picChg chg="mod">
          <ac:chgData name="Zhicong Liu" userId="df2ef46a45b3b010" providerId="LiveId" clId="{98CCA65A-9D91-4A12-93BA-558E41C7DB2C}" dt="2022-06-20T22:35:09.142" v="205" actId="1076"/>
          <ac:picMkLst>
            <pc:docMk/>
            <pc:sldMk cId="1297051215" sldId="257"/>
            <ac:picMk id="1026" creationId="{CFC98BA9-9BB8-2D56-1BBF-45E512802170}"/>
          </ac:picMkLst>
        </pc:picChg>
        <pc:cxnChg chg="mod">
          <ac:chgData name="Zhicong Liu" userId="df2ef46a45b3b010" providerId="LiveId" clId="{98CCA65A-9D91-4A12-93BA-558E41C7DB2C}" dt="2022-06-20T22:35:09.142" v="205" actId="1076"/>
          <ac:cxnSpMkLst>
            <pc:docMk/>
            <pc:sldMk cId="1297051215" sldId="257"/>
            <ac:cxnSpMk id="1024" creationId="{024046A9-CEDF-34CE-1977-58D64C6B19AA}"/>
          </ac:cxnSpMkLst>
        </pc:cxnChg>
      </pc:sldChg>
      <pc:sldChg chg="addSp delSp modSp mod">
        <pc:chgData name="Zhicong Liu" userId="df2ef46a45b3b010" providerId="LiveId" clId="{98CCA65A-9D91-4A12-93BA-558E41C7DB2C}" dt="2022-06-21T22:45:50.009" v="3094" actId="13822"/>
        <pc:sldMkLst>
          <pc:docMk/>
          <pc:sldMk cId="1402732753" sldId="258"/>
        </pc:sldMkLst>
        <pc:spChg chg="add mod">
          <ac:chgData name="Zhicong Liu" userId="df2ef46a45b3b010" providerId="LiveId" clId="{98CCA65A-9D91-4A12-93BA-558E41C7DB2C}" dt="2022-06-21T22:42:00.502" v="2998" actId="1076"/>
          <ac:spMkLst>
            <pc:docMk/>
            <pc:sldMk cId="1402732753" sldId="258"/>
            <ac:spMk id="2" creationId="{28C634B9-71A3-328B-51B2-D6BD005CDE37}"/>
          </ac:spMkLst>
        </pc:spChg>
        <pc:spChg chg="mod">
          <ac:chgData name="Zhicong Liu" userId="df2ef46a45b3b010" providerId="LiveId" clId="{98CCA65A-9D91-4A12-93BA-558E41C7DB2C}" dt="2022-06-21T22:45:45.056" v="3093" actId="13822"/>
          <ac:spMkLst>
            <pc:docMk/>
            <pc:sldMk cId="1402732753" sldId="258"/>
            <ac:spMk id="6" creationId="{69727197-B19B-3F6A-E02A-13D21F639E6A}"/>
          </ac:spMkLst>
        </pc:spChg>
        <pc:spChg chg="mod">
          <ac:chgData name="Zhicong Liu" userId="df2ef46a45b3b010" providerId="LiveId" clId="{98CCA65A-9D91-4A12-93BA-558E41C7DB2C}" dt="2022-06-21T22:45:39.537" v="3092" actId="13822"/>
          <ac:spMkLst>
            <pc:docMk/>
            <pc:sldMk cId="1402732753" sldId="258"/>
            <ac:spMk id="7" creationId="{3D1437E6-B338-AFC5-8534-3C745BA6A937}"/>
          </ac:spMkLst>
        </pc:spChg>
        <pc:spChg chg="mod">
          <ac:chgData name="Zhicong Liu" userId="df2ef46a45b3b010" providerId="LiveId" clId="{98CCA65A-9D91-4A12-93BA-558E41C7DB2C}" dt="2022-06-21T22:45:35.340" v="3091" actId="13822"/>
          <ac:spMkLst>
            <pc:docMk/>
            <pc:sldMk cId="1402732753" sldId="258"/>
            <ac:spMk id="9" creationId="{D15695BE-166B-DF13-0C1C-F61334AF8302}"/>
          </ac:spMkLst>
        </pc:spChg>
        <pc:spChg chg="mod">
          <ac:chgData name="Zhicong Liu" userId="df2ef46a45b3b010" providerId="LiveId" clId="{98CCA65A-9D91-4A12-93BA-558E41C7DB2C}" dt="2022-06-21T22:45:50.009" v="3094" actId="13822"/>
          <ac:spMkLst>
            <pc:docMk/>
            <pc:sldMk cId="1402732753" sldId="258"/>
            <ac:spMk id="10" creationId="{43B26E6C-B135-C184-CE2C-1ED0AFC4C6DD}"/>
          </ac:spMkLst>
        </pc:spChg>
        <pc:spChg chg="mod">
          <ac:chgData name="Zhicong Liu" userId="df2ef46a45b3b010" providerId="LiveId" clId="{98CCA65A-9D91-4A12-93BA-558E41C7DB2C}" dt="2022-06-21T00:33:20.314" v="2610" actId="20577"/>
          <ac:spMkLst>
            <pc:docMk/>
            <pc:sldMk cId="1402732753" sldId="258"/>
            <ac:spMk id="24" creationId="{84464178-4845-04F6-26D4-87120FC807DB}"/>
          </ac:spMkLst>
        </pc:spChg>
        <pc:spChg chg="del">
          <ac:chgData name="Zhicong Liu" userId="df2ef46a45b3b010" providerId="LiveId" clId="{98CCA65A-9D91-4A12-93BA-558E41C7DB2C}" dt="2022-06-20T22:44:44.086" v="238" actId="478"/>
          <ac:spMkLst>
            <pc:docMk/>
            <pc:sldMk cId="1402732753" sldId="258"/>
            <ac:spMk id="26" creationId="{1B6BBA77-E0BE-4D80-654F-13D7D7CA7B02}"/>
          </ac:spMkLst>
        </pc:spChg>
        <pc:spChg chg="add mod">
          <ac:chgData name="Zhicong Liu" userId="df2ef46a45b3b010" providerId="LiveId" clId="{98CCA65A-9D91-4A12-93BA-558E41C7DB2C}" dt="2022-06-21T22:43:35.849" v="3043" actId="14100"/>
          <ac:spMkLst>
            <pc:docMk/>
            <pc:sldMk cId="1402732753" sldId="258"/>
            <ac:spMk id="26" creationId="{907ED36D-C676-F603-2257-12C457BCD23F}"/>
          </ac:spMkLst>
        </pc:spChg>
        <pc:spChg chg="del">
          <ac:chgData name="Zhicong Liu" userId="df2ef46a45b3b010" providerId="LiveId" clId="{98CCA65A-9D91-4A12-93BA-558E41C7DB2C}" dt="2022-06-20T22:44:44.086" v="238" actId="478"/>
          <ac:spMkLst>
            <pc:docMk/>
            <pc:sldMk cId="1402732753" sldId="258"/>
            <ac:spMk id="27" creationId="{43DDAA0D-7E2B-B562-A709-C2A3F8BE3DE1}"/>
          </ac:spMkLst>
        </pc:spChg>
        <pc:spChg chg="add mod">
          <ac:chgData name="Zhicong Liu" userId="df2ef46a45b3b010" providerId="LiveId" clId="{98CCA65A-9D91-4A12-93BA-558E41C7DB2C}" dt="2022-06-21T22:43:45.878" v="3052" actId="313"/>
          <ac:spMkLst>
            <pc:docMk/>
            <pc:sldMk cId="1402732753" sldId="258"/>
            <ac:spMk id="31" creationId="{A2E8456A-40AA-DAF9-D24C-A9487ED5447D}"/>
          </ac:spMkLst>
        </pc:spChg>
        <pc:spChg chg="del">
          <ac:chgData name="Zhicong Liu" userId="df2ef46a45b3b010" providerId="LiveId" clId="{98CCA65A-9D91-4A12-93BA-558E41C7DB2C}" dt="2022-06-21T22:45:18.227" v="3087" actId="478"/>
          <ac:spMkLst>
            <pc:docMk/>
            <pc:sldMk cId="1402732753" sldId="258"/>
            <ac:spMk id="33" creationId="{DA987860-F462-5C20-F683-DD55CF215A20}"/>
          </ac:spMkLst>
        </pc:spChg>
        <pc:spChg chg="mod">
          <ac:chgData name="Zhicong Liu" userId="df2ef46a45b3b010" providerId="LiveId" clId="{98CCA65A-9D91-4A12-93BA-558E41C7DB2C}" dt="2022-06-21T00:33:43.675" v="2722" actId="20577"/>
          <ac:spMkLst>
            <pc:docMk/>
            <pc:sldMk cId="1402732753" sldId="258"/>
            <ac:spMk id="45" creationId="{C5DE9F95-2F90-52A8-2525-38E50CA89ACB}"/>
          </ac:spMkLst>
        </pc:spChg>
        <pc:spChg chg="add mod">
          <ac:chgData name="Zhicong Liu" userId="df2ef46a45b3b010" providerId="LiveId" clId="{98CCA65A-9D91-4A12-93BA-558E41C7DB2C}" dt="2022-06-20T22:44:42.269" v="237" actId="1076"/>
          <ac:spMkLst>
            <pc:docMk/>
            <pc:sldMk cId="1402732753" sldId="258"/>
            <ac:spMk id="47" creationId="{A47E8573-1F6C-3DF2-191D-550DC76DE2CF}"/>
          </ac:spMkLst>
        </pc:spChg>
        <pc:spChg chg="add mod">
          <ac:chgData name="Zhicong Liu" userId="df2ef46a45b3b010" providerId="LiveId" clId="{98CCA65A-9D91-4A12-93BA-558E41C7DB2C}" dt="2022-06-20T22:44:42.269" v="237" actId="1076"/>
          <ac:spMkLst>
            <pc:docMk/>
            <pc:sldMk cId="1402732753" sldId="258"/>
            <ac:spMk id="48" creationId="{95263583-9CED-A834-8B06-1412FFAAF16C}"/>
          </ac:spMkLst>
        </pc:spChg>
        <pc:spChg chg="add mod">
          <ac:chgData name="Zhicong Liu" userId="df2ef46a45b3b010" providerId="LiveId" clId="{98CCA65A-9D91-4A12-93BA-558E41C7DB2C}" dt="2022-06-21T22:44:20.760" v="3083" actId="404"/>
          <ac:spMkLst>
            <pc:docMk/>
            <pc:sldMk cId="1402732753" sldId="258"/>
            <ac:spMk id="49" creationId="{B1A78CD9-C991-3660-7A63-9DA27F0B4D13}"/>
          </ac:spMkLst>
        </pc:spChg>
        <pc:spChg chg="mod">
          <ac:chgData name="Zhicong Liu" userId="df2ef46a45b3b010" providerId="LiveId" clId="{98CCA65A-9D91-4A12-93BA-558E41C7DB2C}" dt="2022-06-21T22:44:38.779" v="3086" actId="404"/>
          <ac:spMkLst>
            <pc:docMk/>
            <pc:sldMk cId="1402732753" sldId="258"/>
            <ac:spMk id="69" creationId="{2E6A9A16-DDEA-03A8-84C8-147A847B4B7D}"/>
          </ac:spMkLst>
        </pc:spChg>
        <pc:spChg chg="mod">
          <ac:chgData name="Zhicong Liu" userId="df2ef46a45b3b010" providerId="LiveId" clId="{98CCA65A-9D91-4A12-93BA-558E41C7DB2C}" dt="2022-06-21T22:44:34.372" v="3084" actId="313"/>
          <ac:spMkLst>
            <pc:docMk/>
            <pc:sldMk cId="1402732753" sldId="258"/>
            <ac:spMk id="70" creationId="{CDFE2BDE-2D00-62D5-C9F6-B22107744DCE}"/>
          </ac:spMkLst>
        </pc:spChg>
        <pc:cxnChg chg="add mod">
          <ac:chgData name="Zhicong Liu" userId="df2ef46a45b3b010" providerId="LiveId" clId="{98CCA65A-9D91-4A12-93BA-558E41C7DB2C}" dt="2022-06-21T22:43:04.563" v="3009" actId="1076"/>
          <ac:cxnSpMkLst>
            <pc:docMk/>
            <pc:sldMk cId="1402732753" sldId="258"/>
            <ac:cxnSpMk id="13" creationId="{F9559FE6-8525-3926-BF43-BEFB403E2443}"/>
          </ac:cxnSpMkLst>
        </pc:cxnChg>
        <pc:cxnChg chg="add">
          <ac:chgData name="Zhicong Liu" userId="df2ef46a45b3b010" providerId="LiveId" clId="{98CCA65A-9D91-4A12-93BA-558E41C7DB2C}" dt="2022-06-21T22:42:20.737" v="3001" actId="11529"/>
          <ac:cxnSpMkLst>
            <pc:docMk/>
            <pc:sldMk cId="1402732753" sldId="258"/>
            <ac:cxnSpMk id="18" creationId="{7BA79300-6AE5-132B-AC37-827588693211}"/>
          </ac:cxnSpMkLst>
        </pc:cxnChg>
        <pc:cxnChg chg="del mod">
          <ac:chgData name="Zhicong Liu" userId="df2ef46a45b3b010" providerId="LiveId" clId="{98CCA65A-9D91-4A12-93BA-558E41C7DB2C}" dt="2022-06-21T22:45:18.938" v="3088" actId="478"/>
          <ac:cxnSpMkLst>
            <pc:docMk/>
            <pc:sldMk cId="1402732753" sldId="258"/>
            <ac:cxnSpMk id="34" creationId="{A5C751D2-ABAA-B0DE-42A0-C13CD52B0D9D}"/>
          </ac:cxnSpMkLst>
        </pc:cxnChg>
        <pc:cxnChg chg="mod">
          <ac:chgData name="Zhicong Liu" userId="df2ef46a45b3b010" providerId="LiveId" clId="{98CCA65A-9D91-4A12-93BA-558E41C7DB2C}" dt="2022-06-21T22:45:27.347" v="3090" actId="14100"/>
          <ac:cxnSpMkLst>
            <pc:docMk/>
            <pc:sldMk cId="1402732753" sldId="258"/>
            <ac:cxnSpMk id="42" creationId="{FE9EF71B-98E5-6CB9-7BAA-71DC7FC05D2B}"/>
          </ac:cxnSpMkLst>
        </pc:cxnChg>
        <pc:cxnChg chg="mod">
          <ac:chgData name="Zhicong Liu" userId="df2ef46a45b3b010" providerId="LiveId" clId="{98CCA65A-9D91-4A12-93BA-558E41C7DB2C}" dt="2022-06-21T22:45:24.431" v="3089" actId="14100"/>
          <ac:cxnSpMkLst>
            <pc:docMk/>
            <pc:sldMk cId="1402732753" sldId="258"/>
            <ac:cxnSpMk id="43" creationId="{E3FD381A-3109-8D0F-6F45-A68AB0055FB9}"/>
          </ac:cxnSpMkLst>
        </pc:cxnChg>
      </pc:sldChg>
      <pc:sldChg chg="modSp mod">
        <pc:chgData name="Zhicong Liu" userId="df2ef46a45b3b010" providerId="LiveId" clId="{98CCA65A-9D91-4A12-93BA-558E41C7DB2C}" dt="2022-06-19T07:21:28.583" v="114" actId="1076"/>
        <pc:sldMkLst>
          <pc:docMk/>
          <pc:sldMk cId="781991503" sldId="260"/>
        </pc:sldMkLst>
        <pc:spChg chg="mod">
          <ac:chgData name="Zhicong Liu" userId="df2ef46a45b3b010" providerId="LiveId" clId="{98CCA65A-9D91-4A12-93BA-558E41C7DB2C}" dt="2022-06-19T07:21:28.583" v="114" actId="1076"/>
          <ac:spMkLst>
            <pc:docMk/>
            <pc:sldMk cId="781991503" sldId="260"/>
            <ac:spMk id="2" creationId="{06AF7D34-1BE0-F149-7435-5DADFDDBC10F}"/>
          </ac:spMkLst>
        </pc:spChg>
      </pc:sldChg>
      <pc:sldChg chg="modSp mod">
        <pc:chgData name="Zhicong Liu" userId="df2ef46a45b3b010" providerId="LiveId" clId="{98CCA65A-9D91-4A12-93BA-558E41C7DB2C}" dt="2022-06-21T01:35:49.775" v="2908" actId="20577"/>
        <pc:sldMkLst>
          <pc:docMk/>
          <pc:sldMk cId="1333721693" sldId="261"/>
        </pc:sldMkLst>
        <pc:spChg chg="mod">
          <ac:chgData name="Zhicong Liu" userId="df2ef46a45b3b010" providerId="LiveId" clId="{98CCA65A-9D91-4A12-93BA-558E41C7DB2C}" dt="2022-06-20T23:17:20.290" v="316"/>
          <ac:spMkLst>
            <pc:docMk/>
            <pc:sldMk cId="1333721693" sldId="261"/>
            <ac:spMk id="13" creationId="{F494C3B9-0DE0-ABAF-D066-EADA17C63F67}"/>
          </ac:spMkLst>
        </pc:spChg>
        <pc:spChg chg="mod">
          <ac:chgData name="Zhicong Liu" userId="df2ef46a45b3b010" providerId="LiveId" clId="{98CCA65A-9D91-4A12-93BA-558E41C7DB2C}" dt="2022-06-20T23:17:25.682" v="320"/>
          <ac:spMkLst>
            <pc:docMk/>
            <pc:sldMk cId="1333721693" sldId="261"/>
            <ac:spMk id="15" creationId="{36D92BB2-C6B3-3679-B77B-BB25E319E236}"/>
          </ac:spMkLst>
        </pc:spChg>
        <pc:spChg chg="mod">
          <ac:chgData name="Zhicong Liu" userId="df2ef46a45b3b010" providerId="LiveId" clId="{98CCA65A-9D91-4A12-93BA-558E41C7DB2C}" dt="2022-06-20T23:17:28.266" v="324"/>
          <ac:spMkLst>
            <pc:docMk/>
            <pc:sldMk cId="1333721693" sldId="261"/>
            <ac:spMk id="21" creationId="{43631033-5E79-FE64-AB6C-99277CFE7ADE}"/>
          </ac:spMkLst>
        </pc:spChg>
        <pc:spChg chg="mod">
          <ac:chgData name="Zhicong Liu" userId="df2ef46a45b3b010" providerId="LiveId" clId="{98CCA65A-9D91-4A12-93BA-558E41C7DB2C}" dt="2022-06-21T01:35:49.775" v="2908" actId="20577"/>
          <ac:spMkLst>
            <pc:docMk/>
            <pc:sldMk cId="1333721693" sldId="261"/>
            <ac:spMk id="26" creationId="{F007DE9D-5EA4-F6C8-5548-B5E647CF5C03}"/>
          </ac:spMkLst>
        </pc:spChg>
        <pc:spChg chg="mod">
          <ac:chgData name="Zhicong Liu" userId="df2ef46a45b3b010" providerId="LiveId" clId="{98CCA65A-9D91-4A12-93BA-558E41C7DB2C}" dt="2022-06-21T01:35:10.300" v="2887" actId="20577"/>
          <ac:spMkLst>
            <pc:docMk/>
            <pc:sldMk cId="1333721693" sldId="261"/>
            <ac:spMk id="27" creationId="{449B04F9-08DF-FF49-39C2-61B8C2CBF411}"/>
          </ac:spMkLst>
        </pc:spChg>
      </pc:sldChg>
      <pc:sldChg chg="ord">
        <pc:chgData name="Zhicong Liu" userId="df2ef46a45b3b010" providerId="LiveId" clId="{98CCA65A-9D91-4A12-93BA-558E41C7DB2C}" dt="2022-06-19T07:25:02.922" v="171"/>
        <pc:sldMkLst>
          <pc:docMk/>
          <pc:sldMk cId="403501959" sldId="264"/>
        </pc:sldMkLst>
      </pc:sldChg>
      <pc:sldChg chg="del">
        <pc:chgData name="Zhicong Liu" userId="df2ef46a45b3b010" providerId="LiveId" clId="{98CCA65A-9D91-4A12-93BA-558E41C7DB2C}" dt="2022-06-19T07:24:58.739" v="169" actId="2696"/>
        <pc:sldMkLst>
          <pc:docMk/>
          <pc:sldMk cId="1003648762" sldId="265"/>
        </pc:sldMkLst>
      </pc:sldChg>
      <pc:sldChg chg="addSp delSp modSp mod delAnim modAnim">
        <pc:chgData name="Zhicong Liu" userId="df2ef46a45b3b010" providerId="LiveId" clId="{98CCA65A-9D91-4A12-93BA-558E41C7DB2C}" dt="2022-06-19T07:19:40.264" v="55" actId="1076"/>
        <pc:sldMkLst>
          <pc:docMk/>
          <pc:sldMk cId="4221987911" sldId="266"/>
        </pc:sldMkLst>
        <pc:spChg chg="mod">
          <ac:chgData name="Zhicong Liu" userId="df2ef46a45b3b010" providerId="LiveId" clId="{98CCA65A-9D91-4A12-93BA-558E41C7DB2C}" dt="2022-06-19T07:18:22.715" v="38" actId="1076"/>
          <ac:spMkLst>
            <pc:docMk/>
            <pc:sldMk cId="4221987911" sldId="266"/>
            <ac:spMk id="2" creationId="{3A4A2CE2-386F-588B-7AA3-0B70B69A5D74}"/>
          </ac:spMkLst>
        </pc:spChg>
        <pc:spChg chg="del mod">
          <ac:chgData name="Zhicong Liu" userId="df2ef46a45b3b010" providerId="LiveId" clId="{98CCA65A-9D91-4A12-93BA-558E41C7DB2C}" dt="2022-06-19T07:12:38.719" v="1" actId="478"/>
          <ac:spMkLst>
            <pc:docMk/>
            <pc:sldMk cId="4221987911" sldId="266"/>
            <ac:spMk id="3" creationId="{9FB0A44B-E027-299D-B1E1-D054DF94CC97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4" creationId="{2F0CC34E-4694-0F99-206B-989E0916D2AC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5" creationId="{7AC9A936-5632-BB45-B312-D04C19234D25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6" creationId="{D934C47D-4F26-680F-DFB1-C1893A7B78E5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7" creationId="{24ADD906-4DD1-320E-2423-B02D444BB9F2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8" creationId="{1AF397AB-6352-15AD-1DD9-5424653F3080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9" creationId="{11BEE8BE-D709-6B3B-7658-03C300B96929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0" creationId="{CAD9DA87-C581-E886-169E-435EDD654902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1" creationId="{47987FD3-C812-F4FE-25E7-A7D90D4BB523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3" creationId="{4F1CC860-B9FA-7106-F003-080C45A662D8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5" creationId="{CD06A9DB-CE1B-4BD9-1B11-2DB6796D7C37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6" creationId="{929EB163-5DE1-3B9B-59BD-C861AA000BA1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9" creationId="{875D9B18-D302-4316-8CED-E61C00DCBF27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21" creationId="{E4FA7DAA-6A37-40E2-FC49-24099BDD1663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24" creationId="{71EF2E63-FEAC-5D20-BF33-65B4D603CE7F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25" creationId="{2168D1E0-59D5-3CBC-0B81-0DA915864500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27" creationId="{8D2B23A4-50E0-7982-FE3B-03EEEC1C32C7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28" creationId="{B1FD7E19-039F-757E-7D87-A01CB45BF129}"/>
          </ac:spMkLst>
        </pc:spChg>
        <pc:spChg chg="add mod">
          <ac:chgData name="Zhicong Liu" userId="df2ef46a45b3b010" providerId="LiveId" clId="{98CCA65A-9D91-4A12-93BA-558E41C7DB2C}" dt="2022-06-19T07:19:11.496" v="48" actId="14100"/>
          <ac:spMkLst>
            <pc:docMk/>
            <pc:sldMk cId="4221987911" sldId="266"/>
            <ac:spMk id="29" creationId="{E7E473E9-B34D-3E29-49FE-F71C8AE13491}"/>
          </ac:spMkLst>
        </pc:spChg>
        <pc:spChg chg="add mod">
          <ac:chgData name="Zhicong Liu" userId="df2ef46a45b3b010" providerId="LiveId" clId="{98CCA65A-9D91-4A12-93BA-558E41C7DB2C}" dt="2022-06-19T07:18:27.228" v="39" actId="1076"/>
          <ac:spMkLst>
            <pc:docMk/>
            <pc:sldMk cId="4221987911" sldId="266"/>
            <ac:spMk id="30" creationId="{CD2896F2-0C43-8520-42B0-806FC791E4B9}"/>
          </ac:spMkLst>
        </pc:spChg>
        <pc:spChg chg="add mod">
          <ac:chgData name="Zhicong Liu" userId="df2ef46a45b3b010" providerId="LiveId" clId="{98CCA65A-9D91-4A12-93BA-558E41C7DB2C}" dt="2022-06-19T07:18:27.228" v="39" actId="1076"/>
          <ac:spMkLst>
            <pc:docMk/>
            <pc:sldMk cId="4221987911" sldId="266"/>
            <ac:spMk id="31" creationId="{6B09FB2E-9065-5965-85E6-69EFA29545BF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35" creationId="{54272E44-EE9E-0304-F758-0ED4D628AA38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36" creationId="{43FC7B7B-7CD1-959D-01E5-83778F06B3F8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37" creationId="{541E64C6-525A-AC18-47BA-3D1024FC2A6A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38" creationId="{EDD7E639-E51E-96B5-E149-E82F60670628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39" creationId="{404E86F4-E9B4-20D0-64BD-CBA24489C132}"/>
          </ac:spMkLst>
        </pc:spChg>
        <pc:spChg chg="add del mod">
          <ac:chgData name="Zhicong Liu" userId="df2ef46a45b3b010" providerId="LiveId" clId="{98CCA65A-9D91-4A12-93BA-558E41C7DB2C}" dt="2022-06-19T07:18:48.088" v="42" actId="478"/>
          <ac:spMkLst>
            <pc:docMk/>
            <pc:sldMk cId="4221987911" sldId="266"/>
            <ac:spMk id="41" creationId="{73969ECA-58CB-DD41-3F23-51C6B637ABA4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44" creationId="{ECF2D5E7-587B-C5F0-FCD4-7658C2B39F96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45" creationId="{C935CA21-F4FF-3768-BF5C-B844E8CB59E5}"/>
          </ac:spMkLst>
        </pc:spChg>
        <pc:spChg chg="add del mod">
          <ac:chgData name="Zhicong Liu" userId="df2ef46a45b3b010" providerId="LiveId" clId="{98CCA65A-9D91-4A12-93BA-558E41C7DB2C}" dt="2022-06-19T07:19:03.926" v="45"/>
          <ac:spMkLst>
            <pc:docMk/>
            <pc:sldMk cId="4221987911" sldId="266"/>
            <ac:spMk id="46" creationId="{638D2DCB-78A3-DF53-CAAB-1079B54B16FA}"/>
          </ac:spMkLst>
        </pc:spChg>
        <pc:spChg chg="add mod">
          <ac:chgData name="Zhicong Liu" userId="df2ef46a45b3b010" providerId="LiveId" clId="{98CCA65A-9D91-4A12-93BA-558E41C7DB2C}" dt="2022-06-19T07:19:14.734" v="49" actId="1076"/>
          <ac:spMkLst>
            <pc:docMk/>
            <pc:sldMk cId="4221987911" sldId="266"/>
            <ac:spMk id="47" creationId="{524C0023-2356-F6FB-7D35-9F2577AC26FA}"/>
          </ac:spMkLst>
        </pc:spChg>
        <pc:spChg chg="add mod">
          <ac:chgData name="Zhicong Liu" userId="df2ef46a45b3b010" providerId="LiveId" clId="{98CCA65A-9D91-4A12-93BA-558E41C7DB2C}" dt="2022-06-19T07:19:18.975" v="51" actId="1076"/>
          <ac:spMkLst>
            <pc:docMk/>
            <pc:sldMk cId="4221987911" sldId="266"/>
            <ac:spMk id="48" creationId="{335BF040-1115-D32F-6EF9-49DD27185578}"/>
          </ac:spMkLst>
        </pc:spChg>
        <pc:spChg chg="add mod">
          <ac:chgData name="Zhicong Liu" userId="df2ef46a45b3b010" providerId="LiveId" clId="{98CCA65A-9D91-4A12-93BA-558E41C7DB2C}" dt="2022-06-19T07:19:22.616" v="53" actId="1076"/>
          <ac:spMkLst>
            <pc:docMk/>
            <pc:sldMk cId="4221987911" sldId="266"/>
            <ac:spMk id="49" creationId="{D3D2792A-D311-B63C-8004-24280226ACE6}"/>
          </ac:spMkLst>
        </pc:spChg>
        <pc:graphicFrameChg chg="add mod">
          <ac:chgData name="Zhicong Liu" userId="df2ef46a45b3b010" providerId="LiveId" clId="{98CCA65A-9D91-4A12-93BA-558E41C7DB2C}" dt="2022-06-19T07:19:40.264" v="55" actId="1076"/>
          <ac:graphicFrameMkLst>
            <pc:docMk/>
            <pc:sldMk cId="4221987911" sldId="266"/>
            <ac:graphicFrameMk id="12" creationId="{0BE9AE36-D5CF-B362-EF42-60F426755514}"/>
          </ac:graphicFrameMkLst>
        </pc:graphicFrameChg>
        <pc:picChg chg="add mod">
          <ac:chgData name="Zhicong Liu" userId="df2ef46a45b3b010" providerId="LiveId" clId="{98CCA65A-9D91-4A12-93BA-558E41C7DB2C}" dt="2022-06-19T07:19:40.264" v="55" actId="1076"/>
          <ac:picMkLst>
            <pc:docMk/>
            <pc:sldMk cId="4221987911" sldId="266"/>
            <ac:picMk id="20" creationId="{CD9D53AC-15E1-2753-84EA-8652A20511C9}"/>
          </ac:picMkLst>
        </pc:picChg>
        <pc:picChg chg="add mod">
          <ac:chgData name="Zhicong Liu" userId="df2ef46a45b3b010" providerId="LiveId" clId="{98CCA65A-9D91-4A12-93BA-558E41C7DB2C}" dt="2022-06-19T07:18:56.696" v="43" actId="1076"/>
          <ac:picMkLst>
            <pc:docMk/>
            <pc:sldMk cId="4221987911" sldId="266"/>
            <ac:picMk id="34" creationId="{CB763749-126F-5FFD-A497-20BE48837124}"/>
          </ac:picMkLst>
        </pc:pic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14" creationId="{701026C0-0A6F-2F4C-DDD7-8270F49433DE}"/>
          </ac:cxnSpMkLst>
        </pc:cxn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17" creationId="{3FA82CD3-0D5A-D44C-BB81-D8A54EE7381E}"/>
          </ac:cxnSpMkLst>
        </pc:cxn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18" creationId="{9B23D823-DEA1-DFF8-AEF6-8124F4542F35}"/>
          </ac:cxnSpMkLst>
        </pc:cxn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22" creationId="{9E34273B-F8D7-FD06-AE8D-4A79B5B608AD}"/>
          </ac:cxnSpMkLst>
        </pc:cxn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23" creationId="{97F45102-F192-FFD3-7026-634472847BC0}"/>
          </ac:cxnSpMkLst>
        </pc:cxn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26" creationId="{6A340070-5096-C4F8-07E0-27438D9385E0}"/>
          </ac:cxnSpMkLst>
        </pc:cxnChg>
        <pc:cxnChg chg="add del mod">
          <ac:chgData name="Zhicong Liu" userId="df2ef46a45b3b010" providerId="LiveId" clId="{98CCA65A-9D91-4A12-93BA-558E41C7DB2C}" dt="2022-06-19T07:14:02.937" v="17" actId="478"/>
          <ac:cxnSpMkLst>
            <pc:docMk/>
            <pc:sldMk cId="4221987911" sldId="266"/>
            <ac:cxnSpMk id="32" creationId="{581539EE-E5E4-667B-51E8-51D55BF03555}"/>
          </ac:cxnSpMkLst>
        </pc:cxnChg>
        <pc:cxnChg chg="add mod">
          <ac:chgData name="Zhicong Liu" userId="df2ef46a45b3b010" providerId="LiveId" clId="{98CCA65A-9D91-4A12-93BA-558E41C7DB2C}" dt="2022-06-19T07:18:56.696" v="43" actId="1076"/>
          <ac:cxnSpMkLst>
            <pc:docMk/>
            <pc:sldMk cId="4221987911" sldId="266"/>
            <ac:cxnSpMk id="33" creationId="{035B44B6-4EC2-7951-6E7E-E48FAD7AA6CB}"/>
          </ac:cxnSpMkLst>
        </pc:cxnChg>
        <pc:cxnChg chg="add mod">
          <ac:chgData name="Zhicong Liu" userId="df2ef46a45b3b010" providerId="LiveId" clId="{98CCA65A-9D91-4A12-93BA-558E41C7DB2C}" dt="2022-06-19T07:18:56.696" v="43" actId="1076"/>
          <ac:cxnSpMkLst>
            <pc:docMk/>
            <pc:sldMk cId="4221987911" sldId="266"/>
            <ac:cxnSpMk id="40" creationId="{BFC8EB6F-9599-A441-35C3-4966B16B0DF4}"/>
          </ac:cxnSpMkLst>
        </pc:cxnChg>
        <pc:cxnChg chg="add mod">
          <ac:chgData name="Zhicong Liu" userId="df2ef46a45b3b010" providerId="LiveId" clId="{98CCA65A-9D91-4A12-93BA-558E41C7DB2C}" dt="2022-06-19T07:18:56.696" v="43" actId="1076"/>
          <ac:cxnSpMkLst>
            <pc:docMk/>
            <pc:sldMk cId="4221987911" sldId="266"/>
            <ac:cxnSpMk id="42" creationId="{347B1450-ACF0-EC8B-DF09-17DD8BC3BC2B}"/>
          </ac:cxnSpMkLst>
        </pc:cxnChg>
        <pc:cxnChg chg="add mod">
          <ac:chgData name="Zhicong Liu" userId="df2ef46a45b3b010" providerId="LiveId" clId="{98CCA65A-9D91-4A12-93BA-558E41C7DB2C}" dt="2022-06-19T07:18:56.696" v="43" actId="1076"/>
          <ac:cxnSpMkLst>
            <pc:docMk/>
            <pc:sldMk cId="4221987911" sldId="266"/>
            <ac:cxnSpMk id="43" creationId="{8CE248DB-20F9-F27A-C636-081DACE96A06}"/>
          </ac:cxnSpMkLst>
        </pc:cxnChg>
      </pc:sldChg>
      <pc:sldChg chg="modSp mod">
        <pc:chgData name="Zhicong Liu" userId="df2ef46a45b3b010" providerId="LiveId" clId="{98CCA65A-9D91-4A12-93BA-558E41C7DB2C}" dt="2022-06-19T07:20:29.616" v="111" actId="20577"/>
        <pc:sldMkLst>
          <pc:docMk/>
          <pc:sldMk cId="261443831" sldId="267"/>
        </pc:sldMkLst>
        <pc:spChg chg="mod">
          <ac:chgData name="Zhicong Liu" userId="df2ef46a45b3b010" providerId="LiveId" clId="{98CCA65A-9D91-4A12-93BA-558E41C7DB2C}" dt="2022-06-19T07:20:29.616" v="111" actId="20577"/>
          <ac:spMkLst>
            <pc:docMk/>
            <pc:sldMk cId="261443831" sldId="267"/>
            <ac:spMk id="2" creationId="{505B06E2-040C-7DA5-D940-A57998186F7F}"/>
          </ac:spMkLst>
        </pc:spChg>
      </pc:sldChg>
      <pc:sldChg chg="del">
        <pc:chgData name="Zhicong Liu" userId="df2ef46a45b3b010" providerId="LiveId" clId="{98CCA65A-9D91-4A12-93BA-558E41C7DB2C}" dt="2022-06-19T07:20:01.305" v="56" actId="47"/>
        <pc:sldMkLst>
          <pc:docMk/>
          <pc:sldMk cId="1004785960" sldId="268"/>
        </pc:sldMkLst>
      </pc:sldChg>
      <pc:sldChg chg="modSp new mod">
        <pc:chgData name="Zhicong Liu" userId="df2ef46a45b3b010" providerId="LiveId" clId="{98CCA65A-9D91-4A12-93BA-558E41C7DB2C}" dt="2022-06-19T07:24:09.599" v="118" actId="20577"/>
        <pc:sldMkLst>
          <pc:docMk/>
          <pc:sldMk cId="1165817740" sldId="268"/>
        </pc:sldMkLst>
        <pc:spChg chg="mod">
          <ac:chgData name="Zhicong Liu" userId="df2ef46a45b3b010" providerId="LiveId" clId="{98CCA65A-9D91-4A12-93BA-558E41C7DB2C}" dt="2022-06-19T07:24:09.599" v="118" actId="20577"/>
          <ac:spMkLst>
            <pc:docMk/>
            <pc:sldMk cId="1165817740" sldId="268"/>
            <ac:spMk id="2" creationId="{D9E43050-342B-9E40-40DA-BE04ED1601C2}"/>
          </ac:spMkLst>
        </pc:spChg>
      </pc:sldChg>
      <pc:sldChg chg="modSp new mod">
        <pc:chgData name="Zhicong Liu" userId="df2ef46a45b3b010" providerId="LiveId" clId="{98CCA65A-9D91-4A12-93BA-558E41C7DB2C}" dt="2022-06-19T07:24:16.393" v="130" actId="20577"/>
        <pc:sldMkLst>
          <pc:docMk/>
          <pc:sldMk cId="2181863969" sldId="269"/>
        </pc:sldMkLst>
        <pc:spChg chg="mod">
          <ac:chgData name="Zhicong Liu" userId="df2ef46a45b3b010" providerId="LiveId" clId="{98CCA65A-9D91-4A12-93BA-558E41C7DB2C}" dt="2022-06-19T07:24:16.393" v="130" actId="20577"/>
          <ac:spMkLst>
            <pc:docMk/>
            <pc:sldMk cId="2181863969" sldId="269"/>
            <ac:spMk id="2" creationId="{67183E02-11F5-B418-953B-29668224257D}"/>
          </ac:spMkLst>
        </pc:spChg>
      </pc:sldChg>
      <pc:sldChg chg="modSp new mod">
        <pc:chgData name="Zhicong Liu" userId="df2ef46a45b3b010" providerId="LiveId" clId="{98CCA65A-9D91-4A12-93BA-558E41C7DB2C}" dt="2022-06-19T07:24:41.142" v="168" actId="20577"/>
        <pc:sldMkLst>
          <pc:docMk/>
          <pc:sldMk cId="4147305288" sldId="270"/>
        </pc:sldMkLst>
        <pc:spChg chg="mod">
          <ac:chgData name="Zhicong Liu" userId="df2ef46a45b3b010" providerId="LiveId" clId="{98CCA65A-9D91-4A12-93BA-558E41C7DB2C}" dt="2022-06-19T07:24:41.142" v="168" actId="20577"/>
          <ac:spMkLst>
            <pc:docMk/>
            <pc:sldMk cId="4147305288" sldId="270"/>
            <ac:spMk id="2" creationId="{165D3BE0-6515-F91D-9E5D-1A217E5DFB25}"/>
          </ac:spMkLst>
        </pc:spChg>
      </pc:sldChg>
      <pc:sldChg chg="modSp new mod">
        <pc:chgData name="Zhicong Liu" userId="df2ef46a45b3b010" providerId="LiveId" clId="{98CCA65A-9D91-4A12-93BA-558E41C7DB2C}" dt="2022-06-19T07:54:25.065" v="191" actId="20577"/>
        <pc:sldMkLst>
          <pc:docMk/>
          <pc:sldMk cId="2303281635" sldId="271"/>
        </pc:sldMkLst>
        <pc:spChg chg="mod">
          <ac:chgData name="Zhicong Liu" userId="df2ef46a45b3b010" providerId="LiveId" clId="{98CCA65A-9D91-4A12-93BA-558E41C7DB2C}" dt="2022-06-19T07:54:25.065" v="191" actId="20577"/>
          <ac:spMkLst>
            <pc:docMk/>
            <pc:sldMk cId="2303281635" sldId="271"/>
            <ac:spMk id="2" creationId="{E4C1F068-997E-CF07-3D74-7C7678483285}"/>
          </ac:spMkLst>
        </pc:spChg>
      </pc:sldChg>
      <pc:sldChg chg="modSp new mod ord">
        <pc:chgData name="Zhicong Liu" userId="df2ef46a45b3b010" providerId="LiveId" clId="{98CCA65A-9D91-4A12-93BA-558E41C7DB2C}" dt="2022-06-21T00:33:01.446" v="2593"/>
        <pc:sldMkLst>
          <pc:docMk/>
          <pc:sldMk cId="1821751537" sldId="272"/>
        </pc:sldMkLst>
        <pc:spChg chg="mod">
          <ac:chgData name="Zhicong Liu" userId="df2ef46a45b3b010" providerId="LiveId" clId="{98CCA65A-9D91-4A12-93BA-558E41C7DB2C}" dt="2022-06-21T00:25:20.837" v="484"/>
          <ac:spMkLst>
            <pc:docMk/>
            <pc:sldMk cId="1821751537" sldId="272"/>
            <ac:spMk id="2" creationId="{F140F819-F391-B8DF-983B-6FFF5CAF7425}"/>
          </ac:spMkLst>
        </pc:spChg>
        <pc:spChg chg="mod">
          <ac:chgData name="Zhicong Liu" userId="df2ef46a45b3b010" providerId="LiveId" clId="{98CCA65A-9D91-4A12-93BA-558E41C7DB2C}" dt="2022-06-21T00:32:36.668" v="2591" actId="20577"/>
          <ac:spMkLst>
            <pc:docMk/>
            <pc:sldMk cId="1821751537" sldId="272"/>
            <ac:spMk id="3" creationId="{C6BE4E30-5B9C-9EF4-D9F1-75CF91907EAE}"/>
          </ac:spMkLst>
        </pc:spChg>
      </pc:sldChg>
      <pc:sldChg chg="new del">
        <pc:chgData name="Zhicong Liu" userId="df2ef46a45b3b010" providerId="LiveId" clId="{98CCA65A-9D91-4A12-93BA-558E41C7DB2C}" dt="2022-06-21T00:34:10.775" v="2724" actId="2696"/>
        <pc:sldMkLst>
          <pc:docMk/>
          <pc:sldMk cId="489817020" sldId="273"/>
        </pc:sldMkLst>
      </pc:sldChg>
      <pc:sldChg chg="addSp delSp modSp new mod">
        <pc:chgData name="Zhicong Liu" userId="df2ef46a45b3b010" providerId="LiveId" clId="{98CCA65A-9D91-4A12-93BA-558E41C7DB2C}" dt="2022-06-21T00:35:39.898" v="2843" actId="1076"/>
        <pc:sldMkLst>
          <pc:docMk/>
          <pc:sldMk cId="3603748848" sldId="273"/>
        </pc:sldMkLst>
        <pc:spChg chg="mod">
          <ac:chgData name="Zhicong Liu" userId="df2ef46a45b3b010" providerId="LiveId" clId="{98CCA65A-9D91-4A12-93BA-558E41C7DB2C}" dt="2022-06-21T00:34:36.841" v="2780" actId="1076"/>
          <ac:spMkLst>
            <pc:docMk/>
            <pc:sldMk cId="3603748848" sldId="273"/>
            <ac:spMk id="2" creationId="{F30D1552-34B7-6F75-A29A-43F52B4D6222}"/>
          </ac:spMkLst>
        </pc:spChg>
        <pc:spChg chg="del">
          <ac:chgData name="Zhicong Liu" userId="df2ef46a45b3b010" providerId="LiveId" clId="{98CCA65A-9D91-4A12-93BA-558E41C7DB2C}" dt="2022-06-21T00:34:33.857" v="2778" actId="478"/>
          <ac:spMkLst>
            <pc:docMk/>
            <pc:sldMk cId="3603748848" sldId="273"/>
            <ac:spMk id="3" creationId="{44E6779D-AC9F-7EC1-58C8-6C15F8275D48}"/>
          </ac:spMkLst>
        </pc:spChg>
        <pc:spChg chg="add mod">
          <ac:chgData name="Zhicong Liu" userId="df2ef46a45b3b010" providerId="LiveId" clId="{98CCA65A-9D91-4A12-93BA-558E41C7DB2C}" dt="2022-06-21T00:35:39.898" v="2843" actId="1076"/>
          <ac:spMkLst>
            <pc:docMk/>
            <pc:sldMk cId="3603748848" sldId="273"/>
            <ac:spMk id="4" creationId="{B4A23486-8951-E0D2-9D0F-850801ADE5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F6067-C6A7-4664-1E07-1F9EFDB1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03E354-DB15-C196-EB87-31C1F502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24606-01E9-F068-29C6-65272923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5F921-5D22-1C94-EA60-F8119E0C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AEC2-CB11-5B0E-F672-FB1E4431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B8DE6-3668-5199-21EC-6C143E0C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45784-6229-494F-4E1D-3D31E9BD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FD804-DD55-A1D1-EAB6-7886B4D4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3318E-F647-11D6-A090-EE8EABD2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61D8F-859C-F633-9ED0-01522922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B0819D-2489-E1D8-DBEE-C9F75AAAB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4FC28-094C-243A-FAB5-155A5A7C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A4D3D-E3A4-7844-1203-3E3BD1F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1F203-CD0B-A081-70A9-7EBF6A77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4CBA6-0D54-6AF5-4D75-B8F241AE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4BC62-99A7-6A58-E464-522DF86C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608FF-8FF9-FB9E-F66C-6256F948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74AC6-6C2A-63CA-8086-1E0A437C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EFB4E-7D8E-DA15-3180-285BEEE5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8EC97-C7B7-2952-61A3-8F9F14A3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7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12B1E-EDDB-64DE-FDF7-64CA31FC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2CB2F-C8F7-A14C-FC35-E7D54BF5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C6412-D4E5-95F0-4D70-E91C3CFA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1AE4E-0B96-22D1-7292-B269B4D4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1329B-AD18-A419-C1E1-EFE00343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85D9-3C0A-6892-57FD-A03C2EDD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51FAD-0E4A-E6CD-72CC-B513A78F6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FC294-98D9-0888-24C6-AF8B8FCA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E9CC4-8691-C421-FD01-7DFA8225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5F956-C6C9-BCDE-712A-8BA8AF5A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132B9-0E55-BC97-3D34-65F8516C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9D8E5-D771-7546-EBC4-CBF121C2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9F246-AA91-23EE-3059-C74D1D0B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826AE-A0BD-F0B4-00E4-08FAD4E12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9A6857-B3D1-F6A2-B6BF-1AFC08BA6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9AD122-A311-A70F-A23C-08358EE4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D5F955-4E39-DC7F-A704-C300EB22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C0E0A-24A2-9A6E-744C-2718FFBB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33954C-590B-0B23-8A0A-29E15ECD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28F7C-A5D2-83BD-5A2A-C63B6B86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638E5A-727F-FB1B-78EB-E9F1347B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B9643F-8A77-9BAC-C450-926BB60C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FAEDEE-43BC-9CC4-8F30-C857936F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6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ED9505-EDC8-B26E-4389-12F84031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2E0E79-5044-2988-7FDE-F44EBA88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5E52A3-6298-17F3-B406-8EE5B6B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1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2DFF5-50B1-EBED-6E98-9BF49D0B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B2873-51B2-667B-0DA7-AF25290B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024C0-1092-1051-1BE2-9D827255D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12D4A-881A-2B79-242E-32A92A83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42F4E-6C84-F78C-2855-78762CA5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0359C-E4E9-015E-A9F7-DB8E590C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A2711-AE44-693C-3311-D4BB37BF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A07E0F-2501-1026-0E52-FD36B3D63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7643B3-661E-7BBE-6F32-3B9C8F361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97857-36DF-5BB4-2D47-AFD6B70B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6EAE3-4ED5-EB00-5FC4-7B634D82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A92C6-8AC2-0DAC-51B6-FD36DEF1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9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BDCF46-C05E-616B-16B6-7AD356B5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BFB18-CAB1-6D73-540A-94762E8BF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84889-7565-C4D7-0580-C5CEE8896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F9703-586A-43FE-BFBC-94D26E317240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C3584-EDAB-BEBF-F238-F32EE841E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879F3-218E-D4E2-419C-32C51AED1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10607-FE4B-2AD4-F55A-9981BEE10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8887"/>
            <a:ext cx="9144000" cy="981075"/>
          </a:xfrm>
        </p:spPr>
        <p:txBody>
          <a:bodyPr/>
          <a:lstStyle/>
          <a:p>
            <a:r>
              <a:rPr lang="en-US" altLang="zh-CN"/>
              <a:t>CYFS Architecture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7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1F068-997E-CF07-3D74-7C767848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Proof of Service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D280B-9E89-9C94-F781-0D3EA32E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8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B06E2-040C-7DA5-D940-A5799818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68" y="2286795"/>
            <a:ext cx="10515600" cy="124936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Part II:</a:t>
            </a:r>
            <a:r>
              <a:rPr lang="zh-CN" altLang="en-US"/>
              <a:t>用</a:t>
            </a:r>
            <a:r>
              <a:rPr lang="en-US" altLang="zh-CN"/>
              <a:t>DEC Service</a:t>
            </a:r>
            <a:r>
              <a:rPr lang="zh-CN" altLang="en-US"/>
              <a:t>生成</a:t>
            </a:r>
            <a:r>
              <a:rPr lang="en-US" altLang="zh-CN"/>
              <a:t>NamedObject</a:t>
            </a:r>
            <a:br>
              <a:rPr lang="en-US" altLang="zh-CN"/>
            </a:br>
            <a:r>
              <a:rPr lang="en-US" altLang="zh-CN"/>
              <a:t>(writing)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3050-342B-9E40-40DA-BE04ED16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CB30C-5A27-2D45-593A-D0307B96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1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83E02-11F5-B418-953B-29668224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 State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BF60E-CC9A-9BE0-25AB-314D3058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6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D3BE0-6515-F91D-9E5D-1A217E5D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 App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88599-9FCF-4024-AE76-874DD7E0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0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BF533-966F-1327-80CF-59C4DA35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介绍方式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F33ED-8583-B157-089D-60B46B1C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整体设计</a:t>
            </a:r>
            <a:endParaRPr lang="en-US" altLang="zh-CN"/>
          </a:p>
          <a:p>
            <a:r>
              <a:rPr lang="zh-CN" altLang="en-US"/>
              <a:t>静态</a:t>
            </a:r>
            <a:r>
              <a:rPr lang="en-US" altLang="zh-CN"/>
              <a:t>Web3</a:t>
            </a:r>
          </a:p>
          <a:p>
            <a:r>
              <a:rPr lang="zh-CN" altLang="en-US"/>
              <a:t>数据可靠性与可用性</a:t>
            </a:r>
            <a:endParaRPr lang="en-US" altLang="zh-CN"/>
          </a:p>
          <a:p>
            <a:r>
              <a:rPr lang="en-US" altLang="zh-CN"/>
              <a:t>================</a:t>
            </a:r>
          </a:p>
          <a:p>
            <a:r>
              <a:rPr lang="zh-CN" altLang="en-US"/>
              <a:t>动态</a:t>
            </a:r>
            <a:r>
              <a:rPr lang="en-US" altLang="zh-CN"/>
              <a:t>Web3</a:t>
            </a:r>
            <a:r>
              <a:rPr lang="zh-CN" altLang="en-US"/>
              <a:t>：</a:t>
            </a:r>
            <a:r>
              <a:rPr lang="en-US" altLang="zh-CN" err="1"/>
              <a:t>RootState</a:t>
            </a:r>
            <a:r>
              <a:rPr lang="zh-CN" altLang="en-US"/>
              <a:t> </a:t>
            </a:r>
            <a:endParaRPr lang="en-US" altLang="zh-CN"/>
          </a:p>
          <a:p>
            <a:r>
              <a:rPr lang="zh-CN" altLang="en-US"/>
              <a:t>动态</a:t>
            </a:r>
            <a:r>
              <a:rPr lang="en-US" altLang="zh-CN"/>
              <a:t>Web3: </a:t>
            </a:r>
            <a:r>
              <a:rPr lang="zh-CN" altLang="en-US"/>
              <a:t>  共识列表</a:t>
            </a:r>
            <a:endParaRPr lang="en-US" altLang="zh-CN"/>
          </a:p>
          <a:p>
            <a:r>
              <a:rPr lang="zh-CN" altLang="en-US"/>
              <a:t>动态</a:t>
            </a:r>
            <a:r>
              <a:rPr lang="en-US" altLang="zh-CN"/>
              <a:t>Web3:    DEC</a:t>
            </a:r>
            <a:r>
              <a:rPr lang="zh-CN" altLang="en-US"/>
              <a:t>演算</a:t>
            </a:r>
            <a:endParaRPr lang="en-US" altLang="zh-CN"/>
          </a:p>
          <a:p>
            <a:r>
              <a:rPr lang="zh-CN" altLang="en-US"/>
              <a:t>动态得到的结果都是静态的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0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0F819-F391-B8DF-983B-6FFF5CAF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CYFS</a:t>
            </a:r>
            <a:r>
              <a:rPr lang="zh-CN" altLang="en-US" dirty="0"/>
              <a:t>架构支持的关键目标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E4E30-5B9C-9EF4-D9F1-75CF9190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任何人都有发布“有权数据”的权利：</a:t>
            </a:r>
            <a:br>
              <a:rPr lang="en-US" altLang="zh-CN" dirty="0"/>
            </a:br>
            <a:r>
              <a:rPr lang="zh-CN" altLang="en-US" dirty="0"/>
              <a:t>任何数据经过数据确权后可以离线构成出如下链接：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该链接的可访问性只有其</a:t>
            </a:r>
            <a:r>
              <a:rPr lang="en-US" altLang="zh-CN" dirty="0"/>
              <a:t>Owner</a:t>
            </a:r>
            <a:r>
              <a:rPr lang="zh-CN" altLang="en-US" dirty="0"/>
              <a:t>有权控制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DSG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Cache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更多的有权数据通过真正的去中心互联网服务</a:t>
            </a:r>
            <a:r>
              <a:rPr lang="en-US" altLang="zh-CN" dirty="0"/>
              <a:t>DEC Service</a:t>
            </a:r>
            <a:r>
              <a:rPr lang="zh-CN" altLang="en-US" dirty="0"/>
              <a:t>构造并链接在一起（）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75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0EBBEA1-42C1-BF6C-380E-7C4A72DD12D2}"/>
              </a:ext>
            </a:extLst>
          </p:cNvPr>
          <p:cNvSpPr/>
          <p:nvPr/>
        </p:nvSpPr>
        <p:spPr>
          <a:xfrm>
            <a:off x="728127" y="4251462"/>
            <a:ext cx="2191858" cy="22786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Alice’s PC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BAAE7F1-1D56-F2AE-F808-BE56DA955920}"/>
              </a:ext>
            </a:extLst>
          </p:cNvPr>
          <p:cNvSpPr/>
          <p:nvPr/>
        </p:nvSpPr>
        <p:spPr>
          <a:xfrm>
            <a:off x="829640" y="5703144"/>
            <a:ext cx="2040559" cy="7736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cyfs-runtime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user model cyfs-stack</a:t>
            </a:r>
            <a:r>
              <a:rPr lang="zh-CN" altLang="en-US" sz="1200" dirty="0"/>
              <a:t>）</a:t>
            </a:r>
            <a:endParaRPr lang="en-US" altLang="zh-CN" sz="1200" dirty="0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C657F495-E4DB-1E74-5F93-4E10CF0888EF}"/>
              </a:ext>
            </a:extLst>
          </p:cNvPr>
          <p:cNvSpPr/>
          <p:nvPr/>
        </p:nvSpPr>
        <p:spPr>
          <a:xfrm>
            <a:off x="2544571" y="2155578"/>
            <a:ext cx="2612470" cy="2265804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六边形 41">
            <a:extLst>
              <a:ext uri="{FF2B5EF4-FFF2-40B4-BE49-F238E27FC236}">
                <a16:creationId xmlns:a16="http://schemas.microsoft.com/office/drawing/2014/main" id="{358F3AEA-AE78-9155-A131-EC39C74D8BC4}"/>
              </a:ext>
            </a:extLst>
          </p:cNvPr>
          <p:cNvSpPr/>
          <p:nvPr/>
        </p:nvSpPr>
        <p:spPr>
          <a:xfrm>
            <a:off x="7459221" y="813743"/>
            <a:ext cx="1473964" cy="135453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DB82B852-331F-58F5-02BF-FA996F8DFA8E}"/>
              </a:ext>
            </a:extLst>
          </p:cNvPr>
          <p:cNvSpPr/>
          <p:nvPr/>
        </p:nvSpPr>
        <p:spPr>
          <a:xfrm>
            <a:off x="8379733" y="2474480"/>
            <a:ext cx="1816470" cy="1616351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C9A24A40-2EC5-C1BD-AC82-3D87B77BC195}"/>
              </a:ext>
            </a:extLst>
          </p:cNvPr>
          <p:cNvSpPr/>
          <p:nvPr/>
        </p:nvSpPr>
        <p:spPr>
          <a:xfrm>
            <a:off x="7193631" y="4651672"/>
            <a:ext cx="2268775" cy="1999836"/>
          </a:xfrm>
          <a:prstGeom prst="hexagon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95A0F80-6D6F-F4DC-6DB8-24691AE64991}"/>
              </a:ext>
            </a:extLst>
          </p:cNvPr>
          <p:cNvSpPr/>
          <p:nvPr/>
        </p:nvSpPr>
        <p:spPr>
          <a:xfrm>
            <a:off x="2237730" y="1012474"/>
            <a:ext cx="556952" cy="378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1BA8B4-6F23-BBC2-C4E4-6DBCB80CCF30}"/>
              </a:ext>
            </a:extLst>
          </p:cNvPr>
          <p:cNvSpPr/>
          <p:nvPr/>
        </p:nvSpPr>
        <p:spPr>
          <a:xfrm>
            <a:off x="3099482" y="1012474"/>
            <a:ext cx="556952" cy="378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AEF7838-75BD-A137-10D5-43A6B84BFC78}"/>
              </a:ext>
            </a:extLst>
          </p:cNvPr>
          <p:cNvSpPr/>
          <p:nvPr/>
        </p:nvSpPr>
        <p:spPr>
          <a:xfrm>
            <a:off x="3961234" y="1012473"/>
            <a:ext cx="556952" cy="378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7519689-D873-40A9-D47D-3F9DA99CDFEF}"/>
              </a:ext>
            </a:extLst>
          </p:cNvPr>
          <p:cNvCxnSpPr>
            <a:stCxn id="46" idx="1"/>
            <a:endCxn id="45" idx="3"/>
          </p:cNvCxnSpPr>
          <p:nvPr/>
        </p:nvCxnSpPr>
        <p:spPr>
          <a:xfrm flipH="1">
            <a:off x="2794682" y="120158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780818E-CF08-36C0-9569-4238765AEF05}"/>
              </a:ext>
            </a:extLst>
          </p:cNvPr>
          <p:cNvCxnSpPr>
            <a:stCxn id="47" idx="1"/>
            <a:endCxn id="46" idx="3"/>
          </p:cNvCxnSpPr>
          <p:nvPr/>
        </p:nvCxnSpPr>
        <p:spPr>
          <a:xfrm flipH="1">
            <a:off x="3656434" y="1201588"/>
            <a:ext cx="3048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F249514-1A68-F47F-AAD1-25CDF6347409}"/>
              </a:ext>
            </a:extLst>
          </p:cNvPr>
          <p:cNvSpPr/>
          <p:nvPr/>
        </p:nvSpPr>
        <p:spPr>
          <a:xfrm>
            <a:off x="4846539" y="1012474"/>
            <a:ext cx="556952" cy="378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560D950-933A-4F00-E16B-7A425476953F}"/>
              </a:ext>
            </a:extLst>
          </p:cNvPr>
          <p:cNvCxnSpPr>
            <a:stCxn id="50" idx="1"/>
            <a:endCxn id="47" idx="3"/>
          </p:cNvCxnSpPr>
          <p:nvPr/>
        </p:nvCxnSpPr>
        <p:spPr>
          <a:xfrm flipH="1" flipV="1">
            <a:off x="4518186" y="1201588"/>
            <a:ext cx="3283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AA5C88E-4FDE-50A7-6819-BEFD94354DAB}"/>
              </a:ext>
            </a:extLst>
          </p:cNvPr>
          <p:cNvSpPr txBox="1"/>
          <p:nvPr/>
        </p:nvSpPr>
        <p:spPr>
          <a:xfrm>
            <a:off x="1876715" y="101692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B6053A-4959-03FB-5C02-405A241B6617}"/>
              </a:ext>
            </a:extLst>
          </p:cNvPr>
          <p:cNvSpPr/>
          <p:nvPr/>
        </p:nvSpPr>
        <p:spPr>
          <a:xfrm>
            <a:off x="4612078" y="107363"/>
            <a:ext cx="556952" cy="378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06F3D15-F3CC-F606-8948-C5EC26DD66E1}"/>
              </a:ext>
            </a:extLst>
          </p:cNvPr>
          <p:cNvSpPr/>
          <p:nvPr/>
        </p:nvSpPr>
        <p:spPr>
          <a:xfrm>
            <a:off x="5473830" y="107362"/>
            <a:ext cx="556952" cy="378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2E3BC2D-49E6-947D-8FA8-8EC5E4865379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5169030" y="296477"/>
            <a:ext cx="3048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78B757C-9B38-9AAA-0548-F92598F657CE}"/>
              </a:ext>
            </a:extLst>
          </p:cNvPr>
          <p:cNvSpPr/>
          <p:nvPr/>
        </p:nvSpPr>
        <p:spPr>
          <a:xfrm>
            <a:off x="6359135" y="107363"/>
            <a:ext cx="556952" cy="378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AE6D46-7AF6-23A1-184F-89598A36C949}"/>
              </a:ext>
            </a:extLst>
          </p:cNvPr>
          <p:cNvCxnSpPr>
            <a:stCxn id="24" idx="1"/>
            <a:endCxn id="21" idx="3"/>
          </p:cNvCxnSpPr>
          <p:nvPr/>
        </p:nvCxnSpPr>
        <p:spPr>
          <a:xfrm flipH="1" flipV="1">
            <a:off x="6030782" y="296477"/>
            <a:ext cx="3283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613A815-FE4D-93F8-2CCA-70295724385C}"/>
              </a:ext>
            </a:extLst>
          </p:cNvPr>
          <p:cNvSpPr/>
          <p:nvPr/>
        </p:nvSpPr>
        <p:spPr>
          <a:xfrm>
            <a:off x="5734615" y="1008024"/>
            <a:ext cx="556952" cy="378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2938A2E-4C5D-617D-B4CE-B5AE99F0F1CE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5406262" y="1197138"/>
            <a:ext cx="3283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2273C84-6E9D-F57B-D267-4269E73D265F}"/>
              </a:ext>
            </a:extLst>
          </p:cNvPr>
          <p:cNvSpPr/>
          <p:nvPr/>
        </p:nvSpPr>
        <p:spPr>
          <a:xfrm>
            <a:off x="3004036" y="3264916"/>
            <a:ext cx="1037825" cy="9529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gateway</a:t>
            </a:r>
            <a:endParaRPr lang="zh-CN" altLang="en-US" sz="12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FE61D4-2E91-37F0-BED7-EF9A548A095F}"/>
              </a:ext>
            </a:extLst>
          </p:cNvPr>
          <p:cNvSpPr/>
          <p:nvPr/>
        </p:nvSpPr>
        <p:spPr>
          <a:xfrm>
            <a:off x="3031810" y="2701809"/>
            <a:ext cx="712469" cy="3894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/>
              <a:t>DSG Miner</a:t>
            </a:r>
            <a:endParaRPr lang="zh-CN" altLang="en-US" sz="1000" i="1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266A6454-1929-125C-23FF-A4A87CBCE524}"/>
              </a:ext>
            </a:extLst>
          </p:cNvPr>
          <p:cNvSpPr/>
          <p:nvPr/>
        </p:nvSpPr>
        <p:spPr>
          <a:xfrm>
            <a:off x="13250" y="12102"/>
            <a:ext cx="1597416" cy="903874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BTC,ETH…</a:t>
            </a:r>
            <a:endParaRPr lang="zh-CN" altLang="en-US" sz="1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E6D460D-AF14-F1C2-2A3E-7ACAC67CB6F1}"/>
              </a:ext>
            </a:extLst>
          </p:cNvPr>
          <p:cNvSpPr/>
          <p:nvPr/>
        </p:nvSpPr>
        <p:spPr>
          <a:xfrm>
            <a:off x="4134861" y="3690018"/>
            <a:ext cx="584950" cy="5096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DSG* service</a:t>
            </a:r>
            <a:endParaRPr lang="zh-CN" altLang="en-US" sz="1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01511A0-3FF0-39E2-76E4-BE633C0A948F}"/>
              </a:ext>
            </a:extLst>
          </p:cNvPr>
          <p:cNvSpPr txBox="1"/>
          <p:nvPr/>
        </p:nvSpPr>
        <p:spPr>
          <a:xfrm>
            <a:off x="3046665" y="1801913"/>
            <a:ext cx="161076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Alice’s OOD</a:t>
            </a:r>
            <a:r>
              <a:rPr lang="en-US" altLang="zh-CN" b="1" dirty="0"/>
              <a:t>*</a:t>
            </a:r>
            <a:endParaRPr lang="zh-CN" altLang="en-US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46D301A-A887-55F3-B55A-CB50DF1B91B5}"/>
              </a:ext>
            </a:extLst>
          </p:cNvPr>
          <p:cNvSpPr txBox="1"/>
          <p:nvPr/>
        </p:nvSpPr>
        <p:spPr>
          <a:xfrm>
            <a:off x="10645714" y="3284557"/>
            <a:ext cx="118173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Replica OOD</a:t>
            </a:r>
            <a:endParaRPr lang="zh-CN" altLang="en-US" sz="1400" dirty="0"/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E0230B01-552B-3E0B-34BD-A26F8B8F1B1E}"/>
              </a:ext>
            </a:extLst>
          </p:cNvPr>
          <p:cNvSpPr/>
          <p:nvPr/>
        </p:nvSpPr>
        <p:spPr>
          <a:xfrm>
            <a:off x="829641" y="5181598"/>
            <a:ext cx="1135039" cy="4299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CYFS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Browser</a:t>
            </a: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A73F8FB0-116D-1EAC-B0BA-DF140D564F76}"/>
              </a:ext>
            </a:extLst>
          </p:cNvPr>
          <p:cNvSpPr/>
          <p:nvPr/>
        </p:nvSpPr>
        <p:spPr>
          <a:xfrm>
            <a:off x="903057" y="4636661"/>
            <a:ext cx="556953" cy="6116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Web3 DEC App</a:t>
            </a:r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EFE20EA9-2A79-03EE-7BA4-4DD9B4D9043E}"/>
              </a:ext>
            </a:extLst>
          </p:cNvPr>
          <p:cNvSpPr/>
          <p:nvPr/>
        </p:nvSpPr>
        <p:spPr>
          <a:xfrm>
            <a:off x="2106246" y="4693053"/>
            <a:ext cx="723602" cy="9225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Web3 </a:t>
            </a:r>
            <a:r>
              <a:rPr lang="en-US" altLang="zh-CN" sz="1100" dirty="0"/>
              <a:t>Native DEC </a:t>
            </a:r>
            <a:r>
              <a:rPr lang="en-US" sz="1100" dirty="0"/>
              <a:t>App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A19AD42-F498-9D27-B290-321CD49668BE}"/>
              </a:ext>
            </a:extLst>
          </p:cNvPr>
          <p:cNvSpPr/>
          <p:nvPr/>
        </p:nvSpPr>
        <p:spPr>
          <a:xfrm>
            <a:off x="4041861" y="4805297"/>
            <a:ext cx="1052797" cy="1586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Alice’s Phone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BBE82A7E-6E2F-9C5E-D9CA-FF42DEB5F8D8}"/>
              </a:ext>
            </a:extLst>
          </p:cNvPr>
          <p:cNvSpPr/>
          <p:nvPr/>
        </p:nvSpPr>
        <p:spPr>
          <a:xfrm>
            <a:off x="4099672" y="5060549"/>
            <a:ext cx="937834" cy="12615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Web3 Mobile</a:t>
            </a:r>
          </a:p>
          <a:p>
            <a:pPr algn="ctr"/>
            <a:r>
              <a:rPr lang="en-US" altLang="zh-CN" sz="1100" dirty="0"/>
              <a:t>DEC </a:t>
            </a:r>
            <a:r>
              <a:rPr lang="en-US" sz="1100" dirty="0"/>
              <a:t>App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5B6C28C-D844-D6E0-5B90-92777ABE504B}"/>
              </a:ext>
            </a:extLst>
          </p:cNvPr>
          <p:cNvSpPr/>
          <p:nvPr/>
        </p:nvSpPr>
        <p:spPr>
          <a:xfrm>
            <a:off x="4144139" y="5693719"/>
            <a:ext cx="854603" cy="556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Embedded cyfs-runtime</a:t>
            </a:r>
            <a:endParaRPr lang="zh-CN" altLang="en-US" sz="11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2DAE13E-323B-01E5-2FB7-15E5C45563B1}"/>
              </a:ext>
            </a:extLst>
          </p:cNvPr>
          <p:cNvSpPr/>
          <p:nvPr/>
        </p:nvSpPr>
        <p:spPr>
          <a:xfrm>
            <a:off x="304801" y="1682204"/>
            <a:ext cx="5077380" cy="49408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形 70" descr="Web 摄像头 轮廓">
            <a:extLst>
              <a:ext uri="{FF2B5EF4-FFF2-40B4-BE49-F238E27FC236}">
                <a16:creationId xmlns:a16="http://schemas.microsoft.com/office/drawing/2014/main" id="{8F664FC5-2299-DC02-C282-5378BBBE1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04" y="3076808"/>
            <a:ext cx="914400" cy="914400"/>
          </a:xfrm>
          <a:prstGeom prst="rect">
            <a:avLst/>
          </a:prstGeom>
        </p:spPr>
      </p:pic>
      <p:pic>
        <p:nvPicPr>
          <p:cNvPr id="72" name="图形 71" descr="无线路由器 轮廓">
            <a:extLst>
              <a:ext uri="{FF2B5EF4-FFF2-40B4-BE49-F238E27FC236}">
                <a16:creationId xmlns:a16="http://schemas.microsoft.com/office/drawing/2014/main" id="{C7C555DE-8892-9FA9-B519-9AF13E62A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767" y="2666170"/>
            <a:ext cx="1279022" cy="127902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A42B67-1699-69E9-9278-E7B383BF9199}"/>
              </a:ext>
            </a:extLst>
          </p:cNvPr>
          <p:cNvCxnSpPr>
            <a:cxnSpLocks/>
          </p:cNvCxnSpPr>
          <p:nvPr/>
        </p:nvCxnSpPr>
        <p:spPr>
          <a:xfrm flipV="1">
            <a:off x="4652456" y="1172473"/>
            <a:ext cx="3173421" cy="17207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图形 72" descr="智能手机 纯色填充">
            <a:extLst>
              <a:ext uri="{FF2B5EF4-FFF2-40B4-BE49-F238E27FC236}">
                <a16:creationId xmlns:a16="http://schemas.microsoft.com/office/drawing/2014/main" id="{4ECDCECC-D78B-9A5C-A0DA-40A936A0A9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2314" y="427413"/>
            <a:ext cx="914400" cy="914400"/>
          </a:xfrm>
          <a:prstGeom prst="rect">
            <a:avLst/>
          </a:prstGeom>
        </p:spPr>
      </p:pic>
      <p:pic>
        <p:nvPicPr>
          <p:cNvPr id="74" name="图形 73" descr="便携式计算机 轮廓">
            <a:extLst>
              <a:ext uri="{FF2B5EF4-FFF2-40B4-BE49-F238E27FC236}">
                <a16:creationId xmlns:a16="http://schemas.microsoft.com/office/drawing/2014/main" id="{9F6FC48B-00CC-A452-10D6-7B4275FD5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3654" y="1335797"/>
            <a:ext cx="914400" cy="914400"/>
          </a:xfrm>
          <a:prstGeom prst="rect">
            <a:avLst/>
          </a:prstGeom>
        </p:spPr>
      </p:pic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35663A-262B-791A-5319-587A5EC3971E}"/>
              </a:ext>
            </a:extLst>
          </p:cNvPr>
          <p:cNvCxnSpPr>
            <a:cxnSpLocks/>
          </p:cNvCxnSpPr>
          <p:nvPr/>
        </p:nvCxnSpPr>
        <p:spPr>
          <a:xfrm flipH="1">
            <a:off x="8652625" y="844067"/>
            <a:ext cx="832696" cy="2953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Google Chrome - Wikipedia">
            <a:extLst>
              <a:ext uri="{FF2B5EF4-FFF2-40B4-BE49-F238E27FC236}">
                <a16:creationId xmlns:a16="http://schemas.microsoft.com/office/drawing/2014/main" id="{CFC98BA9-9BB8-2D56-1BBF-45E512802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74" y="4816377"/>
            <a:ext cx="646916" cy="6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85448C7-0050-704F-12C4-25B498EF09AB}"/>
              </a:ext>
            </a:extLst>
          </p:cNvPr>
          <p:cNvSpPr txBox="1"/>
          <p:nvPr/>
        </p:nvSpPr>
        <p:spPr>
          <a:xfrm>
            <a:off x="548903" y="100893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Meta-Chain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CED291D-2AD8-958F-2E95-D108F7D8815A}"/>
              </a:ext>
            </a:extLst>
          </p:cNvPr>
          <p:cNvSpPr txBox="1"/>
          <p:nvPr/>
        </p:nvSpPr>
        <p:spPr>
          <a:xfrm>
            <a:off x="2758375" y="132126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Consensus-List Chain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矩形 16">
            <a:extLst>
              <a:ext uri="{FF2B5EF4-FFF2-40B4-BE49-F238E27FC236}">
                <a16:creationId xmlns:a16="http://schemas.microsoft.com/office/drawing/2014/main" id="{CC0B0363-6EB3-1446-F3AB-765AE01D6B48}"/>
              </a:ext>
            </a:extLst>
          </p:cNvPr>
          <p:cNvSpPr/>
          <p:nvPr/>
        </p:nvSpPr>
        <p:spPr>
          <a:xfrm>
            <a:off x="885142" y="6187021"/>
            <a:ext cx="747680" cy="2406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BDT</a:t>
            </a:r>
            <a:endParaRPr lang="zh-CN" altLang="en-US" sz="1400" dirty="0"/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F2F45D19-95FF-239F-155B-7B2D27DF8BD1}"/>
              </a:ext>
            </a:extLst>
          </p:cNvPr>
          <p:cNvSpPr/>
          <p:nvPr/>
        </p:nvSpPr>
        <p:spPr>
          <a:xfrm>
            <a:off x="1742749" y="6189170"/>
            <a:ext cx="1018770" cy="2406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Meta-Client</a:t>
            </a:r>
            <a:endParaRPr lang="zh-CN" altLang="en-US" sz="1200" dirty="0"/>
          </a:p>
        </p:txBody>
      </p:sp>
      <p:sp>
        <p:nvSpPr>
          <p:cNvPr id="59" name="矩形 16">
            <a:extLst>
              <a:ext uri="{FF2B5EF4-FFF2-40B4-BE49-F238E27FC236}">
                <a16:creationId xmlns:a16="http://schemas.microsoft.com/office/drawing/2014/main" id="{FA68726F-8309-DF5A-EE99-4DF36EA64830}"/>
              </a:ext>
            </a:extLst>
          </p:cNvPr>
          <p:cNvSpPr/>
          <p:nvPr/>
        </p:nvSpPr>
        <p:spPr>
          <a:xfrm>
            <a:off x="3082758" y="3565162"/>
            <a:ext cx="907258" cy="1786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cyfs-stack</a:t>
            </a:r>
            <a:endParaRPr lang="zh-CN" altLang="en-US" sz="1000" dirty="0"/>
          </a:p>
        </p:txBody>
      </p:sp>
      <p:sp>
        <p:nvSpPr>
          <p:cNvPr id="60" name="矩形 16">
            <a:extLst>
              <a:ext uri="{FF2B5EF4-FFF2-40B4-BE49-F238E27FC236}">
                <a16:creationId xmlns:a16="http://schemas.microsoft.com/office/drawing/2014/main" id="{8D1DC5BB-B86D-385C-E8CC-B187D9F19DAC}"/>
              </a:ext>
            </a:extLst>
          </p:cNvPr>
          <p:cNvSpPr/>
          <p:nvPr/>
        </p:nvSpPr>
        <p:spPr>
          <a:xfrm>
            <a:off x="3080832" y="3781111"/>
            <a:ext cx="914400" cy="1786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Req Router</a:t>
            </a:r>
            <a:endParaRPr lang="zh-CN" altLang="en-US" sz="1000" dirty="0"/>
          </a:p>
        </p:txBody>
      </p:sp>
      <p:sp>
        <p:nvSpPr>
          <p:cNvPr id="63" name="矩形 16">
            <a:extLst>
              <a:ext uri="{FF2B5EF4-FFF2-40B4-BE49-F238E27FC236}">
                <a16:creationId xmlns:a16="http://schemas.microsoft.com/office/drawing/2014/main" id="{DABF74D7-0B9C-625B-D0E8-3D1070A06E46}"/>
              </a:ext>
            </a:extLst>
          </p:cNvPr>
          <p:cNvSpPr/>
          <p:nvPr/>
        </p:nvSpPr>
        <p:spPr>
          <a:xfrm>
            <a:off x="3080832" y="4003053"/>
            <a:ext cx="909184" cy="1786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Data Manage</a:t>
            </a:r>
            <a:endParaRPr lang="zh-CN" altLang="en-US" sz="900" dirty="0"/>
          </a:p>
        </p:txBody>
      </p:sp>
      <p:sp>
        <p:nvSpPr>
          <p:cNvPr id="64" name="矩形 50">
            <a:extLst>
              <a:ext uri="{FF2B5EF4-FFF2-40B4-BE49-F238E27FC236}">
                <a16:creationId xmlns:a16="http://schemas.microsoft.com/office/drawing/2014/main" id="{FBB7E2B4-7142-0DCA-A30A-A972930837F2}"/>
              </a:ext>
            </a:extLst>
          </p:cNvPr>
          <p:cNvSpPr/>
          <p:nvPr/>
        </p:nvSpPr>
        <p:spPr>
          <a:xfrm>
            <a:off x="3201433" y="2295811"/>
            <a:ext cx="1240972" cy="278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DEC App Manager</a:t>
            </a:r>
            <a:endParaRPr lang="zh-CN" altLang="en-US" sz="900" dirty="0"/>
          </a:p>
        </p:txBody>
      </p:sp>
      <p:sp>
        <p:nvSpPr>
          <p:cNvPr id="79" name="矩形 32">
            <a:extLst>
              <a:ext uri="{FF2B5EF4-FFF2-40B4-BE49-F238E27FC236}">
                <a16:creationId xmlns:a16="http://schemas.microsoft.com/office/drawing/2014/main" id="{99F34EC2-E280-6B63-DB48-B423636A4838}"/>
              </a:ext>
            </a:extLst>
          </p:cNvPr>
          <p:cNvSpPr/>
          <p:nvPr/>
        </p:nvSpPr>
        <p:spPr>
          <a:xfrm>
            <a:off x="3853415" y="2694973"/>
            <a:ext cx="764374" cy="3894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DEC* Service </a:t>
            </a:r>
            <a:r>
              <a:rPr lang="en-US" altLang="zh-CN" sz="1000" i="1" dirty="0"/>
              <a:t>IM</a:t>
            </a:r>
            <a:endParaRPr lang="zh-CN" altLang="en-US" sz="1000" i="1" dirty="0"/>
          </a:p>
        </p:txBody>
      </p:sp>
      <p:sp>
        <p:nvSpPr>
          <p:cNvPr id="82" name="矩形 32">
            <a:extLst>
              <a:ext uri="{FF2B5EF4-FFF2-40B4-BE49-F238E27FC236}">
                <a16:creationId xmlns:a16="http://schemas.microsoft.com/office/drawing/2014/main" id="{8C2C6BFC-CA17-52DB-2246-2EA67F943D5D}"/>
              </a:ext>
            </a:extLst>
          </p:cNvPr>
          <p:cNvSpPr/>
          <p:nvPr/>
        </p:nvSpPr>
        <p:spPr>
          <a:xfrm>
            <a:off x="7868964" y="957799"/>
            <a:ext cx="764374" cy="3894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DEC Service </a:t>
            </a:r>
            <a:r>
              <a:rPr lang="en-US" altLang="zh-CN" sz="1000" i="1" dirty="0"/>
              <a:t>IM</a:t>
            </a:r>
            <a:endParaRPr lang="zh-CN" altLang="en-US" sz="1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04EB4-3B4B-C6B5-25BD-29C8500859C8}"/>
              </a:ext>
            </a:extLst>
          </p:cNvPr>
          <p:cNvSpPr txBox="1"/>
          <p:nvPr/>
        </p:nvSpPr>
        <p:spPr>
          <a:xfrm>
            <a:off x="290027" y="174555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Alice’s Zone</a:t>
            </a:r>
          </a:p>
        </p:txBody>
      </p:sp>
      <p:sp>
        <p:nvSpPr>
          <p:cNvPr id="83" name="矩形 69">
            <a:extLst>
              <a:ext uri="{FF2B5EF4-FFF2-40B4-BE49-F238E27FC236}">
                <a16:creationId xmlns:a16="http://schemas.microsoft.com/office/drawing/2014/main" id="{8F65A6DA-F7EC-E54E-2442-16F7B032E94B}"/>
              </a:ext>
            </a:extLst>
          </p:cNvPr>
          <p:cNvSpPr/>
          <p:nvPr/>
        </p:nvSpPr>
        <p:spPr>
          <a:xfrm>
            <a:off x="7341765" y="190500"/>
            <a:ext cx="4697314" cy="20815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折角 7">
            <a:extLst>
              <a:ext uri="{FF2B5EF4-FFF2-40B4-BE49-F238E27FC236}">
                <a16:creationId xmlns:a16="http://schemas.microsoft.com/office/drawing/2014/main" id="{A1870986-1940-3417-7C73-84AD825F58B8}"/>
              </a:ext>
            </a:extLst>
          </p:cNvPr>
          <p:cNvSpPr/>
          <p:nvPr/>
        </p:nvSpPr>
        <p:spPr>
          <a:xfrm>
            <a:off x="9090616" y="2523570"/>
            <a:ext cx="394705" cy="445687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5" name="菱形 9">
            <a:extLst>
              <a:ext uri="{FF2B5EF4-FFF2-40B4-BE49-F238E27FC236}">
                <a16:creationId xmlns:a16="http://schemas.microsoft.com/office/drawing/2014/main" id="{60CD85F9-26A0-F734-F39A-B6424BD5E7A7}"/>
              </a:ext>
            </a:extLst>
          </p:cNvPr>
          <p:cNvSpPr/>
          <p:nvPr/>
        </p:nvSpPr>
        <p:spPr>
          <a:xfrm>
            <a:off x="8522411" y="3111324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26" name="文本框 10">
            <a:extLst>
              <a:ext uri="{FF2B5EF4-FFF2-40B4-BE49-F238E27FC236}">
                <a16:creationId xmlns:a16="http://schemas.microsoft.com/office/drawing/2014/main" id="{3286A43B-ADDD-0791-C129-DB9154016C86}"/>
              </a:ext>
            </a:extLst>
          </p:cNvPr>
          <p:cNvSpPr txBox="1"/>
          <p:nvPr/>
        </p:nvSpPr>
        <p:spPr>
          <a:xfrm>
            <a:off x="8522411" y="3215386"/>
            <a:ext cx="48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Key1</a:t>
            </a:r>
            <a:endParaRPr lang="zh-CN" altLang="en-US" sz="1200" dirty="0"/>
          </a:p>
        </p:txBody>
      </p:sp>
      <p:sp>
        <p:nvSpPr>
          <p:cNvPr id="127" name="菱形 11">
            <a:extLst>
              <a:ext uri="{FF2B5EF4-FFF2-40B4-BE49-F238E27FC236}">
                <a16:creationId xmlns:a16="http://schemas.microsoft.com/office/drawing/2014/main" id="{79A31A15-0F03-8CD7-8A86-7DD4667BB2DB}"/>
              </a:ext>
            </a:extLst>
          </p:cNvPr>
          <p:cNvSpPr/>
          <p:nvPr/>
        </p:nvSpPr>
        <p:spPr>
          <a:xfrm>
            <a:off x="8971367" y="3596447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28" name="文本框 12">
            <a:extLst>
              <a:ext uri="{FF2B5EF4-FFF2-40B4-BE49-F238E27FC236}">
                <a16:creationId xmlns:a16="http://schemas.microsoft.com/office/drawing/2014/main" id="{9E04FACC-77D0-21B4-98A8-028DCF14DFBA}"/>
              </a:ext>
            </a:extLst>
          </p:cNvPr>
          <p:cNvSpPr txBox="1"/>
          <p:nvPr/>
        </p:nvSpPr>
        <p:spPr>
          <a:xfrm>
            <a:off x="8965431" y="3694770"/>
            <a:ext cx="48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Key2</a:t>
            </a:r>
            <a:endParaRPr lang="zh-CN" altLang="en-US" sz="1200" dirty="0"/>
          </a:p>
        </p:txBody>
      </p:sp>
      <p:sp>
        <p:nvSpPr>
          <p:cNvPr id="129" name="菱形 13">
            <a:extLst>
              <a:ext uri="{FF2B5EF4-FFF2-40B4-BE49-F238E27FC236}">
                <a16:creationId xmlns:a16="http://schemas.microsoft.com/office/drawing/2014/main" id="{09619B3E-26F2-10CF-7FAE-153F04286095}"/>
              </a:ext>
            </a:extLst>
          </p:cNvPr>
          <p:cNvSpPr/>
          <p:nvPr/>
        </p:nvSpPr>
        <p:spPr>
          <a:xfrm>
            <a:off x="9604827" y="3102937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30" name="文本框 14">
            <a:extLst>
              <a:ext uri="{FF2B5EF4-FFF2-40B4-BE49-F238E27FC236}">
                <a16:creationId xmlns:a16="http://schemas.microsoft.com/office/drawing/2014/main" id="{DFB125F0-0248-1F57-EC1F-D8593CD5B240}"/>
              </a:ext>
            </a:extLst>
          </p:cNvPr>
          <p:cNvSpPr txBox="1"/>
          <p:nvPr/>
        </p:nvSpPr>
        <p:spPr>
          <a:xfrm>
            <a:off x="9613281" y="3209894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Key3</a:t>
            </a:r>
            <a:endParaRPr lang="zh-CN" altLang="en-US" sz="1100"/>
          </a:p>
        </p:txBody>
      </p:sp>
      <p:cxnSp>
        <p:nvCxnSpPr>
          <p:cNvPr id="131" name="直接箭头连接符 28">
            <a:extLst>
              <a:ext uri="{FF2B5EF4-FFF2-40B4-BE49-F238E27FC236}">
                <a16:creationId xmlns:a16="http://schemas.microsoft.com/office/drawing/2014/main" id="{94EDDAE0-B9AF-B1B8-EB44-9DCB60427371}"/>
              </a:ext>
            </a:extLst>
          </p:cNvPr>
          <p:cNvCxnSpPr/>
          <p:nvPr/>
        </p:nvCxnSpPr>
        <p:spPr>
          <a:xfrm flipH="1">
            <a:off x="8906788" y="2969257"/>
            <a:ext cx="384242" cy="24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30">
            <a:extLst>
              <a:ext uri="{FF2B5EF4-FFF2-40B4-BE49-F238E27FC236}">
                <a16:creationId xmlns:a16="http://schemas.microsoft.com/office/drawing/2014/main" id="{6DC01188-869B-B189-1BD2-793A93F26FEA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9227437" y="2969257"/>
            <a:ext cx="60532" cy="61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32">
            <a:extLst>
              <a:ext uri="{FF2B5EF4-FFF2-40B4-BE49-F238E27FC236}">
                <a16:creationId xmlns:a16="http://schemas.microsoft.com/office/drawing/2014/main" id="{A96DC91A-5F8A-0C48-DD35-0407ECDE9A3D}"/>
              </a:ext>
            </a:extLst>
          </p:cNvPr>
          <p:cNvCxnSpPr/>
          <p:nvPr/>
        </p:nvCxnSpPr>
        <p:spPr>
          <a:xfrm>
            <a:off x="9287969" y="2969257"/>
            <a:ext cx="397032" cy="24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六边形 6">
            <a:extLst>
              <a:ext uri="{FF2B5EF4-FFF2-40B4-BE49-F238E27FC236}">
                <a16:creationId xmlns:a16="http://schemas.microsoft.com/office/drawing/2014/main" id="{BECADEA5-5CC5-DD3D-595B-A143DEC18253}"/>
              </a:ext>
            </a:extLst>
          </p:cNvPr>
          <p:cNvSpPr/>
          <p:nvPr/>
        </p:nvSpPr>
        <p:spPr>
          <a:xfrm>
            <a:off x="10772849" y="2479797"/>
            <a:ext cx="924508" cy="826848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36" name="矩形: 折角 8">
            <a:extLst>
              <a:ext uri="{FF2B5EF4-FFF2-40B4-BE49-F238E27FC236}">
                <a16:creationId xmlns:a16="http://schemas.microsoft.com/office/drawing/2014/main" id="{AC3171A8-2744-A089-C89F-3C8BA983C724}"/>
              </a:ext>
            </a:extLst>
          </p:cNvPr>
          <p:cNvSpPr/>
          <p:nvPr/>
        </p:nvSpPr>
        <p:spPr>
          <a:xfrm>
            <a:off x="11037751" y="2681910"/>
            <a:ext cx="394705" cy="445687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7" name="矩形 32">
            <a:extLst>
              <a:ext uri="{FF2B5EF4-FFF2-40B4-BE49-F238E27FC236}">
                <a16:creationId xmlns:a16="http://schemas.microsoft.com/office/drawing/2014/main" id="{E4F2FCAD-D0A7-59D4-041B-7BF274AE676C}"/>
              </a:ext>
            </a:extLst>
          </p:cNvPr>
          <p:cNvSpPr/>
          <p:nvPr/>
        </p:nvSpPr>
        <p:spPr>
          <a:xfrm>
            <a:off x="7983084" y="1408004"/>
            <a:ext cx="764374" cy="7475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i="1" dirty="0"/>
              <a:t>DSG Miner*</a:t>
            </a:r>
            <a:endParaRPr lang="zh-CN" altLang="en-US" sz="1000" i="1" dirty="0"/>
          </a:p>
        </p:txBody>
      </p:sp>
      <p:sp>
        <p:nvSpPr>
          <p:cNvPr id="138" name="圆柱体 22">
            <a:extLst>
              <a:ext uri="{FF2B5EF4-FFF2-40B4-BE49-F238E27FC236}">
                <a16:creationId xmlns:a16="http://schemas.microsoft.com/office/drawing/2014/main" id="{0FB54588-B817-C62D-E42C-4A1780703D6B}"/>
              </a:ext>
            </a:extLst>
          </p:cNvPr>
          <p:cNvSpPr/>
          <p:nvPr/>
        </p:nvSpPr>
        <p:spPr>
          <a:xfrm>
            <a:off x="8068292" y="1782207"/>
            <a:ext cx="591208" cy="357974"/>
          </a:xfrm>
          <a:prstGeom prst="can">
            <a:avLst>
              <a:gd name="adj" fmla="val 1523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: 折角 23">
            <a:extLst>
              <a:ext uri="{FF2B5EF4-FFF2-40B4-BE49-F238E27FC236}">
                <a16:creationId xmlns:a16="http://schemas.microsoft.com/office/drawing/2014/main" id="{A7B7A3B1-4BC7-4EBD-7366-A907E85AEECE}"/>
              </a:ext>
            </a:extLst>
          </p:cNvPr>
          <p:cNvSpPr/>
          <p:nvPr/>
        </p:nvSpPr>
        <p:spPr>
          <a:xfrm>
            <a:off x="8198310" y="1852713"/>
            <a:ext cx="355077" cy="258575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D3</a:t>
            </a:r>
            <a:endParaRPr lang="zh-CN" altLang="en-US" sz="1100" dirty="0"/>
          </a:p>
        </p:txBody>
      </p:sp>
      <p:pic>
        <p:nvPicPr>
          <p:cNvPr id="77" name="图形 72" descr="智能手机 纯色填充">
            <a:extLst>
              <a:ext uri="{FF2B5EF4-FFF2-40B4-BE49-F238E27FC236}">
                <a16:creationId xmlns:a16="http://schemas.microsoft.com/office/drawing/2014/main" id="{5B34E3AA-9BC6-28AC-9CC1-9F5919800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3923" y="3357968"/>
            <a:ext cx="914400" cy="914400"/>
          </a:xfrm>
          <a:prstGeom prst="rect">
            <a:avLst/>
          </a:prstGeom>
        </p:spPr>
      </p:pic>
      <p:sp>
        <p:nvSpPr>
          <p:cNvPr id="80" name="矩形 69">
            <a:extLst>
              <a:ext uri="{FF2B5EF4-FFF2-40B4-BE49-F238E27FC236}">
                <a16:creationId xmlns:a16="http://schemas.microsoft.com/office/drawing/2014/main" id="{97F437DB-0A0C-7E43-68FD-A181717A2ED6}"/>
              </a:ext>
            </a:extLst>
          </p:cNvPr>
          <p:cNvSpPr/>
          <p:nvPr/>
        </p:nvSpPr>
        <p:spPr>
          <a:xfrm>
            <a:off x="7362197" y="2391380"/>
            <a:ext cx="4697314" cy="21272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75">
            <a:extLst>
              <a:ext uri="{FF2B5EF4-FFF2-40B4-BE49-F238E27FC236}">
                <a16:creationId xmlns:a16="http://schemas.microsoft.com/office/drawing/2014/main" id="{2AD5709B-3B37-C30A-4982-6537346AA588}"/>
              </a:ext>
            </a:extLst>
          </p:cNvPr>
          <p:cNvCxnSpPr>
            <a:cxnSpLocks/>
          </p:cNvCxnSpPr>
          <p:nvPr/>
        </p:nvCxnSpPr>
        <p:spPr>
          <a:xfrm flipH="1" flipV="1">
            <a:off x="8652625" y="1162647"/>
            <a:ext cx="724013" cy="6414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FED6A8-8E07-6AFC-C855-8895E331CB47}"/>
              </a:ext>
            </a:extLst>
          </p:cNvPr>
          <p:cNvSpPr txBox="1"/>
          <p:nvPr/>
        </p:nvSpPr>
        <p:spPr>
          <a:xfrm>
            <a:off x="5455303" y="5488911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WEB2 Browser</a:t>
            </a:r>
          </a:p>
        </p:txBody>
      </p:sp>
      <p:sp>
        <p:nvSpPr>
          <p:cNvPr id="85" name="矩形: 折角 7">
            <a:extLst>
              <a:ext uri="{FF2B5EF4-FFF2-40B4-BE49-F238E27FC236}">
                <a16:creationId xmlns:a16="http://schemas.microsoft.com/office/drawing/2014/main" id="{F91B9D9F-7458-18D7-1B7B-0CE7E6E5B065}"/>
              </a:ext>
            </a:extLst>
          </p:cNvPr>
          <p:cNvSpPr/>
          <p:nvPr/>
        </p:nvSpPr>
        <p:spPr>
          <a:xfrm>
            <a:off x="4153271" y="3175146"/>
            <a:ext cx="566540" cy="445687"/>
          </a:xfrm>
          <a:prstGeom prst="foldedCorner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Photo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560A35-0F38-F940-7EB3-440C04BD8B7A}"/>
              </a:ext>
            </a:extLst>
          </p:cNvPr>
          <p:cNvSpPr txBox="1"/>
          <p:nvPr/>
        </p:nvSpPr>
        <p:spPr>
          <a:xfrm>
            <a:off x="7382213" y="23160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Bob’s Zone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CD27166-FA39-3AC7-335C-8EA8C6C3A8C9}"/>
              </a:ext>
            </a:extLst>
          </p:cNvPr>
          <p:cNvCxnSpPr>
            <a:stCxn id="69" idx="1"/>
            <a:endCxn id="31" idx="2"/>
          </p:cNvCxnSpPr>
          <p:nvPr/>
        </p:nvCxnSpPr>
        <p:spPr>
          <a:xfrm rot="10800000">
            <a:off x="3522949" y="4217897"/>
            <a:ext cx="621190" cy="17542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AAB4E10-620F-5611-0C5A-5800D338672F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870199" y="4217898"/>
            <a:ext cx="488950" cy="187209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27D5BAF-890C-6D4D-7236-9D2E65C6907E}"/>
              </a:ext>
            </a:extLst>
          </p:cNvPr>
          <p:cNvSpPr txBox="1"/>
          <p:nvPr/>
        </p:nvSpPr>
        <p:spPr>
          <a:xfrm>
            <a:off x="7668122" y="2373120"/>
            <a:ext cx="115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Dave’s Zone</a:t>
            </a:r>
          </a:p>
        </p:txBody>
      </p:sp>
      <p:sp>
        <p:nvSpPr>
          <p:cNvPr id="101" name="圆柱体 22">
            <a:extLst>
              <a:ext uri="{FF2B5EF4-FFF2-40B4-BE49-F238E27FC236}">
                <a16:creationId xmlns:a16="http://schemas.microsoft.com/office/drawing/2014/main" id="{F3B39EA8-DBE6-E6F6-BF37-6DDA495A55A6}"/>
              </a:ext>
            </a:extLst>
          </p:cNvPr>
          <p:cNvSpPr/>
          <p:nvPr/>
        </p:nvSpPr>
        <p:spPr>
          <a:xfrm>
            <a:off x="2582428" y="2824566"/>
            <a:ext cx="591208" cy="357974"/>
          </a:xfrm>
          <a:prstGeom prst="can">
            <a:avLst>
              <a:gd name="adj" fmla="val 1523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折角 23">
            <a:extLst>
              <a:ext uri="{FF2B5EF4-FFF2-40B4-BE49-F238E27FC236}">
                <a16:creationId xmlns:a16="http://schemas.microsoft.com/office/drawing/2014/main" id="{1679A9D8-60EA-609B-9A29-9A359A908FAC}"/>
              </a:ext>
            </a:extLst>
          </p:cNvPr>
          <p:cNvSpPr/>
          <p:nvPr/>
        </p:nvSpPr>
        <p:spPr>
          <a:xfrm>
            <a:off x="2712446" y="2895072"/>
            <a:ext cx="355077" cy="258575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D1</a:t>
            </a:r>
            <a:endParaRPr lang="zh-CN" alt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FED678E6-1774-F4F1-457B-D403C0C292DA}"/>
              </a:ext>
            </a:extLst>
          </p:cNvPr>
          <p:cNvCxnSpPr>
            <a:cxnSpLocks/>
            <a:stCxn id="126" idx="1"/>
            <a:endCxn id="102" idx="0"/>
          </p:cNvCxnSpPr>
          <p:nvPr/>
        </p:nvCxnSpPr>
        <p:spPr>
          <a:xfrm rot="10800000">
            <a:off x="2889985" y="2895072"/>
            <a:ext cx="5632426" cy="458814"/>
          </a:xfrm>
          <a:prstGeom prst="bentConnector4">
            <a:avLst>
              <a:gd name="adj1" fmla="val 19224"/>
              <a:gd name="adj2" fmla="val 153976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矩形 32">
            <a:extLst>
              <a:ext uri="{FF2B5EF4-FFF2-40B4-BE49-F238E27FC236}">
                <a16:creationId xmlns:a16="http://schemas.microsoft.com/office/drawing/2014/main" id="{96BE4779-5D65-C3AF-38EC-DD0D9AA830F2}"/>
              </a:ext>
            </a:extLst>
          </p:cNvPr>
          <p:cNvSpPr/>
          <p:nvPr/>
        </p:nvSpPr>
        <p:spPr>
          <a:xfrm>
            <a:off x="8439267" y="4803015"/>
            <a:ext cx="556790" cy="17270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i="1" dirty="0"/>
              <a:t>DSG Miner</a:t>
            </a:r>
            <a:endParaRPr lang="zh-CN" altLang="en-US" sz="1000" i="1" dirty="0"/>
          </a:p>
        </p:txBody>
      </p:sp>
      <p:sp>
        <p:nvSpPr>
          <p:cNvPr id="110" name="矩形 32">
            <a:extLst>
              <a:ext uri="{FF2B5EF4-FFF2-40B4-BE49-F238E27FC236}">
                <a16:creationId xmlns:a16="http://schemas.microsoft.com/office/drawing/2014/main" id="{924B0E52-79AF-D5CF-655A-9D8382A36353}"/>
              </a:ext>
            </a:extLst>
          </p:cNvPr>
          <p:cNvSpPr/>
          <p:nvPr/>
        </p:nvSpPr>
        <p:spPr>
          <a:xfrm>
            <a:off x="7665630" y="5537914"/>
            <a:ext cx="714103" cy="9921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i="1" dirty="0"/>
              <a:t>Cache Miner</a:t>
            </a:r>
            <a:endParaRPr lang="zh-CN" altLang="en-US" sz="1000" i="1" dirty="0"/>
          </a:p>
        </p:txBody>
      </p:sp>
      <p:sp>
        <p:nvSpPr>
          <p:cNvPr id="111" name="矩形 30">
            <a:extLst>
              <a:ext uri="{FF2B5EF4-FFF2-40B4-BE49-F238E27FC236}">
                <a16:creationId xmlns:a16="http://schemas.microsoft.com/office/drawing/2014/main" id="{2DC10243-9FB9-6260-01CC-9CA486AB9A51}"/>
              </a:ext>
            </a:extLst>
          </p:cNvPr>
          <p:cNvSpPr/>
          <p:nvPr/>
        </p:nvSpPr>
        <p:spPr>
          <a:xfrm>
            <a:off x="7671582" y="4816377"/>
            <a:ext cx="714103" cy="6455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b="1" dirty="0"/>
              <a:t>Web2</a:t>
            </a:r>
          </a:p>
          <a:p>
            <a:pPr algn="ctr"/>
            <a:r>
              <a:rPr lang="en-US" altLang="zh-CN" sz="1050" b="1" dirty="0"/>
              <a:t>bridge</a:t>
            </a:r>
          </a:p>
          <a:p>
            <a:pPr algn="ctr"/>
            <a:r>
              <a:rPr lang="en-US" altLang="zh-CN" sz="1050" b="1" dirty="0"/>
              <a:t>gateway</a:t>
            </a:r>
            <a:endParaRPr lang="zh-CN" altLang="en-US" sz="1050" b="1" dirty="0"/>
          </a:p>
        </p:txBody>
      </p:sp>
      <p:sp>
        <p:nvSpPr>
          <p:cNvPr id="114" name="矩形: 折角 23">
            <a:extLst>
              <a:ext uri="{FF2B5EF4-FFF2-40B4-BE49-F238E27FC236}">
                <a16:creationId xmlns:a16="http://schemas.microsoft.com/office/drawing/2014/main" id="{EF32AA60-9B15-1EB4-CC4C-E9A776D751DC}"/>
              </a:ext>
            </a:extLst>
          </p:cNvPr>
          <p:cNvSpPr/>
          <p:nvPr/>
        </p:nvSpPr>
        <p:spPr>
          <a:xfrm>
            <a:off x="8522411" y="5237781"/>
            <a:ext cx="355077" cy="258575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D2</a:t>
            </a:r>
            <a:endParaRPr lang="zh-CN" altLang="en-US" sz="1100" dirty="0"/>
          </a:p>
        </p:txBody>
      </p:sp>
      <p:sp>
        <p:nvSpPr>
          <p:cNvPr id="115" name="矩形: 折角 23">
            <a:extLst>
              <a:ext uri="{FF2B5EF4-FFF2-40B4-BE49-F238E27FC236}">
                <a16:creationId xmlns:a16="http://schemas.microsoft.com/office/drawing/2014/main" id="{8CA33D8B-50C0-F288-8737-6807A58123E3}"/>
              </a:ext>
            </a:extLst>
          </p:cNvPr>
          <p:cNvSpPr/>
          <p:nvPr/>
        </p:nvSpPr>
        <p:spPr>
          <a:xfrm>
            <a:off x="8529076" y="5581109"/>
            <a:ext cx="355077" cy="258575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16" name="矩形: 折角 23">
            <a:extLst>
              <a:ext uri="{FF2B5EF4-FFF2-40B4-BE49-F238E27FC236}">
                <a16:creationId xmlns:a16="http://schemas.microsoft.com/office/drawing/2014/main" id="{38DD4023-929F-8DEC-7A9B-6963242F21C3}"/>
              </a:ext>
            </a:extLst>
          </p:cNvPr>
          <p:cNvSpPr/>
          <p:nvPr/>
        </p:nvSpPr>
        <p:spPr>
          <a:xfrm>
            <a:off x="8529075" y="5922108"/>
            <a:ext cx="355077" cy="258575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D9778F19-7D9B-C9E2-DF48-926FA8CF1A5C}"/>
              </a:ext>
            </a:extLst>
          </p:cNvPr>
          <p:cNvCxnSpPr>
            <a:stCxn id="127" idx="2"/>
            <a:endCxn id="114" idx="3"/>
          </p:cNvCxnSpPr>
          <p:nvPr/>
        </p:nvCxnSpPr>
        <p:spPr>
          <a:xfrm rot="5400000">
            <a:off x="8394351" y="4553230"/>
            <a:ext cx="1296976" cy="330702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4464F58C-CA7E-D6FD-04E2-BA76AA2A6E5F}"/>
              </a:ext>
            </a:extLst>
          </p:cNvPr>
          <p:cNvCxnSpPr>
            <a:cxnSpLocks/>
            <a:endCxn id="139" idx="3"/>
          </p:cNvCxnSpPr>
          <p:nvPr/>
        </p:nvCxnSpPr>
        <p:spPr>
          <a:xfrm rot="10800000">
            <a:off x="8553388" y="1982001"/>
            <a:ext cx="1288267" cy="1109214"/>
          </a:xfrm>
          <a:prstGeom prst="curvedConnector3">
            <a:avLst>
              <a:gd name="adj1" fmla="val -274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2F2713-2368-D38F-27E4-C94538FD9ACD}"/>
              </a:ext>
            </a:extLst>
          </p:cNvPr>
          <p:cNvCxnSpPr>
            <a:endCxn id="136" idx="1"/>
          </p:cNvCxnSpPr>
          <p:nvPr/>
        </p:nvCxnSpPr>
        <p:spPr>
          <a:xfrm>
            <a:off x="9485321" y="2746413"/>
            <a:ext cx="1552430" cy="1583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CD0C153-45C2-27D6-7F26-60C527DF58C4}"/>
              </a:ext>
            </a:extLst>
          </p:cNvPr>
          <p:cNvSpPr txBox="1"/>
          <p:nvPr/>
        </p:nvSpPr>
        <p:spPr>
          <a:xfrm>
            <a:off x="253582" y="3859725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Alice’s IoT Device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56B71AD-8B5D-2AFF-9827-D7D58FE6A7AB}"/>
              </a:ext>
            </a:extLst>
          </p:cNvPr>
          <p:cNvCxnSpPr>
            <a:cxnSpLocks/>
          </p:cNvCxnSpPr>
          <p:nvPr/>
        </p:nvCxnSpPr>
        <p:spPr>
          <a:xfrm>
            <a:off x="1181533" y="3534008"/>
            <a:ext cx="18389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Cube 139">
            <a:extLst>
              <a:ext uri="{FF2B5EF4-FFF2-40B4-BE49-F238E27FC236}">
                <a16:creationId xmlns:a16="http://schemas.microsoft.com/office/drawing/2014/main" id="{2C03A82A-AD0E-2129-A0D6-35504FFDBE52}"/>
              </a:ext>
            </a:extLst>
          </p:cNvPr>
          <p:cNvSpPr/>
          <p:nvPr/>
        </p:nvSpPr>
        <p:spPr>
          <a:xfrm>
            <a:off x="7739613" y="6215955"/>
            <a:ext cx="566135" cy="269022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E33529E6-CCD8-EF29-AC48-102272A08D3A}"/>
              </a:ext>
            </a:extLst>
          </p:cNvPr>
          <p:cNvSpPr/>
          <p:nvPr/>
        </p:nvSpPr>
        <p:spPr>
          <a:xfrm>
            <a:off x="7732776" y="5939260"/>
            <a:ext cx="566135" cy="269022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Photo</a:t>
            </a:r>
          </a:p>
        </p:txBody>
      </p:sp>
      <p:sp>
        <p:nvSpPr>
          <p:cNvPr id="141" name="矩形: 折角 7">
            <a:extLst>
              <a:ext uri="{FF2B5EF4-FFF2-40B4-BE49-F238E27FC236}">
                <a16:creationId xmlns:a16="http://schemas.microsoft.com/office/drawing/2014/main" id="{3FBAF7F6-E4D6-B530-A267-090F9D4F3E13}"/>
              </a:ext>
            </a:extLst>
          </p:cNvPr>
          <p:cNvSpPr/>
          <p:nvPr/>
        </p:nvSpPr>
        <p:spPr>
          <a:xfrm>
            <a:off x="7389563" y="1522541"/>
            <a:ext cx="566540" cy="342892"/>
          </a:xfrm>
          <a:prstGeom prst="foldedCorner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Photo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AB54595-DEB7-79E7-BFD6-9546A065DF51}"/>
              </a:ext>
            </a:extLst>
          </p:cNvPr>
          <p:cNvCxnSpPr>
            <a:stCxn id="141" idx="2"/>
            <a:endCxn id="77" idx="0"/>
          </p:cNvCxnSpPr>
          <p:nvPr/>
        </p:nvCxnSpPr>
        <p:spPr>
          <a:xfrm>
            <a:off x="7672833" y="1865433"/>
            <a:ext cx="138290" cy="149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12B07D8-381D-7AFC-7158-F732B0AA9BE0}"/>
              </a:ext>
            </a:extLst>
          </p:cNvPr>
          <p:cNvCxnSpPr>
            <a:cxnSpLocks/>
            <a:stCxn id="105" idx="2"/>
            <a:endCxn id="142" idx="1"/>
          </p:cNvCxnSpPr>
          <p:nvPr/>
        </p:nvCxnSpPr>
        <p:spPr>
          <a:xfrm rot="10800000">
            <a:off x="7684612" y="3798155"/>
            <a:ext cx="48165" cy="2309245"/>
          </a:xfrm>
          <a:prstGeom prst="bentConnector3">
            <a:avLst>
              <a:gd name="adj1" fmla="val 1431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: 折角 7">
            <a:extLst>
              <a:ext uri="{FF2B5EF4-FFF2-40B4-BE49-F238E27FC236}">
                <a16:creationId xmlns:a16="http://schemas.microsoft.com/office/drawing/2014/main" id="{87D82090-CEDE-071F-C00E-A155439CBEB3}"/>
              </a:ext>
            </a:extLst>
          </p:cNvPr>
          <p:cNvSpPr/>
          <p:nvPr/>
        </p:nvSpPr>
        <p:spPr>
          <a:xfrm>
            <a:off x="7684611" y="3624539"/>
            <a:ext cx="271492" cy="347229"/>
          </a:xfrm>
          <a:prstGeom prst="foldedCorner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024046A9-CEDF-34CE-1977-58D64C6B19AA}"/>
              </a:ext>
            </a:extLst>
          </p:cNvPr>
          <p:cNvCxnSpPr>
            <a:stCxn id="111" idx="1"/>
            <a:endCxn id="1026" idx="3"/>
          </p:cNvCxnSpPr>
          <p:nvPr/>
        </p:nvCxnSpPr>
        <p:spPr>
          <a:xfrm flipH="1">
            <a:off x="6183590" y="5139161"/>
            <a:ext cx="1487992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73BD24F-6C07-00B7-01C1-3C644DD299D1}"/>
              </a:ext>
            </a:extLst>
          </p:cNvPr>
          <p:cNvCxnSpPr>
            <a:cxnSpLocks/>
          </p:cNvCxnSpPr>
          <p:nvPr/>
        </p:nvCxnSpPr>
        <p:spPr>
          <a:xfrm flipH="1">
            <a:off x="6699250" y="3620833"/>
            <a:ext cx="90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D6B843A-E04F-3D6E-F43D-5DFD7827819D}"/>
              </a:ext>
            </a:extLst>
          </p:cNvPr>
          <p:cNvCxnSpPr>
            <a:cxnSpLocks/>
          </p:cNvCxnSpPr>
          <p:nvPr/>
        </p:nvCxnSpPr>
        <p:spPr>
          <a:xfrm flipH="1">
            <a:off x="5000460" y="3620833"/>
            <a:ext cx="809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&quot;No&quot; Symbol 1030">
            <a:extLst>
              <a:ext uri="{FF2B5EF4-FFF2-40B4-BE49-F238E27FC236}">
                <a16:creationId xmlns:a16="http://schemas.microsoft.com/office/drawing/2014/main" id="{017642B4-6A68-A8F0-79CB-CDB4C9FED3DC}"/>
              </a:ext>
            </a:extLst>
          </p:cNvPr>
          <p:cNvSpPr/>
          <p:nvPr/>
        </p:nvSpPr>
        <p:spPr>
          <a:xfrm>
            <a:off x="5424077" y="3453656"/>
            <a:ext cx="316094" cy="316094"/>
          </a:xfrm>
          <a:prstGeom prst="noSmoking">
            <a:avLst>
              <a:gd name="adj" fmla="val 133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CD703-FC27-384D-613F-964328B4C4C7}"/>
              </a:ext>
            </a:extLst>
          </p:cNvPr>
          <p:cNvSpPr txBox="1"/>
          <p:nvPr/>
        </p:nvSpPr>
        <p:spPr>
          <a:xfrm>
            <a:off x="8728781" y="4072678"/>
            <a:ext cx="113364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Dave’s OOD</a:t>
            </a:r>
            <a:endParaRPr lang="zh-CN" altLang="en-US" sz="1400" dirty="0"/>
          </a:p>
        </p:txBody>
      </p:sp>
      <p:sp>
        <p:nvSpPr>
          <p:cNvPr id="113" name="矩形: 折角 7">
            <a:extLst>
              <a:ext uri="{FF2B5EF4-FFF2-40B4-BE49-F238E27FC236}">
                <a16:creationId xmlns:a16="http://schemas.microsoft.com/office/drawing/2014/main" id="{5B656261-A24F-B884-DB7A-4CA126A7EB41}"/>
              </a:ext>
            </a:extLst>
          </p:cNvPr>
          <p:cNvSpPr/>
          <p:nvPr/>
        </p:nvSpPr>
        <p:spPr>
          <a:xfrm>
            <a:off x="9601787" y="650103"/>
            <a:ext cx="309212" cy="342892"/>
          </a:xfrm>
          <a:prstGeom prst="foldedCorner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</p:txBody>
      </p:sp>
      <p:sp>
        <p:nvSpPr>
          <p:cNvPr id="118" name="矩形: 折角 7">
            <a:extLst>
              <a:ext uri="{FF2B5EF4-FFF2-40B4-BE49-F238E27FC236}">
                <a16:creationId xmlns:a16="http://schemas.microsoft.com/office/drawing/2014/main" id="{23CBD3D4-FBC5-1EE9-24E6-BECB1D438C10}"/>
              </a:ext>
            </a:extLst>
          </p:cNvPr>
          <p:cNvSpPr/>
          <p:nvPr/>
        </p:nvSpPr>
        <p:spPr>
          <a:xfrm>
            <a:off x="9570163" y="1637032"/>
            <a:ext cx="271492" cy="210139"/>
          </a:xfrm>
          <a:prstGeom prst="foldedCorner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E9F0DA-63E4-4575-5E2F-6EA34DBAC720}"/>
              </a:ext>
            </a:extLst>
          </p:cNvPr>
          <p:cNvSpPr txBox="1"/>
          <p:nvPr/>
        </p:nvSpPr>
        <p:spPr>
          <a:xfrm>
            <a:off x="348433" y="2087087"/>
            <a:ext cx="2531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All devices owned by Alice logically </a:t>
            </a:r>
          </a:p>
          <a:p>
            <a:r>
              <a:rPr lang="en-US" altLang="zh-CN" sz="1200" dirty="0"/>
              <a:t>belong to </a:t>
            </a:r>
            <a:r>
              <a:rPr lang="en-US" altLang="zh-CN" sz="1200" b="1" dirty="0"/>
              <a:t>Alice’s Zone</a:t>
            </a:r>
          </a:p>
          <a:p>
            <a:r>
              <a:rPr lang="en-US" altLang="zh-CN" sz="1200" dirty="0"/>
              <a:t>There is at least </a:t>
            </a:r>
            <a:r>
              <a:rPr lang="en-US" altLang="zh-CN" sz="1200" b="1" dirty="0"/>
              <a:t>1 OOD </a:t>
            </a:r>
            <a:r>
              <a:rPr lang="en-US" altLang="zh-CN" sz="1200" dirty="0"/>
              <a:t>in the Zone</a:t>
            </a:r>
          </a:p>
          <a:p>
            <a:r>
              <a:rPr lang="en-US" altLang="zh-CN" sz="1200" dirty="0"/>
              <a:t>Save all Alice's data on </a:t>
            </a:r>
            <a:r>
              <a:rPr lang="en-US" altLang="zh-CN" sz="1200" b="1" dirty="0"/>
              <a:t>OOD</a:t>
            </a:r>
          </a:p>
          <a:p>
            <a:r>
              <a:rPr lang="en-US" altLang="zh-CN" sz="1200" b="1" dirty="0"/>
              <a:t>OOD</a:t>
            </a:r>
            <a:r>
              <a:rPr lang="en-US" altLang="zh-CN" sz="1200" dirty="0"/>
              <a:t> is Zone’s center-server</a:t>
            </a:r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15FAC0-9A16-2B26-ED42-F0DD36586FCB}"/>
              </a:ext>
            </a:extLst>
          </p:cNvPr>
          <p:cNvSpPr txBox="1"/>
          <p:nvPr/>
        </p:nvSpPr>
        <p:spPr>
          <a:xfrm rot="19916793">
            <a:off x="4655248" y="1788840"/>
            <a:ext cx="3231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IM Message(include a photo) direct send to Bob’s OOD</a:t>
            </a:r>
            <a:endParaRPr lang="zh-CN" altLang="en-US" sz="1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C3769E-DB1C-BE67-D6B5-63E6DA3FA2D7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4571027" y="1390703"/>
            <a:ext cx="553988" cy="13111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7ACFC83-9115-4AD3-388A-63ABB6B8CFCE}"/>
              </a:ext>
            </a:extLst>
          </p:cNvPr>
          <p:cNvSpPr txBox="1"/>
          <p:nvPr/>
        </p:nvSpPr>
        <p:spPr>
          <a:xfrm>
            <a:off x="3427100" y="1417162"/>
            <a:ext cx="2416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Query Bob’s Zone info from Meta-Chain</a:t>
            </a:r>
            <a:endParaRPr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84C93-E5C9-A0AF-92E0-576F5B2C18ED}"/>
              </a:ext>
            </a:extLst>
          </p:cNvPr>
          <p:cNvSpPr txBox="1"/>
          <p:nvPr/>
        </p:nvSpPr>
        <p:spPr>
          <a:xfrm rot="19882159">
            <a:off x="5491162" y="1897292"/>
            <a:ext cx="1988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2"/>
                </a:solidFill>
              </a:rPr>
              <a:t>@BDT </a:t>
            </a:r>
            <a:r>
              <a:rPr lang="en-US" altLang="zh-CN" sz="1050" dirty="0"/>
              <a:t>protocol</a:t>
            </a:r>
            <a:r>
              <a:rPr lang="zh-CN" altLang="en-US" sz="1050" dirty="0"/>
              <a:t>（</a:t>
            </a:r>
            <a:r>
              <a:rPr lang="en-US" altLang="zh-CN" sz="1050" dirty="0"/>
              <a:t>P2P Tunnel</a:t>
            </a:r>
            <a:r>
              <a:rPr lang="zh-CN" altLang="en-US" sz="1050" dirty="0"/>
              <a:t>）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2F3BE0F-77AB-41FF-1E4F-ECB9718DAD32}"/>
              </a:ext>
            </a:extLst>
          </p:cNvPr>
          <p:cNvSpPr txBox="1"/>
          <p:nvPr/>
        </p:nvSpPr>
        <p:spPr>
          <a:xfrm>
            <a:off x="10159031" y="368198"/>
            <a:ext cx="1837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Only OOD can receive requests from other Zones.(</a:t>
            </a:r>
            <a:r>
              <a:rPr lang="en-US" altLang="zh-CN" sz="1200" i="1" dirty="0"/>
              <a:t>More safety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dirty="0"/>
              <a:t>Bob’s Device Read IM Message from OOD.</a:t>
            </a:r>
          </a:p>
          <a:p>
            <a:endParaRPr lang="en-US" altLang="zh-CN" sz="1200" dirty="0"/>
          </a:p>
          <a:p>
            <a:r>
              <a:rPr lang="en-US" altLang="zh-CN" sz="1200" dirty="0"/>
              <a:t>Bob </a:t>
            </a:r>
            <a:r>
              <a:rPr lang="en-US" altLang="zh-CN" sz="1200" i="1" dirty="0">
                <a:solidFill>
                  <a:schemeClr val="accent2"/>
                </a:solidFill>
              </a:rPr>
              <a:t>SELL</a:t>
            </a:r>
            <a:r>
              <a:rPr lang="en-US" altLang="zh-CN" sz="1200" dirty="0">
                <a:solidFill>
                  <a:schemeClr val="accent2"/>
                </a:solidFill>
              </a:rPr>
              <a:t> </a:t>
            </a:r>
            <a:r>
              <a:rPr lang="en-US" altLang="zh-CN" sz="1200" dirty="0"/>
              <a:t>idle disk and earn token. </a:t>
            </a:r>
            <a:endParaRPr lang="zh-CN" altLang="en-US" sz="12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DFA0EFD-A1FB-C980-32BE-FFF2F2B3F77A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 rot="16200000" flipH="1" flipV="1">
            <a:off x="5919418" y="-865965"/>
            <a:ext cx="198730" cy="3558145"/>
          </a:xfrm>
          <a:prstGeom prst="bentConnector3">
            <a:avLst>
              <a:gd name="adj1" fmla="val -6414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D577F9D2-B57A-C2E1-0C72-F42CBD552A95}"/>
              </a:ext>
            </a:extLst>
          </p:cNvPr>
          <p:cNvSpPr txBox="1"/>
          <p:nvPr/>
        </p:nvSpPr>
        <p:spPr>
          <a:xfrm>
            <a:off x="4799312" y="667823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Bob Register Zone info on Meta-Chain</a:t>
            </a:r>
            <a:endParaRPr lang="zh-CN" altLang="en-US" sz="10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8A6FC70-3BE3-027D-4350-7119CA9D2C6F}"/>
              </a:ext>
            </a:extLst>
          </p:cNvPr>
          <p:cNvCxnSpPr>
            <a:stCxn id="4" idx="0"/>
            <a:endCxn id="46" idx="0"/>
          </p:cNvCxnSpPr>
          <p:nvPr/>
        </p:nvCxnSpPr>
        <p:spPr>
          <a:xfrm>
            <a:off x="1609335" y="464039"/>
            <a:ext cx="1768623" cy="5484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40789CD-A761-9A84-994A-34DC1222657C}"/>
              </a:ext>
            </a:extLst>
          </p:cNvPr>
          <p:cNvSpPr txBox="1"/>
          <p:nvPr/>
        </p:nvSpPr>
        <p:spPr>
          <a:xfrm>
            <a:off x="1466848" y="527030"/>
            <a:ext cx="2694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Meta-Chain is Non-Currency blockchain,</a:t>
            </a:r>
            <a:r>
              <a:rPr lang="zh-CN" altLang="en-US" sz="1100" dirty="0"/>
              <a:t> </a:t>
            </a:r>
            <a:endParaRPr lang="en-US" altLang="zh-CN" sz="1100" dirty="0"/>
          </a:p>
          <a:p>
            <a:r>
              <a:rPr lang="en-US" altLang="zh-CN" sz="1100" dirty="0"/>
              <a:t>Users use other assets on the Meta-Chain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C2BA99E-670F-DDD6-6061-C388B09FAF66}"/>
              </a:ext>
            </a:extLst>
          </p:cNvPr>
          <p:cNvSpPr txBox="1"/>
          <p:nvPr/>
        </p:nvSpPr>
        <p:spPr>
          <a:xfrm>
            <a:off x="5626213" y="3728637"/>
            <a:ext cx="1507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Routers can intercept or forward chunk req&amp;resps to optimize network load</a:t>
            </a:r>
            <a:endParaRPr lang="zh-CN" altLang="en-US" sz="105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D54AB9B-C8F3-A7E1-7753-E3BF85835834}"/>
              </a:ext>
            </a:extLst>
          </p:cNvPr>
          <p:cNvSpPr txBox="1"/>
          <p:nvPr/>
        </p:nvSpPr>
        <p:spPr>
          <a:xfrm>
            <a:off x="9987699" y="3494732"/>
            <a:ext cx="22043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/>
              <a:t>Owner can choose copies of data flexible, D had 5 Replicas.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/>
              <a:t>Data store in other Zone MUST Encrypt.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/>
              <a:t>Dave find DSG Provider by 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</a:rPr>
              <a:t>Consensus-List Chain.</a:t>
            </a:r>
            <a:endParaRPr lang="en-US" altLang="zh-CN" sz="105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E4A0BA7-E6B9-B0AF-9FD1-F0D58CC47AAD}"/>
              </a:ext>
            </a:extLst>
          </p:cNvPr>
          <p:cNvSpPr txBox="1"/>
          <p:nvPr/>
        </p:nvSpPr>
        <p:spPr>
          <a:xfrm>
            <a:off x="5507260" y="5703144"/>
            <a:ext cx="140393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Use Web2-bridge deployed in Miner-Pool to access cyfs://,</a:t>
            </a:r>
            <a:r>
              <a:rPr lang="zh-CN" altLang="en-US" sz="1050" dirty="0"/>
              <a:t> </a:t>
            </a:r>
            <a:r>
              <a:rPr lang="en-US" altLang="zh-CN" sz="1050" dirty="0"/>
              <a:t>CP or SP or User can </a:t>
            </a:r>
            <a:r>
              <a:rPr lang="en-US" altLang="zh-CN" sz="1050" b="1" dirty="0"/>
              <a:t>pay</a:t>
            </a:r>
            <a:r>
              <a:rPr lang="en-US" altLang="zh-CN" sz="1050" dirty="0"/>
              <a:t> for this.</a:t>
            </a:r>
            <a:endParaRPr lang="zh-CN" altLang="en-US" sz="105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DA8AD79-0AE7-C95B-8ED7-DAEDD7CEBC10}"/>
              </a:ext>
            </a:extLst>
          </p:cNvPr>
          <p:cNvSpPr txBox="1"/>
          <p:nvPr/>
        </p:nvSpPr>
        <p:spPr>
          <a:xfrm>
            <a:off x="9434278" y="4892290"/>
            <a:ext cx="2374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IDC owners can build a cluster OOD (mining pool).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Cache Miner earns by selling idle bandwidth.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DSG Miner earns by selling idle space.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D6290F2-9C71-4170-93B7-C3388FAE216E}"/>
              </a:ext>
            </a:extLst>
          </p:cNvPr>
          <p:cNvSpPr txBox="1"/>
          <p:nvPr/>
        </p:nvSpPr>
        <p:spPr>
          <a:xfrm>
            <a:off x="6852840" y="4230917"/>
            <a:ext cx="1941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Automate CDN for popular content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9705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D1552-34B7-6F75-A29A-43F52B4D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65" y="2103437"/>
            <a:ext cx="10515600" cy="1325563"/>
          </a:xfrm>
        </p:spPr>
        <p:txBody>
          <a:bodyPr/>
          <a:lstStyle/>
          <a:p>
            <a:r>
              <a:rPr lang="en-US" altLang="zh-CN" dirty="0"/>
              <a:t>Part I : Ownership-Data Network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A23486-8951-E0D2-9D0F-850801ADE581}"/>
              </a:ext>
            </a:extLst>
          </p:cNvPr>
          <p:cNvSpPr txBox="1"/>
          <p:nvPr/>
        </p:nvSpPr>
        <p:spPr>
          <a:xfrm flipH="1">
            <a:off x="2557158" y="3148360"/>
            <a:ext cx="528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Store,Get,Transport,High</a:t>
            </a:r>
            <a:r>
              <a:rPr lang="en-US" altLang="zh-CN" dirty="0"/>
              <a:t> </a:t>
            </a:r>
            <a:r>
              <a:rPr lang="en-US" altLang="zh-CN" dirty="0" err="1"/>
              <a:t>Relaive,High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7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35912A-5940-77F6-4164-F39BCE841E5F}"/>
              </a:ext>
            </a:extLst>
          </p:cNvPr>
          <p:cNvSpPr/>
          <p:nvPr/>
        </p:nvSpPr>
        <p:spPr>
          <a:xfrm>
            <a:off x="9101170" y="2297953"/>
            <a:ext cx="1584398" cy="4508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Owner</a:t>
            </a:r>
          </a:p>
          <a:p>
            <a:pPr algn="ctr"/>
            <a:r>
              <a:rPr lang="en-US" altLang="zh-CN" sz="1400"/>
              <a:t>Public Key</a:t>
            </a:r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A8EBF2-CA06-EB39-1DB2-E3BEC9AC986B}"/>
              </a:ext>
            </a:extLst>
          </p:cNvPr>
          <p:cNvSpPr/>
          <p:nvPr/>
        </p:nvSpPr>
        <p:spPr>
          <a:xfrm>
            <a:off x="9101170" y="2829597"/>
            <a:ext cx="1584398" cy="19411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FileObject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FBCECFB1-4F9F-30D2-446B-760D8909C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37760"/>
              </p:ext>
            </p:extLst>
          </p:nvPr>
        </p:nvGraphicFramePr>
        <p:xfrm>
          <a:off x="9209090" y="3273338"/>
          <a:ext cx="1368557" cy="13885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557">
                  <a:extLst>
                    <a:ext uri="{9D8B030D-6E8A-4147-A177-3AD203B41FA5}">
                      <a16:colId xmlns:a16="http://schemas.microsoft.com/office/drawing/2014/main" val="643265416"/>
                    </a:ext>
                  </a:extLst>
                </a:gridCol>
              </a:tblGrid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ChunkList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83516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Chunk1 id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223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Chunk2 id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52084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Chunk3 id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24102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2726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628EA01-D09C-43DA-C2D1-B66707075123}"/>
              </a:ext>
            </a:extLst>
          </p:cNvPr>
          <p:cNvSpPr/>
          <p:nvPr/>
        </p:nvSpPr>
        <p:spPr>
          <a:xfrm>
            <a:off x="6346031" y="667964"/>
            <a:ext cx="2182060" cy="4508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Owner</a:t>
            </a:r>
          </a:p>
          <a:p>
            <a:pPr algn="ctr"/>
            <a:r>
              <a:rPr lang="en-US" altLang="zh-CN" sz="1400"/>
              <a:t>Public Key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FF23BF-F73E-87A4-22B9-80B4BF613A18}"/>
              </a:ext>
            </a:extLst>
          </p:cNvPr>
          <p:cNvSpPr/>
          <p:nvPr/>
        </p:nvSpPr>
        <p:spPr>
          <a:xfrm>
            <a:off x="6346031" y="1199608"/>
            <a:ext cx="2182060" cy="19411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MapObject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CCA9177-EE7E-D00A-702E-288A4B3D5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15813"/>
              </p:ext>
            </p:extLst>
          </p:nvPr>
        </p:nvGraphicFramePr>
        <p:xfrm>
          <a:off x="6499016" y="1604779"/>
          <a:ext cx="1876090" cy="13885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6403">
                  <a:extLst>
                    <a:ext uri="{9D8B030D-6E8A-4147-A177-3AD203B41FA5}">
                      <a16:colId xmlns:a16="http://schemas.microsoft.com/office/drawing/2014/main" val="643265416"/>
                    </a:ext>
                  </a:extLst>
                </a:gridCol>
                <a:gridCol w="869687">
                  <a:extLst>
                    <a:ext uri="{9D8B030D-6E8A-4147-A177-3AD203B41FA5}">
                      <a16:colId xmlns:a16="http://schemas.microsoft.com/office/drawing/2014/main" val="2917410185"/>
                    </a:ext>
                  </a:extLst>
                </a:gridCol>
              </a:tblGrid>
              <a:tr h="27771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FileObject Map</a:t>
                      </a:r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83516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index.html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i="1"/>
                        <a:t>95Rva … pew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223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erc.html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i="1"/>
                        <a:t>92Xab … x72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52084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img/logo.png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i="1"/>
                        <a:t>923B2 … va1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24102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…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2726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46E112B-95F3-474F-3C5C-C42A6BEF2340}"/>
              </a:ext>
            </a:extLst>
          </p:cNvPr>
          <p:cNvSpPr/>
          <p:nvPr/>
        </p:nvSpPr>
        <p:spPr>
          <a:xfrm>
            <a:off x="9101169" y="4817822"/>
            <a:ext cx="1584398" cy="450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Signs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90E50B-1ECB-F8F6-5D34-EE647BDEFEFD}"/>
              </a:ext>
            </a:extLst>
          </p:cNvPr>
          <p:cNvSpPr/>
          <p:nvPr/>
        </p:nvSpPr>
        <p:spPr>
          <a:xfrm>
            <a:off x="6346031" y="3221543"/>
            <a:ext cx="2182060" cy="450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Signs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58C5EC33-2560-7475-C09E-7905A0BD25DA}"/>
              </a:ext>
            </a:extLst>
          </p:cNvPr>
          <p:cNvSpPr/>
          <p:nvPr/>
        </p:nvSpPr>
        <p:spPr>
          <a:xfrm>
            <a:off x="10741987" y="2297953"/>
            <a:ext cx="244401" cy="2472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94C3B9-0DE0-ABAF-D066-EADA17C63F67}"/>
              </a:ext>
            </a:extLst>
          </p:cNvPr>
          <p:cNvSpPr txBox="1"/>
          <p:nvPr/>
        </p:nvSpPr>
        <p:spPr>
          <a:xfrm>
            <a:off x="10981169" y="2968010"/>
            <a:ext cx="1124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1.calc object-id</a:t>
            </a:r>
          </a:p>
          <a:p>
            <a:r>
              <a:rPr lang="en-US" altLang="zh-CN" sz="1050" dirty="0"/>
              <a:t>Hash &amp; base58:</a:t>
            </a:r>
          </a:p>
          <a:p>
            <a:r>
              <a:rPr lang="en-US" altLang="zh-CN" sz="1050" i="1" dirty="0"/>
              <a:t>95Rva … pew</a:t>
            </a:r>
          </a:p>
          <a:p>
            <a:endParaRPr lang="zh-CN" altLang="en-US" sz="105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2F4A21B-23E1-AE07-5863-B19101D5808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375106" y="2028327"/>
            <a:ext cx="1518263" cy="26962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6D92BB2-C6B3-3679-B77B-BB25E319E236}"/>
              </a:ext>
            </a:extLst>
          </p:cNvPr>
          <p:cNvSpPr txBox="1"/>
          <p:nvPr/>
        </p:nvSpPr>
        <p:spPr>
          <a:xfrm>
            <a:off x="5027234" y="1604779"/>
            <a:ext cx="112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2.calc object-id</a:t>
            </a:r>
          </a:p>
          <a:p>
            <a:r>
              <a:rPr lang="en-US" altLang="zh-CN" sz="1050" dirty="0"/>
              <a:t>Hash &amp; base58:</a:t>
            </a:r>
          </a:p>
          <a:p>
            <a:r>
              <a:rPr lang="en-US" altLang="zh-CN" sz="1050" i="1" dirty="0"/>
              <a:t>7jMme...UeV8Q</a:t>
            </a:r>
            <a:endParaRPr lang="zh-CN" altLang="en-US" sz="1050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00017AC8-DCEF-1021-5645-7BA495789CAC}"/>
              </a:ext>
            </a:extLst>
          </p:cNvPr>
          <p:cNvSpPr/>
          <p:nvPr/>
        </p:nvSpPr>
        <p:spPr>
          <a:xfrm>
            <a:off x="6121997" y="667964"/>
            <a:ext cx="167615" cy="24728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55F204B2-6407-BE64-BD2D-BDBB7C1A20CD}"/>
              </a:ext>
            </a:extLst>
          </p:cNvPr>
          <p:cNvSpPr/>
          <p:nvPr/>
        </p:nvSpPr>
        <p:spPr>
          <a:xfrm>
            <a:off x="8584511" y="667964"/>
            <a:ext cx="192196" cy="450879"/>
          </a:xfrm>
          <a:prstGeom prst="rightBrace">
            <a:avLst>
              <a:gd name="adj1" fmla="val 8333"/>
              <a:gd name="adj2" fmla="val 509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481C18BE-1C68-C99A-26BA-B9136A7DE212}"/>
              </a:ext>
            </a:extLst>
          </p:cNvPr>
          <p:cNvSpPr/>
          <p:nvPr/>
        </p:nvSpPr>
        <p:spPr>
          <a:xfrm>
            <a:off x="6623442" y="4770767"/>
            <a:ext cx="1751664" cy="6321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Chunk Data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AC80EC-54F5-67DE-B624-66DF8E7A02C7}"/>
              </a:ext>
            </a:extLst>
          </p:cNvPr>
          <p:cNvSpPr txBox="1"/>
          <p:nvPr/>
        </p:nvSpPr>
        <p:spPr>
          <a:xfrm>
            <a:off x="6752034" y="4373908"/>
            <a:ext cx="1494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/>
              <a:t>Chunk-id: </a:t>
            </a:r>
            <a:r>
              <a:rPr lang="en-US" altLang="zh-CN" sz="1050"/>
              <a:t>Hash(ChunkData)</a:t>
            </a:r>
            <a:endParaRPr lang="zh-CN" altLang="en-US" sz="105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92BF700-AD5B-7445-D3E9-CFC1134DCA30}"/>
              </a:ext>
            </a:extLst>
          </p:cNvPr>
          <p:cNvCxnSpPr/>
          <p:nvPr/>
        </p:nvCxnSpPr>
        <p:spPr>
          <a:xfrm flipH="1">
            <a:off x="7917086" y="3706674"/>
            <a:ext cx="1292004" cy="10827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3631033-5E79-FE64-AB6C-99277CFE7ADE}"/>
              </a:ext>
            </a:extLst>
          </p:cNvPr>
          <p:cNvSpPr txBox="1"/>
          <p:nvPr/>
        </p:nvSpPr>
        <p:spPr>
          <a:xfrm>
            <a:off x="8822289" y="667964"/>
            <a:ext cx="112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3.calc owner-id</a:t>
            </a:r>
          </a:p>
          <a:p>
            <a:r>
              <a:rPr lang="en-US" altLang="zh-CN" sz="1050" dirty="0"/>
              <a:t>Hash &amp; base58:</a:t>
            </a:r>
          </a:p>
          <a:p>
            <a:r>
              <a:rPr lang="en-US" altLang="zh-CN" sz="1050" i="1" dirty="0"/>
              <a:t>5r4M...V2md</a:t>
            </a:r>
            <a:endParaRPr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712228-4590-05F7-C731-017D988263F2}"/>
              </a:ext>
            </a:extLst>
          </p:cNvPr>
          <p:cNvSpPr txBox="1"/>
          <p:nvPr/>
        </p:nvSpPr>
        <p:spPr>
          <a:xfrm>
            <a:off x="6313697" y="5562750"/>
            <a:ext cx="454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* </a:t>
            </a:r>
            <a:r>
              <a:rPr lang="en-US" altLang="zh-CN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Any change will cause the </a:t>
            </a:r>
            <a:r>
              <a:rPr lang="en-US" altLang="zh-CN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ObjectId</a:t>
            </a:r>
            <a:r>
              <a:rPr lang="en-US" altLang="zh-CN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to change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07DE9D-5EA4-F6C8-5548-B5E647CF5C03}"/>
              </a:ext>
            </a:extLst>
          </p:cNvPr>
          <p:cNvSpPr txBox="1"/>
          <p:nvPr/>
        </p:nvSpPr>
        <p:spPr>
          <a:xfrm>
            <a:off x="678656" y="524071"/>
            <a:ext cx="390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$</a:t>
            </a:r>
            <a:r>
              <a:rPr lang="en-US" altLang="zh-CN" b="1" dirty="0" err="1"/>
              <a:t>cyfs</a:t>
            </a:r>
            <a:r>
              <a:rPr lang="en-US" altLang="zh-CN" b="1" dirty="0"/>
              <a:t> get cyfs://eips/index.html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9B04F9-08DF-FF49-39C2-61B8C2CBF411}"/>
              </a:ext>
            </a:extLst>
          </p:cNvPr>
          <p:cNvSpPr txBox="1"/>
          <p:nvPr/>
        </p:nvSpPr>
        <p:spPr>
          <a:xfrm>
            <a:off x="678656" y="1335881"/>
            <a:ext cx="36663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cyfs://o/</a:t>
            </a:r>
          </a:p>
          <a:p>
            <a:r>
              <a:rPr lang="en-US" altLang="zh-CN" dirty="0"/>
              <a:t>Understand Object Link Design</a:t>
            </a:r>
          </a:p>
          <a:p>
            <a:r>
              <a:rPr lang="en-US" altLang="zh-CN" dirty="0"/>
              <a:t>Data is account</a:t>
            </a:r>
          </a:p>
          <a:p>
            <a:r>
              <a:rPr lang="en-US" altLang="zh-CN" dirty="0"/>
              <a:t>Get Owner’s Zone Info</a:t>
            </a:r>
          </a:p>
          <a:p>
            <a:r>
              <a:rPr lang="en-US" altLang="zh-CN" dirty="0"/>
              <a:t>Read OOD’s info from Zone Config</a:t>
            </a:r>
          </a:p>
          <a:p>
            <a:r>
              <a:rPr lang="en-US" altLang="zh-CN" dirty="0"/>
              <a:t>GET Named Object From OOD</a:t>
            </a:r>
          </a:p>
          <a:p>
            <a:r>
              <a:rPr lang="en-US" altLang="zh-CN" dirty="0"/>
              <a:t>GET </a:t>
            </a:r>
            <a:r>
              <a:rPr lang="en-US" altLang="zh-CN" dirty="0" err="1"/>
              <a:t>ChunkData</a:t>
            </a:r>
            <a:r>
              <a:rPr lang="en-US" altLang="zh-CN" dirty="0"/>
              <a:t> use BDT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5" grpId="0"/>
      <p:bldP spid="16" grpId="0" animBg="1"/>
      <p:bldP spid="17" grpId="0" animBg="1"/>
      <p:bldP spid="18" grpId="0" animBg="1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F240A084-FA27-60DA-D672-C7178E570BBD}"/>
              </a:ext>
            </a:extLst>
          </p:cNvPr>
          <p:cNvSpPr/>
          <p:nvPr/>
        </p:nvSpPr>
        <p:spPr>
          <a:xfrm>
            <a:off x="6627019" y="2978624"/>
            <a:ext cx="4483257" cy="24779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err="1"/>
              <a:t>cyfs</a:t>
            </a:r>
            <a:r>
              <a:rPr lang="en-US"/>
              <a:t>-runtime</a:t>
            </a:r>
          </a:p>
          <a:p>
            <a:pPr algn="ctr"/>
            <a:r>
              <a:rPr lang="en-US"/>
              <a:t>(user-model </a:t>
            </a:r>
            <a:r>
              <a:rPr lang="en-US" err="1"/>
              <a:t>cyfs</a:t>
            </a:r>
            <a:r>
              <a:rPr lang="en-US"/>
              <a:t>-stack)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B025742-8D1B-83DE-1C72-FBBBFE06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3" y="488414"/>
            <a:ext cx="6261842" cy="592560"/>
          </a:xfrm>
        </p:spPr>
        <p:txBody>
          <a:bodyPr>
            <a:normAutofit fontScale="90000"/>
          </a:bodyPr>
          <a:lstStyle/>
          <a:p>
            <a:r>
              <a:rPr lang="en-US" altLang="zh-CN" err="1"/>
              <a:t>cyfs</a:t>
            </a:r>
            <a:r>
              <a:rPr lang="en-US" altLang="zh-CN"/>
              <a:t>-runtime(</a:t>
            </a:r>
            <a:r>
              <a:rPr lang="en-US" altLang="zh-CN" err="1"/>
              <a:t>Protocl</a:t>
            </a:r>
            <a:r>
              <a:rPr lang="en-US" altLang="zh-CN"/>
              <a:t> Stack)?</a:t>
            </a: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2DEDE83-308C-8539-3BCF-D3B78F506F4D}"/>
              </a:ext>
            </a:extLst>
          </p:cNvPr>
          <p:cNvSpPr/>
          <p:nvPr/>
        </p:nvSpPr>
        <p:spPr>
          <a:xfrm>
            <a:off x="6643339" y="1498134"/>
            <a:ext cx="2562514" cy="10084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CYFS</a:t>
            </a:r>
            <a:r>
              <a:rPr lang="zh-CN" altLang="en-US"/>
              <a:t> </a:t>
            </a:r>
            <a:r>
              <a:rPr lang="en-US" altLang="zh-CN"/>
              <a:t>Browser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448CD5-93F1-94D6-F58E-C528B1F3856C}"/>
              </a:ext>
            </a:extLst>
          </p:cNvPr>
          <p:cNvSpPr/>
          <p:nvPr/>
        </p:nvSpPr>
        <p:spPr>
          <a:xfrm>
            <a:off x="6783905" y="2257248"/>
            <a:ext cx="2281382" cy="498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Hook cyfs:// =&gt; http://127.0.0.1/xxx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AA62E17-9911-476F-051F-A26074F291B9}"/>
              </a:ext>
            </a:extLst>
          </p:cNvPr>
          <p:cNvSpPr/>
          <p:nvPr/>
        </p:nvSpPr>
        <p:spPr>
          <a:xfrm>
            <a:off x="6783905" y="963218"/>
            <a:ext cx="646545" cy="8220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Web3 DEC App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EAE8883-9216-9302-3DB6-F9ED24C0D999}"/>
              </a:ext>
            </a:extLst>
          </p:cNvPr>
          <p:cNvSpPr/>
          <p:nvPr/>
        </p:nvSpPr>
        <p:spPr>
          <a:xfrm>
            <a:off x="9840421" y="1515724"/>
            <a:ext cx="1269855" cy="10084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Web3 Native DEC App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BF1F1FA-4BB2-023E-5BC9-7229641E452D}"/>
              </a:ext>
            </a:extLst>
          </p:cNvPr>
          <p:cNvSpPr/>
          <p:nvPr/>
        </p:nvSpPr>
        <p:spPr>
          <a:xfrm>
            <a:off x="9971815" y="2291580"/>
            <a:ext cx="1007066" cy="498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cyfs-sdk</a:t>
            </a:r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A289086D-ADF6-4728-188A-46E7F16FCD01}"/>
              </a:ext>
            </a:extLst>
          </p:cNvPr>
          <p:cNvSpPr/>
          <p:nvPr/>
        </p:nvSpPr>
        <p:spPr>
          <a:xfrm>
            <a:off x="854665" y="3936205"/>
            <a:ext cx="5241335" cy="28078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BDT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7A68EF9-1E88-718B-612F-34D8FD917592}"/>
              </a:ext>
            </a:extLst>
          </p:cNvPr>
          <p:cNvSpPr/>
          <p:nvPr/>
        </p:nvSpPr>
        <p:spPr>
          <a:xfrm>
            <a:off x="2198989" y="5198151"/>
            <a:ext cx="2457451" cy="65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P2P Crypto Tunnel</a:t>
            </a:r>
            <a:endParaRPr lang="zh-CN" altLang="en-US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5AEAF4-4569-BC04-0243-0D4679A6F7CA}"/>
              </a:ext>
            </a:extLst>
          </p:cNvPr>
          <p:cNvSpPr/>
          <p:nvPr/>
        </p:nvSpPr>
        <p:spPr>
          <a:xfrm>
            <a:off x="2198990" y="6014880"/>
            <a:ext cx="2457450" cy="58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TCP or UDP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6DE694-176F-CFC0-62A7-33F440DCB27B}"/>
              </a:ext>
            </a:extLst>
          </p:cNvPr>
          <p:cNvSpPr/>
          <p:nvPr/>
        </p:nvSpPr>
        <p:spPr>
          <a:xfrm>
            <a:off x="3701505" y="4412820"/>
            <a:ext cx="2215252" cy="65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Stream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D719C03-C22B-A488-FB12-8DF383219241}"/>
              </a:ext>
            </a:extLst>
          </p:cNvPr>
          <p:cNvSpPr/>
          <p:nvPr/>
        </p:nvSpPr>
        <p:spPr>
          <a:xfrm>
            <a:off x="4820385" y="5183178"/>
            <a:ext cx="1096372" cy="142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Crypted TCP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44905B3-D6F9-9C25-5803-33883F5B5100}"/>
              </a:ext>
            </a:extLst>
          </p:cNvPr>
          <p:cNvSpPr/>
          <p:nvPr/>
        </p:nvSpPr>
        <p:spPr>
          <a:xfrm>
            <a:off x="971161" y="6014879"/>
            <a:ext cx="1097807" cy="58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UDP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04B4ED5-083E-537E-9D59-C8BE7EDEB38A}"/>
              </a:ext>
            </a:extLst>
          </p:cNvPr>
          <p:cNvSpPr/>
          <p:nvPr/>
        </p:nvSpPr>
        <p:spPr>
          <a:xfrm>
            <a:off x="972596" y="4412820"/>
            <a:ext cx="1096372" cy="65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Channel</a:t>
            </a:r>
            <a:endParaRPr lang="zh-CN" altLang="en-US" b="1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ABC10E9-1CDB-25D6-B7DA-1C7B0C04B2D6}"/>
              </a:ext>
            </a:extLst>
          </p:cNvPr>
          <p:cNvSpPr/>
          <p:nvPr/>
        </p:nvSpPr>
        <p:spPr>
          <a:xfrm>
            <a:off x="2198988" y="4412820"/>
            <a:ext cx="1372497" cy="65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Datagram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6852E8-C5E2-4BA1-8632-775F054688FA}"/>
              </a:ext>
            </a:extLst>
          </p:cNvPr>
          <p:cNvSpPr/>
          <p:nvPr/>
        </p:nvSpPr>
        <p:spPr>
          <a:xfrm>
            <a:off x="955045" y="5204868"/>
            <a:ext cx="1096372" cy="65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P2P</a:t>
            </a:r>
          </a:p>
          <a:p>
            <a:pPr algn="ctr"/>
            <a:r>
              <a:rPr lang="en-US" altLang="zh-CN" b="1"/>
              <a:t>Tunnel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69020A-A2E3-925A-94CA-2F44DE1351E2}"/>
              </a:ext>
            </a:extLst>
          </p:cNvPr>
          <p:cNvSpPr/>
          <p:nvPr/>
        </p:nvSpPr>
        <p:spPr>
          <a:xfrm>
            <a:off x="6987085" y="3811520"/>
            <a:ext cx="3872702" cy="442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RPC Service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7C4CAB8-11EC-E19B-9940-AB121C26994F}"/>
              </a:ext>
            </a:extLst>
          </p:cNvPr>
          <p:cNvSpPr/>
          <p:nvPr/>
        </p:nvSpPr>
        <p:spPr>
          <a:xfrm>
            <a:off x="6987084" y="4841121"/>
            <a:ext cx="1928316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BDT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E4E853-1C16-9B40-E7CE-401349FFABD2}"/>
              </a:ext>
            </a:extLst>
          </p:cNvPr>
          <p:cNvSpPr/>
          <p:nvPr/>
        </p:nvSpPr>
        <p:spPr>
          <a:xfrm>
            <a:off x="9240108" y="4841121"/>
            <a:ext cx="1643223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Meta Client</a:t>
            </a:r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3625D7C-880C-CDE6-4919-D07A68B09160}"/>
              </a:ext>
            </a:extLst>
          </p:cNvPr>
          <p:cNvSpPr/>
          <p:nvPr/>
        </p:nvSpPr>
        <p:spPr>
          <a:xfrm>
            <a:off x="6987084" y="4344369"/>
            <a:ext cx="3872701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 Client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C91D2A-B254-A0FB-96FB-3A00F1A0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71" y="270250"/>
            <a:ext cx="3414572" cy="59256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OOD System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A4D19-56A7-183B-5761-E4D470697562}"/>
              </a:ext>
            </a:extLst>
          </p:cNvPr>
          <p:cNvSpPr/>
          <p:nvPr/>
        </p:nvSpPr>
        <p:spPr>
          <a:xfrm>
            <a:off x="1486269" y="1677497"/>
            <a:ext cx="5390356" cy="4980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/>
              <a:t>Gateway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27197-B19B-3F6A-E02A-13D21F639E6A}"/>
              </a:ext>
            </a:extLst>
          </p:cNvPr>
          <p:cNvSpPr/>
          <p:nvPr/>
        </p:nvSpPr>
        <p:spPr>
          <a:xfrm>
            <a:off x="7330166" y="3538188"/>
            <a:ext cx="2033503" cy="5511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DEC Service B</a:t>
            </a:r>
            <a:endParaRPr lang="zh-CN" altLang="en-US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1437E6-B338-AFC5-8534-3C745BA6A937}"/>
              </a:ext>
            </a:extLst>
          </p:cNvPr>
          <p:cNvSpPr/>
          <p:nvPr/>
        </p:nvSpPr>
        <p:spPr>
          <a:xfrm>
            <a:off x="7339916" y="2519397"/>
            <a:ext cx="2033503" cy="8872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DEC Service A</a:t>
            </a:r>
          </a:p>
          <a:p>
            <a:pPr algn="ctr"/>
            <a:r>
              <a:rPr lang="en-US" altLang="zh-CN" sz="1400" dirty="0"/>
              <a:t>“Single Process HTTP Server”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06B6EA-1745-2D83-21FB-348D58BB33A6}"/>
              </a:ext>
            </a:extLst>
          </p:cNvPr>
          <p:cNvSpPr/>
          <p:nvPr/>
        </p:nvSpPr>
        <p:spPr>
          <a:xfrm>
            <a:off x="1529570" y="977942"/>
            <a:ext cx="539035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OOD-Daemon (Control basic service)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5695BE-166B-DF13-0C1C-F61334AF8302}"/>
              </a:ext>
            </a:extLst>
          </p:cNvPr>
          <p:cNvSpPr/>
          <p:nvPr/>
        </p:nvSpPr>
        <p:spPr>
          <a:xfrm>
            <a:off x="9748046" y="2295209"/>
            <a:ext cx="2033503" cy="34811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 DEC App Sandbox</a:t>
            </a:r>
          </a:p>
          <a:p>
            <a:pPr algn="ctr"/>
            <a:r>
              <a:rPr lang="en-US" altLang="zh-CN" sz="1200" dirty="0"/>
              <a:t>(docker)</a:t>
            </a:r>
          </a:p>
          <a:p>
            <a:pPr algn="ctr"/>
            <a:endParaRPr lang="en-US" altLang="zh-CN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B26E6C-B135-C184-CE2C-1ED0AFC4C6DD}"/>
              </a:ext>
            </a:extLst>
          </p:cNvPr>
          <p:cNvSpPr/>
          <p:nvPr/>
        </p:nvSpPr>
        <p:spPr>
          <a:xfrm>
            <a:off x="7346674" y="4231594"/>
            <a:ext cx="2033503" cy="599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file-manage</a:t>
            </a:r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default DEC Service)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1DBEC1-E5C5-E985-5DCC-AFC0A3455425}"/>
              </a:ext>
            </a:extLst>
          </p:cNvPr>
          <p:cNvSpPr/>
          <p:nvPr/>
        </p:nvSpPr>
        <p:spPr>
          <a:xfrm>
            <a:off x="10038749" y="2734283"/>
            <a:ext cx="1598226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 Handler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0F8A52-43E6-2F36-974B-59E08E6974B9}"/>
              </a:ext>
            </a:extLst>
          </p:cNvPr>
          <p:cNvSpPr/>
          <p:nvPr/>
        </p:nvSpPr>
        <p:spPr>
          <a:xfrm>
            <a:off x="10038750" y="3388842"/>
            <a:ext cx="1598226" cy="533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Run/Verify</a:t>
            </a:r>
          </a:p>
          <a:p>
            <a:pPr algn="ctr"/>
            <a:r>
              <a:rPr lang="en-US" altLang="zh-CN" b="1" dirty="0"/>
              <a:t>DEC*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E53274-D96C-21E1-D02E-E11181A5B7DF}"/>
              </a:ext>
            </a:extLst>
          </p:cNvPr>
          <p:cNvSpPr/>
          <p:nvPr/>
        </p:nvSpPr>
        <p:spPr>
          <a:xfrm>
            <a:off x="1658280" y="3379924"/>
            <a:ext cx="3061030" cy="1906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CYFS-Stack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DF0F4F-EEE2-F8AE-09CF-00A984EDA680}"/>
              </a:ext>
            </a:extLst>
          </p:cNvPr>
          <p:cNvSpPr/>
          <p:nvPr/>
        </p:nvSpPr>
        <p:spPr>
          <a:xfrm>
            <a:off x="1789242" y="3748523"/>
            <a:ext cx="2799105" cy="442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RPC Service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14C816-7466-D40B-1B21-C6C30A864ED9}"/>
              </a:ext>
            </a:extLst>
          </p:cNvPr>
          <p:cNvSpPr/>
          <p:nvPr/>
        </p:nvSpPr>
        <p:spPr>
          <a:xfrm>
            <a:off x="1771196" y="4799202"/>
            <a:ext cx="1411587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BDT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9B0762-48E5-A6D1-01C3-0EC2939D5760}"/>
              </a:ext>
            </a:extLst>
          </p:cNvPr>
          <p:cNvSpPr/>
          <p:nvPr/>
        </p:nvSpPr>
        <p:spPr>
          <a:xfrm>
            <a:off x="3268789" y="4814306"/>
            <a:ext cx="1309461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Meta Client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A37B2D-0614-E140-36AC-6E271524F166}"/>
              </a:ext>
            </a:extLst>
          </p:cNvPr>
          <p:cNvSpPr/>
          <p:nvPr/>
        </p:nvSpPr>
        <p:spPr>
          <a:xfrm>
            <a:off x="1795323" y="4286015"/>
            <a:ext cx="2793024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 Client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B4AF53-B6BE-55BB-57BA-1CD38139DFA4}"/>
              </a:ext>
            </a:extLst>
          </p:cNvPr>
          <p:cNvSpPr/>
          <p:nvPr/>
        </p:nvSpPr>
        <p:spPr>
          <a:xfrm>
            <a:off x="1644151" y="2124423"/>
            <a:ext cx="1695868" cy="442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BDT=&gt;HTTP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165E21-76EC-0469-063E-16CE1381C224}"/>
              </a:ext>
            </a:extLst>
          </p:cNvPr>
          <p:cNvSpPr/>
          <p:nvPr/>
        </p:nvSpPr>
        <p:spPr>
          <a:xfrm>
            <a:off x="1631892" y="2715496"/>
            <a:ext cx="5099109" cy="518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464178-4845-04F6-26D4-87120FC807DB}"/>
              </a:ext>
            </a:extLst>
          </p:cNvPr>
          <p:cNvSpPr/>
          <p:nvPr/>
        </p:nvSpPr>
        <p:spPr>
          <a:xfrm>
            <a:off x="3462404" y="2128975"/>
            <a:ext cx="1849370" cy="43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Firewall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C0FAB8-A6F1-D6AB-5091-1609DF9F70AA}"/>
              </a:ext>
            </a:extLst>
          </p:cNvPr>
          <p:cNvSpPr/>
          <p:nvPr/>
        </p:nvSpPr>
        <p:spPr>
          <a:xfrm>
            <a:off x="10041696" y="4105360"/>
            <a:ext cx="1598226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Change APP’s Root State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049226-3104-0BE6-787E-10B69662F215}"/>
              </a:ext>
            </a:extLst>
          </p:cNvPr>
          <p:cNvSpPr/>
          <p:nvPr/>
        </p:nvSpPr>
        <p:spPr>
          <a:xfrm>
            <a:off x="10041696" y="4732392"/>
            <a:ext cx="1595280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Build App Cache</a:t>
            </a:r>
            <a:endParaRPr lang="zh-CN" altLang="en-US" sz="14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0779E17-B932-7B1E-6B4C-8A9C3624B980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6731001" y="2963003"/>
            <a:ext cx="608915" cy="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F6EB63E-7DF8-3F7E-5A08-78A5B7AC48ED}"/>
              </a:ext>
            </a:extLst>
          </p:cNvPr>
          <p:cNvSpPr txBox="1"/>
          <p:nvPr/>
        </p:nvSpPr>
        <p:spPr>
          <a:xfrm>
            <a:off x="6786661" y="261873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BF4DFCB-FD3A-5BAC-F8C3-1EC6A020099E}"/>
              </a:ext>
            </a:extLst>
          </p:cNvPr>
          <p:cNvSpPr/>
          <p:nvPr/>
        </p:nvSpPr>
        <p:spPr>
          <a:xfrm>
            <a:off x="5402083" y="2127653"/>
            <a:ext cx="1328917" cy="4597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App Manage</a:t>
            </a:r>
            <a:endParaRPr lang="zh-CN" altLang="en-US" sz="160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0E1A48A-978E-88D2-D3CE-BCC77C9A3DDE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3340019" y="2345501"/>
            <a:ext cx="122385" cy="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DBE3C86-032B-E212-09FE-63387BD6436B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4181447" y="2566579"/>
            <a:ext cx="205642" cy="14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9EF71B-98E5-6CB9-7BAA-71DC7FC05D2B}"/>
              </a:ext>
            </a:extLst>
          </p:cNvPr>
          <p:cNvCxnSpPr>
            <a:cxnSpLocks/>
          </p:cNvCxnSpPr>
          <p:nvPr/>
        </p:nvCxnSpPr>
        <p:spPr>
          <a:xfrm flipV="1">
            <a:off x="9380177" y="2343354"/>
            <a:ext cx="365603" cy="1519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3FD381A-3109-8D0F-6F45-A68AB0055FB9}"/>
              </a:ext>
            </a:extLst>
          </p:cNvPr>
          <p:cNvCxnSpPr>
            <a:cxnSpLocks/>
          </p:cNvCxnSpPr>
          <p:nvPr/>
        </p:nvCxnSpPr>
        <p:spPr>
          <a:xfrm>
            <a:off x="9368181" y="3379924"/>
            <a:ext cx="377599" cy="23964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32FF6C1-0CDA-4E14-F6C0-490ED08BFAC4}"/>
              </a:ext>
            </a:extLst>
          </p:cNvPr>
          <p:cNvCxnSpPr>
            <a:cxnSpLocks/>
            <a:stCxn id="36" idx="3"/>
            <a:endCxn id="7" idx="0"/>
          </p:cNvCxnSpPr>
          <p:nvPr/>
        </p:nvCxnSpPr>
        <p:spPr>
          <a:xfrm>
            <a:off x="6731000" y="2357523"/>
            <a:ext cx="1625668" cy="161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5DE9F95-2F90-52A8-2525-38E50CA89ACB}"/>
              </a:ext>
            </a:extLst>
          </p:cNvPr>
          <p:cNvSpPr txBox="1"/>
          <p:nvPr/>
        </p:nvSpPr>
        <p:spPr>
          <a:xfrm>
            <a:off x="6888765" y="2016363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Create DEC Service sandbox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A863132-034C-2F7C-5CE5-74784D08A4A4}"/>
              </a:ext>
            </a:extLst>
          </p:cNvPr>
          <p:cNvSpPr/>
          <p:nvPr/>
        </p:nvSpPr>
        <p:spPr>
          <a:xfrm>
            <a:off x="7459125" y="322196"/>
            <a:ext cx="3158334" cy="14037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DEC App Manage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0C993F-52FE-A4A5-D209-784E213784BD}"/>
              </a:ext>
            </a:extLst>
          </p:cNvPr>
          <p:cNvSpPr/>
          <p:nvPr/>
        </p:nvSpPr>
        <p:spPr>
          <a:xfrm>
            <a:off x="7557834" y="727530"/>
            <a:ext cx="961346" cy="42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Install upgrade</a:t>
            </a:r>
            <a:endParaRPr lang="zh-CN" altLang="en-US" sz="11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ADD51A-127A-9519-A9BD-2162A9F4D99E}"/>
              </a:ext>
            </a:extLst>
          </p:cNvPr>
          <p:cNvSpPr/>
          <p:nvPr/>
        </p:nvSpPr>
        <p:spPr>
          <a:xfrm>
            <a:off x="8623438" y="1224167"/>
            <a:ext cx="900366" cy="42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ACL</a:t>
            </a:r>
            <a:endParaRPr lang="zh-CN" altLang="en-US" sz="16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859DA7F-CA6B-38BA-30C5-6810CD1ADE72}"/>
              </a:ext>
            </a:extLst>
          </p:cNvPr>
          <p:cNvSpPr/>
          <p:nvPr/>
        </p:nvSpPr>
        <p:spPr>
          <a:xfrm>
            <a:off x="7561990" y="1207929"/>
            <a:ext cx="961346" cy="42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Start/Resume</a:t>
            </a:r>
          </a:p>
          <a:p>
            <a:pPr algn="ctr"/>
            <a:r>
              <a:rPr lang="en-US" altLang="zh-CN" sz="1050"/>
              <a:t>Notify</a:t>
            </a:r>
            <a:endParaRPr lang="zh-CN" altLang="en-US" sz="105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0E6292D-DA53-DD9E-5EC2-697C2412BA08}"/>
              </a:ext>
            </a:extLst>
          </p:cNvPr>
          <p:cNvSpPr/>
          <p:nvPr/>
        </p:nvSpPr>
        <p:spPr>
          <a:xfrm>
            <a:off x="8625516" y="727530"/>
            <a:ext cx="900366" cy="42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App image manage</a:t>
            </a:r>
            <a:endParaRPr lang="zh-CN" altLang="en-US" sz="12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F1DAD05-8996-82FA-B588-945B151245C3}"/>
              </a:ext>
            </a:extLst>
          </p:cNvPr>
          <p:cNvSpPr/>
          <p:nvPr/>
        </p:nvSpPr>
        <p:spPr>
          <a:xfrm>
            <a:off x="9597579" y="727530"/>
            <a:ext cx="900366" cy="9072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App </a:t>
            </a:r>
          </a:p>
          <a:p>
            <a:pPr algn="ctr"/>
            <a:r>
              <a:rPr lang="en-US" altLang="zh-CN" sz="1200"/>
              <a:t>Behavior logs</a:t>
            </a:r>
            <a:endParaRPr lang="zh-CN" altLang="en-US" sz="12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6AA6486-5277-EBF1-2BE6-4A69AF1D0757}"/>
              </a:ext>
            </a:extLst>
          </p:cNvPr>
          <p:cNvSpPr/>
          <p:nvPr/>
        </p:nvSpPr>
        <p:spPr>
          <a:xfrm>
            <a:off x="1658280" y="5419812"/>
            <a:ext cx="5169525" cy="11049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/>
              <a:t>       App Root State Manager          </a:t>
            </a:r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7FEA2CD-9156-5D3F-5831-48462D835AF5}"/>
              </a:ext>
            </a:extLst>
          </p:cNvPr>
          <p:cNvSpPr/>
          <p:nvPr/>
        </p:nvSpPr>
        <p:spPr>
          <a:xfrm>
            <a:off x="1900631" y="6017535"/>
            <a:ext cx="1411587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ObjectFS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E6A9A16-DDEA-03A8-84C8-147A847B4B7D}"/>
              </a:ext>
            </a:extLst>
          </p:cNvPr>
          <p:cNvSpPr/>
          <p:nvPr/>
        </p:nvSpPr>
        <p:spPr>
          <a:xfrm>
            <a:off x="3423608" y="6017535"/>
            <a:ext cx="1542306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altLang="zh-CN" sz="1600" dirty="0"/>
              <a:t>Object Cache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DFE2BDE-2D00-62D5-C9F6-B22107744DCE}"/>
              </a:ext>
            </a:extLst>
          </p:cNvPr>
          <p:cNvSpPr/>
          <p:nvPr/>
        </p:nvSpPr>
        <p:spPr>
          <a:xfrm>
            <a:off x="5188694" y="6012743"/>
            <a:ext cx="1542306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Chunk Cache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54FF3F8-1126-7EC4-CED1-88F150961103}"/>
              </a:ext>
            </a:extLst>
          </p:cNvPr>
          <p:cNvSpPr/>
          <p:nvPr/>
        </p:nvSpPr>
        <p:spPr>
          <a:xfrm>
            <a:off x="10041695" y="5326743"/>
            <a:ext cx="1595280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CYFS SDK</a:t>
            </a:r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521D6A8-BEA1-EBD9-1CC8-79A739A5AEB6}"/>
              </a:ext>
            </a:extLst>
          </p:cNvPr>
          <p:cNvSpPr/>
          <p:nvPr/>
        </p:nvSpPr>
        <p:spPr>
          <a:xfrm>
            <a:off x="5188694" y="5517393"/>
            <a:ext cx="1542306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 GC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47E8573-1F6C-3DF2-191D-550DC76DE2CF}"/>
              </a:ext>
            </a:extLst>
          </p:cNvPr>
          <p:cNvSpPr/>
          <p:nvPr/>
        </p:nvSpPr>
        <p:spPr>
          <a:xfrm>
            <a:off x="4952877" y="3559667"/>
            <a:ext cx="1745646" cy="66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DSG Backup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263583-9CED-A834-8B06-1412FFAAF16C}"/>
              </a:ext>
            </a:extLst>
          </p:cNvPr>
          <p:cNvSpPr/>
          <p:nvPr/>
        </p:nvSpPr>
        <p:spPr>
          <a:xfrm>
            <a:off x="4963684" y="4409382"/>
            <a:ext cx="1724031" cy="629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Primary- Replica Sync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A78CD9-C991-3660-7A63-9DA27F0B4D13}"/>
              </a:ext>
            </a:extLst>
          </p:cNvPr>
          <p:cNvSpPr/>
          <p:nvPr/>
        </p:nvSpPr>
        <p:spPr>
          <a:xfrm>
            <a:off x="7331326" y="5283998"/>
            <a:ext cx="201168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chunk-manage</a:t>
            </a:r>
          </a:p>
          <a:p>
            <a:pPr algn="ctr"/>
            <a:r>
              <a:rPr lang="en-US" altLang="zh-CN" sz="1600" dirty="0"/>
              <a:t>@Local FS</a:t>
            </a:r>
            <a:endParaRPr lang="zh-CN" altLang="en-US" sz="1600" dirty="0"/>
          </a:p>
        </p:txBody>
      </p:sp>
      <p:sp>
        <p:nvSpPr>
          <p:cNvPr id="2" name="圆柱体 1">
            <a:extLst>
              <a:ext uri="{FF2B5EF4-FFF2-40B4-BE49-F238E27FC236}">
                <a16:creationId xmlns:a16="http://schemas.microsoft.com/office/drawing/2014/main" id="{28C634B9-71A3-328B-51B2-D6BD005CDE37}"/>
              </a:ext>
            </a:extLst>
          </p:cNvPr>
          <p:cNvSpPr/>
          <p:nvPr/>
        </p:nvSpPr>
        <p:spPr>
          <a:xfrm>
            <a:off x="7613971" y="5843359"/>
            <a:ext cx="1396728" cy="81461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SQLite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</a:p>
          <a:p>
            <a:pPr algn="ctr"/>
            <a:r>
              <a:rPr lang="en-US" altLang="zh-CN" sz="1600" dirty="0"/>
              <a:t>MongoDB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9559FE6-8525-3926-BF43-BEFB403E2443}"/>
              </a:ext>
            </a:extLst>
          </p:cNvPr>
          <p:cNvCxnSpPr>
            <a:cxnSpLocks/>
            <a:stCxn id="67" idx="3"/>
            <a:endCxn id="49" idx="1"/>
          </p:cNvCxnSpPr>
          <p:nvPr/>
        </p:nvCxnSpPr>
        <p:spPr>
          <a:xfrm flipV="1">
            <a:off x="6827805" y="5530183"/>
            <a:ext cx="503521" cy="442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A79300-6AE5-132B-AC37-827588693211}"/>
              </a:ext>
            </a:extLst>
          </p:cNvPr>
          <p:cNvCxnSpPr>
            <a:stCxn id="67" idx="3"/>
            <a:endCxn id="2" idx="2"/>
          </p:cNvCxnSpPr>
          <p:nvPr/>
        </p:nvCxnSpPr>
        <p:spPr>
          <a:xfrm>
            <a:off x="6827805" y="5972273"/>
            <a:ext cx="786166" cy="278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07ED36D-C676-F603-2257-12C457BCD23F}"/>
              </a:ext>
            </a:extLst>
          </p:cNvPr>
          <p:cNvSpPr/>
          <p:nvPr/>
        </p:nvSpPr>
        <p:spPr>
          <a:xfrm>
            <a:off x="7167716" y="4973471"/>
            <a:ext cx="2391420" cy="17728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E8456A-40AA-DAF9-D24C-A9487ED5447D}"/>
              </a:ext>
            </a:extLst>
          </p:cNvPr>
          <p:cNvSpPr txBox="1"/>
          <p:nvPr/>
        </p:nvSpPr>
        <p:spPr>
          <a:xfrm>
            <a:off x="7662849" y="4934546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Storge Engine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273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7D34-1BE0-F149-7435-5DADFDDB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3" y="279282"/>
            <a:ext cx="10515600" cy="1043893"/>
          </a:xfrm>
        </p:spPr>
        <p:txBody>
          <a:bodyPr/>
          <a:lstStyle/>
          <a:p>
            <a:r>
              <a:rPr lang="en-US" altLang="zh-CN"/>
              <a:t>DEC App State Manage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2F729-EEB8-3775-4946-C424FA29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956" cy="4351338"/>
          </a:xfrm>
        </p:spPr>
        <p:txBody>
          <a:bodyPr/>
          <a:lstStyle/>
          <a:p>
            <a:r>
              <a:rPr lang="zh-CN" altLang="en-US"/>
              <a:t>包括</a:t>
            </a:r>
            <a:r>
              <a:rPr lang="en-US" altLang="zh-CN"/>
              <a:t>OOD</a:t>
            </a:r>
            <a:r>
              <a:rPr lang="zh-CN" altLang="en-US"/>
              <a:t>同步和数据备份，以及应用使用的服务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2FD482E2-EA0A-8910-2A23-0ED5B8C4778C}"/>
              </a:ext>
            </a:extLst>
          </p:cNvPr>
          <p:cNvSpPr/>
          <p:nvPr/>
        </p:nvSpPr>
        <p:spPr>
          <a:xfrm>
            <a:off x="8457245" y="1970961"/>
            <a:ext cx="1961961" cy="164923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8487E0FA-FC15-F1E3-238A-3BB36C8FD4FB}"/>
              </a:ext>
            </a:extLst>
          </p:cNvPr>
          <p:cNvSpPr/>
          <p:nvPr/>
        </p:nvSpPr>
        <p:spPr>
          <a:xfrm>
            <a:off x="6581986" y="1681964"/>
            <a:ext cx="1168040" cy="101344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矩形: 折角 5">
            <a:extLst>
              <a:ext uri="{FF2B5EF4-FFF2-40B4-BE49-F238E27FC236}">
                <a16:creationId xmlns:a16="http://schemas.microsoft.com/office/drawing/2014/main" id="{41D9895A-3AD4-CB1F-F95A-918787A4A440}"/>
              </a:ext>
            </a:extLst>
          </p:cNvPr>
          <p:cNvSpPr/>
          <p:nvPr/>
        </p:nvSpPr>
        <p:spPr>
          <a:xfrm>
            <a:off x="9250330" y="2003597"/>
            <a:ext cx="394705" cy="445687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63F4612-F29F-5D0E-B397-C805EC067EC1}"/>
              </a:ext>
            </a:extLst>
          </p:cNvPr>
          <p:cNvSpPr/>
          <p:nvPr/>
        </p:nvSpPr>
        <p:spPr>
          <a:xfrm>
            <a:off x="6996714" y="1993980"/>
            <a:ext cx="394705" cy="445687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C07AC347-A4DD-E8D5-975D-0F7B57668303}"/>
              </a:ext>
            </a:extLst>
          </p:cNvPr>
          <p:cNvSpPr/>
          <p:nvPr/>
        </p:nvSpPr>
        <p:spPr>
          <a:xfrm>
            <a:off x="8682125" y="2591351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C99B59-F875-FDD0-4FBE-C6A342D84878}"/>
              </a:ext>
            </a:extLst>
          </p:cNvPr>
          <p:cNvSpPr txBox="1"/>
          <p:nvPr/>
        </p:nvSpPr>
        <p:spPr>
          <a:xfrm>
            <a:off x="8682125" y="2695413"/>
            <a:ext cx="48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Key1</a:t>
            </a:r>
            <a:endParaRPr lang="zh-CN" altLang="en-US" sz="1200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52555A0C-3410-D485-B5E4-D5629D68DD25}"/>
              </a:ext>
            </a:extLst>
          </p:cNvPr>
          <p:cNvSpPr/>
          <p:nvPr/>
        </p:nvSpPr>
        <p:spPr>
          <a:xfrm>
            <a:off x="9223333" y="3088820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4AF983-AEF6-904D-5CC0-7AE6082468D5}"/>
              </a:ext>
            </a:extLst>
          </p:cNvPr>
          <p:cNvSpPr txBox="1"/>
          <p:nvPr/>
        </p:nvSpPr>
        <p:spPr>
          <a:xfrm>
            <a:off x="9217397" y="3187143"/>
            <a:ext cx="48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Key2</a:t>
            </a:r>
            <a:endParaRPr lang="zh-CN" altLang="en-US" sz="1200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FD378781-4E2D-6355-E3E8-2C979B2587EE}"/>
              </a:ext>
            </a:extLst>
          </p:cNvPr>
          <p:cNvSpPr/>
          <p:nvPr/>
        </p:nvSpPr>
        <p:spPr>
          <a:xfrm>
            <a:off x="9764541" y="2582964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B96186-59E3-7020-3AE3-13C96C095D9A}"/>
              </a:ext>
            </a:extLst>
          </p:cNvPr>
          <p:cNvSpPr txBox="1"/>
          <p:nvPr/>
        </p:nvSpPr>
        <p:spPr>
          <a:xfrm>
            <a:off x="9772995" y="2689921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Key3</a:t>
            </a:r>
            <a:endParaRPr lang="zh-CN" altLang="en-US" sz="11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7F325A-570C-5CDC-0556-3E189627109E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7391419" y="2216824"/>
            <a:ext cx="1858911" cy="9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7D9A16D-F9AE-F147-CD3A-02AF38EF69B0}"/>
              </a:ext>
            </a:extLst>
          </p:cNvPr>
          <p:cNvSpPr txBox="1"/>
          <p:nvPr/>
        </p:nvSpPr>
        <p:spPr>
          <a:xfrm>
            <a:off x="8365946" y="158767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Alice’s Primary OOD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786323-2FEF-BC17-B44A-4FECD6596981}"/>
              </a:ext>
            </a:extLst>
          </p:cNvPr>
          <p:cNvSpPr txBox="1"/>
          <p:nvPr/>
        </p:nvSpPr>
        <p:spPr>
          <a:xfrm>
            <a:off x="6300988" y="130588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Alice’s Replica OOD</a:t>
            </a:r>
            <a:endParaRPr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F7DDA26C-D1D1-D130-AE27-875E0F9F40C5}"/>
              </a:ext>
            </a:extLst>
          </p:cNvPr>
          <p:cNvSpPr/>
          <p:nvPr/>
        </p:nvSpPr>
        <p:spPr>
          <a:xfrm>
            <a:off x="6939843" y="3589578"/>
            <a:ext cx="1253619" cy="10807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F4043B33-F270-BE18-D2E5-6B1D1915CB44}"/>
              </a:ext>
            </a:extLst>
          </p:cNvPr>
          <p:cNvSpPr/>
          <p:nvPr/>
        </p:nvSpPr>
        <p:spPr>
          <a:xfrm>
            <a:off x="8892447" y="4406348"/>
            <a:ext cx="1253619" cy="10807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C45F8325-3649-9AD4-DBE0-E9325D19FD2E}"/>
              </a:ext>
            </a:extLst>
          </p:cNvPr>
          <p:cNvSpPr/>
          <p:nvPr/>
        </p:nvSpPr>
        <p:spPr>
          <a:xfrm>
            <a:off x="10701903" y="3325643"/>
            <a:ext cx="1253619" cy="10807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6A192AFC-5478-FB03-BB00-6EC86DC9238D}"/>
              </a:ext>
            </a:extLst>
          </p:cNvPr>
          <p:cNvSpPr/>
          <p:nvPr/>
        </p:nvSpPr>
        <p:spPr>
          <a:xfrm>
            <a:off x="10417338" y="1340736"/>
            <a:ext cx="1588540" cy="863215"/>
          </a:xfrm>
          <a:prstGeom prst="wedgeRectCallout">
            <a:avLst>
              <a:gd name="adj1" fmla="val -29728"/>
              <a:gd name="adj2" fmla="val 639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Look &amp; Review DSG Provider by </a:t>
            </a:r>
            <a:r>
              <a:rPr lang="en-US" altLang="zh-CN" sz="1400" b="1" i="1"/>
              <a:t>DMC</a:t>
            </a:r>
            <a:endParaRPr lang="zh-CN" altLang="en-US" sz="1400" b="1" i="1"/>
          </a:p>
        </p:txBody>
      </p:sp>
      <p:sp>
        <p:nvSpPr>
          <p:cNvPr id="21" name="圆柱体 20">
            <a:extLst>
              <a:ext uri="{FF2B5EF4-FFF2-40B4-BE49-F238E27FC236}">
                <a16:creationId xmlns:a16="http://schemas.microsoft.com/office/drawing/2014/main" id="{D17369EC-1900-9FAF-86C6-5654B943F4CA}"/>
              </a:ext>
            </a:extLst>
          </p:cNvPr>
          <p:cNvSpPr/>
          <p:nvPr/>
        </p:nvSpPr>
        <p:spPr>
          <a:xfrm>
            <a:off x="7255707" y="3802804"/>
            <a:ext cx="653203" cy="78329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51B0AF32-A674-EEB8-9D93-9FD092C09684}"/>
              </a:ext>
            </a:extLst>
          </p:cNvPr>
          <p:cNvSpPr/>
          <p:nvPr/>
        </p:nvSpPr>
        <p:spPr>
          <a:xfrm>
            <a:off x="7402684" y="4027298"/>
            <a:ext cx="394705" cy="445687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D1</a:t>
            </a:r>
            <a:endParaRPr lang="zh-CN" altLang="en-US" sz="1400"/>
          </a:p>
        </p:txBody>
      </p:sp>
      <p:sp>
        <p:nvSpPr>
          <p:cNvPr id="23" name="圆柱体 22">
            <a:extLst>
              <a:ext uri="{FF2B5EF4-FFF2-40B4-BE49-F238E27FC236}">
                <a16:creationId xmlns:a16="http://schemas.microsoft.com/office/drawing/2014/main" id="{E88DDFA8-6FA4-FB39-6D60-3DA1CB07DAAB}"/>
              </a:ext>
            </a:extLst>
          </p:cNvPr>
          <p:cNvSpPr/>
          <p:nvPr/>
        </p:nvSpPr>
        <p:spPr>
          <a:xfrm>
            <a:off x="9193961" y="4589173"/>
            <a:ext cx="653203" cy="78329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折角 23">
            <a:extLst>
              <a:ext uri="{FF2B5EF4-FFF2-40B4-BE49-F238E27FC236}">
                <a16:creationId xmlns:a16="http://schemas.microsoft.com/office/drawing/2014/main" id="{967036A3-9D0C-E3C8-7F1B-A95F22DFBE75}"/>
              </a:ext>
            </a:extLst>
          </p:cNvPr>
          <p:cNvSpPr/>
          <p:nvPr/>
        </p:nvSpPr>
        <p:spPr>
          <a:xfrm>
            <a:off x="9340938" y="4813667"/>
            <a:ext cx="394705" cy="445687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D2</a:t>
            </a:r>
            <a:endParaRPr lang="zh-CN" altLang="en-US" sz="1400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137CA7EC-BBDD-67A9-E3AE-EC18F3FF997D}"/>
              </a:ext>
            </a:extLst>
          </p:cNvPr>
          <p:cNvSpPr/>
          <p:nvPr/>
        </p:nvSpPr>
        <p:spPr>
          <a:xfrm>
            <a:off x="11013233" y="3507732"/>
            <a:ext cx="653203" cy="78329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折角 25">
            <a:extLst>
              <a:ext uri="{FF2B5EF4-FFF2-40B4-BE49-F238E27FC236}">
                <a16:creationId xmlns:a16="http://schemas.microsoft.com/office/drawing/2014/main" id="{95A04B09-593C-B6CB-D513-399D632E3A11}"/>
              </a:ext>
            </a:extLst>
          </p:cNvPr>
          <p:cNvSpPr/>
          <p:nvPr/>
        </p:nvSpPr>
        <p:spPr>
          <a:xfrm>
            <a:off x="11160210" y="3732226"/>
            <a:ext cx="394705" cy="445687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D3</a:t>
            </a:r>
            <a:endParaRPr lang="zh-CN" altLang="en-US" sz="14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E8E48C-7157-86DC-CEBF-6D7322F56219}"/>
              </a:ext>
            </a:extLst>
          </p:cNvPr>
          <p:cNvCxnSpPr/>
          <p:nvPr/>
        </p:nvCxnSpPr>
        <p:spPr>
          <a:xfrm flipH="1">
            <a:off x="9066502" y="2449284"/>
            <a:ext cx="384242" cy="24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DED42DC-8D6B-8A68-6D8B-753613DA45F1}"/>
              </a:ext>
            </a:extLst>
          </p:cNvPr>
          <p:cNvCxnSpPr/>
          <p:nvPr/>
        </p:nvCxnSpPr>
        <p:spPr>
          <a:xfrm flipH="1">
            <a:off x="8077523" y="2951531"/>
            <a:ext cx="709966" cy="85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D13FFA1-63DD-7E2D-1243-FC4D6B466359}"/>
              </a:ext>
            </a:extLst>
          </p:cNvPr>
          <p:cNvCxnSpPr>
            <a:stCxn id="6" idx="2"/>
          </p:cNvCxnSpPr>
          <p:nvPr/>
        </p:nvCxnSpPr>
        <p:spPr>
          <a:xfrm>
            <a:off x="9447683" y="2449284"/>
            <a:ext cx="3061" cy="61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1C58DE-A7C0-6843-6D4C-CD41A39A798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460156" y="3562466"/>
            <a:ext cx="22217" cy="84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AE15742-2B00-868B-DF63-117DFAD769C2}"/>
              </a:ext>
            </a:extLst>
          </p:cNvPr>
          <p:cNvCxnSpPr/>
          <p:nvPr/>
        </p:nvCxnSpPr>
        <p:spPr>
          <a:xfrm>
            <a:off x="9447683" y="2449284"/>
            <a:ext cx="397032" cy="24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28E301-FCF3-B8BF-A013-0AFAE64D0457}"/>
              </a:ext>
            </a:extLst>
          </p:cNvPr>
          <p:cNvCxnSpPr>
            <a:cxnSpLocks/>
          </p:cNvCxnSpPr>
          <p:nvPr/>
        </p:nvCxnSpPr>
        <p:spPr>
          <a:xfrm>
            <a:off x="10148418" y="2972412"/>
            <a:ext cx="678790" cy="61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E3B255E-C533-1C70-B5A7-5C74E0B8FC59}"/>
              </a:ext>
            </a:extLst>
          </p:cNvPr>
          <p:cNvSpPr txBox="1"/>
          <p:nvPr/>
        </p:nvSpPr>
        <p:spPr>
          <a:xfrm>
            <a:off x="8464747" y="3676621"/>
            <a:ext cx="197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DSG Protocol:</a:t>
            </a:r>
          </a:p>
          <a:p>
            <a:r>
              <a:rPr lang="en-US" altLang="zh-CN" sz="1200"/>
              <a:t>Replica Check</a:t>
            </a:r>
          </a:p>
          <a:p>
            <a:r>
              <a:rPr lang="en-US" altLang="zh-CN" sz="1200"/>
              <a:t>Lightning Network Payments</a:t>
            </a:r>
            <a:endParaRPr lang="zh-CN" altLang="en-US" sz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BC6B954-4265-A365-5E4F-A2A2CA011402}"/>
              </a:ext>
            </a:extLst>
          </p:cNvPr>
          <p:cNvSpPr txBox="1"/>
          <p:nvPr/>
        </p:nvSpPr>
        <p:spPr>
          <a:xfrm>
            <a:off x="7028681" y="4625930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Bob’s OOD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060E59-5722-17E6-C85D-F1EAC4DD0841}"/>
              </a:ext>
            </a:extLst>
          </p:cNvPr>
          <p:cNvSpPr txBox="1"/>
          <p:nvPr/>
        </p:nvSpPr>
        <p:spPr>
          <a:xfrm>
            <a:off x="8863451" y="5470118"/>
            <a:ext cx="12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Dave’s OOD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0150BAE-D20B-CDC1-749A-17D1ACCB0538}"/>
              </a:ext>
            </a:extLst>
          </p:cNvPr>
          <p:cNvSpPr txBox="1"/>
          <p:nvPr/>
        </p:nvSpPr>
        <p:spPr>
          <a:xfrm>
            <a:off x="10723769" y="4390247"/>
            <a:ext cx="113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Eva’s OOD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3C161F-4454-296C-92B8-2A6F3FFFAAB3}"/>
              </a:ext>
            </a:extLst>
          </p:cNvPr>
          <p:cNvSpPr txBox="1"/>
          <p:nvPr/>
        </p:nvSpPr>
        <p:spPr>
          <a:xfrm>
            <a:off x="6771676" y="5795931"/>
            <a:ext cx="5138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Owner can choose copies of data flexible, D had 5 Replicas</a:t>
            </a:r>
          </a:p>
          <a:p>
            <a:pPr algn="ctr"/>
            <a:r>
              <a:rPr lang="en-US" altLang="zh-CN" sz="1600"/>
              <a:t>Bob, Dave, Eva don't know the relationship of the D1,D2,D3</a:t>
            </a:r>
          </a:p>
        </p:txBody>
      </p:sp>
    </p:spTree>
    <p:extLst>
      <p:ext uri="{BB962C8B-B14F-4D97-AF65-F5344CB8AC3E}">
        <p14:creationId xmlns:p14="http://schemas.microsoft.com/office/powerpoint/2010/main" val="7819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A2CE2-386F-588B-7AA3-0B70B69A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72653"/>
            <a:ext cx="10515600" cy="1325563"/>
          </a:xfrm>
        </p:spPr>
        <p:txBody>
          <a:bodyPr/>
          <a:lstStyle/>
          <a:p>
            <a:r>
              <a:rPr lang="en-US" altLang="zh-CN"/>
              <a:t>CacheNode Network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CC34E-4694-0F99-206B-989E0916D2AC}"/>
              </a:ext>
            </a:extLst>
          </p:cNvPr>
          <p:cNvSpPr/>
          <p:nvPr/>
        </p:nvSpPr>
        <p:spPr>
          <a:xfrm>
            <a:off x="1421267" y="4235331"/>
            <a:ext cx="2426548" cy="23479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7AC9A936-5632-BB45-B312-D04C19234D25}"/>
              </a:ext>
            </a:extLst>
          </p:cNvPr>
          <p:cNvSpPr/>
          <p:nvPr/>
        </p:nvSpPr>
        <p:spPr>
          <a:xfrm>
            <a:off x="2858791" y="4388923"/>
            <a:ext cx="802120" cy="39542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Chunk1</a:t>
            </a:r>
            <a:endParaRPr lang="zh-CN" altLang="en-US" sz="1200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D934C47D-4F26-680F-DFB1-C1893A7B78E5}"/>
              </a:ext>
            </a:extLst>
          </p:cNvPr>
          <p:cNvSpPr/>
          <p:nvPr/>
        </p:nvSpPr>
        <p:spPr>
          <a:xfrm>
            <a:off x="2849315" y="5182932"/>
            <a:ext cx="802120" cy="39542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Chunk2</a:t>
            </a:r>
            <a:endParaRPr lang="zh-CN" altLang="en-US" sz="120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4ADD906-4DD1-320E-2423-B02D444BB9F2}"/>
              </a:ext>
            </a:extLst>
          </p:cNvPr>
          <p:cNvSpPr/>
          <p:nvPr/>
        </p:nvSpPr>
        <p:spPr>
          <a:xfrm>
            <a:off x="2851419" y="5922545"/>
            <a:ext cx="802120" cy="39542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Chunk3</a:t>
            </a:r>
            <a:endParaRPr lang="zh-CN" altLang="en-US" sz="1200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1AF397AB-6352-15AD-1DD9-5424653F3080}"/>
              </a:ext>
            </a:extLst>
          </p:cNvPr>
          <p:cNvSpPr/>
          <p:nvPr/>
        </p:nvSpPr>
        <p:spPr>
          <a:xfrm>
            <a:off x="5265680" y="4208985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/>
              <a:t>V2md’s OOD</a:t>
            </a:r>
            <a:endParaRPr lang="zh-CN" altLang="en-US" sz="900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11BEE8BE-D709-6B3B-7658-03C300B96929}"/>
              </a:ext>
            </a:extLst>
          </p:cNvPr>
          <p:cNvSpPr/>
          <p:nvPr/>
        </p:nvSpPr>
        <p:spPr>
          <a:xfrm>
            <a:off x="6293599" y="4662387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A</a:t>
            </a:r>
            <a:endParaRPr lang="zh-CN" altLang="en-US" sz="1050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AD9DA87-C581-E886-169E-435EDD654902}"/>
              </a:ext>
            </a:extLst>
          </p:cNvPr>
          <p:cNvSpPr/>
          <p:nvPr/>
        </p:nvSpPr>
        <p:spPr>
          <a:xfrm>
            <a:off x="5550815" y="5298658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B</a:t>
            </a:r>
            <a:endParaRPr lang="zh-CN" altLang="en-US" sz="1050"/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47987FD3-C812-F4FE-25E7-A7D90D4BB523}"/>
              </a:ext>
            </a:extLst>
          </p:cNvPr>
          <p:cNvSpPr/>
          <p:nvPr/>
        </p:nvSpPr>
        <p:spPr>
          <a:xfrm>
            <a:off x="1628752" y="4724205"/>
            <a:ext cx="875419" cy="159376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/>
              <a:t>NDN Context:</a:t>
            </a:r>
          </a:p>
          <a:p>
            <a:pPr algn="ctr"/>
            <a:endParaRPr lang="zh-CN" altLang="en-US" sz="1050"/>
          </a:p>
        </p:txBody>
      </p:sp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0BE9AE36-D5CF-B362-EF42-60F42675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0085"/>
              </p:ext>
            </p:extLst>
          </p:nvPr>
        </p:nvGraphicFramePr>
        <p:xfrm>
          <a:off x="1700735" y="5152677"/>
          <a:ext cx="656890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6890">
                  <a:extLst>
                    <a:ext uri="{9D8B030D-6E8A-4147-A177-3AD203B41FA5}">
                      <a16:colId xmlns:a16="http://schemas.microsoft.com/office/drawing/2014/main" val="643265416"/>
                    </a:ext>
                  </a:extLst>
                </a:gridCol>
              </a:tblGrid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Source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83516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OOD A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223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OOD B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52084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OOD C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241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F1CC860-B9FA-7106-F003-080C45A662D8}"/>
              </a:ext>
            </a:extLst>
          </p:cNvPr>
          <p:cNvSpPr txBox="1"/>
          <p:nvPr/>
        </p:nvSpPr>
        <p:spPr>
          <a:xfrm>
            <a:off x="1473305" y="427024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GET Session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1026C0-0A6F-2F4C-DDD7-8270F49433DE}"/>
              </a:ext>
            </a:extLst>
          </p:cNvPr>
          <p:cNvCxnSpPr>
            <a:stCxn id="8" idx="3"/>
            <a:endCxn id="5" idx="5"/>
          </p:cNvCxnSpPr>
          <p:nvPr/>
        </p:nvCxnSpPr>
        <p:spPr>
          <a:xfrm flipH="1">
            <a:off x="3660911" y="4537208"/>
            <a:ext cx="1604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D06A9DB-CE1B-4BD9-1B11-2DB6796D7C37}"/>
              </a:ext>
            </a:extLst>
          </p:cNvPr>
          <p:cNvSpPr txBox="1"/>
          <p:nvPr/>
        </p:nvSpPr>
        <p:spPr>
          <a:xfrm>
            <a:off x="3942314" y="4301470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Resp ChunkData</a:t>
            </a:r>
            <a:endParaRPr lang="zh-CN" altLang="en-US" sz="1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9EB163-5DE1-3B9B-59BD-C861AA000BA1}"/>
              </a:ext>
            </a:extLst>
          </p:cNvPr>
          <p:cNvSpPr txBox="1"/>
          <p:nvPr/>
        </p:nvSpPr>
        <p:spPr>
          <a:xfrm>
            <a:off x="3782013" y="4482229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Update NDN Context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A82CD3-0D5A-D44C-BB81-D8A54EE7381E}"/>
              </a:ext>
            </a:extLst>
          </p:cNvPr>
          <p:cNvCxnSpPr>
            <a:stCxn id="9" idx="3"/>
            <a:endCxn id="6" idx="5"/>
          </p:cNvCxnSpPr>
          <p:nvPr/>
        </p:nvCxnSpPr>
        <p:spPr>
          <a:xfrm flipH="1">
            <a:off x="3651435" y="4990610"/>
            <a:ext cx="2642164" cy="34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23D823-DEA1-DFF8-AEF6-8124F4542F35}"/>
              </a:ext>
            </a:extLst>
          </p:cNvPr>
          <p:cNvCxnSpPr>
            <a:stCxn id="10" idx="3"/>
            <a:endCxn id="6" idx="5"/>
          </p:cNvCxnSpPr>
          <p:nvPr/>
        </p:nvCxnSpPr>
        <p:spPr>
          <a:xfrm flipH="1" flipV="1">
            <a:off x="3651435" y="5331217"/>
            <a:ext cx="1899380" cy="29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75D9B18-D302-4316-8CED-E61C00DCBF27}"/>
              </a:ext>
            </a:extLst>
          </p:cNvPr>
          <p:cNvSpPr txBox="1"/>
          <p:nvPr/>
        </p:nvSpPr>
        <p:spPr>
          <a:xfrm>
            <a:off x="4002841" y="5349401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download data from end</a:t>
            </a:r>
            <a:endParaRPr lang="zh-CN" altLang="en-US" sz="1100"/>
          </a:p>
        </p:txBody>
      </p:sp>
      <p:pic>
        <p:nvPicPr>
          <p:cNvPr id="20" name="图形 19" descr="无线路由器 轮廓">
            <a:extLst>
              <a:ext uri="{FF2B5EF4-FFF2-40B4-BE49-F238E27FC236}">
                <a16:creationId xmlns:a16="http://schemas.microsoft.com/office/drawing/2014/main" id="{CD9D53AC-15E1-2753-84EA-8652A2051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423" y="5465345"/>
            <a:ext cx="914400" cy="914400"/>
          </a:xfrm>
          <a:prstGeom prst="rect">
            <a:avLst/>
          </a:prstGeom>
        </p:spPr>
      </p:pic>
      <p:sp>
        <p:nvSpPr>
          <p:cNvPr id="21" name="六边形 20">
            <a:extLst>
              <a:ext uri="{FF2B5EF4-FFF2-40B4-BE49-F238E27FC236}">
                <a16:creationId xmlns:a16="http://schemas.microsoft.com/office/drawing/2014/main" id="{E4FA7DAA-6A37-40E2-FC49-24099BDD1663}"/>
              </a:ext>
            </a:extLst>
          </p:cNvPr>
          <p:cNvSpPr/>
          <p:nvPr/>
        </p:nvSpPr>
        <p:spPr>
          <a:xfrm>
            <a:off x="8623674" y="5825239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C</a:t>
            </a:r>
            <a:endParaRPr lang="zh-CN" altLang="en-US" sz="105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34273B-F8D7-FD06-AE8D-4A79B5B608AD}"/>
              </a:ext>
            </a:extLst>
          </p:cNvPr>
          <p:cNvCxnSpPr/>
          <p:nvPr/>
        </p:nvCxnSpPr>
        <p:spPr>
          <a:xfrm flipH="1">
            <a:off x="3700946" y="6153462"/>
            <a:ext cx="306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F45102-F192-FFD3-7026-634472847BC0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7459678" y="6153462"/>
            <a:ext cx="1163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禁止符 23">
            <a:extLst>
              <a:ext uri="{FF2B5EF4-FFF2-40B4-BE49-F238E27FC236}">
                <a16:creationId xmlns:a16="http://schemas.microsoft.com/office/drawing/2014/main" id="{71EF2E63-FEAC-5D20-BF33-65B4D603CE7F}"/>
              </a:ext>
            </a:extLst>
          </p:cNvPr>
          <p:cNvSpPr/>
          <p:nvPr/>
        </p:nvSpPr>
        <p:spPr>
          <a:xfrm>
            <a:off x="7983173" y="6005978"/>
            <a:ext cx="294967" cy="294967"/>
          </a:xfrm>
          <a:prstGeom prst="noSmoking">
            <a:avLst>
              <a:gd name="adj" fmla="val 1175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2168D1E0-59D5-3CBC-0B81-0DA915864500}"/>
              </a:ext>
            </a:extLst>
          </p:cNvPr>
          <p:cNvSpPr/>
          <p:nvPr/>
        </p:nvSpPr>
        <p:spPr>
          <a:xfrm>
            <a:off x="7706169" y="4921913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D</a:t>
            </a:r>
            <a:endParaRPr lang="zh-CN" altLang="en-US" sz="105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A340070-5096-C4F8-07E0-27438D9385E0}"/>
              </a:ext>
            </a:extLst>
          </p:cNvPr>
          <p:cNvCxnSpPr/>
          <p:nvPr/>
        </p:nvCxnSpPr>
        <p:spPr>
          <a:xfrm flipH="1">
            <a:off x="7421753" y="5426687"/>
            <a:ext cx="358175" cy="57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D2B23A4-50E0-7982-FE3B-03EEEC1C32C7}"/>
              </a:ext>
            </a:extLst>
          </p:cNvPr>
          <p:cNvSpPr txBox="1"/>
          <p:nvPr/>
        </p:nvSpPr>
        <p:spPr>
          <a:xfrm>
            <a:off x="4243669" y="6196708"/>
            <a:ext cx="373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BDT compliant </a:t>
            </a:r>
            <a:r>
              <a:rPr lang="en-US" altLang="zh-CN" sz="1200" b="1"/>
              <a:t>Routers</a:t>
            </a:r>
            <a:r>
              <a:rPr lang="en-US" altLang="zh-CN" sz="1200"/>
              <a:t> can recognize NDN requests, </a:t>
            </a:r>
          </a:p>
          <a:p>
            <a:r>
              <a:rPr lang="en-US" altLang="zh-CN" sz="1200"/>
              <a:t>intercept or forward them.(OOD</a:t>
            </a:r>
            <a:r>
              <a:rPr lang="zh-CN" altLang="en-US" sz="1200"/>
              <a:t> </a:t>
            </a:r>
            <a:r>
              <a:rPr lang="en-US" altLang="zh-CN" sz="1200"/>
              <a:t>D</a:t>
            </a:r>
            <a:r>
              <a:rPr lang="zh-CN" altLang="en-US" sz="1200"/>
              <a:t> </a:t>
            </a:r>
            <a:r>
              <a:rPr lang="en-US" altLang="zh-CN" sz="1200"/>
              <a:t>instant</a:t>
            </a:r>
            <a:r>
              <a:rPr lang="zh-CN" altLang="en-US" sz="1200"/>
              <a:t> </a:t>
            </a:r>
            <a:r>
              <a:rPr lang="en-US" altLang="zh-CN" sz="1200"/>
              <a:t>OOD C)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1FD7E19-039F-757E-7D87-A01CB45BF129}"/>
              </a:ext>
            </a:extLst>
          </p:cNvPr>
          <p:cNvSpPr txBox="1"/>
          <p:nvPr/>
        </p:nvSpPr>
        <p:spPr>
          <a:xfrm>
            <a:off x="5899203" y="4098759"/>
            <a:ext cx="196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 know who has successfully </a:t>
            </a:r>
          </a:p>
          <a:p>
            <a:r>
              <a:rPr lang="en-US" altLang="zh-CN" sz="1200"/>
              <a:t>downloaded data!</a:t>
            </a:r>
            <a:endParaRPr lang="zh-CN" altLang="en-US" sz="1200"/>
          </a:p>
        </p:txBody>
      </p: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E7E473E9-B34D-3E29-49FE-F71C8AE13491}"/>
              </a:ext>
            </a:extLst>
          </p:cNvPr>
          <p:cNvSpPr/>
          <p:nvPr/>
        </p:nvSpPr>
        <p:spPr>
          <a:xfrm>
            <a:off x="7578602" y="148163"/>
            <a:ext cx="2686429" cy="2322920"/>
          </a:xfrm>
          <a:prstGeom prst="wedgeRectCallout">
            <a:avLst>
              <a:gd name="adj1" fmla="val -62936"/>
              <a:gd name="adj2" fmla="val 838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D2896F2-0C43-8520-42B0-806FC791E4B9}"/>
              </a:ext>
            </a:extLst>
          </p:cNvPr>
          <p:cNvSpPr/>
          <p:nvPr/>
        </p:nvSpPr>
        <p:spPr>
          <a:xfrm>
            <a:off x="5640254" y="1427287"/>
            <a:ext cx="1521191" cy="65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Owner’s Zone</a:t>
            </a:r>
            <a:endParaRPr lang="zh-CN" altLang="en-US"/>
          </a:p>
        </p:txBody>
      </p:sp>
      <p:sp>
        <p:nvSpPr>
          <p:cNvPr id="31" name="矩形: 折角 30">
            <a:extLst>
              <a:ext uri="{FF2B5EF4-FFF2-40B4-BE49-F238E27FC236}">
                <a16:creationId xmlns:a16="http://schemas.microsoft.com/office/drawing/2014/main" id="{6B09FB2E-9065-5965-85E6-69EFA29545BF}"/>
              </a:ext>
            </a:extLst>
          </p:cNvPr>
          <p:cNvSpPr/>
          <p:nvPr/>
        </p:nvSpPr>
        <p:spPr>
          <a:xfrm>
            <a:off x="7778918" y="236861"/>
            <a:ext cx="2116353" cy="13148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/>
              <a:t>ZoneObject</a:t>
            </a:r>
          </a:p>
          <a:p>
            <a:endParaRPr lang="en-US" altLang="zh-CN" sz="1200"/>
          </a:p>
          <a:p>
            <a:r>
              <a:rPr lang="en-US" altLang="zh-CN" sz="1200"/>
              <a:t>Owner: 5r4M...V2md</a:t>
            </a:r>
          </a:p>
          <a:p>
            <a:r>
              <a:rPr lang="en-US" altLang="zh-CN" sz="1200"/>
              <a:t>OOD List: [5aSix…</a:t>
            </a:r>
            <a:r>
              <a:rPr lang="en-US" altLang="zh-CN" sz="1200" err="1"/>
              <a:t>oenQzd</a:t>
            </a:r>
            <a:r>
              <a:rPr lang="en-US" altLang="zh-CN" sz="1200"/>
              <a:t>]</a:t>
            </a:r>
          </a:p>
          <a:p>
            <a:r>
              <a:rPr lang="en-US" altLang="zh-CN" sz="1200" err="1"/>
              <a:t>CacheNodes</a:t>
            </a:r>
            <a:r>
              <a:rPr lang="en-US" altLang="zh-CN" sz="1200"/>
              <a:t>:[</a:t>
            </a:r>
          </a:p>
          <a:p>
            <a:r>
              <a:rPr lang="en-US" altLang="zh-CN" sz="1200"/>
              <a:t>	</a:t>
            </a:r>
          </a:p>
          <a:p>
            <a:r>
              <a:rPr lang="en-US" altLang="zh-CN" sz="1200"/>
              <a:t>]</a:t>
            </a:r>
            <a:endParaRPr lang="zh-CN" altLang="en-US" sz="120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35B44B6-4EC2-7951-6E7E-E48FAD7AA6CB}"/>
              </a:ext>
            </a:extLst>
          </p:cNvPr>
          <p:cNvCxnSpPr/>
          <p:nvPr/>
        </p:nvCxnSpPr>
        <p:spPr>
          <a:xfrm>
            <a:off x="2446061" y="2987195"/>
            <a:ext cx="17487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形 33" descr="浏览器窗口 轮廓">
            <a:extLst>
              <a:ext uri="{FF2B5EF4-FFF2-40B4-BE49-F238E27FC236}">
                <a16:creationId xmlns:a16="http://schemas.microsoft.com/office/drawing/2014/main" id="{CB763749-126F-5FFD-A497-20BE48837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070" y="1458629"/>
            <a:ext cx="1120175" cy="112017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54272E44-EE9E-0304-F758-0ED4D628AA38}"/>
              </a:ext>
            </a:extLst>
          </p:cNvPr>
          <p:cNvSpPr txBox="1"/>
          <p:nvPr/>
        </p:nvSpPr>
        <p:spPr>
          <a:xfrm>
            <a:off x="1226770" y="198904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Browser</a:t>
            </a:r>
            <a:endParaRPr lang="zh-CN" altLang="en-US" sz="1100"/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43FC7B7B-7CD1-959D-01E5-83778F06B3F8}"/>
              </a:ext>
            </a:extLst>
          </p:cNvPr>
          <p:cNvSpPr/>
          <p:nvPr/>
        </p:nvSpPr>
        <p:spPr>
          <a:xfrm>
            <a:off x="2713640" y="2772290"/>
            <a:ext cx="387672" cy="36933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541E64C6-525A-AC18-47BA-3D1024FC2A6A}"/>
              </a:ext>
            </a:extLst>
          </p:cNvPr>
          <p:cNvSpPr/>
          <p:nvPr/>
        </p:nvSpPr>
        <p:spPr>
          <a:xfrm>
            <a:off x="3072517" y="2772290"/>
            <a:ext cx="387672" cy="36933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EDD7E639-E51E-96B5-E149-E82F60670628}"/>
              </a:ext>
            </a:extLst>
          </p:cNvPr>
          <p:cNvSpPr/>
          <p:nvPr/>
        </p:nvSpPr>
        <p:spPr>
          <a:xfrm>
            <a:off x="3460189" y="2772290"/>
            <a:ext cx="387672" cy="36933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04E86F4-E9B4-20D0-64BD-CBA24489C132}"/>
              </a:ext>
            </a:extLst>
          </p:cNvPr>
          <p:cNvSpPr txBox="1"/>
          <p:nvPr/>
        </p:nvSpPr>
        <p:spPr>
          <a:xfrm>
            <a:off x="2682229" y="2833845"/>
            <a:ext cx="1124026" cy="307777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/>
              <a:t>Block-Chain</a:t>
            </a:r>
            <a:endParaRPr lang="zh-CN" altLang="en-US" sz="140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FC8EB6F-9599-A441-35C3-4966B16B0DF4}"/>
              </a:ext>
            </a:extLst>
          </p:cNvPr>
          <p:cNvCxnSpPr>
            <a:stCxn id="39" idx="1"/>
            <a:endCxn id="34" idx="3"/>
          </p:cNvCxnSpPr>
          <p:nvPr/>
        </p:nvCxnSpPr>
        <p:spPr>
          <a:xfrm flipH="1" flipV="1">
            <a:off x="2121245" y="2018717"/>
            <a:ext cx="560984" cy="96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47B1450-ACF0-EC8B-DF09-17DD8BC3BC2B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2121245" y="2018716"/>
            <a:ext cx="1898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E248DB-20F9-F27A-C636-081DACE96A06}"/>
              </a:ext>
            </a:extLst>
          </p:cNvPr>
          <p:cNvCxnSpPr>
            <a:cxnSpLocks/>
            <a:stCxn id="38" idx="5"/>
          </p:cNvCxnSpPr>
          <p:nvPr/>
        </p:nvCxnSpPr>
        <p:spPr>
          <a:xfrm flipV="1">
            <a:off x="3847861" y="2382638"/>
            <a:ext cx="762345" cy="52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CF2D5E7-587B-C5F0-FCD4-7658C2B39F96}"/>
              </a:ext>
            </a:extLst>
          </p:cNvPr>
          <p:cNvSpPr txBox="1"/>
          <p:nvPr/>
        </p:nvSpPr>
        <p:spPr>
          <a:xfrm>
            <a:off x="3266353" y="247108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ZoneObject always on-chain</a:t>
            </a:r>
            <a:endParaRPr lang="zh-CN" altLang="en-US" sz="12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935CA21-F4FF-3768-BF5C-B844E8CB59E5}"/>
              </a:ext>
            </a:extLst>
          </p:cNvPr>
          <p:cNvSpPr txBox="1"/>
          <p:nvPr/>
        </p:nvSpPr>
        <p:spPr>
          <a:xfrm>
            <a:off x="2293310" y="1801908"/>
            <a:ext cx="17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Get from Owner’s Zone</a:t>
            </a:r>
          </a:p>
          <a:p>
            <a:r>
              <a:rPr lang="en-US" altLang="zh-CN" sz="1200" i="1"/>
              <a:t>5r4M...V2md</a:t>
            </a:r>
            <a:r>
              <a:rPr lang="zh-CN" altLang="en-US" sz="1200" i="1"/>
              <a:t>‘</a:t>
            </a:r>
            <a:r>
              <a:rPr lang="en-US" altLang="zh-CN" sz="1200" i="1"/>
              <a:t> s Zone</a:t>
            </a:r>
            <a:endParaRPr lang="zh-CN" altLang="en-US" sz="1200"/>
          </a:p>
        </p:txBody>
      </p:sp>
      <p:sp>
        <p:nvSpPr>
          <p:cNvPr id="47" name="六边形 46">
            <a:extLst>
              <a:ext uri="{FF2B5EF4-FFF2-40B4-BE49-F238E27FC236}">
                <a16:creationId xmlns:a16="http://schemas.microsoft.com/office/drawing/2014/main" id="{524C0023-2356-F6FB-7D35-9F2577AC26FA}"/>
              </a:ext>
            </a:extLst>
          </p:cNvPr>
          <p:cNvSpPr/>
          <p:nvPr/>
        </p:nvSpPr>
        <p:spPr>
          <a:xfrm>
            <a:off x="7788935" y="1699177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D</a:t>
            </a:r>
            <a:endParaRPr lang="zh-CN" altLang="en-US" sz="1050"/>
          </a:p>
        </p:txBody>
      </p:sp>
      <p:sp>
        <p:nvSpPr>
          <p:cNvPr id="48" name="六边形 47">
            <a:extLst>
              <a:ext uri="{FF2B5EF4-FFF2-40B4-BE49-F238E27FC236}">
                <a16:creationId xmlns:a16="http://schemas.microsoft.com/office/drawing/2014/main" id="{335BF040-1115-D32F-6EF9-49DD27185578}"/>
              </a:ext>
            </a:extLst>
          </p:cNvPr>
          <p:cNvSpPr/>
          <p:nvPr/>
        </p:nvSpPr>
        <p:spPr>
          <a:xfrm>
            <a:off x="7778918" y="2646714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D</a:t>
            </a:r>
            <a:endParaRPr lang="zh-CN" altLang="en-US" sz="1050"/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id="{D3D2792A-D311-B63C-8004-24280226ACE6}"/>
              </a:ext>
            </a:extLst>
          </p:cNvPr>
          <p:cNvSpPr/>
          <p:nvPr/>
        </p:nvSpPr>
        <p:spPr>
          <a:xfrm>
            <a:off x="8836468" y="2607642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D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42219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  <p:bldP spid="16" grpId="0"/>
      <p:bldP spid="19" grpId="0"/>
      <p:bldP spid="21" grpId="0" animBg="1"/>
      <p:bldP spid="24" grpId="0" animBg="1"/>
      <p:bldP spid="25" grpId="0" animBg="1"/>
      <p:bldP spid="27" grpId="0"/>
      <p:bldP spid="28" grpId="0"/>
      <p:bldP spid="29" grpId="0" animBg="1"/>
      <p:bldP spid="30" grpId="0" animBg="1"/>
      <p:bldP spid="31" grpId="0" animBg="1"/>
      <p:bldP spid="35" grpId="0"/>
      <p:bldP spid="36" grpId="0" animBg="1"/>
      <p:bldP spid="37" grpId="0" animBg="1"/>
      <p:bldP spid="38" grpId="0" animBg="1"/>
      <p:bldP spid="39" grpId="0"/>
      <p:bldP spid="44" grpId="0"/>
      <p:bldP spid="45" grpId="0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907</Words>
  <Application>Microsoft Office PowerPoint</Application>
  <PresentationFormat>宽屏</PresentationFormat>
  <Paragraphs>267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Avenir Book</vt:lpstr>
      <vt:lpstr>等线</vt:lpstr>
      <vt:lpstr>等线 Light</vt:lpstr>
      <vt:lpstr>arial</vt:lpstr>
      <vt:lpstr>arial</vt:lpstr>
      <vt:lpstr>Office 主题​​</vt:lpstr>
      <vt:lpstr>CYFS Architecture</vt:lpstr>
      <vt:lpstr>CYFS架构支持的关键目标</vt:lpstr>
      <vt:lpstr>PowerPoint 演示文稿</vt:lpstr>
      <vt:lpstr>Part I : Ownership-Data Network</vt:lpstr>
      <vt:lpstr>PowerPoint 演示文稿</vt:lpstr>
      <vt:lpstr>cyfs-runtime(Protocl Stack)?</vt:lpstr>
      <vt:lpstr>OOD System</vt:lpstr>
      <vt:lpstr>DEC App State Manage</vt:lpstr>
      <vt:lpstr>CacheNode Network</vt:lpstr>
      <vt:lpstr>Proof of Service</vt:lpstr>
      <vt:lpstr>Part II:用DEC Service生成NamedObject (writing)</vt:lpstr>
      <vt:lpstr>DEC</vt:lpstr>
      <vt:lpstr>App State</vt:lpstr>
      <vt:lpstr>DEC App</vt:lpstr>
      <vt:lpstr>介绍方式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CYFS Architecture</dc:title>
  <dc:creator>Zhicong Liu</dc:creator>
  <cp:lastModifiedBy>Zhicong Liu</cp:lastModifiedBy>
  <cp:revision>1</cp:revision>
  <dcterms:created xsi:type="dcterms:W3CDTF">2022-06-15T17:57:48Z</dcterms:created>
  <dcterms:modified xsi:type="dcterms:W3CDTF">2022-06-24T04:30:52Z</dcterms:modified>
</cp:coreProperties>
</file>