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1" r:id="rId4"/>
    <p:sldId id="257" r:id="rId5"/>
    <p:sldId id="283" r:id="rId6"/>
    <p:sldId id="281" r:id="rId7"/>
    <p:sldId id="282" r:id="rId8"/>
    <p:sldId id="276" r:id="rId9"/>
    <p:sldId id="258" r:id="rId10"/>
    <p:sldId id="260" r:id="rId11"/>
    <p:sldId id="266" r:id="rId12"/>
    <p:sldId id="259" r:id="rId13"/>
    <p:sldId id="265" r:id="rId14"/>
    <p:sldId id="272" r:id="rId15"/>
    <p:sldId id="280" r:id="rId16"/>
    <p:sldId id="275" r:id="rId17"/>
    <p:sldId id="274" r:id="rId18"/>
    <p:sldId id="273" r:id="rId19"/>
    <p:sldId id="271" r:id="rId20"/>
    <p:sldId id="267" r:id="rId21"/>
    <p:sldId id="270" r:id="rId22"/>
    <p:sldId id="264" r:id="rId23"/>
    <p:sldId id="268" r:id="rId24"/>
    <p:sldId id="269" r:id="rId25"/>
    <p:sldId id="277" r:id="rId26"/>
    <p:sldId id="262" r:id="rId27"/>
    <p:sldId id="284" r:id="rId28"/>
    <p:sldId id="286" r:id="rId29"/>
    <p:sldId id="285" r:id="rId30"/>
    <p:sldId id="287" r:id="rId31"/>
    <p:sldId id="288" r:id="rId32"/>
    <p:sldId id="290" r:id="rId33"/>
    <p:sldId id="289" r:id="rId34"/>
    <p:sldId id="278" r:id="rId35"/>
    <p:sldId id="27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DF7A4-BAC3-4D2E-ACBD-6CB753347F0D}" v="146" dt="2021-11-24T11:18:2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cong Liu" userId="df2ef46a45b3b010" providerId="LiveId" clId="{E72DF7A4-BAC3-4D2E-ACBD-6CB753347F0D}"/>
    <pc:docChg chg="undo custSel addSld modSld sldOrd">
      <pc:chgData name="Zhicong Liu" userId="df2ef46a45b3b010" providerId="LiveId" clId="{E72DF7A4-BAC3-4D2E-ACBD-6CB753347F0D}" dt="2021-11-24T12:07:49.223" v="7771" actId="1076"/>
      <pc:docMkLst>
        <pc:docMk/>
      </pc:docMkLst>
      <pc:sldChg chg="modSp new mod">
        <pc:chgData name="Zhicong Liu" userId="df2ef46a45b3b010" providerId="LiveId" clId="{E72DF7A4-BAC3-4D2E-ACBD-6CB753347F0D}" dt="2021-09-25T06:43:58.105" v="5395" actId="20577"/>
        <pc:sldMkLst>
          <pc:docMk/>
          <pc:sldMk cId="50019560" sldId="284"/>
        </pc:sldMkLst>
        <pc:spChg chg="mod">
          <ac:chgData name="Zhicong Liu" userId="df2ef46a45b3b010" providerId="LiveId" clId="{E72DF7A4-BAC3-4D2E-ACBD-6CB753347F0D}" dt="2021-09-25T03:40:07.651" v="3681" actId="1076"/>
          <ac:spMkLst>
            <pc:docMk/>
            <pc:sldMk cId="50019560" sldId="284"/>
            <ac:spMk id="2" creationId="{F498942D-20A6-4A91-9BBD-561428D3AC0F}"/>
          </ac:spMkLst>
        </pc:spChg>
        <pc:spChg chg="mod">
          <ac:chgData name="Zhicong Liu" userId="df2ef46a45b3b010" providerId="LiveId" clId="{E72DF7A4-BAC3-4D2E-ACBD-6CB753347F0D}" dt="2021-09-25T06:43:58.105" v="5395" actId="20577"/>
          <ac:spMkLst>
            <pc:docMk/>
            <pc:sldMk cId="50019560" sldId="284"/>
            <ac:spMk id="3" creationId="{21A688A7-D632-4845-9517-9C6749866F54}"/>
          </ac:spMkLst>
        </pc:spChg>
      </pc:sldChg>
      <pc:sldChg chg="modSp new mod">
        <pc:chgData name="Zhicong Liu" userId="df2ef46a45b3b010" providerId="LiveId" clId="{E72DF7A4-BAC3-4D2E-ACBD-6CB753347F0D}" dt="2021-09-25T03:41:04.268" v="3738" actId="14100"/>
        <pc:sldMkLst>
          <pc:docMk/>
          <pc:sldMk cId="1622998249" sldId="285"/>
        </pc:sldMkLst>
        <pc:spChg chg="mod">
          <ac:chgData name="Zhicong Liu" userId="df2ef46a45b3b010" providerId="LiveId" clId="{E72DF7A4-BAC3-4D2E-ACBD-6CB753347F0D}" dt="2021-09-25T03:41:02.174" v="3737" actId="14100"/>
          <ac:spMkLst>
            <pc:docMk/>
            <pc:sldMk cId="1622998249" sldId="285"/>
            <ac:spMk id="2" creationId="{B09C77E9-A255-4636-8538-6D32931EA07C}"/>
          </ac:spMkLst>
        </pc:spChg>
        <pc:spChg chg="mod">
          <ac:chgData name="Zhicong Liu" userId="df2ef46a45b3b010" providerId="LiveId" clId="{E72DF7A4-BAC3-4D2E-ACBD-6CB753347F0D}" dt="2021-09-25T03:41:04.268" v="3738" actId="14100"/>
          <ac:spMkLst>
            <pc:docMk/>
            <pc:sldMk cId="1622998249" sldId="285"/>
            <ac:spMk id="3" creationId="{5EDB343D-C14D-4180-A2DB-E6D18C078861}"/>
          </ac:spMkLst>
        </pc:spChg>
      </pc:sldChg>
      <pc:sldChg chg="modSp new mod ord">
        <pc:chgData name="Zhicong Liu" userId="df2ef46a45b3b010" providerId="LiveId" clId="{E72DF7A4-BAC3-4D2E-ACBD-6CB753347F0D}" dt="2021-09-25T04:22:51.508" v="4628" actId="20577"/>
        <pc:sldMkLst>
          <pc:docMk/>
          <pc:sldMk cId="3031235850" sldId="286"/>
        </pc:sldMkLst>
        <pc:spChg chg="mod">
          <ac:chgData name="Zhicong Liu" userId="df2ef46a45b3b010" providerId="LiveId" clId="{E72DF7A4-BAC3-4D2E-ACBD-6CB753347F0D}" dt="2021-09-25T04:22:51.508" v="4628" actId="20577"/>
          <ac:spMkLst>
            <pc:docMk/>
            <pc:sldMk cId="3031235850" sldId="286"/>
            <ac:spMk id="2" creationId="{AB78763D-A0CE-4F69-868F-D54A211C4A8B}"/>
          </ac:spMkLst>
        </pc:spChg>
      </pc:sldChg>
      <pc:sldChg chg="addSp delSp modSp new mod modNotesTx">
        <pc:chgData name="Zhicong Liu" userId="df2ef46a45b3b010" providerId="LiveId" clId="{E72DF7A4-BAC3-4D2E-ACBD-6CB753347F0D}" dt="2021-11-24T12:07:49.223" v="7771" actId="1076"/>
        <pc:sldMkLst>
          <pc:docMk/>
          <pc:sldMk cId="850858882" sldId="288"/>
        </pc:sldMkLst>
        <pc:spChg chg="mod">
          <ac:chgData name="Zhicong Liu" userId="df2ef46a45b3b010" providerId="LiveId" clId="{E72DF7A4-BAC3-4D2E-ACBD-6CB753347F0D}" dt="2021-11-23T03:31:09.801" v="5587" actId="1076"/>
          <ac:spMkLst>
            <pc:docMk/>
            <pc:sldMk cId="850858882" sldId="288"/>
            <ac:spMk id="2" creationId="{A860CDC7-D08D-44D7-8461-F7B69F88E305}"/>
          </ac:spMkLst>
        </pc:spChg>
        <pc:spChg chg="del">
          <ac:chgData name="Zhicong Liu" userId="df2ef46a45b3b010" providerId="LiveId" clId="{E72DF7A4-BAC3-4D2E-ACBD-6CB753347F0D}" dt="2021-11-23T03:15:33.816" v="5409" actId="478"/>
          <ac:spMkLst>
            <pc:docMk/>
            <pc:sldMk cId="850858882" sldId="288"/>
            <ac:spMk id="3" creationId="{CA767874-14AB-4A5E-B494-4A7A08A7D31D}"/>
          </ac:spMkLst>
        </pc:spChg>
        <pc:spChg chg="add mod">
          <ac:chgData name="Zhicong Liu" userId="df2ef46a45b3b010" providerId="LiveId" clId="{E72DF7A4-BAC3-4D2E-ACBD-6CB753347F0D}" dt="2021-11-24T09:40:30.625" v="7638" actId="14100"/>
          <ac:spMkLst>
            <pc:docMk/>
            <pc:sldMk cId="850858882" sldId="288"/>
            <ac:spMk id="4" creationId="{FF4644AF-D606-4B5A-AABA-800F004E338D}"/>
          </ac:spMkLst>
        </pc:spChg>
        <pc:spChg chg="add del mod">
          <ac:chgData name="Zhicong Liu" userId="df2ef46a45b3b010" providerId="LiveId" clId="{E72DF7A4-BAC3-4D2E-ACBD-6CB753347F0D}" dt="2021-11-24T06:42:46.803" v="6670" actId="478"/>
          <ac:spMkLst>
            <pc:docMk/>
            <pc:sldMk cId="850858882" sldId="288"/>
            <ac:spMk id="5" creationId="{5F354964-705F-4A1C-B924-F7ABFE111872}"/>
          </ac:spMkLst>
        </pc:spChg>
        <pc:spChg chg="add mod">
          <ac:chgData name="Zhicong Liu" userId="df2ef46a45b3b010" providerId="LiveId" clId="{E72DF7A4-BAC3-4D2E-ACBD-6CB753347F0D}" dt="2021-11-24T06:45:06.852" v="6811" actId="13822"/>
          <ac:spMkLst>
            <pc:docMk/>
            <pc:sldMk cId="850858882" sldId="288"/>
            <ac:spMk id="6" creationId="{1605DAAF-5491-4A6B-8483-9374AD249EB8}"/>
          </ac:spMkLst>
        </pc:spChg>
        <pc:spChg chg="add mod">
          <ac:chgData name="Zhicong Liu" userId="df2ef46a45b3b010" providerId="LiveId" clId="{E72DF7A4-BAC3-4D2E-ACBD-6CB753347F0D}" dt="2021-11-24T06:45:03.973" v="6810" actId="13822"/>
          <ac:spMkLst>
            <pc:docMk/>
            <pc:sldMk cId="850858882" sldId="288"/>
            <ac:spMk id="7" creationId="{37C61251-9A4C-4316-BF56-2187A9887391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8" creationId="{F54FC4D0-FEFD-4E82-BA7E-EC26D23A448B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9" creationId="{DA1BCFF6-6D35-4C4D-B240-29AF3AE6CA97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10" creationId="{D6A0CAE2-459C-48A6-9433-23C0D4535BEC}"/>
          </ac:spMkLst>
        </pc:spChg>
        <pc:spChg chg="add del mod">
          <ac:chgData name="Zhicong Liu" userId="df2ef46a45b3b010" providerId="LiveId" clId="{E72DF7A4-BAC3-4D2E-ACBD-6CB753347F0D}" dt="2021-11-24T06:39:48.033" v="6567" actId="478"/>
          <ac:spMkLst>
            <pc:docMk/>
            <pc:sldMk cId="850858882" sldId="288"/>
            <ac:spMk id="11" creationId="{C6757890-C290-402F-924F-1C852134C88A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12" creationId="{CD20441A-69E0-437D-902E-D5CE33F6559A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13" creationId="{5F7740C8-24E3-4DF6-9A2E-CF7767382795}"/>
          </ac:spMkLst>
        </pc:spChg>
        <pc:spChg chg="add mod">
          <ac:chgData name="Zhicong Liu" userId="df2ef46a45b3b010" providerId="LiveId" clId="{E72DF7A4-BAC3-4D2E-ACBD-6CB753347F0D}" dt="2021-11-24T09:41:21.620" v="7704" actId="1076"/>
          <ac:spMkLst>
            <pc:docMk/>
            <pc:sldMk cId="850858882" sldId="288"/>
            <ac:spMk id="14" creationId="{6B4A8000-2D20-4ED0-A60B-3B38DD8FC9CA}"/>
          </ac:spMkLst>
        </pc:spChg>
        <pc:spChg chg="add mod">
          <ac:chgData name="Zhicong Liu" userId="df2ef46a45b3b010" providerId="LiveId" clId="{E72DF7A4-BAC3-4D2E-ACBD-6CB753347F0D}" dt="2021-11-24T10:32:06.777" v="7705" actId="1076"/>
          <ac:spMkLst>
            <pc:docMk/>
            <pc:sldMk cId="850858882" sldId="288"/>
            <ac:spMk id="15" creationId="{B4F398B1-2734-4965-B9C8-B86527449D20}"/>
          </ac:spMkLst>
        </pc:spChg>
        <pc:spChg chg="add del mod">
          <ac:chgData name="Zhicong Liu" userId="df2ef46a45b3b010" providerId="LiveId" clId="{E72DF7A4-BAC3-4D2E-ACBD-6CB753347F0D}" dt="2021-11-23T17:37:48.433" v="6244" actId="478"/>
          <ac:spMkLst>
            <pc:docMk/>
            <pc:sldMk cId="850858882" sldId="288"/>
            <ac:spMk id="16" creationId="{A0A9A482-5278-464E-A33F-0B311B9F69C3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17" creationId="{54245DA5-5B4D-488F-B5E5-6F52A7FC6DA0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18" creationId="{DE0C42FC-D836-49B9-886E-8B14F643BE47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19" creationId="{CA2B8A88-05CB-4716-9683-B8B02363DC3B}"/>
          </ac:spMkLst>
        </pc:spChg>
        <pc:spChg chg="add mod">
          <ac:chgData name="Zhicong Liu" userId="df2ef46a45b3b010" providerId="LiveId" clId="{E72DF7A4-BAC3-4D2E-ACBD-6CB753347F0D}" dt="2021-11-24T06:49:52.210" v="6964" actId="14100"/>
          <ac:spMkLst>
            <pc:docMk/>
            <pc:sldMk cId="850858882" sldId="288"/>
            <ac:spMk id="20" creationId="{D3B48487-FF8A-4433-88B8-1F7EEC15BAFA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21" creationId="{8501832D-CED5-4C1F-B0E3-41D922F027C4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22" creationId="{88C0E639-7541-40C8-AF42-96116C2FD7A4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23" creationId="{98816E69-A79E-477C-9826-FC76D7D8FE88}"/>
          </ac:spMkLst>
        </pc:spChg>
        <pc:spChg chg="add del mod">
          <ac:chgData name="Zhicong Liu" userId="df2ef46a45b3b010" providerId="LiveId" clId="{E72DF7A4-BAC3-4D2E-ACBD-6CB753347F0D}" dt="2021-11-23T17:39:13.981" v="6261" actId="478"/>
          <ac:spMkLst>
            <pc:docMk/>
            <pc:sldMk cId="850858882" sldId="288"/>
            <ac:spMk id="24" creationId="{9165890A-62DB-4905-BE80-33E65CFEF687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25" creationId="{E6A40066-44D1-4BAF-BA82-540BAC5E442F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26" creationId="{F6900F28-AF9D-45D1-93DD-0ADBA16EE864}"/>
          </ac:spMkLst>
        </pc:spChg>
        <pc:spChg chg="add del mod">
          <ac:chgData name="Zhicong Liu" userId="df2ef46a45b3b010" providerId="LiveId" clId="{E72DF7A4-BAC3-4D2E-ACBD-6CB753347F0D}" dt="2021-11-23T17:40:12.519" v="6331" actId="478"/>
          <ac:spMkLst>
            <pc:docMk/>
            <pc:sldMk cId="850858882" sldId="288"/>
            <ac:spMk id="27" creationId="{F52BF4A4-AC3C-4609-B827-F7C4BCFD55E8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28" creationId="{AC54AB38-79E8-4B8A-87CF-9D6E6C919B28}"/>
          </ac:spMkLst>
        </pc:spChg>
        <pc:spChg chg="add del mod">
          <ac:chgData name="Zhicong Liu" userId="df2ef46a45b3b010" providerId="LiveId" clId="{E72DF7A4-BAC3-4D2E-ACBD-6CB753347F0D}" dt="2021-11-23T17:41:34.389" v="6368"/>
          <ac:spMkLst>
            <pc:docMk/>
            <pc:sldMk cId="850858882" sldId="288"/>
            <ac:spMk id="29" creationId="{4DF0BC73-C2B7-496E-A37C-7BB7B96FC82D}"/>
          </ac:spMkLst>
        </pc:spChg>
        <pc:spChg chg="add mod">
          <ac:chgData name="Zhicong Liu" userId="df2ef46a45b3b010" providerId="LiveId" clId="{E72DF7A4-BAC3-4D2E-ACBD-6CB753347F0D}" dt="2021-11-24T06:49:39.339" v="6963" actId="1076"/>
          <ac:spMkLst>
            <pc:docMk/>
            <pc:sldMk cId="850858882" sldId="288"/>
            <ac:spMk id="30" creationId="{56B603CC-41B4-4897-89E1-C28E262096AA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31" creationId="{CCC7869F-83B7-488B-80FA-548A542BAD1B}"/>
          </ac:spMkLst>
        </pc:spChg>
        <pc:spChg chg="add mod">
          <ac:chgData name="Zhicong Liu" userId="df2ef46a45b3b010" providerId="LiveId" clId="{E72DF7A4-BAC3-4D2E-ACBD-6CB753347F0D}" dt="2021-11-24T11:52:19.103" v="7769" actId="20577"/>
          <ac:spMkLst>
            <pc:docMk/>
            <pc:sldMk cId="850858882" sldId="288"/>
            <ac:spMk id="32" creationId="{670D5B8A-7627-456E-BB27-A46B6E7CBBD1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33" creationId="{2DCA8E75-5EAD-447A-9F2E-F07E97EC3383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34" creationId="{49F26AC9-590D-495D-9CCC-9626B72852B0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40" creationId="{BCA50BFF-2E85-4643-B2A9-018F3DD8C12F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41" creationId="{F8E4BF11-F57F-4278-A8E6-BBAF7319D499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48" creationId="{11E94389-74AF-43C2-8A1E-7ADFEFB8FC04}"/>
          </ac:spMkLst>
        </pc:spChg>
        <pc:spChg chg="add mod">
          <ac:chgData name="Zhicong Liu" userId="df2ef46a45b3b010" providerId="LiveId" clId="{E72DF7A4-BAC3-4D2E-ACBD-6CB753347F0D}" dt="2021-11-24T06:43:41.846" v="6758" actId="1038"/>
          <ac:spMkLst>
            <pc:docMk/>
            <pc:sldMk cId="850858882" sldId="288"/>
            <ac:spMk id="51" creationId="{13F60CC1-0BF4-4369-9887-319B88316EE3}"/>
          </ac:spMkLst>
        </pc:spChg>
        <pc:spChg chg="add mod">
          <ac:chgData name="Zhicong Liu" userId="df2ef46a45b3b010" providerId="LiveId" clId="{E72DF7A4-BAC3-4D2E-ACBD-6CB753347F0D}" dt="2021-11-24T06:44:11.702" v="6793" actId="1076"/>
          <ac:spMkLst>
            <pc:docMk/>
            <pc:sldMk cId="850858882" sldId="288"/>
            <ac:spMk id="56" creationId="{05705EB1-CAE4-4645-957B-512BD63BA31C}"/>
          </ac:spMkLst>
        </pc:spChg>
        <pc:spChg chg="add mod">
          <ac:chgData name="Zhicong Liu" userId="df2ef46a45b3b010" providerId="LiveId" clId="{E72DF7A4-BAC3-4D2E-ACBD-6CB753347F0D}" dt="2021-11-24T06:44:21.677" v="6804" actId="20577"/>
          <ac:spMkLst>
            <pc:docMk/>
            <pc:sldMk cId="850858882" sldId="288"/>
            <ac:spMk id="59" creationId="{2F7A7688-3DCE-4BC0-8F93-2720F9C5970B}"/>
          </ac:spMkLst>
        </pc:spChg>
        <pc:spChg chg="add mod">
          <ac:chgData name="Zhicong Liu" userId="df2ef46a45b3b010" providerId="LiveId" clId="{E72DF7A4-BAC3-4D2E-ACBD-6CB753347F0D}" dt="2021-11-24T09:39:27.718" v="7622" actId="404"/>
          <ac:spMkLst>
            <pc:docMk/>
            <pc:sldMk cId="850858882" sldId="288"/>
            <ac:spMk id="69" creationId="{02EE89A8-E7B7-4587-82A2-FB6850E4135E}"/>
          </ac:spMkLst>
        </pc:spChg>
        <pc:spChg chg="add del mod">
          <ac:chgData name="Zhicong Liu" userId="df2ef46a45b3b010" providerId="LiveId" clId="{E72DF7A4-BAC3-4D2E-ACBD-6CB753347F0D}" dt="2021-11-24T06:47:12.736" v="6879" actId="478"/>
          <ac:spMkLst>
            <pc:docMk/>
            <pc:sldMk cId="850858882" sldId="288"/>
            <ac:spMk id="70" creationId="{46F1ADF1-CEFE-40EC-840A-90F63157F391}"/>
          </ac:spMkLst>
        </pc:spChg>
        <pc:spChg chg="add mod">
          <ac:chgData name="Zhicong Liu" userId="df2ef46a45b3b010" providerId="LiveId" clId="{E72DF7A4-BAC3-4D2E-ACBD-6CB753347F0D}" dt="2021-11-24T12:07:49.223" v="7771" actId="1076"/>
          <ac:spMkLst>
            <pc:docMk/>
            <pc:sldMk cId="850858882" sldId="288"/>
            <ac:spMk id="71" creationId="{B61AA36D-9D12-445A-B044-ADEF0A8C811E}"/>
          </ac:spMkLst>
        </pc:spChg>
        <pc:spChg chg="add mod">
          <ac:chgData name="Zhicong Liu" userId="df2ef46a45b3b010" providerId="LiveId" clId="{E72DF7A4-BAC3-4D2E-ACBD-6CB753347F0D}" dt="2021-11-24T11:18:56.028" v="7725" actId="20577"/>
          <ac:spMkLst>
            <pc:docMk/>
            <pc:sldMk cId="850858882" sldId="288"/>
            <ac:spMk id="72" creationId="{27074C9B-1C42-4E6E-80AF-8EECE1EC15A6}"/>
          </ac:spMkLst>
        </pc:spChg>
        <pc:spChg chg="add mod">
          <ac:chgData name="Zhicong Liu" userId="df2ef46a45b3b010" providerId="LiveId" clId="{E72DF7A4-BAC3-4D2E-ACBD-6CB753347F0D}" dt="2021-11-24T11:18:59.729" v="7729" actId="20577"/>
          <ac:spMkLst>
            <pc:docMk/>
            <pc:sldMk cId="850858882" sldId="288"/>
            <ac:spMk id="73" creationId="{2B9228A2-6D52-428C-9322-319BC0255834}"/>
          </ac:spMkLst>
        </pc:spChg>
        <pc:spChg chg="add mod">
          <ac:chgData name="Zhicong Liu" userId="df2ef46a45b3b010" providerId="LiveId" clId="{E72DF7A4-BAC3-4D2E-ACBD-6CB753347F0D}" dt="2021-11-24T06:49:12.219" v="6958" actId="20577"/>
          <ac:spMkLst>
            <pc:docMk/>
            <pc:sldMk cId="850858882" sldId="288"/>
            <ac:spMk id="74" creationId="{F990292B-E5BB-4EE1-B44F-0D2C7AFBFEED}"/>
          </ac:spMkLst>
        </pc:spChg>
        <pc:spChg chg="add mod">
          <ac:chgData name="Zhicong Liu" userId="df2ef46a45b3b010" providerId="LiveId" clId="{E72DF7A4-BAC3-4D2E-ACBD-6CB753347F0D}" dt="2021-11-24T06:56:35.647" v="7431" actId="1036"/>
          <ac:spMkLst>
            <pc:docMk/>
            <pc:sldMk cId="850858882" sldId="288"/>
            <ac:spMk id="75" creationId="{009A1671-7CF4-4F21-B08F-DC37DC881CFE}"/>
          </ac:spMkLst>
        </pc:spChg>
        <pc:spChg chg="add mod">
          <ac:chgData name="Zhicong Liu" userId="df2ef46a45b3b010" providerId="LiveId" clId="{E72DF7A4-BAC3-4D2E-ACBD-6CB753347F0D}" dt="2021-11-24T06:56:46.503" v="7439" actId="1036"/>
          <ac:spMkLst>
            <pc:docMk/>
            <pc:sldMk cId="850858882" sldId="288"/>
            <ac:spMk id="76" creationId="{6950EDFA-D8B4-4AB0-A736-416CD67F6100}"/>
          </ac:spMkLst>
        </pc:spChg>
        <pc:spChg chg="add mod">
          <ac:chgData name="Zhicong Liu" userId="df2ef46a45b3b010" providerId="LiveId" clId="{E72DF7A4-BAC3-4D2E-ACBD-6CB753347F0D}" dt="2021-11-24T11:51:23.863" v="7751" actId="404"/>
          <ac:spMkLst>
            <pc:docMk/>
            <pc:sldMk cId="850858882" sldId="288"/>
            <ac:spMk id="77" creationId="{5AB20DDC-C73C-47F8-8F43-DD3F71832DE8}"/>
          </ac:spMkLst>
        </pc:spChg>
        <pc:spChg chg="add mod">
          <ac:chgData name="Zhicong Liu" userId="df2ef46a45b3b010" providerId="LiveId" clId="{E72DF7A4-BAC3-4D2E-ACBD-6CB753347F0D}" dt="2021-11-24T06:56:35.647" v="7431" actId="1036"/>
          <ac:spMkLst>
            <pc:docMk/>
            <pc:sldMk cId="850858882" sldId="288"/>
            <ac:spMk id="78" creationId="{866688CF-EE6F-4154-91B3-0517B6F61ED1}"/>
          </ac:spMkLst>
        </pc:spChg>
        <pc:spChg chg="add mod">
          <ac:chgData name="Zhicong Liu" userId="df2ef46a45b3b010" providerId="LiveId" clId="{E72DF7A4-BAC3-4D2E-ACBD-6CB753347F0D}" dt="2021-11-24T09:38:15.119" v="7520" actId="1076"/>
          <ac:spMkLst>
            <pc:docMk/>
            <pc:sldMk cId="850858882" sldId="288"/>
            <ac:spMk id="79" creationId="{6956B9FE-657B-4446-904E-936AD00FB514}"/>
          </ac:spMkLst>
        </pc:spChg>
        <pc:spChg chg="add mod">
          <ac:chgData name="Zhicong Liu" userId="df2ef46a45b3b010" providerId="LiveId" clId="{E72DF7A4-BAC3-4D2E-ACBD-6CB753347F0D}" dt="2021-11-24T09:38:30.965" v="7539" actId="20577"/>
          <ac:spMkLst>
            <pc:docMk/>
            <pc:sldMk cId="850858882" sldId="288"/>
            <ac:spMk id="80" creationId="{71E4B352-12DE-45FA-8893-AD7E3498E6EC}"/>
          </ac:spMkLst>
        </pc:spChg>
        <pc:spChg chg="add del mod">
          <ac:chgData name="Zhicong Liu" userId="df2ef46a45b3b010" providerId="LiveId" clId="{E72DF7A4-BAC3-4D2E-ACBD-6CB753347F0D}" dt="2021-11-24T09:39:35.607" v="7623" actId="478"/>
          <ac:spMkLst>
            <pc:docMk/>
            <pc:sldMk cId="850858882" sldId="288"/>
            <ac:spMk id="85" creationId="{34972A61-317B-4292-B1AD-53D6FE1FF476}"/>
          </ac:spMkLst>
        </pc:spChg>
        <pc:spChg chg="add mod">
          <ac:chgData name="Zhicong Liu" userId="df2ef46a45b3b010" providerId="LiveId" clId="{E72DF7A4-BAC3-4D2E-ACBD-6CB753347F0D}" dt="2021-11-24T09:40:03.821" v="7632" actId="1076"/>
          <ac:spMkLst>
            <pc:docMk/>
            <pc:sldMk cId="850858882" sldId="288"/>
            <ac:spMk id="86" creationId="{DCE8CFDE-BBEC-4CDE-A042-0BB7CD1A7CA1}"/>
          </ac:spMkLst>
        </pc:spChg>
        <pc:spChg chg="add mod">
          <ac:chgData name="Zhicong Liu" userId="df2ef46a45b3b010" providerId="LiveId" clId="{E72DF7A4-BAC3-4D2E-ACBD-6CB753347F0D}" dt="2021-11-24T09:40:15.403" v="7637" actId="1076"/>
          <ac:spMkLst>
            <pc:docMk/>
            <pc:sldMk cId="850858882" sldId="288"/>
            <ac:spMk id="90" creationId="{1A14AF73-67C4-4A1B-B1AC-6F47BA8ADF0F}"/>
          </ac:spMkLst>
        </pc:spChg>
        <pc:spChg chg="add mod">
          <ac:chgData name="Zhicong Liu" userId="df2ef46a45b3b010" providerId="LiveId" clId="{E72DF7A4-BAC3-4D2E-ACBD-6CB753347F0D}" dt="2021-11-24T09:41:21.620" v="7704" actId="1076"/>
          <ac:spMkLst>
            <pc:docMk/>
            <pc:sldMk cId="850858882" sldId="288"/>
            <ac:spMk id="91" creationId="{31E3EC93-758E-4C76-8BF5-6EBCFBAF5587}"/>
          </ac:spMkLst>
        </pc:spChg>
        <pc:spChg chg="add mod">
          <ac:chgData name="Zhicong Liu" userId="df2ef46a45b3b010" providerId="LiveId" clId="{E72DF7A4-BAC3-4D2E-ACBD-6CB753347F0D}" dt="2021-11-24T11:18:41.207" v="7721" actId="1076"/>
          <ac:spMkLst>
            <pc:docMk/>
            <pc:sldMk cId="850858882" sldId="288"/>
            <ac:spMk id="95" creationId="{D5F7B9CF-4527-4E71-8C1A-661E1EB78C3F}"/>
          </ac:spMkLst>
        </pc:spChg>
        <pc:cxnChg chg="add mod">
          <ac:chgData name="Zhicong Liu" userId="df2ef46a45b3b010" providerId="LiveId" clId="{E72DF7A4-BAC3-4D2E-ACBD-6CB753347F0D}" dt="2021-11-24T06:43:41.846" v="6758" actId="1038"/>
          <ac:cxnSpMkLst>
            <pc:docMk/>
            <pc:sldMk cId="850858882" sldId="288"/>
            <ac:cxnSpMk id="36" creationId="{C5246B5E-516A-4DB7-BF23-2FE1E6E21930}"/>
          </ac:cxnSpMkLst>
        </pc:cxnChg>
        <pc:cxnChg chg="add mod">
          <ac:chgData name="Zhicong Liu" userId="df2ef46a45b3b010" providerId="LiveId" clId="{E72DF7A4-BAC3-4D2E-ACBD-6CB753347F0D}" dt="2021-11-24T09:41:21.620" v="7704" actId="1076"/>
          <ac:cxnSpMkLst>
            <pc:docMk/>
            <pc:sldMk cId="850858882" sldId="288"/>
            <ac:cxnSpMk id="38" creationId="{FECFDFE6-75FD-4929-AD43-1ABAB8A616D8}"/>
          </ac:cxnSpMkLst>
        </pc:cxnChg>
        <pc:cxnChg chg="add mod">
          <ac:chgData name="Zhicong Liu" userId="df2ef46a45b3b010" providerId="LiveId" clId="{E72DF7A4-BAC3-4D2E-ACBD-6CB753347F0D}" dt="2021-11-24T06:43:41.846" v="6758" actId="1038"/>
          <ac:cxnSpMkLst>
            <pc:docMk/>
            <pc:sldMk cId="850858882" sldId="288"/>
            <ac:cxnSpMk id="43" creationId="{82B26D02-3AAD-4228-8346-5889B1F24A8D}"/>
          </ac:cxnSpMkLst>
        </pc:cxnChg>
        <pc:cxnChg chg="add del mod">
          <ac:chgData name="Zhicong Liu" userId="df2ef46a45b3b010" providerId="LiveId" clId="{E72DF7A4-BAC3-4D2E-ACBD-6CB753347F0D}" dt="2021-11-24T06:41:47.551" v="6654" actId="478"/>
          <ac:cxnSpMkLst>
            <pc:docMk/>
            <pc:sldMk cId="850858882" sldId="288"/>
            <ac:cxnSpMk id="45" creationId="{41CF53E7-9CBC-4FEB-AB28-A363CA3E115E}"/>
          </ac:cxnSpMkLst>
        </pc:cxnChg>
        <pc:cxnChg chg="add del mod">
          <ac:chgData name="Zhicong Liu" userId="df2ef46a45b3b010" providerId="LiveId" clId="{E72DF7A4-BAC3-4D2E-ACBD-6CB753347F0D}" dt="2021-11-24T06:41:48.722" v="6655" actId="478"/>
          <ac:cxnSpMkLst>
            <pc:docMk/>
            <pc:sldMk cId="850858882" sldId="288"/>
            <ac:cxnSpMk id="47" creationId="{51A6C27F-25F6-47DB-9A0B-478D7840E944}"/>
          </ac:cxnSpMkLst>
        </pc:cxnChg>
        <pc:cxnChg chg="add mod">
          <ac:chgData name="Zhicong Liu" userId="df2ef46a45b3b010" providerId="LiveId" clId="{E72DF7A4-BAC3-4D2E-ACBD-6CB753347F0D}" dt="2021-11-24T06:43:41.846" v="6758" actId="1038"/>
          <ac:cxnSpMkLst>
            <pc:docMk/>
            <pc:sldMk cId="850858882" sldId="288"/>
            <ac:cxnSpMk id="53" creationId="{A5126842-64DC-4624-B503-1680A48CE579}"/>
          </ac:cxnSpMkLst>
        </pc:cxnChg>
        <pc:cxnChg chg="add mod">
          <ac:chgData name="Zhicong Liu" userId="df2ef46a45b3b010" providerId="LiveId" clId="{E72DF7A4-BAC3-4D2E-ACBD-6CB753347F0D}" dt="2021-11-24T06:44:11.702" v="6793" actId="1076"/>
          <ac:cxnSpMkLst>
            <pc:docMk/>
            <pc:sldMk cId="850858882" sldId="288"/>
            <ac:cxnSpMk id="55" creationId="{D845FD42-BF82-457F-B6FA-27CC22C3EBAC}"/>
          </ac:cxnSpMkLst>
        </pc:cxnChg>
        <pc:cxnChg chg="add mod">
          <ac:chgData name="Zhicong Liu" userId="df2ef46a45b3b010" providerId="LiveId" clId="{E72DF7A4-BAC3-4D2E-ACBD-6CB753347F0D}" dt="2021-11-24T06:44:29.446" v="6806" actId="13822"/>
          <ac:cxnSpMkLst>
            <pc:docMk/>
            <pc:sldMk cId="850858882" sldId="288"/>
            <ac:cxnSpMk id="61" creationId="{BC8AEE7B-B130-4C17-AB3B-04BFD33EA2F3}"/>
          </ac:cxnSpMkLst>
        </pc:cxnChg>
        <pc:cxnChg chg="add mod">
          <ac:chgData name="Zhicong Liu" userId="df2ef46a45b3b010" providerId="LiveId" clId="{E72DF7A4-BAC3-4D2E-ACBD-6CB753347F0D}" dt="2021-11-24T06:45:14.091" v="6812" actId="17032"/>
          <ac:cxnSpMkLst>
            <pc:docMk/>
            <pc:sldMk cId="850858882" sldId="288"/>
            <ac:cxnSpMk id="63" creationId="{9D17E8BA-CB4B-41F7-8A8B-E260941D27DF}"/>
          </ac:cxnSpMkLst>
        </pc:cxnChg>
        <pc:cxnChg chg="add mod">
          <ac:chgData name="Zhicong Liu" userId="df2ef46a45b3b010" providerId="LiveId" clId="{E72DF7A4-BAC3-4D2E-ACBD-6CB753347F0D}" dt="2021-11-24T06:45:14.091" v="6812" actId="17032"/>
          <ac:cxnSpMkLst>
            <pc:docMk/>
            <pc:sldMk cId="850858882" sldId="288"/>
            <ac:cxnSpMk id="66" creationId="{BB0573B0-11F7-4170-9012-7A41C7266D46}"/>
          </ac:cxnSpMkLst>
        </pc:cxnChg>
        <pc:cxnChg chg="add mod">
          <ac:chgData name="Zhicong Liu" userId="df2ef46a45b3b010" providerId="LiveId" clId="{E72DF7A4-BAC3-4D2E-ACBD-6CB753347F0D}" dt="2021-11-24T06:45:39.764" v="6814" actId="13822"/>
          <ac:cxnSpMkLst>
            <pc:docMk/>
            <pc:sldMk cId="850858882" sldId="288"/>
            <ac:cxnSpMk id="68" creationId="{E7D59090-6455-437B-9D24-32EB80BB2CC8}"/>
          </ac:cxnSpMkLst>
        </pc:cxnChg>
        <pc:cxnChg chg="add del mod">
          <ac:chgData name="Zhicong Liu" userId="df2ef46a45b3b010" providerId="LiveId" clId="{E72DF7A4-BAC3-4D2E-ACBD-6CB753347F0D}" dt="2021-11-24T09:38:40.627" v="7541" actId="478"/>
          <ac:cxnSpMkLst>
            <pc:docMk/>
            <pc:sldMk cId="850858882" sldId="288"/>
            <ac:cxnSpMk id="82" creationId="{9246EA2C-62CA-40C2-B0BA-A055F59B6512}"/>
          </ac:cxnSpMkLst>
        </pc:cxnChg>
        <pc:cxnChg chg="add del mod">
          <ac:chgData name="Zhicong Liu" userId="df2ef46a45b3b010" providerId="LiveId" clId="{E72DF7A4-BAC3-4D2E-ACBD-6CB753347F0D}" dt="2021-11-24T09:39:37.439" v="7624" actId="478"/>
          <ac:cxnSpMkLst>
            <pc:docMk/>
            <pc:sldMk cId="850858882" sldId="288"/>
            <ac:cxnSpMk id="84" creationId="{931F8AC2-7EA7-4B4F-A82F-D093D6109AC8}"/>
          </ac:cxnSpMkLst>
        </pc:cxnChg>
        <pc:cxnChg chg="add mod">
          <ac:chgData name="Zhicong Liu" userId="df2ef46a45b3b010" providerId="LiveId" clId="{E72DF7A4-BAC3-4D2E-ACBD-6CB753347F0D}" dt="2021-11-24T09:40:05.444" v="7633" actId="13822"/>
          <ac:cxnSpMkLst>
            <pc:docMk/>
            <pc:sldMk cId="850858882" sldId="288"/>
            <ac:cxnSpMk id="88" creationId="{97C2EBB5-5918-4CA7-8B0F-D82ABCAE7443}"/>
          </ac:cxnSpMkLst>
        </pc:cxnChg>
        <pc:cxnChg chg="add">
          <ac:chgData name="Zhicong Liu" userId="df2ef46a45b3b010" providerId="LiveId" clId="{E72DF7A4-BAC3-4D2E-ACBD-6CB753347F0D}" dt="2021-11-24T10:32:12.775" v="7706" actId="11529"/>
          <ac:cxnSpMkLst>
            <pc:docMk/>
            <pc:sldMk cId="850858882" sldId="288"/>
            <ac:cxnSpMk id="94" creationId="{56486B48-0BB3-4A24-A3E3-3462A85AAA6A}"/>
          </ac:cxnSpMkLst>
        </pc:cxnChg>
      </pc:sldChg>
      <pc:sldChg chg="addSp delSp modSp new mod">
        <pc:chgData name="Zhicong Liu" userId="df2ef46a45b3b010" providerId="LiveId" clId="{E72DF7A4-BAC3-4D2E-ACBD-6CB753347F0D}" dt="2021-11-23T17:36:49.278" v="6243" actId="14100"/>
        <pc:sldMkLst>
          <pc:docMk/>
          <pc:sldMk cId="1403633856" sldId="289"/>
        </pc:sldMkLst>
        <pc:spChg chg="mod">
          <ac:chgData name="Zhicong Liu" userId="df2ef46a45b3b010" providerId="LiveId" clId="{E72DF7A4-BAC3-4D2E-ACBD-6CB753347F0D}" dt="2021-11-23T08:56:23.925" v="5913" actId="20577"/>
          <ac:spMkLst>
            <pc:docMk/>
            <pc:sldMk cId="1403633856" sldId="289"/>
            <ac:spMk id="2" creationId="{47688C04-F9D3-42F3-B8E9-BDBB5F63D809}"/>
          </ac:spMkLst>
        </pc:spChg>
        <pc:spChg chg="del">
          <ac:chgData name="Zhicong Liu" userId="df2ef46a45b3b010" providerId="LiveId" clId="{E72DF7A4-BAC3-4D2E-ACBD-6CB753347F0D}" dt="2021-11-23T16:12:53.513" v="6111" actId="478"/>
          <ac:spMkLst>
            <pc:docMk/>
            <pc:sldMk cId="1403633856" sldId="289"/>
            <ac:spMk id="3" creationId="{89FE4F0D-5EAC-4805-B7B8-A4A69A5E7871}"/>
          </ac:spMkLst>
        </pc:spChg>
        <pc:spChg chg="add mod">
          <ac:chgData name="Zhicong Liu" userId="df2ef46a45b3b010" providerId="LiveId" clId="{E72DF7A4-BAC3-4D2E-ACBD-6CB753347F0D}" dt="2021-11-23T17:36:49.278" v="6243" actId="14100"/>
          <ac:spMkLst>
            <pc:docMk/>
            <pc:sldMk cId="1403633856" sldId="289"/>
            <ac:spMk id="4" creationId="{152B2797-2ABE-47D6-A80D-419FC1C046D2}"/>
          </ac:spMkLst>
        </pc:spChg>
        <pc:spChg chg="add mod">
          <ac:chgData name="Zhicong Liu" userId="df2ef46a45b3b010" providerId="LiveId" clId="{E72DF7A4-BAC3-4D2E-ACBD-6CB753347F0D}" dt="2021-11-23T17:36:46.903" v="6242" actId="1076"/>
          <ac:spMkLst>
            <pc:docMk/>
            <pc:sldMk cId="1403633856" sldId="289"/>
            <ac:spMk id="5" creationId="{BA2FF80C-4681-4D32-9E81-285D5A051605}"/>
          </ac:spMkLst>
        </pc:spChg>
        <pc:spChg chg="add mod">
          <ac:chgData name="Zhicong Liu" userId="df2ef46a45b3b010" providerId="LiveId" clId="{E72DF7A4-BAC3-4D2E-ACBD-6CB753347F0D}" dt="2021-11-23T17:36:46.903" v="6242" actId="1076"/>
          <ac:spMkLst>
            <pc:docMk/>
            <pc:sldMk cId="1403633856" sldId="289"/>
            <ac:spMk id="6" creationId="{B0B2C121-3677-4FAC-98B5-528F6D36DCFC}"/>
          </ac:spMkLst>
        </pc:spChg>
        <pc:spChg chg="add mod">
          <ac:chgData name="Zhicong Liu" userId="df2ef46a45b3b010" providerId="LiveId" clId="{E72DF7A4-BAC3-4D2E-ACBD-6CB753347F0D}" dt="2021-11-23T17:36:46.903" v="6242" actId="1076"/>
          <ac:spMkLst>
            <pc:docMk/>
            <pc:sldMk cId="1403633856" sldId="289"/>
            <ac:spMk id="7" creationId="{752E94EE-B2F6-40E6-9CEA-D99E03FC0DDA}"/>
          </ac:spMkLst>
        </pc:spChg>
        <pc:spChg chg="add mod">
          <ac:chgData name="Zhicong Liu" userId="df2ef46a45b3b010" providerId="LiveId" clId="{E72DF7A4-BAC3-4D2E-ACBD-6CB753347F0D}" dt="2021-11-23T17:36:46.903" v="6242" actId="1076"/>
          <ac:spMkLst>
            <pc:docMk/>
            <pc:sldMk cId="1403633856" sldId="289"/>
            <ac:spMk id="8" creationId="{79BDBC8F-F143-4B45-AECC-3EC4764B2B5A}"/>
          </ac:spMkLst>
        </pc:spChg>
        <pc:spChg chg="add mod">
          <ac:chgData name="Zhicong Liu" userId="df2ef46a45b3b010" providerId="LiveId" clId="{E72DF7A4-BAC3-4D2E-ACBD-6CB753347F0D}" dt="2021-11-23T17:36:46.903" v="6242" actId="1076"/>
          <ac:spMkLst>
            <pc:docMk/>
            <pc:sldMk cId="1403633856" sldId="289"/>
            <ac:spMk id="9" creationId="{9E7546B2-BD9C-4708-9947-5F60D7B114FD}"/>
          </ac:spMkLst>
        </pc:spChg>
        <pc:spChg chg="add del mod">
          <ac:chgData name="Zhicong Liu" userId="df2ef46a45b3b010" providerId="LiveId" clId="{E72DF7A4-BAC3-4D2E-ACBD-6CB753347F0D}" dt="2021-11-23T17:36:17.495" v="6230" actId="478"/>
          <ac:spMkLst>
            <pc:docMk/>
            <pc:sldMk cId="1403633856" sldId="289"/>
            <ac:spMk id="10" creationId="{94EC1745-032A-4C73-BEF6-1AE78C3F2656}"/>
          </ac:spMkLst>
        </pc:spChg>
        <pc:spChg chg="add mod">
          <ac:chgData name="Zhicong Liu" userId="df2ef46a45b3b010" providerId="LiveId" clId="{E72DF7A4-BAC3-4D2E-ACBD-6CB753347F0D}" dt="2021-11-23T17:36:46.903" v="6242" actId="1076"/>
          <ac:spMkLst>
            <pc:docMk/>
            <pc:sldMk cId="1403633856" sldId="289"/>
            <ac:spMk id="11" creationId="{E327ABA4-925F-4237-B79C-DB57C34DF60C}"/>
          </ac:spMkLst>
        </pc:spChg>
      </pc:sldChg>
      <pc:sldChg chg="modSp new mod">
        <pc:chgData name="Zhicong Liu" userId="df2ef46a45b3b010" providerId="LiveId" clId="{E72DF7A4-BAC3-4D2E-ACBD-6CB753347F0D}" dt="2021-11-24T06:55:21.292" v="7284"/>
        <pc:sldMkLst>
          <pc:docMk/>
          <pc:sldMk cId="930963102" sldId="290"/>
        </pc:sldMkLst>
        <pc:spChg chg="mod">
          <ac:chgData name="Zhicong Liu" userId="df2ef46a45b3b010" providerId="LiveId" clId="{E72DF7A4-BAC3-4D2E-ACBD-6CB753347F0D}" dt="2021-11-24T06:55:21.292" v="7284"/>
          <ac:spMkLst>
            <pc:docMk/>
            <pc:sldMk cId="930963102" sldId="290"/>
            <ac:spMk id="2" creationId="{D273C7FD-FA88-427E-A3EC-62D51770700C}"/>
          </ac:spMkLst>
        </pc:spChg>
      </pc:sldChg>
    </pc:docChg>
  </pc:docChgLst>
  <pc:docChgLst>
    <pc:chgData name="Zhicong Liu" userId="df2ef46a45b3b010" providerId="LiveId" clId="{DEC77103-5917-431D-B076-5336C335F37D}"/>
    <pc:docChg chg="custSel addSld modSld">
      <pc:chgData name="Zhicong Liu" userId="df2ef46a45b3b010" providerId="LiveId" clId="{DEC77103-5917-431D-B076-5336C335F37D}" dt="2021-11-21T08:18:59.921" v="34" actId="404"/>
      <pc:docMkLst>
        <pc:docMk/>
      </pc:docMkLst>
      <pc:sldChg chg="addSp delSp modSp new mod">
        <pc:chgData name="Zhicong Liu" userId="df2ef46a45b3b010" providerId="LiveId" clId="{DEC77103-5917-431D-B076-5336C335F37D}" dt="2021-11-21T08:18:59.921" v="34" actId="404"/>
        <pc:sldMkLst>
          <pc:docMk/>
          <pc:sldMk cId="4109161022" sldId="287"/>
        </pc:sldMkLst>
        <pc:spChg chg="mod">
          <ac:chgData name="Zhicong Liu" userId="df2ef46a45b3b010" providerId="LiveId" clId="{DEC77103-5917-431D-B076-5336C335F37D}" dt="2021-11-21T08:18:43.905" v="14" actId="14100"/>
          <ac:spMkLst>
            <pc:docMk/>
            <pc:sldMk cId="4109161022" sldId="287"/>
            <ac:spMk id="2" creationId="{112D6F95-1001-493C-B678-903ED98B7312}"/>
          </ac:spMkLst>
        </pc:spChg>
        <pc:spChg chg="del">
          <ac:chgData name="Zhicong Liu" userId="df2ef46a45b3b010" providerId="LiveId" clId="{DEC77103-5917-431D-B076-5336C335F37D}" dt="2021-11-21T08:18:03.208" v="12" actId="478"/>
          <ac:spMkLst>
            <pc:docMk/>
            <pc:sldMk cId="4109161022" sldId="287"/>
            <ac:spMk id="3" creationId="{192EDE8E-1CA0-4D44-AF35-73171791F72F}"/>
          </ac:spMkLst>
        </pc:spChg>
        <pc:spChg chg="add mod">
          <ac:chgData name="Zhicong Liu" userId="df2ef46a45b3b010" providerId="LiveId" clId="{DEC77103-5917-431D-B076-5336C335F37D}" dt="2021-11-21T08:18:59.921" v="34" actId="404"/>
          <ac:spMkLst>
            <pc:docMk/>
            <pc:sldMk cId="4109161022" sldId="287"/>
            <ac:spMk id="4" creationId="{7E415D46-3438-4590-81C7-D485F5586E92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5" creationId="{68A48A63-AFD9-4BA8-B967-E551ACADBF5C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7" creationId="{861253AE-A5E3-4E3B-9D12-90641ED2C371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8" creationId="{73ADB703-E49E-4EE6-A865-D3D2F54A9A6C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9" creationId="{AB2805DA-0372-4502-89FF-D3C6959CB0C0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10" creationId="{46531308-9FDE-4B06-8DAF-C0CBCB4787EB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13" creationId="{E778146B-CF5B-4217-BBAF-010E110FAB08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17" creationId="{D93C5367-10EB-4DAB-9666-31882E4AF529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18" creationId="{BE9267A4-B004-4496-8587-59A82056F3C8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19" creationId="{698B001B-A5FD-4528-B6D2-96926DC5E169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21" creationId="{726CB28C-8257-4BFC-A7F7-B48332D7BD34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24" creationId="{12854948-A382-4DA7-AB0F-505961959D57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25" creationId="{26FFECA5-5776-43AD-96EA-BCB3C5B62EC5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28" creationId="{862D7891-764F-4111-A98F-8D27B1285A0D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30" creationId="{A9408253-CD66-4DF3-884B-FD93734232E0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31" creationId="{D5DB5C87-D2C0-4D8E-8514-345122F69A58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32" creationId="{9D18349A-5FDF-42DB-9706-10EF2E7269A8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33" creationId="{66D0D1F4-6622-436D-ACD9-771A780583CD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35" creationId="{3C43D44E-B4F4-4AA4-B852-0A07951DA6C9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37" creationId="{9027183F-0A10-4A8E-94CF-73D7AD7DAE4A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38" creationId="{B57DF58C-55D1-4D4C-85B5-5F7B667865F7}"/>
          </ac:spMkLst>
        </pc:spChg>
        <pc:spChg chg="add mod">
          <ac:chgData name="Zhicong Liu" userId="df2ef46a45b3b010" providerId="LiveId" clId="{DEC77103-5917-431D-B076-5336C335F37D}" dt="2021-11-21T08:18:47.886" v="33" actId="1035"/>
          <ac:spMkLst>
            <pc:docMk/>
            <pc:sldMk cId="4109161022" sldId="287"/>
            <ac:spMk id="40" creationId="{32BCAB3B-B4C4-4262-9C51-4EFC59027165}"/>
          </ac:spMkLst>
        </pc:sp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6" creationId="{FCB7F881-85B8-4ECB-B6F1-9E8A9CE4A83E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11" creationId="{DB55323B-9F7E-47B2-BE52-507E4EBB30E1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12" creationId="{AF557CE6-03CD-4BDB-B437-038DDBC01F3C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14" creationId="{1EE89571-297E-4A7B-A09B-FE9D4061C318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15" creationId="{AC4551DB-FC89-4A06-B14D-95943A959572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16" creationId="{B2B1BD11-A5D9-4922-805D-D4177EE1CC7F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20" creationId="{8BAC62D0-4DE7-4B33-A266-4DB1599F7B70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22" creationId="{089A9A0C-2C0A-4EAF-B97B-D07ECD1550A9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23" creationId="{8C79F49F-73DB-4E0C-8DC4-A759520D08FA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26" creationId="{377D2577-FFDB-4912-9F7C-536EE1A140F6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27" creationId="{30E311F4-702B-432C-8B38-39AF1D44FEB2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29" creationId="{5717EEB6-4DF9-439C-A2F7-9C84EA2787D8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34" creationId="{903F17B2-49D5-4697-8C19-5B39C7300FFA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36" creationId="{DD1F6AA7-BB8F-41FD-9DE3-585E388D403B}"/>
          </ac:cxnSpMkLst>
        </pc:cxnChg>
        <pc:cxnChg chg="add mod">
          <ac:chgData name="Zhicong Liu" userId="df2ef46a45b3b010" providerId="LiveId" clId="{DEC77103-5917-431D-B076-5336C335F37D}" dt="2021-11-21T08:18:47.886" v="33" actId="1035"/>
          <ac:cxnSpMkLst>
            <pc:docMk/>
            <pc:sldMk cId="4109161022" sldId="287"/>
            <ac:cxnSpMk id="39" creationId="{03FAB802-7503-476D-B9E2-7ACB8F42672C}"/>
          </ac:cxnSpMkLst>
        </pc:cxnChg>
      </pc:sldChg>
    </pc:docChg>
  </pc:docChgLst>
  <pc:docChgLst>
    <pc:chgData name="Zhicong Liu" userId="df2ef46a45b3b010" providerId="LiveId" clId="{72A9637F-8D60-477C-B99E-03F944AED011}"/>
    <pc:docChg chg="undo custSel addSld delSld modSld sldOrd">
      <pc:chgData name="Zhicong Liu" userId="df2ef46a45b3b010" providerId="LiveId" clId="{72A9637F-8D60-477C-B99E-03F944AED011}" dt="2021-06-15T03:08:58.630" v="31214" actId="20577"/>
      <pc:docMkLst>
        <pc:docMk/>
      </pc:docMkLst>
      <pc:sldChg chg="delSp modSp new mod">
        <pc:chgData name="Zhicong Liu" userId="df2ef46a45b3b010" providerId="LiveId" clId="{72A9637F-8D60-477C-B99E-03F944AED011}" dt="2021-06-14T17:03:36.409" v="29493" actId="478"/>
        <pc:sldMkLst>
          <pc:docMk/>
          <pc:sldMk cId="4033435706" sldId="256"/>
        </pc:sldMkLst>
        <pc:spChg chg="mod">
          <ac:chgData name="Zhicong Liu" userId="df2ef46a45b3b010" providerId="LiveId" clId="{72A9637F-8D60-477C-B99E-03F944AED011}" dt="2021-06-14T17:03:33.950" v="29492"/>
          <ac:spMkLst>
            <pc:docMk/>
            <pc:sldMk cId="4033435706" sldId="256"/>
            <ac:spMk id="2" creationId="{3A937190-E806-4BF5-9278-95C3ED756623}"/>
          </ac:spMkLst>
        </pc:spChg>
        <pc:spChg chg="del">
          <ac:chgData name="Zhicong Liu" userId="df2ef46a45b3b010" providerId="LiveId" clId="{72A9637F-8D60-477C-B99E-03F944AED011}" dt="2021-06-14T17:03:36.409" v="29493" actId="478"/>
          <ac:spMkLst>
            <pc:docMk/>
            <pc:sldMk cId="4033435706" sldId="256"/>
            <ac:spMk id="3" creationId="{8225A6BD-129E-4787-93C1-03FC6B95C8FF}"/>
          </ac:spMkLst>
        </pc:spChg>
      </pc:sldChg>
      <pc:sldChg chg="addSp delSp modSp new mod">
        <pc:chgData name="Zhicong Liu" userId="df2ef46a45b3b010" providerId="LiveId" clId="{72A9637F-8D60-477C-B99E-03F944AED011}" dt="2021-06-14T17:19:42.578" v="30448" actId="20577"/>
        <pc:sldMkLst>
          <pc:docMk/>
          <pc:sldMk cId="202263557" sldId="257"/>
        </pc:sldMkLst>
        <pc:spChg chg="del">
          <ac:chgData name="Zhicong Liu" userId="df2ef46a45b3b010" providerId="LiveId" clId="{72A9637F-8D60-477C-B99E-03F944AED011}" dt="2021-06-11T11:52:44.014" v="46" actId="478"/>
          <ac:spMkLst>
            <pc:docMk/>
            <pc:sldMk cId="202263557" sldId="257"/>
            <ac:spMk id="2" creationId="{487C8B6A-04BA-4B88-A74A-6CC5E5583670}"/>
          </ac:spMkLst>
        </pc:spChg>
        <pc:spChg chg="del">
          <ac:chgData name="Zhicong Liu" userId="df2ef46a45b3b010" providerId="LiveId" clId="{72A9637F-8D60-477C-B99E-03F944AED011}" dt="2021-06-11T11:52:45.840" v="47" actId="478"/>
          <ac:spMkLst>
            <pc:docMk/>
            <pc:sldMk cId="202263557" sldId="257"/>
            <ac:spMk id="3" creationId="{DF031530-6B99-4861-86C4-0427BADC25C9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4" creationId="{F5AFEC01-11C4-45D3-ADA0-C4B64DD7C90C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5" creationId="{70B09810-EC93-4002-AEEB-73B8B6160F0E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6" creationId="{22601823-D602-43A2-98D1-6CE6AF335287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7" creationId="{D5F3F3F1-12EE-47D7-9875-9EB835483E12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8" creationId="{C6A4981B-C2EA-479B-BB6D-161266B10FEA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9" creationId="{30AE532F-7D33-4D18-A8E4-1C7729045FF4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0" creationId="{D45BDF9B-15AC-4FF8-B102-4B9D4CC82A51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1" creationId="{8D01631A-3D56-4289-8CCA-B780B854F7D2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2" creationId="{FF651073-6FAA-4300-B079-ED9C7E93F163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3" creationId="{A6364B81-4E8B-418F-B88D-C7EF98084AA3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4" creationId="{35C00BEC-3434-4674-A99A-A2ED06575AE4}"/>
          </ac:spMkLst>
        </pc:spChg>
        <pc:spChg chg="add mod">
          <ac:chgData name="Zhicong Liu" userId="df2ef46a45b3b010" providerId="LiveId" clId="{72A9637F-8D60-477C-B99E-03F944AED011}" dt="2021-06-11T14:39:54.835" v="2775"/>
          <ac:spMkLst>
            <pc:docMk/>
            <pc:sldMk cId="202263557" sldId="257"/>
            <ac:spMk id="15" creationId="{CC700542-F437-49AC-82A2-C9EE9D7D74B8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6" creationId="{EAC141D5-8FD3-4A2F-811D-9889ADFC8B47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7" creationId="{30FBC41B-0C23-4565-88AF-3EC652A25F53}"/>
          </ac:spMkLst>
        </pc:spChg>
        <pc:spChg chg="add mod">
          <ac:chgData name="Zhicong Liu" userId="df2ef46a45b3b010" providerId="LiveId" clId="{72A9637F-8D60-477C-B99E-03F944AED011}" dt="2021-06-11T14:23:09.830" v="1281" actId="1076"/>
          <ac:spMkLst>
            <pc:docMk/>
            <pc:sldMk cId="202263557" sldId="257"/>
            <ac:spMk id="18" creationId="{E9F6E778-694E-4539-9E09-9BD661992071}"/>
          </ac:spMkLst>
        </pc:spChg>
        <pc:spChg chg="add mod or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19" creationId="{7190E3B7-D770-450D-A335-BA6D1DF78F87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20" creationId="{EF0E5AC0-7DEE-45EE-A67B-2B17109F9A18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21" creationId="{3C2D69E1-3280-4337-B7D6-80E6B7D222A6}"/>
          </ac:spMkLst>
        </pc:spChg>
        <pc:spChg chg="add mod">
          <ac:chgData name="Zhicong Liu" userId="df2ef46a45b3b010" providerId="LiveId" clId="{72A9637F-8D60-477C-B99E-03F944AED011}" dt="2021-06-11T14:39:30.691" v="2761" actId="1076"/>
          <ac:spMkLst>
            <pc:docMk/>
            <pc:sldMk cId="202263557" sldId="257"/>
            <ac:spMk id="22" creationId="{1A373221-96E7-4086-B817-69F8FD1F20AB}"/>
          </ac:spMkLst>
        </pc:spChg>
        <pc:spChg chg="add mod">
          <ac:chgData name="Zhicong Liu" userId="df2ef46a45b3b010" providerId="LiveId" clId="{72A9637F-8D60-477C-B99E-03F944AED011}" dt="2021-06-14T17:19:42.578" v="30448" actId="20577"/>
          <ac:spMkLst>
            <pc:docMk/>
            <pc:sldMk cId="202263557" sldId="257"/>
            <ac:spMk id="23" creationId="{A6C33565-215C-484C-8E26-D4E42390882B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24" creationId="{B2A3AAC1-6C56-4149-AE1B-C06FA9B5353A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25" creationId="{963FA20A-F559-4526-971E-12F92C702973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26" creationId="{DCD7D8D0-FA06-4121-9848-E34AC2401A31}"/>
          </ac:spMkLst>
        </pc:spChg>
        <pc:spChg chg="add mod">
          <ac:chgData name="Zhicong Liu" userId="df2ef46a45b3b010" providerId="LiveId" clId="{72A9637F-8D60-477C-B99E-03F944AED011}" dt="2021-06-11T14:22:50.534" v="1278" actId="1076"/>
          <ac:spMkLst>
            <pc:docMk/>
            <pc:sldMk cId="202263557" sldId="257"/>
            <ac:spMk id="27" creationId="{D81E1667-A57E-46E2-87C3-218F3D52FDD1}"/>
          </ac:spMkLst>
        </pc:spChg>
        <pc:spChg chg="add mod">
          <ac:chgData name="Zhicong Liu" userId="df2ef46a45b3b010" providerId="LiveId" clId="{72A9637F-8D60-477C-B99E-03F944AED011}" dt="2021-06-11T14:39:30.691" v="2761" actId="1076"/>
          <ac:spMkLst>
            <pc:docMk/>
            <pc:sldMk cId="202263557" sldId="257"/>
            <ac:spMk id="28" creationId="{92C669BC-F103-425F-8287-77A94C8AE885}"/>
          </ac:spMkLst>
        </pc:spChg>
        <pc:spChg chg="add mod">
          <ac:chgData name="Zhicong Liu" userId="df2ef46a45b3b010" providerId="LiveId" clId="{72A9637F-8D60-477C-B99E-03F944AED011}" dt="2021-06-11T14:23:58.233" v="1451" actId="20577"/>
          <ac:spMkLst>
            <pc:docMk/>
            <pc:sldMk cId="202263557" sldId="257"/>
            <ac:spMk id="29" creationId="{91747229-DDEB-449D-9969-A5958E51B958}"/>
          </ac:spMkLst>
        </pc:spChg>
        <pc:spChg chg="add mod">
          <ac:chgData name="Zhicong Liu" userId="df2ef46a45b3b010" providerId="LiveId" clId="{72A9637F-8D60-477C-B99E-03F944AED011}" dt="2021-06-11T14:39:07.124" v="2759" actId="1076"/>
          <ac:spMkLst>
            <pc:docMk/>
            <pc:sldMk cId="202263557" sldId="257"/>
            <ac:spMk id="30" creationId="{B48EC99A-0B9C-48F9-A73A-F2E8BC1AD67D}"/>
          </ac:spMkLst>
        </pc:spChg>
        <pc:spChg chg="add mod">
          <ac:chgData name="Zhicong Liu" userId="df2ef46a45b3b010" providerId="LiveId" clId="{72A9637F-8D60-477C-B99E-03F944AED011}" dt="2021-06-11T14:30:50.916" v="2459" actId="1036"/>
          <ac:spMkLst>
            <pc:docMk/>
            <pc:sldMk cId="202263557" sldId="257"/>
            <ac:spMk id="31" creationId="{294F4EE3-E7AF-4C97-B096-9E0E4F2CF9EE}"/>
          </ac:spMkLst>
        </pc:spChg>
        <pc:spChg chg="add mod">
          <ac:chgData name="Zhicong Liu" userId="df2ef46a45b3b010" providerId="LiveId" clId="{72A9637F-8D60-477C-B99E-03F944AED011}" dt="2021-06-11T14:25:46.989" v="1726"/>
          <ac:spMkLst>
            <pc:docMk/>
            <pc:sldMk cId="202263557" sldId="257"/>
            <ac:spMk id="32" creationId="{53A9C847-F380-41F4-96B3-3C1AD4350BDF}"/>
          </ac:spMkLst>
        </pc:spChg>
        <pc:spChg chg="add mod">
          <ac:chgData name="Zhicong Liu" userId="df2ef46a45b3b010" providerId="LiveId" clId="{72A9637F-8D60-477C-B99E-03F944AED011}" dt="2021-06-14T17:18:34.396" v="30260" actId="404"/>
          <ac:spMkLst>
            <pc:docMk/>
            <pc:sldMk cId="202263557" sldId="257"/>
            <ac:spMk id="37" creationId="{75AA9EBE-3FFF-4E32-994D-F220B64EFCBC}"/>
          </ac:spMkLst>
        </pc:spChg>
        <pc:cxnChg chg="add mod">
          <ac:chgData name="Zhicong Liu" userId="df2ef46a45b3b010" providerId="LiveId" clId="{72A9637F-8D60-477C-B99E-03F944AED011}" dt="2021-06-11T14:25:05.268" v="1559" actId="693"/>
          <ac:cxnSpMkLst>
            <pc:docMk/>
            <pc:sldMk cId="202263557" sldId="257"/>
            <ac:cxnSpMk id="34" creationId="{750501B0-A026-4BA9-A138-0B11DBDE9F2D}"/>
          </ac:cxnSpMkLst>
        </pc:cxnChg>
        <pc:cxnChg chg="add mod">
          <ac:chgData name="Zhicong Liu" userId="df2ef46a45b3b010" providerId="LiveId" clId="{72A9637F-8D60-477C-B99E-03F944AED011}" dt="2021-06-11T14:25:17.092" v="1574" actId="1035"/>
          <ac:cxnSpMkLst>
            <pc:docMk/>
            <pc:sldMk cId="202263557" sldId="257"/>
            <ac:cxnSpMk id="35" creationId="{23B06EA6-08A9-428B-AD0D-10EA30D70455}"/>
          </ac:cxnSpMkLst>
        </pc:cxnChg>
        <pc:cxnChg chg="add mod">
          <ac:chgData name="Zhicong Liu" userId="df2ef46a45b3b010" providerId="LiveId" clId="{72A9637F-8D60-477C-B99E-03F944AED011}" dt="2021-06-11T14:25:25.839" v="1576" actId="1076"/>
          <ac:cxnSpMkLst>
            <pc:docMk/>
            <pc:sldMk cId="202263557" sldId="257"/>
            <ac:cxnSpMk id="36" creationId="{52C26172-12C9-41C0-A214-634CA006E280}"/>
          </ac:cxnSpMkLst>
        </pc:cxnChg>
      </pc:sldChg>
      <pc:sldChg chg="modSp new mod">
        <pc:chgData name="Zhicong Liu" userId="df2ef46a45b3b010" providerId="LiveId" clId="{72A9637F-8D60-477C-B99E-03F944AED011}" dt="2021-06-14T17:01:58.124" v="29322" actId="20577"/>
        <pc:sldMkLst>
          <pc:docMk/>
          <pc:sldMk cId="1689926829" sldId="258"/>
        </pc:sldMkLst>
        <pc:spChg chg="mod">
          <ac:chgData name="Zhicong Liu" userId="df2ef46a45b3b010" providerId="LiveId" clId="{72A9637F-8D60-477C-B99E-03F944AED011}" dt="2021-06-14T14:18:37.836" v="26808" actId="1076"/>
          <ac:spMkLst>
            <pc:docMk/>
            <pc:sldMk cId="1689926829" sldId="258"/>
            <ac:spMk id="2" creationId="{8B58D1A4-E7FB-43D0-9D0B-3CC0F3D48C47}"/>
          </ac:spMkLst>
        </pc:spChg>
        <pc:spChg chg="mod">
          <ac:chgData name="Zhicong Liu" userId="df2ef46a45b3b010" providerId="LiveId" clId="{72A9637F-8D60-477C-B99E-03F944AED011}" dt="2021-06-14T17:01:58.124" v="29322" actId="20577"/>
          <ac:spMkLst>
            <pc:docMk/>
            <pc:sldMk cId="1689926829" sldId="258"/>
            <ac:spMk id="3" creationId="{E59BA4B0-1E36-49AC-80B7-02728E76B513}"/>
          </ac:spMkLst>
        </pc:spChg>
      </pc:sldChg>
      <pc:sldChg chg="addSp delSp modSp new mod ord">
        <pc:chgData name="Zhicong Liu" userId="df2ef46a45b3b010" providerId="LiveId" clId="{72A9637F-8D60-477C-B99E-03F944AED011}" dt="2021-06-14T12:55:05.046" v="22588"/>
        <pc:sldMkLst>
          <pc:docMk/>
          <pc:sldMk cId="2251017845" sldId="259"/>
        </pc:sldMkLst>
        <pc:spChg chg="mod">
          <ac:chgData name="Zhicong Liu" userId="df2ef46a45b3b010" providerId="LiveId" clId="{72A9637F-8D60-477C-B99E-03F944AED011}" dt="2021-06-13T11:30:14.104" v="5087" actId="20577"/>
          <ac:spMkLst>
            <pc:docMk/>
            <pc:sldMk cId="2251017845" sldId="259"/>
            <ac:spMk id="2" creationId="{3EE57604-2AD9-4017-92FF-89CA28ECDE4A}"/>
          </ac:spMkLst>
        </pc:spChg>
        <pc:spChg chg="del">
          <ac:chgData name="Zhicong Liu" userId="df2ef46a45b3b010" providerId="LiveId" clId="{72A9637F-8D60-477C-B99E-03F944AED011}" dt="2021-06-13T14:25:21.418" v="11196" actId="478"/>
          <ac:spMkLst>
            <pc:docMk/>
            <pc:sldMk cId="2251017845" sldId="259"/>
            <ac:spMk id="3" creationId="{D8DE63B3-59B2-4D69-B252-0E49C3CBAEFF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4" creationId="{7C3D2A63-F884-4D7F-A0C8-C8652D845757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5" creationId="{30A29F5B-5200-4E03-A189-4AFDB4C73AF1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8" creationId="{DB7FF33A-9552-4026-B789-CB528997A90E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11" creationId="{BE59DC5D-7785-4ACE-BA8F-FBAE791F2A3D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16" creationId="{8393D47B-0FBE-4581-A742-62508465DC9D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21" creationId="{3914129D-B991-4D64-B314-BD65C2F69680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22" creationId="{8B84295C-599F-4189-95D6-9D93076A8A5D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35" creationId="{6338806D-410A-4F1F-9647-E469F55E2726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37" creationId="{2A7FAA47-C480-4E94-85E9-4626285E8598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44" creationId="{DB1E4396-79F1-481F-BABC-01D55C27302E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45" creationId="{FCFEDDE8-FBCA-476F-93EF-F5AA02FB6DE9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46" creationId="{169C4DB2-31C4-4F39-B975-B08018424A96}"/>
          </ac:spMkLst>
        </pc:spChg>
        <pc:spChg chg="add mod">
          <ac:chgData name="Zhicong Liu" userId="df2ef46a45b3b010" providerId="LiveId" clId="{72A9637F-8D60-477C-B99E-03F944AED011}" dt="2021-06-13T16:16:37.315" v="13339" actId="1076"/>
          <ac:spMkLst>
            <pc:docMk/>
            <pc:sldMk cId="2251017845" sldId="259"/>
            <ac:spMk id="47" creationId="{A7DFEF8A-E146-4A3E-B011-D50272763DFE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48" creationId="{F04A9A46-FCBD-47CF-ABC8-E163F782AC94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49" creationId="{A63A65C5-3B83-4C16-905E-780A41C1F934}"/>
          </ac:spMkLst>
        </pc:spChg>
        <pc:spChg chg="add mod">
          <ac:chgData name="Zhicong Liu" userId="df2ef46a45b3b010" providerId="LiveId" clId="{72A9637F-8D60-477C-B99E-03F944AED011}" dt="2021-06-13T16:16:37.315" v="13339" actId="1076"/>
          <ac:spMkLst>
            <pc:docMk/>
            <pc:sldMk cId="2251017845" sldId="259"/>
            <ac:spMk id="50" creationId="{8FFD81A7-B0D1-47E4-8B13-1EC9E3BD14EE}"/>
          </ac:spMkLst>
        </pc:spChg>
        <pc:spChg chg="add mod">
          <ac:chgData name="Zhicong Liu" userId="df2ef46a45b3b010" providerId="LiveId" clId="{72A9637F-8D60-477C-B99E-03F944AED011}" dt="2021-06-13T16:16:29.273" v="13338" actId="1076"/>
          <ac:spMkLst>
            <pc:docMk/>
            <pc:sldMk cId="2251017845" sldId="259"/>
            <ac:spMk id="51" creationId="{F7554B9C-5BB6-4BFC-824C-7735DE7FC101}"/>
          </ac:spMkLst>
        </pc:spChg>
        <pc:spChg chg="add mod">
          <ac:chgData name="Zhicong Liu" userId="df2ef46a45b3b010" providerId="LiveId" clId="{72A9637F-8D60-477C-B99E-03F944AED011}" dt="2021-06-13T16:16:29.273" v="13338" actId="1076"/>
          <ac:spMkLst>
            <pc:docMk/>
            <pc:sldMk cId="2251017845" sldId="259"/>
            <ac:spMk id="52" creationId="{B4052908-16DD-490B-8300-89CE1F90DE2C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53" creationId="{4BB7C021-AB28-4C07-92AE-194789AA9D59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54" creationId="{5CC99177-8A82-49B6-A8EA-2574F8CC9E93}"/>
          </ac:spMkLst>
        </pc:spChg>
        <pc:spChg chg="add del mod">
          <ac:chgData name="Zhicong Liu" userId="df2ef46a45b3b010" providerId="LiveId" clId="{72A9637F-8D60-477C-B99E-03F944AED011}" dt="2021-06-13T14:53:04.321" v="11992"/>
          <ac:spMkLst>
            <pc:docMk/>
            <pc:sldMk cId="2251017845" sldId="259"/>
            <ac:spMk id="55" creationId="{7D9872E5-0A40-4F4C-8D2A-73DB5746D0C9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56" creationId="{69C0807E-75FE-454D-B69C-D294A168CB00}"/>
          </ac:spMkLst>
        </pc:spChg>
        <pc:spChg chg="add mod">
          <ac:chgData name="Zhicong Liu" userId="df2ef46a45b3b010" providerId="LiveId" clId="{72A9637F-8D60-477C-B99E-03F944AED011}" dt="2021-06-13T16:15:19.232" v="13060" actId="1076"/>
          <ac:spMkLst>
            <pc:docMk/>
            <pc:sldMk cId="2251017845" sldId="259"/>
            <ac:spMk id="57" creationId="{B0D0B13F-B71B-4031-BE40-4A545C848125}"/>
          </ac:spMkLst>
        </pc:spChg>
        <pc:spChg chg="add mod">
          <ac:chgData name="Zhicong Liu" userId="df2ef46a45b3b010" providerId="LiveId" clId="{72A9637F-8D60-477C-B99E-03F944AED011}" dt="2021-06-13T16:16:08.487" v="13335" actId="1076"/>
          <ac:spMkLst>
            <pc:docMk/>
            <pc:sldMk cId="2251017845" sldId="259"/>
            <ac:spMk id="76" creationId="{910BDF93-6943-453E-ADCB-2E3731E316B7}"/>
          </ac:spMkLst>
        </pc:spChg>
        <pc:cxnChg chg="add del mod">
          <ac:chgData name="Zhicong Liu" userId="df2ef46a45b3b010" providerId="LiveId" clId="{72A9637F-8D60-477C-B99E-03F944AED011}" dt="2021-06-11T14:27:50.360" v="2349"/>
          <ac:cxnSpMkLst>
            <pc:docMk/>
            <pc:sldMk cId="2251017845" sldId="259"/>
            <ac:cxnSpMk id="4" creationId="{EB91D9D1-8A8F-4856-A0FE-937B2C949C5B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7" creationId="{7B86815C-86BC-4127-8EBD-7C0ABB2D868E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10" creationId="{A7D8FC7A-AC6A-4B3C-82D6-BF90F2E06625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13" creationId="{B0045453-7DDE-4951-A31B-0C3CE1CC5B71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15" creationId="{73CA225B-BB13-4635-B197-B004EB528D1C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18" creationId="{BCB4F0B5-7407-4708-88F7-417E7FC074F1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20" creationId="{AD0E1767-6A02-4D26-AEFB-BC8AAF61B897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24" creationId="{69B3293D-0039-4262-A591-F525F00B65F6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26" creationId="{D1DFD7F4-C896-41FF-9CF5-D9F0F8199C16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28" creationId="{790064AE-0598-45B2-B5F9-3E73E54F9AE0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29" creationId="{AB714B3E-848E-483B-AF2D-F4631E65260B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43" creationId="{6968E5E6-942E-45DC-A353-73AD04DE6407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59" creationId="{DB68A56F-3101-457A-9929-46006E1CBC86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61" creationId="{6960E773-5CB2-4E83-A82E-E75F3C079A8F}"/>
          </ac:cxnSpMkLst>
        </pc:cxnChg>
        <pc:cxnChg chg="add mod">
          <ac:chgData name="Zhicong Liu" userId="df2ef46a45b3b010" providerId="LiveId" clId="{72A9637F-8D60-477C-B99E-03F944AED011}" dt="2021-06-13T16:16:25.407" v="13337" actId="1076"/>
          <ac:cxnSpMkLst>
            <pc:docMk/>
            <pc:sldMk cId="2251017845" sldId="259"/>
            <ac:cxnSpMk id="63" creationId="{0563CB79-B335-4587-91EC-522796ACED24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65" creationId="{FD92CE60-E150-4B9E-AB93-36B40E036721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67" creationId="{59E8DC10-9D52-44AA-8A91-A2929BE01048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70" creationId="{462E77AB-8FF9-4400-B01B-C7215AE65EC7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72" creationId="{2113D75B-B19E-4DD1-81FE-A003F6AB33B6}"/>
          </ac:cxnSpMkLst>
        </pc:cxnChg>
        <pc:cxnChg chg="add mod">
          <ac:chgData name="Zhicong Liu" userId="df2ef46a45b3b010" providerId="LiveId" clId="{72A9637F-8D60-477C-B99E-03F944AED011}" dt="2021-06-13T16:15:19.232" v="13060" actId="1076"/>
          <ac:cxnSpMkLst>
            <pc:docMk/>
            <pc:sldMk cId="2251017845" sldId="259"/>
            <ac:cxnSpMk id="74" creationId="{43B6A9BF-FDDA-4F55-9243-4D03D6A3A938}"/>
          </ac:cxnSpMkLst>
        </pc:cxnChg>
      </pc:sldChg>
      <pc:sldChg chg="addSp delSp modSp new mod ord">
        <pc:chgData name="Zhicong Liu" userId="df2ef46a45b3b010" providerId="LiveId" clId="{72A9637F-8D60-477C-B99E-03F944AED011}" dt="2021-06-14T13:39:08.520" v="25139" actId="1076"/>
        <pc:sldMkLst>
          <pc:docMk/>
          <pc:sldMk cId="4282488333" sldId="260"/>
        </pc:sldMkLst>
        <pc:spChg chg="mod">
          <ac:chgData name="Zhicong Liu" userId="df2ef46a45b3b010" providerId="LiveId" clId="{72A9637F-8D60-477C-B99E-03F944AED011}" dt="2021-06-14T13:39:03.760" v="25137" actId="1076"/>
          <ac:spMkLst>
            <pc:docMk/>
            <pc:sldMk cId="4282488333" sldId="260"/>
            <ac:spMk id="2" creationId="{C43F0C7D-4DEE-4665-A06B-2804B30A62EA}"/>
          </ac:spMkLst>
        </pc:spChg>
        <pc:spChg chg="add mod">
          <ac:chgData name="Zhicong Liu" userId="df2ef46a45b3b010" providerId="LiveId" clId="{72A9637F-8D60-477C-B99E-03F944AED011}" dt="2021-06-14T13:39:08.520" v="25139" actId="1076"/>
          <ac:spMkLst>
            <pc:docMk/>
            <pc:sldMk cId="4282488333" sldId="260"/>
            <ac:spMk id="3" creationId="{1F590972-BF60-4866-AF7C-37E49E5B0A15}"/>
          </ac:spMkLst>
        </pc:spChg>
        <pc:spChg chg="del mod">
          <ac:chgData name="Zhicong Liu" userId="df2ef46a45b3b010" providerId="LiveId" clId="{72A9637F-8D60-477C-B99E-03F944AED011}" dt="2021-06-13T11:39:45.072" v="5144" actId="478"/>
          <ac:spMkLst>
            <pc:docMk/>
            <pc:sldMk cId="4282488333" sldId="260"/>
            <ac:spMk id="3" creationId="{9D5B11C9-4EFE-4C10-B3BF-881E1CC74391}"/>
          </ac:spMkLst>
        </pc:spChg>
        <pc:spChg chg="add mod">
          <ac:chgData name="Zhicong Liu" userId="df2ef46a45b3b010" providerId="LiveId" clId="{72A9637F-8D60-477C-B99E-03F944AED011}" dt="2021-06-13T14:34:14.570" v="11762" actId="404"/>
          <ac:spMkLst>
            <pc:docMk/>
            <pc:sldMk cId="4282488333" sldId="260"/>
            <ac:spMk id="4" creationId="{544056E0-EFF9-46DF-A232-292446CF9895}"/>
          </ac:spMkLst>
        </pc:spChg>
        <pc:spChg chg="add mod">
          <ac:chgData name="Zhicong Liu" userId="df2ef46a45b3b010" providerId="LiveId" clId="{72A9637F-8D60-477C-B99E-03F944AED011}" dt="2021-06-13T14:34:19.215" v="11765" actId="404"/>
          <ac:spMkLst>
            <pc:docMk/>
            <pc:sldMk cId="4282488333" sldId="260"/>
            <ac:spMk id="5" creationId="{BCB4636B-59C0-486D-BC21-83D53B61346C}"/>
          </ac:spMkLst>
        </pc:spChg>
        <pc:spChg chg="add mod">
          <ac:chgData name="Zhicong Liu" userId="df2ef46a45b3b010" providerId="LiveId" clId="{72A9637F-8D60-477C-B99E-03F944AED011}" dt="2021-06-13T11:40:33.029" v="5179" actId="1076"/>
          <ac:spMkLst>
            <pc:docMk/>
            <pc:sldMk cId="4282488333" sldId="260"/>
            <ac:spMk id="6" creationId="{E6CB08B1-08BA-42F2-B5FF-F9181F3DE676}"/>
          </ac:spMkLst>
        </pc:spChg>
        <pc:spChg chg="add mod">
          <ac:chgData name="Zhicong Liu" userId="df2ef46a45b3b010" providerId="LiveId" clId="{72A9637F-8D60-477C-B99E-03F944AED011}" dt="2021-06-13T11:40:36.454" v="5181" actId="1076"/>
          <ac:spMkLst>
            <pc:docMk/>
            <pc:sldMk cId="4282488333" sldId="260"/>
            <ac:spMk id="7" creationId="{0C3F60DA-FA70-4C94-ADD9-5EFD3E233C93}"/>
          </ac:spMkLst>
        </pc:spChg>
        <pc:spChg chg="add mod">
          <ac:chgData name="Zhicong Liu" userId="df2ef46a45b3b010" providerId="LiveId" clId="{72A9637F-8D60-477C-B99E-03F944AED011}" dt="2021-06-13T14:34:23.170" v="11767" actId="404"/>
          <ac:spMkLst>
            <pc:docMk/>
            <pc:sldMk cId="4282488333" sldId="260"/>
            <ac:spMk id="8" creationId="{9465D343-CFC3-4C82-B00D-F3348ACF2761}"/>
          </ac:spMkLst>
        </pc:spChg>
        <pc:spChg chg="add mod">
          <ac:chgData name="Zhicong Liu" userId="df2ef46a45b3b010" providerId="LiveId" clId="{72A9637F-8D60-477C-B99E-03F944AED011}" dt="2021-06-13T14:34:27.849" v="11770" actId="404"/>
          <ac:spMkLst>
            <pc:docMk/>
            <pc:sldMk cId="4282488333" sldId="260"/>
            <ac:spMk id="9" creationId="{69D94B9E-1B82-496A-A8B2-DB9443E77A98}"/>
          </ac:spMkLst>
        </pc:spChg>
        <pc:spChg chg="add del mod">
          <ac:chgData name="Zhicong Liu" userId="df2ef46a45b3b010" providerId="LiveId" clId="{72A9637F-8D60-477C-B99E-03F944AED011}" dt="2021-06-13T11:39:46.467" v="5145" actId="478"/>
          <ac:spMkLst>
            <pc:docMk/>
            <pc:sldMk cId="4282488333" sldId="260"/>
            <ac:spMk id="11" creationId="{41B48717-6FD6-47D9-A0CC-57E846C39612}"/>
          </ac:spMkLst>
        </pc:spChg>
        <pc:spChg chg="add mod">
          <ac:chgData name="Zhicong Liu" userId="df2ef46a45b3b010" providerId="LiveId" clId="{72A9637F-8D60-477C-B99E-03F944AED011}" dt="2021-06-13T14:34:56.209" v="11782" actId="1076"/>
          <ac:spMkLst>
            <pc:docMk/>
            <pc:sldMk cId="4282488333" sldId="260"/>
            <ac:spMk id="12" creationId="{72F9C408-B0D5-4D4E-B351-6373BE96C305}"/>
          </ac:spMkLst>
        </pc:spChg>
        <pc:spChg chg="add mod">
          <ac:chgData name="Zhicong Liu" userId="df2ef46a45b3b010" providerId="LiveId" clId="{72A9637F-8D60-477C-B99E-03F944AED011}" dt="2021-06-13T17:26:45.742" v="15720" actId="1076"/>
          <ac:spMkLst>
            <pc:docMk/>
            <pc:sldMk cId="4282488333" sldId="260"/>
            <ac:spMk id="13" creationId="{50E8C58E-2CFB-4409-A28B-DA6DD9840C70}"/>
          </ac:spMkLst>
        </pc:spChg>
        <pc:spChg chg="add mod">
          <ac:chgData name="Zhicong Liu" userId="df2ef46a45b3b010" providerId="LiveId" clId="{72A9637F-8D60-477C-B99E-03F944AED011}" dt="2021-06-13T11:40:34.843" v="5180" actId="1076"/>
          <ac:spMkLst>
            <pc:docMk/>
            <pc:sldMk cId="4282488333" sldId="260"/>
            <ac:spMk id="14" creationId="{5B113607-1F5B-4EEA-837D-56748F444BB3}"/>
          </ac:spMkLst>
        </pc:spChg>
        <pc:spChg chg="add mod">
          <ac:chgData name="Zhicong Liu" userId="df2ef46a45b3b010" providerId="LiveId" clId="{72A9637F-8D60-477C-B99E-03F944AED011}" dt="2021-06-14T13:39:05.669" v="25138" actId="1076"/>
          <ac:spMkLst>
            <pc:docMk/>
            <pc:sldMk cId="4282488333" sldId="260"/>
            <ac:spMk id="21" creationId="{23271197-F96C-4087-8CBA-5FC403AF8170}"/>
          </ac:spMkLst>
        </pc:spChg>
        <pc:spChg chg="add mod">
          <ac:chgData name="Zhicong Liu" userId="df2ef46a45b3b010" providerId="LiveId" clId="{72A9637F-8D60-477C-B99E-03F944AED011}" dt="2021-06-13T12:06:25.567" v="6038" actId="1076"/>
          <ac:spMkLst>
            <pc:docMk/>
            <pc:sldMk cId="4282488333" sldId="260"/>
            <ac:spMk id="22" creationId="{2338E983-7C4C-425D-9F9A-E82289310C80}"/>
          </ac:spMkLst>
        </pc:spChg>
        <pc:spChg chg="add mod">
          <ac:chgData name="Zhicong Liu" userId="df2ef46a45b3b010" providerId="LiveId" clId="{72A9637F-8D60-477C-B99E-03F944AED011}" dt="2021-06-13T14:27:29.793" v="11307" actId="1076"/>
          <ac:spMkLst>
            <pc:docMk/>
            <pc:sldMk cId="4282488333" sldId="260"/>
            <ac:spMk id="37" creationId="{9279A331-199E-47E1-918A-97B44840DB43}"/>
          </ac:spMkLst>
        </pc:spChg>
        <pc:spChg chg="add mod">
          <ac:chgData name="Zhicong Liu" userId="df2ef46a45b3b010" providerId="LiveId" clId="{72A9637F-8D60-477C-B99E-03F944AED011}" dt="2021-06-13T14:34:04.589" v="11758" actId="1076"/>
          <ac:spMkLst>
            <pc:docMk/>
            <pc:sldMk cId="4282488333" sldId="260"/>
            <ac:spMk id="40" creationId="{F12E0413-9754-4452-B984-CB508FB1211E}"/>
          </ac:spMkLst>
        </pc:spChg>
        <pc:spChg chg="add mod">
          <ac:chgData name="Zhicong Liu" userId="df2ef46a45b3b010" providerId="LiveId" clId="{72A9637F-8D60-477C-B99E-03F944AED011}" dt="2021-06-13T17:26:43.588" v="15719" actId="1076"/>
          <ac:spMkLst>
            <pc:docMk/>
            <pc:sldMk cId="4282488333" sldId="260"/>
            <ac:spMk id="51" creationId="{78CF664D-C68B-4783-9B9F-EA180186EFD7}"/>
          </ac:spMkLst>
        </pc:spChg>
        <pc:spChg chg="add mod">
          <ac:chgData name="Zhicong Liu" userId="df2ef46a45b3b010" providerId="LiveId" clId="{72A9637F-8D60-477C-B99E-03F944AED011}" dt="2021-06-13T14:35:54.578" v="11905" actId="1076"/>
          <ac:spMkLst>
            <pc:docMk/>
            <pc:sldMk cId="4282488333" sldId="260"/>
            <ac:spMk id="52" creationId="{9BC6797F-A12C-45EE-82B8-ABA6B960ED57}"/>
          </ac:spMkLst>
        </pc:spChg>
        <pc:cxnChg chg="add mod">
          <ac:chgData name="Zhicong Liu" userId="df2ef46a45b3b010" providerId="LiveId" clId="{72A9637F-8D60-477C-B99E-03F944AED011}" dt="2021-06-13T14:33:49.025" v="11730" actId="1076"/>
          <ac:cxnSpMkLst>
            <pc:docMk/>
            <pc:sldMk cId="4282488333" sldId="260"/>
            <ac:cxnSpMk id="16" creationId="{5DD5FE54-1FA7-4A85-9264-A608775CE9BB}"/>
          </ac:cxnSpMkLst>
        </pc:cxnChg>
        <pc:cxnChg chg="add">
          <ac:chgData name="Zhicong Liu" userId="df2ef46a45b3b010" providerId="LiveId" clId="{72A9637F-8D60-477C-B99E-03F944AED011}" dt="2021-06-13T11:51:30.156" v="5375" actId="11529"/>
          <ac:cxnSpMkLst>
            <pc:docMk/>
            <pc:sldMk cId="4282488333" sldId="260"/>
            <ac:cxnSpMk id="18" creationId="{9F58520D-B97A-4594-8D1D-F1F039D91E46}"/>
          </ac:cxnSpMkLst>
        </pc:cxnChg>
        <pc:cxnChg chg="add mod">
          <ac:chgData name="Zhicong Liu" userId="df2ef46a45b3b010" providerId="LiveId" clId="{72A9637F-8D60-477C-B99E-03F944AED011}" dt="2021-06-13T14:33:49.025" v="11730" actId="1076"/>
          <ac:cxnSpMkLst>
            <pc:docMk/>
            <pc:sldMk cId="4282488333" sldId="260"/>
            <ac:cxnSpMk id="20" creationId="{A260C8B8-9992-40AC-ACD2-837A7398D599}"/>
          </ac:cxnSpMkLst>
        </pc:cxnChg>
        <pc:cxnChg chg="add">
          <ac:chgData name="Zhicong Liu" userId="df2ef46a45b3b010" providerId="LiveId" clId="{72A9637F-8D60-477C-B99E-03F944AED011}" dt="2021-06-13T13:28:00.003" v="8496" actId="11529"/>
          <ac:cxnSpMkLst>
            <pc:docMk/>
            <pc:sldMk cId="4282488333" sldId="260"/>
            <ac:cxnSpMk id="24" creationId="{D1641888-013F-4186-B8BB-C3BDFFBF948B}"/>
          </ac:cxnSpMkLst>
        </pc:cxnChg>
        <pc:cxnChg chg="add">
          <ac:chgData name="Zhicong Liu" userId="df2ef46a45b3b010" providerId="LiveId" clId="{72A9637F-8D60-477C-B99E-03F944AED011}" dt="2021-06-13T13:28:06.107" v="8497" actId="11529"/>
          <ac:cxnSpMkLst>
            <pc:docMk/>
            <pc:sldMk cId="4282488333" sldId="260"/>
            <ac:cxnSpMk id="26" creationId="{86D5BF9E-69B6-4978-8664-5606EB561D5B}"/>
          </ac:cxnSpMkLst>
        </pc:cxnChg>
        <pc:cxnChg chg="add mod">
          <ac:chgData name="Zhicong Liu" userId="df2ef46a45b3b010" providerId="LiveId" clId="{72A9637F-8D60-477C-B99E-03F944AED011}" dt="2021-06-13T14:36:18.379" v="11907" actId="14100"/>
          <ac:cxnSpMkLst>
            <pc:docMk/>
            <pc:sldMk cId="4282488333" sldId="260"/>
            <ac:cxnSpMk id="28" creationId="{EF76FB15-680C-4C29-BBC4-A868C198ED04}"/>
          </ac:cxnSpMkLst>
        </pc:cxnChg>
        <pc:cxnChg chg="add mod">
          <ac:chgData name="Zhicong Liu" userId="df2ef46a45b3b010" providerId="LiveId" clId="{72A9637F-8D60-477C-B99E-03F944AED011}" dt="2021-06-13T14:34:56.209" v="11782" actId="1076"/>
          <ac:cxnSpMkLst>
            <pc:docMk/>
            <pc:sldMk cId="4282488333" sldId="260"/>
            <ac:cxnSpMk id="30" creationId="{714466DF-EBDD-4540-A9D9-53ADCAE156FE}"/>
          </ac:cxnSpMkLst>
        </pc:cxnChg>
        <pc:cxnChg chg="add mod">
          <ac:chgData name="Zhicong Liu" userId="df2ef46a45b3b010" providerId="LiveId" clId="{72A9637F-8D60-477C-B99E-03F944AED011}" dt="2021-06-13T14:34:56.209" v="11782" actId="1076"/>
          <ac:cxnSpMkLst>
            <pc:docMk/>
            <pc:sldMk cId="4282488333" sldId="260"/>
            <ac:cxnSpMk id="32" creationId="{76A0A8DA-C929-4570-8545-C22445A7401C}"/>
          </ac:cxnSpMkLst>
        </pc:cxnChg>
        <pc:cxnChg chg="add">
          <ac:chgData name="Zhicong Liu" userId="df2ef46a45b3b010" providerId="LiveId" clId="{72A9637F-8D60-477C-B99E-03F944AED011}" dt="2021-06-13T13:28:40.941" v="8501" actId="11529"/>
          <ac:cxnSpMkLst>
            <pc:docMk/>
            <pc:sldMk cId="4282488333" sldId="260"/>
            <ac:cxnSpMk id="34" creationId="{2B408249-3814-423C-BC0D-6FAA5A888A44}"/>
          </ac:cxnSpMkLst>
        </pc:cxnChg>
        <pc:cxnChg chg="add mod">
          <ac:chgData name="Zhicong Liu" userId="df2ef46a45b3b010" providerId="LiveId" clId="{72A9637F-8D60-477C-B99E-03F944AED011}" dt="2021-06-13T14:34:56.209" v="11782" actId="1076"/>
          <ac:cxnSpMkLst>
            <pc:docMk/>
            <pc:sldMk cId="4282488333" sldId="260"/>
            <ac:cxnSpMk id="36" creationId="{F33E21CA-5D81-4622-BA02-799ED3A1D091}"/>
          </ac:cxnSpMkLst>
        </pc:cxnChg>
      </pc:sldChg>
      <pc:sldChg chg="addSp delSp modSp new mod ord">
        <pc:chgData name="Zhicong Liu" userId="df2ef46a45b3b010" providerId="LiveId" clId="{72A9637F-8D60-477C-B99E-03F944AED011}" dt="2021-06-14T17:15:00.175" v="29803" actId="20577"/>
        <pc:sldMkLst>
          <pc:docMk/>
          <pc:sldMk cId="518998662" sldId="261"/>
        </pc:sldMkLst>
        <pc:spChg chg="mod">
          <ac:chgData name="Zhicong Liu" userId="df2ef46a45b3b010" providerId="LiveId" clId="{72A9637F-8D60-477C-B99E-03F944AED011}" dt="2021-06-14T17:15:00.175" v="29803" actId="20577"/>
          <ac:spMkLst>
            <pc:docMk/>
            <pc:sldMk cId="518998662" sldId="261"/>
            <ac:spMk id="2" creationId="{31DCAAB0-E454-422D-BA7B-C016A24BD8A8}"/>
          </ac:spMkLst>
        </pc:spChg>
        <pc:spChg chg="del">
          <ac:chgData name="Zhicong Liu" userId="df2ef46a45b3b010" providerId="LiveId" clId="{72A9637F-8D60-477C-B99E-03F944AED011}" dt="2021-06-11T14:27:41.062" v="2346" actId="478"/>
          <ac:spMkLst>
            <pc:docMk/>
            <pc:sldMk cId="518998662" sldId="261"/>
            <ac:spMk id="3" creationId="{B218A436-A631-4F64-9732-B580DCE76B52}"/>
          </ac:spMkLst>
        </pc:spChg>
        <pc:spChg chg="add mod">
          <ac:chgData name="Zhicong Liu" userId="df2ef46a45b3b010" providerId="LiveId" clId="{72A9637F-8D60-477C-B99E-03F944AED011}" dt="2021-06-14T17:06:58.205" v="29496" actId="1076"/>
          <ac:spMkLst>
            <pc:docMk/>
            <pc:sldMk cId="518998662" sldId="261"/>
            <ac:spMk id="3" creationId="{CF20A7C9-DF18-4793-ABC9-0240CC001A43}"/>
          </ac:spMkLst>
        </pc:spChg>
        <pc:spChg chg="add mod">
          <ac:chgData name="Zhicong Liu" userId="df2ef46a45b3b010" providerId="LiveId" clId="{72A9637F-8D60-477C-B99E-03F944AED011}" dt="2021-06-14T17:06:58.205" v="29496" actId="1076"/>
          <ac:spMkLst>
            <pc:docMk/>
            <pc:sldMk cId="518998662" sldId="261"/>
            <ac:spMk id="4" creationId="{75637E7D-84F9-48DE-A65B-EE79390FF075}"/>
          </ac:spMkLst>
        </pc:spChg>
        <pc:spChg chg="add mod">
          <ac:chgData name="Zhicong Liu" userId="df2ef46a45b3b010" providerId="LiveId" clId="{72A9637F-8D60-477C-B99E-03F944AED011}" dt="2021-06-14T17:06:58.205" v="29496" actId="1076"/>
          <ac:spMkLst>
            <pc:docMk/>
            <pc:sldMk cId="518998662" sldId="261"/>
            <ac:spMk id="5" creationId="{4E9A9C1F-2E82-4573-85F1-B8C3578521E7}"/>
          </ac:spMkLst>
        </pc:spChg>
        <pc:spChg chg="add mod">
          <ac:chgData name="Zhicong Liu" userId="df2ef46a45b3b010" providerId="LiveId" clId="{72A9637F-8D60-477C-B99E-03F944AED011}" dt="2021-06-14T17:06:58.205" v="29496" actId="1076"/>
          <ac:spMkLst>
            <pc:docMk/>
            <pc:sldMk cId="518998662" sldId="261"/>
            <ac:spMk id="6" creationId="{8778EBBA-ADE3-4CAC-896F-4D90FCF66844}"/>
          </ac:spMkLst>
        </pc:spChg>
      </pc:sldChg>
      <pc:sldChg chg="modSp add mod ord">
        <pc:chgData name="Zhicong Liu" userId="df2ef46a45b3b010" providerId="LiveId" clId="{72A9637F-8D60-477C-B99E-03F944AED011}" dt="2021-06-11T14:28:09.045" v="2391" actId="20577"/>
        <pc:sldMkLst>
          <pc:docMk/>
          <pc:sldMk cId="1986639661" sldId="262"/>
        </pc:sldMkLst>
        <pc:spChg chg="mod">
          <ac:chgData name="Zhicong Liu" userId="df2ef46a45b3b010" providerId="LiveId" clId="{72A9637F-8D60-477C-B99E-03F944AED011}" dt="2021-06-11T14:28:09.045" v="2391" actId="20577"/>
          <ac:spMkLst>
            <pc:docMk/>
            <pc:sldMk cId="1986639661" sldId="262"/>
            <ac:spMk id="2" creationId="{31DCAAB0-E454-422D-BA7B-C016A24BD8A8}"/>
          </ac:spMkLst>
        </pc:spChg>
      </pc:sldChg>
      <pc:sldChg chg="addSp delSp modSp new mod ord">
        <pc:chgData name="Zhicong Liu" userId="df2ef46a45b3b010" providerId="LiveId" clId="{72A9637F-8D60-477C-B99E-03F944AED011}" dt="2021-06-14T12:22:43.575" v="20947" actId="1076"/>
        <pc:sldMkLst>
          <pc:docMk/>
          <pc:sldMk cId="3659217333" sldId="263"/>
        </pc:sldMkLst>
        <pc:spChg chg="mod">
          <ac:chgData name="Zhicong Liu" userId="df2ef46a45b3b010" providerId="LiveId" clId="{72A9637F-8D60-477C-B99E-03F944AED011}" dt="2021-06-14T12:22:43.575" v="20947" actId="1076"/>
          <ac:spMkLst>
            <pc:docMk/>
            <pc:sldMk cId="3659217333" sldId="263"/>
            <ac:spMk id="2" creationId="{F29ABD5F-6982-43AF-A50F-AD9DD5C7E54C}"/>
          </ac:spMkLst>
        </pc:spChg>
        <pc:spChg chg="del">
          <ac:chgData name="Zhicong Liu" userId="df2ef46a45b3b010" providerId="LiveId" clId="{72A9637F-8D60-477C-B99E-03F944AED011}" dt="2021-06-11T14:35:38.614" v="2659" actId="478"/>
          <ac:spMkLst>
            <pc:docMk/>
            <pc:sldMk cId="3659217333" sldId="263"/>
            <ac:spMk id="3" creationId="{A7F4B19F-FC88-4FC2-913F-F5C6D37E1B19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4" creationId="{45EFBF89-30D2-4A9F-9C39-1F3419677DE3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5" creationId="{695741B7-9EF7-4498-A322-D39107CBBCED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6" creationId="{91A3747B-1F52-478B-B614-1C8168056BE2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7" creationId="{6621CE23-4C85-4C4D-AB72-43C04F96EA35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8" creationId="{070B6DAA-1D1C-4CDD-8A78-26BB0A0E2150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9" creationId="{DBA0513C-7838-4DCD-8232-19B7169BF7C4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0" creationId="{E278F10D-9600-45E3-805D-15A73A7DA2FE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1" creationId="{0FF32EF3-5CC4-4FC6-B451-651608D09EAA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2" creationId="{3D458022-99E0-4278-A28F-63BF687309F0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3" creationId="{D7D8EFBA-23A4-4B3F-A41E-B1DE55119E0D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4" creationId="{C6586FE9-7256-4178-A55C-A605D3524678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5" creationId="{FED47A57-D3C2-4501-BF01-7346BB899744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6" creationId="{979D77EF-BDDE-428E-8BA7-A13AA4A1ACA1}"/>
          </ac:spMkLst>
        </pc:spChg>
        <pc:spChg chg="add del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7" creationId="{FDCAB361-9108-46ED-84E2-CF2110F844CF}"/>
          </ac:spMkLst>
        </pc:spChg>
        <pc:spChg chg="add del mod">
          <ac:chgData name="Zhicong Liu" userId="df2ef46a45b3b010" providerId="LiveId" clId="{72A9637F-8D60-477C-B99E-03F944AED011}" dt="2021-06-11T14:56:13.049" v="3942" actId="478"/>
          <ac:spMkLst>
            <pc:docMk/>
            <pc:sldMk cId="3659217333" sldId="263"/>
            <ac:spMk id="18" creationId="{DFFC44B1-0089-4EE8-9522-4A10163B45B5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19" creationId="{1DD3D184-49B5-4B53-9BA7-6AEC49FE8BBD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20" creationId="{C1435021-F96C-4CC8-9AAB-F128C38EB254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21" creationId="{B4E0569F-6895-4F8B-AC8E-1CFED58B6930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22" creationId="{A6C2CDB2-792B-4FEF-BA29-A8C212A9CAD7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23" creationId="{235255EF-02B9-4E01-A509-E82128666032}"/>
          </ac:spMkLst>
        </pc:spChg>
        <pc:spChg chg="add del mod">
          <ac:chgData name="Zhicong Liu" userId="df2ef46a45b3b010" providerId="LiveId" clId="{72A9637F-8D60-477C-B99E-03F944AED011}" dt="2021-06-11T15:01:41.807" v="4256"/>
          <ac:spMkLst>
            <pc:docMk/>
            <pc:sldMk cId="3659217333" sldId="263"/>
            <ac:spMk id="58" creationId="{08ADCA76-15FC-4EC5-8101-A66E159DF955}"/>
          </ac:spMkLst>
        </pc:spChg>
        <pc:spChg chg="add del mod">
          <ac:chgData name="Zhicong Liu" userId="df2ef46a45b3b010" providerId="LiveId" clId="{72A9637F-8D60-477C-B99E-03F944AED011}" dt="2021-06-11T15:01:48.900" v="4260"/>
          <ac:spMkLst>
            <pc:docMk/>
            <pc:sldMk cId="3659217333" sldId="263"/>
            <ac:spMk id="59" creationId="{C3BEA078-C47F-4DBE-BCB3-6FCE17083079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61" creationId="{F0BEE69B-A619-433E-8717-B0995D9A0AE8}"/>
          </ac:spMkLst>
        </pc:spChg>
        <pc:spChg chg="add mod">
          <ac:chgData name="Zhicong Liu" userId="df2ef46a45b3b010" providerId="LiveId" clId="{72A9637F-8D60-477C-B99E-03F944AED011}" dt="2021-06-11T15:05:41.362" v="4656" actId="1038"/>
          <ac:spMkLst>
            <pc:docMk/>
            <pc:sldMk cId="3659217333" sldId="263"/>
            <ac:spMk id="90" creationId="{7C50D24D-811A-4AC9-A6E4-C5B45A42855E}"/>
          </ac:spMkLst>
        </pc:spChg>
        <pc:spChg chg="add mod">
          <ac:chgData name="Zhicong Liu" userId="df2ef46a45b3b010" providerId="LiveId" clId="{72A9637F-8D60-477C-B99E-03F944AED011}" dt="2021-06-11T15:08:25.119" v="4976" actId="1076"/>
          <ac:spMkLst>
            <pc:docMk/>
            <pc:sldMk cId="3659217333" sldId="263"/>
            <ac:spMk id="91" creationId="{E937DBFF-1A3F-49ED-B142-82831F4467BA}"/>
          </ac:spMkLst>
        </pc:sp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25" creationId="{A904D884-4147-4DAA-BB9F-4585570DE3A6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27" creationId="{3E5918A1-8C93-4213-A93B-7A9D10FE907C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29" creationId="{020103FD-EAF1-47FB-B486-6218B1E5C35E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31" creationId="{8559E93A-773E-43FB-848A-09E6A8DA7532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33" creationId="{D0844AD4-8230-4EEE-A613-D436F87CDF0C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35" creationId="{DFBAA9D4-5E61-4555-8C45-955D912CDC0D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37" creationId="{BDEB1DC6-8869-4365-985D-02B1F5EBE7B9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40" creationId="{635311AA-4A01-4D0C-A62F-20DE56A34F8C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42" creationId="{7B778ADF-5434-4827-A4AC-85CE2D7C3208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44" creationId="{67B9F8DA-CE06-4F7F-8B36-46F36575E1AC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46" creationId="{B3D7352D-A4BD-484B-941A-25293BB89283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49" creationId="{1516674F-67E7-456C-AA09-803D021A17A3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51" creationId="{D538BE90-1812-4C53-8753-3EF52128C537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53" creationId="{57488287-CB72-476F-A133-B9C81184783A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55" creationId="{B9B01901-5086-4FEC-8CDF-4A1B51722583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57" creationId="{58F304AD-D24B-44BE-84C9-C1B5AC7DAC53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63" creationId="{6ACC8169-DA0B-4B9D-81A5-2CF27EB70237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65" creationId="{DDAB0548-22B1-46BE-A51A-1170B295436F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80" creationId="{C0EA94A0-271E-4AB5-AA43-7A077B0A5727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83" creationId="{805A0843-F7EE-446A-B5AA-A341F04208F0}"/>
          </ac:cxnSpMkLst>
        </pc:cxnChg>
        <pc:cxnChg chg="add mod">
          <ac:chgData name="Zhicong Liu" userId="df2ef46a45b3b010" providerId="LiveId" clId="{72A9637F-8D60-477C-B99E-03F944AED011}" dt="2021-06-11T15:05:41.362" v="4656" actId="1038"/>
          <ac:cxnSpMkLst>
            <pc:docMk/>
            <pc:sldMk cId="3659217333" sldId="263"/>
            <ac:cxnSpMk id="86" creationId="{13E15ED8-3CAB-4F1B-882E-9A0589602E1A}"/>
          </ac:cxnSpMkLst>
        </pc:cxnChg>
      </pc:sldChg>
      <pc:sldChg chg="delSp modSp new mod ord">
        <pc:chgData name="Zhicong Liu" userId="df2ef46a45b3b010" providerId="LiveId" clId="{72A9637F-8D60-477C-B99E-03F944AED011}" dt="2021-06-13T17:29:12.294" v="15779"/>
        <pc:sldMkLst>
          <pc:docMk/>
          <pc:sldMk cId="3505062587" sldId="264"/>
        </pc:sldMkLst>
        <pc:spChg chg="mod">
          <ac:chgData name="Zhicong Liu" userId="df2ef46a45b3b010" providerId="LiveId" clId="{72A9637F-8D60-477C-B99E-03F944AED011}" dt="2021-06-12T16:26:44.414" v="5010" actId="20577"/>
          <ac:spMkLst>
            <pc:docMk/>
            <pc:sldMk cId="3505062587" sldId="264"/>
            <ac:spMk id="2" creationId="{FCCA9ED4-364C-4153-8574-CB2EE2DA889B}"/>
          </ac:spMkLst>
        </pc:spChg>
        <pc:spChg chg="del">
          <ac:chgData name="Zhicong Liu" userId="df2ef46a45b3b010" providerId="LiveId" clId="{72A9637F-8D60-477C-B99E-03F944AED011}" dt="2021-06-12T16:25:51.045" v="4977" actId="478"/>
          <ac:spMkLst>
            <pc:docMk/>
            <pc:sldMk cId="3505062587" sldId="264"/>
            <ac:spMk id="3" creationId="{CEB48629-2301-41A2-8EA3-D095D15E9690}"/>
          </ac:spMkLst>
        </pc:spChg>
      </pc:sldChg>
      <pc:sldChg chg="addSp delSp modSp new mod ord">
        <pc:chgData name="Zhicong Liu" userId="df2ef46a45b3b010" providerId="LiveId" clId="{72A9637F-8D60-477C-B99E-03F944AED011}" dt="2021-06-14T14:13:13.088" v="26512" actId="1036"/>
        <pc:sldMkLst>
          <pc:docMk/>
          <pc:sldMk cId="599081682" sldId="265"/>
        </pc:sldMkLst>
        <pc:spChg chg="mod">
          <ac:chgData name="Zhicong Liu" userId="df2ef46a45b3b010" providerId="LiveId" clId="{72A9637F-8D60-477C-B99E-03F944AED011}" dt="2021-06-14T13:44:57.414" v="25308" actId="1076"/>
          <ac:spMkLst>
            <pc:docMk/>
            <pc:sldMk cId="599081682" sldId="265"/>
            <ac:spMk id="2" creationId="{D992E2CE-53B9-434A-90B7-B6DC72304809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3" creationId="{2D953217-9865-4ED0-9305-49857FF3DAA8}"/>
          </ac:spMkLst>
        </pc:spChg>
        <pc:spChg chg="del">
          <ac:chgData name="Zhicong Liu" userId="df2ef46a45b3b010" providerId="LiveId" clId="{72A9637F-8D60-477C-B99E-03F944AED011}" dt="2021-06-13T15:01:15.768" v="12367" actId="478"/>
          <ac:spMkLst>
            <pc:docMk/>
            <pc:sldMk cId="599081682" sldId="265"/>
            <ac:spMk id="3" creationId="{A88C9EFC-2B81-4215-9E74-7173101C3640}"/>
          </ac:spMkLst>
        </pc:spChg>
        <pc:spChg chg="add del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4" creationId="{A67E6D0D-D95C-42EE-90AE-7500C95E9212}"/>
          </ac:spMkLst>
        </pc:spChg>
        <pc:spChg chg="add del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5" creationId="{40686187-0311-4B33-B1BC-5FA5B1E5B8B2}"/>
          </ac:spMkLst>
        </pc:spChg>
        <pc:spChg chg="add del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6" creationId="{2B84E7EB-3815-4582-80D5-1E997B99C68B}"/>
          </ac:spMkLst>
        </pc:spChg>
        <pc:spChg chg="add del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7" creationId="{4C0C7CF3-482C-47F2-9168-0BAAA21478D0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8" creationId="{6153409F-CAC9-450E-838C-1D702562A749}"/>
          </ac:spMkLst>
        </pc:spChg>
        <pc:spChg chg="add del mod">
          <ac:chgData name="Zhicong Liu" userId="df2ef46a45b3b010" providerId="LiveId" clId="{72A9637F-8D60-477C-B99E-03F944AED011}" dt="2021-06-13T16:27:55.402" v="13343"/>
          <ac:spMkLst>
            <pc:docMk/>
            <pc:sldMk cId="599081682" sldId="265"/>
            <ac:spMk id="9" creationId="{3FD0A847-1B8F-4EEA-83CE-E7E7312FBF88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9" creationId="{5657D769-C543-4FA1-B8AA-0995F96D5777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0" creationId="{CDA53230-36DB-4E2F-9AEE-7A6E0BFAA07C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1" creationId="{82B9E1D0-B5C4-4B55-8F5C-38AEF86E101A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2" creationId="{0A97AA25-4256-4F5D-AFD1-C4A2670B8771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3" creationId="{C1F87361-2BFA-427A-8B36-737CDFFD8CB4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4" creationId="{2BBF08E5-BD72-41B6-BCA2-46BEAEC7046C}"/>
          </ac:spMkLst>
        </pc:spChg>
        <pc:spChg chg="add del mod">
          <ac:chgData name="Zhicong Liu" userId="df2ef46a45b3b010" providerId="LiveId" clId="{72A9637F-8D60-477C-B99E-03F944AED011}" dt="2021-06-13T16:28:57.183" v="13368"/>
          <ac:spMkLst>
            <pc:docMk/>
            <pc:sldMk cId="599081682" sldId="265"/>
            <ac:spMk id="15" creationId="{8347A6F2-6887-4B3F-9FC6-E61E5AD346A3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5" creationId="{F36A81E7-339B-424D-AA6E-2BB350FBA410}"/>
          </ac:spMkLst>
        </pc:spChg>
        <pc:spChg chg="add del mod">
          <ac:chgData name="Zhicong Liu" userId="df2ef46a45b3b010" providerId="LiveId" clId="{72A9637F-8D60-477C-B99E-03F944AED011}" dt="2021-06-13T16:28:57.183" v="13368"/>
          <ac:spMkLst>
            <pc:docMk/>
            <pc:sldMk cId="599081682" sldId="265"/>
            <ac:spMk id="16" creationId="{C4358FF8-B043-45E0-AEA5-213E7744CE52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16" creationId="{D30ED250-2D70-4761-ABBC-60C91EB4C5D0}"/>
          </ac:spMkLst>
        </pc:spChg>
        <pc:spChg chg="add del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7" creationId="{280C9233-4004-4265-908B-EAB91DC8F75D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8" creationId="{55FB8EB6-4CCF-4B73-BFCD-F85CE8C58269}"/>
          </ac:spMkLst>
        </pc:spChg>
        <pc:spChg chg="add del mod">
          <ac:chgData name="Zhicong Liu" userId="df2ef46a45b3b010" providerId="LiveId" clId="{72A9637F-8D60-477C-B99E-03F944AED011}" dt="2021-06-13T16:45:43.634" v="13540"/>
          <ac:spMkLst>
            <pc:docMk/>
            <pc:sldMk cId="599081682" sldId="265"/>
            <ac:spMk id="57" creationId="{B2EFCF79-F59C-450F-B6C1-C187023F68C5}"/>
          </ac:spMkLst>
        </pc:spChg>
        <pc:spChg chg="add mod">
          <ac:chgData name="Zhicong Liu" userId="df2ef46a45b3b010" providerId="LiveId" clId="{72A9637F-8D60-477C-B99E-03F944AED011}" dt="2021-06-14T14:07:37.962" v="26109" actId="20577"/>
          <ac:spMkLst>
            <pc:docMk/>
            <pc:sldMk cId="599081682" sldId="265"/>
            <ac:spMk id="58" creationId="{B38A5347-4CBD-4658-B78D-F38982EBA898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60" creationId="{C136C7D2-BF56-4788-BF0C-53185B97B70C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61" creationId="{7E3DA495-F45F-4056-B9AC-15390DB41C36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62" creationId="{3D83A477-53BB-4D41-BDA4-98B9010B093E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63" creationId="{6411AB5F-A5F8-424F-BB0B-17E54D0CC502}"/>
          </ac:spMkLst>
        </pc:spChg>
        <pc:spChg chg="add del mod">
          <ac:chgData name="Zhicong Liu" userId="df2ef46a45b3b010" providerId="LiveId" clId="{72A9637F-8D60-477C-B99E-03F944AED011}" dt="2021-06-13T16:47:21.853" v="13567"/>
          <ac:spMkLst>
            <pc:docMk/>
            <pc:sldMk cId="599081682" sldId="265"/>
            <ac:spMk id="64" creationId="{7CA00113-56E6-4F1E-A3AA-A08699CDA5D9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64" creationId="{F610D2DB-C93F-425F-A3E1-6896B99D68D0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65" creationId="{9F08AA2F-1FDA-43A6-B6A3-BC99F1AFB69D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66" creationId="{7B0A0CA9-652A-4D28-A571-32CD646CD168}"/>
          </ac:spMkLst>
        </pc:spChg>
        <pc:spChg chg="add del mod">
          <ac:chgData name="Zhicong Liu" userId="df2ef46a45b3b010" providerId="LiveId" clId="{72A9637F-8D60-477C-B99E-03F944AED011}" dt="2021-06-13T16:48:34.734" v="13588"/>
          <ac:spMkLst>
            <pc:docMk/>
            <pc:sldMk cId="599081682" sldId="265"/>
            <ac:spMk id="67" creationId="{E626E441-CFF7-48A3-9CAD-DE368E2E066A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67" creationId="{E6D1F2C2-9D12-454E-8FEE-00CA54F3E18D}"/>
          </ac:spMkLst>
        </pc:spChg>
        <pc:spChg chg="add del mod">
          <ac:chgData name="Zhicong Liu" userId="df2ef46a45b3b010" providerId="LiveId" clId="{72A9637F-8D60-477C-B99E-03F944AED011}" dt="2021-06-13T16:48:37.053" v="13590"/>
          <ac:spMkLst>
            <pc:docMk/>
            <pc:sldMk cId="599081682" sldId="265"/>
            <ac:spMk id="68" creationId="{C12AAE3E-5FE8-4C70-8699-2CF05384A6C0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69" creationId="{39B87A30-F805-4646-A2D7-D1360CF03910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70" creationId="{3D7F4351-6E50-4C78-9ABB-B04809E8F34E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83" creationId="{4B53E0BF-32FB-4C36-8FE3-FDB3C7D0E0E3}"/>
          </ac:spMkLst>
        </pc:spChg>
        <pc:spChg chg="add del mod">
          <ac:chgData name="Zhicong Liu" userId="df2ef46a45b3b010" providerId="LiveId" clId="{72A9637F-8D60-477C-B99E-03F944AED011}" dt="2021-06-13T16:56:15.875" v="13837" actId="478"/>
          <ac:spMkLst>
            <pc:docMk/>
            <pc:sldMk cId="599081682" sldId="265"/>
            <ac:spMk id="84" creationId="{054A4F86-6BFC-4FFD-B0D1-BAE329893CCA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85" creationId="{89C0019D-AB11-4B1A-ABF1-32C251A680E3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92" creationId="{F354E1C6-16C1-4B40-9474-6ECC47FC7EFA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99" creationId="{A8F96A0A-96FF-472A-83DC-A76AEF3092DF}"/>
          </ac:spMkLst>
        </pc:spChg>
        <pc:spChg chg="add del">
          <ac:chgData name="Zhicong Liu" userId="df2ef46a45b3b010" providerId="LiveId" clId="{72A9637F-8D60-477C-B99E-03F944AED011}" dt="2021-06-13T16:53:07.272" v="13765" actId="11529"/>
          <ac:spMkLst>
            <pc:docMk/>
            <pc:sldMk cId="599081682" sldId="265"/>
            <ac:spMk id="100" creationId="{0FC0EFA0-02FB-4B1A-9C13-DE0CB84B7845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104" creationId="{58A99863-DFBC-46C6-8A63-B4C8C53ED15C}"/>
          </ac:spMkLst>
        </pc:spChg>
        <pc:spChg chg="add del mod">
          <ac:chgData name="Zhicong Liu" userId="df2ef46a45b3b010" providerId="LiveId" clId="{72A9637F-8D60-477C-B99E-03F944AED011}" dt="2021-06-13T16:56:17.377" v="13839"/>
          <ac:spMkLst>
            <pc:docMk/>
            <pc:sldMk cId="599081682" sldId="265"/>
            <ac:spMk id="105" creationId="{0FE9FE0F-125D-424E-9C98-58B3AA3E9083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106" creationId="{6726D948-48E6-4977-8ACA-265180F7B311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107" creationId="{F2EEADDD-7F40-4306-84A4-BC1CD4DC6A47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111" creationId="{327B450D-2EFF-4264-90FB-3BCC8D78A3A0}"/>
          </ac:spMkLst>
        </pc:spChg>
        <pc:spChg chg="add del mod">
          <ac:chgData name="Zhicong Liu" userId="df2ef46a45b3b010" providerId="LiveId" clId="{72A9637F-8D60-477C-B99E-03F944AED011}" dt="2021-06-13T17:16:34.538" v="15010"/>
          <ac:spMkLst>
            <pc:docMk/>
            <pc:sldMk cId="599081682" sldId="265"/>
            <ac:spMk id="115" creationId="{B93D6CBF-A651-4FDD-85A1-D7F445833BCD}"/>
          </ac:spMkLst>
        </pc:spChg>
        <pc:spChg chg="add mod">
          <ac:chgData name="Zhicong Liu" userId="df2ef46a45b3b010" providerId="LiveId" clId="{72A9637F-8D60-477C-B99E-03F944AED011}" dt="2021-06-14T14:13:13.088" v="26512" actId="1036"/>
          <ac:spMkLst>
            <pc:docMk/>
            <pc:sldMk cId="599081682" sldId="265"/>
            <ac:spMk id="116" creationId="{0330D680-B60A-42EC-B574-0E3ED2ECA4CB}"/>
          </ac:spMkLst>
        </pc:spChg>
        <pc:spChg chg="add mod">
          <ac:chgData name="Zhicong Liu" userId="df2ef46a45b3b010" providerId="LiveId" clId="{72A9637F-8D60-477C-B99E-03F944AED011}" dt="2021-06-14T13:44:48.993" v="25306" actId="1036"/>
          <ac:spMkLst>
            <pc:docMk/>
            <pc:sldMk cId="599081682" sldId="265"/>
            <ac:spMk id="117" creationId="{99020AF9-8C5D-491A-BC4B-2E0E53B18CF1}"/>
          </ac:spMkLst>
        </pc:spChg>
        <pc:spChg chg="add del mod">
          <ac:chgData name="Zhicong Liu" userId="df2ef46a45b3b010" providerId="LiveId" clId="{72A9637F-8D60-477C-B99E-03F944AED011}" dt="2021-06-14T13:44:37.236" v="25261" actId="478"/>
          <ac:spMkLst>
            <pc:docMk/>
            <pc:sldMk cId="599081682" sldId="265"/>
            <ac:spMk id="118" creationId="{6DE6347E-C4D5-4931-87E7-A71F1B29D53E}"/>
          </ac:spMkLst>
        </pc:sp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20" creationId="{BA60BCE3-5D5B-4569-8857-CD0013092EB4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21" creationId="{2B23D436-F864-4C40-92F3-7D8CDF78C81E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22" creationId="{81D2305D-C8FB-4064-B54C-8EA250D04B23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24" creationId="{A8B1DE91-4CB2-4786-96C2-357ACB63A4D7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27" creationId="{F2C1D600-832F-4955-950E-EAC3147D6531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29" creationId="{AB75ED6A-DA3F-4B97-8C4D-0CCCBEE661B7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31" creationId="{C1ECF000-ABEE-4487-99F2-6F74952B313B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33" creationId="{4D3227FA-3A31-4DCE-B7A6-CD384351927D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35" creationId="{F6615732-A0DE-40EF-882D-D106EA9A7938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37" creationId="{3748943A-2CDD-4D09-B91C-0B1A5E731E18}"/>
          </ac:cxnSpMkLst>
        </pc:cxnChg>
        <pc:cxnChg chg="add del">
          <ac:chgData name="Zhicong Liu" userId="df2ef46a45b3b010" providerId="LiveId" clId="{72A9637F-8D60-477C-B99E-03F944AED011}" dt="2021-06-13T16:41:45.299" v="13450" actId="478"/>
          <ac:cxnSpMkLst>
            <pc:docMk/>
            <pc:sldMk cId="599081682" sldId="265"/>
            <ac:cxnSpMk id="39" creationId="{8B2728BC-6A00-402F-B04B-E876165435AF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41" creationId="{D035294E-FFC4-4C90-A585-2FEB83F4D996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43" creationId="{65ADB698-423F-4F8F-B97B-4580110C1361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45" creationId="{7EADD800-B3BE-4829-BAC8-CBFD8D4B338F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48" creationId="{2853D791-260B-4746-BDAD-26AFD08ED0F3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50" creationId="{885AD0FC-8F5E-4DEC-87B0-144782CB2B42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52" creationId="{5E974006-E89A-422D-BCD4-8596AA3ED126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54" creationId="{B7ADE588-2C41-4E4A-938E-735DA02F5F82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56" creationId="{622FFF59-C86D-4D01-9FA2-E31BF2D98378}"/>
          </ac:cxnSpMkLst>
        </pc:cxnChg>
        <pc:cxnChg chg="add mod">
          <ac:chgData name="Zhicong Liu" userId="df2ef46a45b3b010" providerId="LiveId" clId="{72A9637F-8D60-477C-B99E-03F944AED011}" dt="2021-06-14T13:44:48.993" v="25306" actId="1036"/>
          <ac:cxnSpMkLst>
            <pc:docMk/>
            <pc:sldMk cId="599081682" sldId="265"/>
            <ac:cxnSpMk id="82" creationId="{FBACC00D-6EE2-4596-8B7A-A94FABA58988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87" creationId="{85E48840-0C60-4EA8-9745-564F847344B8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91" creationId="{FCC05850-5BB2-4B1B-8225-D1DFC7C25E2C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96" creationId="{0587BCAE-75AA-48EE-81B4-BB8400495F1D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98" creationId="{1F9925F2-054A-45D5-8913-43745E65E54D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101" creationId="{A70D9775-9850-4F0F-96A2-F7881499F48B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103" creationId="{1665C35B-21B3-4F19-B1CA-DECF6E1194B1}"/>
          </ac:cxnSpMkLst>
        </pc:cxnChg>
        <pc:cxnChg chg="add mod">
          <ac:chgData name="Zhicong Liu" userId="df2ef46a45b3b010" providerId="LiveId" clId="{72A9637F-8D60-477C-B99E-03F944AED011}" dt="2021-06-14T14:13:13.088" v="26512" actId="1036"/>
          <ac:cxnSpMkLst>
            <pc:docMk/>
            <pc:sldMk cId="599081682" sldId="265"/>
            <ac:cxnSpMk id="108" creationId="{CDDDF1AC-3D49-495C-8229-4A5B9FD44546}"/>
          </ac:cxnSpMkLst>
        </pc:cxnChg>
      </pc:sldChg>
      <pc:sldChg chg="addSp delSp modSp new mod ord">
        <pc:chgData name="Zhicong Liu" userId="df2ef46a45b3b010" providerId="LiveId" clId="{72A9637F-8D60-477C-B99E-03F944AED011}" dt="2021-06-14T12:55:31.774" v="22590" actId="1076"/>
        <pc:sldMkLst>
          <pc:docMk/>
          <pc:sldMk cId="484309564" sldId="266"/>
        </pc:sldMkLst>
        <pc:spChg chg="mod">
          <ac:chgData name="Zhicong Liu" userId="df2ef46a45b3b010" providerId="LiveId" clId="{72A9637F-8D60-477C-B99E-03F944AED011}" dt="2021-06-14T11:24:44.775" v="20083" actId="1076"/>
          <ac:spMkLst>
            <pc:docMk/>
            <pc:sldMk cId="484309564" sldId="266"/>
            <ac:spMk id="2" creationId="{F498D729-9C9B-4DA0-9FF0-3AE9A4C21CFE}"/>
          </ac:spMkLst>
        </pc:spChg>
        <pc:spChg chg="del">
          <ac:chgData name="Zhicong Liu" userId="df2ef46a45b3b010" providerId="LiveId" clId="{72A9637F-8D60-477C-B99E-03F944AED011}" dt="2021-06-14T10:25:05.034" v="19303" actId="478"/>
          <ac:spMkLst>
            <pc:docMk/>
            <pc:sldMk cId="484309564" sldId="266"/>
            <ac:spMk id="3" creationId="{7EC5BEB4-0F4F-46B4-B7B6-93F3A434D72A}"/>
          </ac:spMkLst>
        </pc:spChg>
        <pc:spChg chg="add del mod">
          <ac:chgData name="Zhicong Liu" userId="df2ef46a45b3b010" providerId="LiveId" clId="{72A9637F-8D60-477C-B99E-03F944AED011}" dt="2021-06-14T11:23:29.985" v="19962"/>
          <ac:spMkLst>
            <pc:docMk/>
            <pc:sldMk cId="484309564" sldId="266"/>
            <ac:spMk id="4" creationId="{1262095A-5204-495B-97BF-F633B8D8AB09}"/>
          </ac:spMkLst>
        </pc:spChg>
        <pc:spChg chg="add mod">
          <ac:chgData name="Zhicong Liu" userId="df2ef46a45b3b010" providerId="LiveId" clId="{72A9637F-8D60-477C-B99E-03F944AED011}" dt="2021-06-14T12:10:18.313" v="20202" actId="1076"/>
          <ac:spMkLst>
            <pc:docMk/>
            <pc:sldMk cId="484309564" sldId="266"/>
            <ac:spMk id="5" creationId="{7C6E7281-95FA-4339-9F63-DAC627E1935C}"/>
          </ac:spMkLst>
        </pc:spChg>
        <pc:spChg chg="add mod">
          <ac:chgData name="Zhicong Liu" userId="df2ef46a45b3b010" providerId="LiveId" clId="{72A9637F-8D60-477C-B99E-03F944AED011}" dt="2021-06-14T12:10:15.403" v="20201" actId="1076"/>
          <ac:spMkLst>
            <pc:docMk/>
            <pc:sldMk cId="484309564" sldId="266"/>
            <ac:spMk id="6" creationId="{027AA0C5-B9AF-48D9-BE04-D0C4E6343699}"/>
          </ac:spMkLst>
        </pc:spChg>
        <pc:spChg chg="add mod">
          <ac:chgData name="Zhicong Liu" userId="df2ef46a45b3b010" providerId="LiveId" clId="{72A9637F-8D60-477C-B99E-03F944AED011}" dt="2021-06-14T12:10:11.611" v="20199" actId="1076"/>
          <ac:spMkLst>
            <pc:docMk/>
            <pc:sldMk cId="484309564" sldId="266"/>
            <ac:spMk id="7" creationId="{F90AE5EC-7DC9-4A80-83E6-9607FD5D551B}"/>
          </ac:spMkLst>
        </pc:spChg>
        <pc:spChg chg="add mod">
          <ac:chgData name="Zhicong Liu" userId="df2ef46a45b3b010" providerId="LiveId" clId="{72A9637F-8D60-477C-B99E-03F944AED011}" dt="2021-06-14T12:10:11.611" v="20199" actId="1076"/>
          <ac:spMkLst>
            <pc:docMk/>
            <pc:sldMk cId="484309564" sldId="266"/>
            <ac:spMk id="8" creationId="{06B9B58D-10FD-4F28-8797-8BC0E8458068}"/>
          </ac:spMkLst>
        </pc:spChg>
        <pc:spChg chg="add mod">
          <ac:chgData name="Zhicong Liu" userId="df2ef46a45b3b010" providerId="LiveId" clId="{72A9637F-8D60-477C-B99E-03F944AED011}" dt="2021-06-14T12:10:11.611" v="20199" actId="1076"/>
          <ac:spMkLst>
            <pc:docMk/>
            <pc:sldMk cId="484309564" sldId="266"/>
            <ac:spMk id="9" creationId="{572C9A68-DD31-42A6-8923-2E915B712800}"/>
          </ac:spMkLst>
        </pc:spChg>
        <pc:spChg chg="add mod">
          <ac:chgData name="Zhicong Liu" userId="df2ef46a45b3b010" providerId="LiveId" clId="{72A9637F-8D60-477C-B99E-03F944AED011}" dt="2021-06-14T12:19:47.349" v="20428" actId="1076"/>
          <ac:spMkLst>
            <pc:docMk/>
            <pc:sldMk cId="484309564" sldId="266"/>
            <ac:spMk id="10" creationId="{7A51CDDF-E3E5-4539-B5B4-4D1E8020EBA6}"/>
          </ac:spMkLst>
        </pc:spChg>
        <pc:spChg chg="add mod">
          <ac:chgData name="Zhicong Liu" userId="df2ef46a45b3b010" providerId="LiveId" clId="{72A9637F-8D60-477C-B99E-03F944AED011}" dt="2021-06-14T12:21:03.277" v="20545" actId="1076"/>
          <ac:spMkLst>
            <pc:docMk/>
            <pc:sldMk cId="484309564" sldId="266"/>
            <ac:spMk id="11" creationId="{E0B4B92A-4720-4A03-A0F2-B9EB9FA2E297}"/>
          </ac:spMkLst>
        </pc:spChg>
        <pc:spChg chg="add mod">
          <ac:chgData name="Zhicong Liu" userId="df2ef46a45b3b010" providerId="LiveId" clId="{72A9637F-8D60-477C-B99E-03F944AED011}" dt="2021-06-14T12:19:51.009" v="20429" actId="1076"/>
          <ac:spMkLst>
            <pc:docMk/>
            <pc:sldMk cId="484309564" sldId="266"/>
            <ac:spMk id="12" creationId="{058A06E2-A6E5-46FE-9DA0-ECC03638C4C7}"/>
          </ac:spMkLst>
        </pc:spChg>
        <pc:spChg chg="add mod">
          <ac:chgData name="Zhicong Liu" userId="df2ef46a45b3b010" providerId="LiveId" clId="{72A9637F-8D60-477C-B99E-03F944AED011}" dt="2021-06-14T12:50:48.437" v="21574" actId="1076"/>
          <ac:spMkLst>
            <pc:docMk/>
            <pc:sldMk cId="484309564" sldId="266"/>
            <ac:spMk id="13" creationId="{CFEA4BCC-FA22-49A3-ADE8-0A7ED0D0D9B6}"/>
          </ac:spMkLst>
        </pc:spChg>
        <pc:spChg chg="add mod">
          <ac:chgData name="Zhicong Liu" userId="df2ef46a45b3b010" providerId="LiveId" clId="{72A9637F-8D60-477C-B99E-03F944AED011}" dt="2021-06-14T12:19:10.228" v="20283" actId="1076"/>
          <ac:spMkLst>
            <pc:docMk/>
            <pc:sldMk cId="484309564" sldId="266"/>
            <ac:spMk id="14" creationId="{64A81C45-B8B6-4B31-9913-A342469D39BD}"/>
          </ac:spMkLst>
        </pc:spChg>
        <pc:spChg chg="add del mod">
          <ac:chgData name="Zhicong Liu" userId="df2ef46a45b3b010" providerId="LiveId" clId="{72A9637F-8D60-477C-B99E-03F944AED011}" dt="2021-06-14T12:11:18.253" v="20263" actId="478"/>
          <ac:spMkLst>
            <pc:docMk/>
            <pc:sldMk cId="484309564" sldId="266"/>
            <ac:spMk id="15" creationId="{01A4EA2F-8060-43E9-9BBB-9F42BF768114}"/>
          </ac:spMkLst>
        </pc:spChg>
        <pc:spChg chg="add mod">
          <ac:chgData name="Zhicong Liu" userId="df2ef46a45b3b010" providerId="LiveId" clId="{72A9637F-8D60-477C-B99E-03F944AED011}" dt="2021-06-14T12:52:45.250" v="21850" actId="1076"/>
          <ac:spMkLst>
            <pc:docMk/>
            <pc:sldMk cId="484309564" sldId="266"/>
            <ac:spMk id="16" creationId="{94AB115E-7513-47D2-8159-0D1F36DAB31A}"/>
          </ac:spMkLst>
        </pc:spChg>
        <pc:spChg chg="add mod">
          <ac:chgData name="Zhicong Liu" userId="df2ef46a45b3b010" providerId="LiveId" clId="{72A9637F-8D60-477C-B99E-03F944AED011}" dt="2021-06-14T12:52:42.631" v="21849" actId="1076"/>
          <ac:spMkLst>
            <pc:docMk/>
            <pc:sldMk cId="484309564" sldId="266"/>
            <ac:spMk id="17" creationId="{D7C71BE3-15AB-4607-B237-007C4A5FF4A5}"/>
          </ac:spMkLst>
        </pc:spChg>
        <pc:spChg chg="add mod">
          <ac:chgData name="Zhicong Liu" userId="df2ef46a45b3b010" providerId="LiveId" clId="{72A9637F-8D60-477C-B99E-03F944AED011}" dt="2021-06-14T12:20:35.603" v="20436" actId="1076"/>
          <ac:spMkLst>
            <pc:docMk/>
            <pc:sldMk cId="484309564" sldId="266"/>
            <ac:spMk id="30" creationId="{C3A65EC1-DC86-4198-B65C-A4F664B1A8C7}"/>
          </ac:spMkLst>
        </pc:spChg>
        <pc:spChg chg="add mod">
          <ac:chgData name="Zhicong Liu" userId="df2ef46a45b3b010" providerId="LiveId" clId="{72A9637F-8D60-477C-B99E-03F944AED011}" dt="2021-06-14T12:50:53.713" v="21576" actId="1076"/>
          <ac:spMkLst>
            <pc:docMk/>
            <pc:sldMk cId="484309564" sldId="266"/>
            <ac:spMk id="49" creationId="{187AB422-F128-431A-911E-C01B03C2628D}"/>
          </ac:spMkLst>
        </pc:spChg>
        <pc:spChg chg="add mod">
          <ac:chgData name="Zhicong Liu" userId="df2ef46a45b3b010" providerId="LiveId" clId="{72A9637F-8D60-477C-B99E-03F944AED011}" dt="2021-06-14T12:19:43.694" v="20427"/>
          <ac:spMkLst>
            <pc:docMk/>
            <pc:sldMk cId="484309564" sldId="266"/>
            <ac:spMk id="52" creationId="{50FB13A2-0CCE-43B3-BC1E-D9DD619F3474}"/>
          </ac:spMkLst>
        </pc:spChg>
        <pc:spChg chg="add mod">
          <ac:chgData name="Zhicong Liu" userId="df2ef46a45b3b010" providerId="LiveId" clId="{72A9637F-8D60-477C-B99E-03F944AED011}" dt="2021-06-14T12:47:54.451" v="21024" actId="1076"/>
          <ac:spMkLst>
            <pc:docMk/>
            <pc:sldMk cId="484309564" sldId="266"/>
            <ac:spMk id="64" creationId="{1CC66A3C-7206-4679-9AD9-CF5427053E86}"/>
          </ac:spMkLst>
        </pc:spChg>
        <pc:spChg chg="add mod">
          <ac:chgData name="Zhicong Liu" userId="df2ef46a45b3b010" providerId="LiveId" clId="{72A9637F-8D60-477C-B99E-03F944AED011}" dt="2021-06-14T12:50:51.047" v="21575" actId="1076"/>
          <ac:spMkLst>
            <pc:docMk/>
            <pc:sldMk cId="484309564" sldId="266"/>
            <ac:spMk id="69" creationId="{8A6B4B41-07A3-489D-97A7-D74A7753746A}"/>
          </ac:spMkLst>
        </pc:spChg>
        <pc:spChg chg="add mod">
          <ac:chgData name="Zhicong Liu" userId="df2ef46a45b3b010" providerId="LiveId" clId="{72A9637F-8D60-477C-B99E-03F944AED011}" dt="2021-06-14T12:51:02.569" v="21577" actId="1076"/>
          <ac:spMkLst>
            <pc:docMk/>
            <pc:sldMk cId="484309564" sldId="266"/>
            <ac:spMk id="70" creationId="{F8C497F7-F5F7-420E-83A1-D47F6934AA8E}"/>
          </ac:spMkLst>
        </pc:spChg>
        <pc:spChg chg="add mod">
          <ac:chgData name="Zhicong Liu" userId="df2ef46a45b3b010" providerId="LiveId" clId="{72A9637F-8D60-477C-B99E-03F944AED011}" dt="2021-06-14T12:54:41.156" v="22584" actId="1076"/>
          <ac:spMkLst>
            <pc:docMk/>
            <pc:sldMk cId="484309564" sldId="266"/>
            <ac:spMk id="77" creationId="{DFDE403E-090F-411D-B1FD-6A532BD9F1A9}"/>
          </ac:spMkLst>
        </pc:spChg>
        <pc:spChg chg="add mod">
          <ac:chgData name="Zhicong Liu" userId="df2ef46a45b3b010" providerId="LiveId" clId="{72A9637F-8D60-477C-B99E-03F944AED011}" dt="2021-06-14T12:55:31.774" v="22590" actId="1076"/>
          <ac:spMkLst>
            <pc:docMk/>
            <pc:sldMk cId="484309564" sldId="266"/>
            <ac:spMk id="78" creationId="{C76F8BAB-38F9-443A-BB20-77712201A6C4}"/>
          </ac:spMkLst>
        </pc:spChg>
        <pc:cxnChg chg="add mod">
          <ac:chgData name="Zhicong Liu" userId="df2ef46a45b3b010" providerId="LiveId" clId="{72A9637F-8D60-477C-B99E-03F944AED011}" dt="2021-06-14T12:10:18.313" v="20202" actId="1076"/>
          <ac:cxnSpMkLst>
            <pc:docMk/>
            <pc:sldMk cId="484309564" sldId="266"/>
            <ac:cxnSpMk id="19" creationId="{9E93ACF4-43A2-4CA5-8B94-7D3C6D0C0FCA}"/>
          </ac:cxnSpMkLst>
        </pc:cxnChg>
        <pc:cxnChg chg="add mod">
          <ac:chgData name="Zhicong Liu" userId="df2ef46a45b3b010" providerId="LiveId" clId="{72A9637F-8D60-477C-B99E-03F944AED011}" dt="2021-06-14T12:10:15.403" v="20201" actId="1076"/>
          <ac:cxnSpMkLst>
            <pc:docMk/>
            <pc:sldMk cId="484309564" sldId="266"/>
            <ac:cxnSpMk id="21" creationId="{140AB3D9-022C-4521-B27E-F7095D12A93A}"/>
          </ac:cxnSpMkLst>
        </pc:cxnChg>
        <pc:cxnChg chg="add mod">
          <ac:chgData name="Zhicong Liu" userId="df2ef46a45b3b010" providerId="LiveId" clId="{72A9637F-8D60-477C-B99E-03F944AED011}" dt="2021-06-14T12:10:11.611" v="20199" actId="1076"/>
          <ac:cxnSpMkLst>
            <pc:docMk/>
            <pc:sldMk cId="484309564" sldId="266"/>
            <ac:cxnSpMk id="24" creationId="{7230D7D5-C67C-4898-A1D1-8C6B72093D08}"/>
          </ac:cxnSpMkLst>
        </pc:cxnChg>
        <pc:cxnChg chg="add mod">
          <ac:chgData name="Zhicong Liu" userId="df2ef46a45b3b010" providerId="LiveId" clId="{72A9637F-8D60-477C-B99E-03F944AED011}" dt="2021-06-14T12:21:03.277" v="20545" actId="1076"/>
          <ac:cxnSpMkLst>
            <pc:docMk/>
            <pc:sldMk cId="484309564" sldId="266"/>
            <ac:cxnSpMk id="32" creationId="{E01359F4-DBB4-47C8-B083-E887EA2AC544}"/>
          </ac:cxnSpMkLst>
        </pc:cxnChg>
        <pc:cxnChg chg="add mod">
          <ac:chgData name="Zhicong Liu" userId="df2ef46a45b3b010" providerId="LiveId" clId="{72A9637F-8D60-477C-B99E-03F944AED011}" dt="2021-06-14T12:50:48.437" v="21574" actId="1076"/>
          <ac:cxnSpMkLst>
            <pc:docMk/>
            <pc:sldMk cId="484309564" sldId="266"/>
            <ac:cxnSpMk id="34" creationId="{AF3E77B6-1299-4617-BF6D-0CB8128015E5}"/>
          </ac:cxnSpMkLst>
        </pc:cxnChg>
        <pc:cxnChg chg="add mod">
          <ac:chgData name="Zhicong Liu" userId="df2ef46a45b3b010" providerId="LiveId" clId="{72A9637F-8D60-477C-B99E-03F944AED011}" dt="2021-06-14T12:19:10.228" v="20283" actId="1076"/>
          <ac:cxnSpMkLst>
            <pc:docMk/>
            <pc:sldMk cId="484309564" sldId="266"/>
            <ac:cxnSpMk id="36" creationId="{A70779D6-CF11-4DE5-B95A-59C9659E7403}"/>
          </ac:cxnSpMkLst>
        </pc:cxnChg>
        <pc:cxnChg chg="add mod">
          <ac:chgData name="Zhicong Liu" userId="df2ef46a45b3b010" providerId="LiveId" clId="{72A9637F-8D60-477C-B99E-03F944AED011}" dt="2021-06-14T12:19:10.228" v="20283" actId="1076"/>
          <ac:cxnSpMkLst>
            <pc:docMk/>
            <pc:sldMk cId="484309564" sldId="266"/>
            <ac:cxnSpMk id="38" creationId="{34A4E2E8-5C7F-4DF4-89A9-4BF894D54CD0}"/>
          </ac:cxnSpMkLst>
        </pc:cxnChg>
        <pc:cxnChg chg="add mod">
          <ac:chgData name="Zhicong Liu" userId="df2ef46a45b3b010" providerId="LiveId" clId="{72A9637F-8D60-477C-B99E-03F944AED011}" dt="2021-06-14T12:21:03.277" v="20545" actId="1076"/>
          <ac:cxnSpMkLst>
            <pc:docMk/>
            <pc:sldMk cId="484309564" sldId="266"/>
            <ac:cxnSpMk id="40" creationId="{F031A379-68E2-41CF-945A-EB3BA164E822}"/>
          </ac:cxnSpMkLst>
        </pc:cxnChg>
        <pc:cxnChg chg="add mod">
          <ac:chgData name="Zhicong Liu" userId="df2ef46a45b3b010" providerId="LiveId" clId="{72A9637F-8D60-477C-B99E-03F944AED011}" dt="2021-06-14T12:50:48.437" v="21574" actId="1076"/>
          <ac:cxnSpMkLst>
            <pc:docMk/>
            <pc:sldMk cId="484309564" sldId="266"/>
            <ac:cxnSpMk id="42" creationId="{35280B44-BD74-4C57-9E0D-AFF876B6E228}"/>
          </ac:cxnSpMkLst>
        </pc:cxnChg>
        <pc:cxnChg chg="add mod">
          <ac:chgData name="Zhicong Liu" userId="df2ef46a45b3b010" providerId="LiveId" clId="{72A9637F-8D60-477C-B99E-03F944AED011}" dt="2021-06-14T12:50:48.437" v="21574" actId="1076"/>
          <ac:cxnSpMkLst>
            <pc:docMk/>
            <pc:sldMk cId="484309564" sldId="266"/>
            <ac:cxnSpMk id="58" creationId="{3B35269C-1233-4C88-8543-DE6175D16968}"/>
          </ac:cxnSpMkLst>
        </pc:cxnChg>
        <pc:cxnChg chg="add mod">
          <ac:chgData name="Zhicong Liu" userId="df2ef46a45b3b010" providerId="LiveId" clId="{72A9637F-8D60-477C-B99E-03F944AED011}" dt="2021-06-14T12:52:04.757" v="21847" actId="693"/>
          <ac:cxnSpMkLst>
            <pc:docMk/>
            <pc:sldMk cId="484309564" sldId="266"/>
            <ac:cxnSpMk id="63" creationId="{044A82BA-4161-4C82-8633-F995B6FC7C30}"/>
          </ac:cxnSpMkLst>
        </pc:cxnChg>
        <pc:cxnChg chg="add mod">
          <ac:chgData name="Zhicong Liu" userId="df2ef46a45b3b010" providerId="LiveId" clId="{72A9637F-8D60-477C-B99E-03F944AED011}" dt="2021-06-14T12:52:11.658" v="21848" actId="693"/>
          <ac:cxnSpMkLst>
            <pc:docMk/>
            <pc:sldMk cId="484309564" sldId="266"/>
            <ac:cxnSpMk id="72" creationId="{789079A1-1F9D-4BB0-8B53-FB51A510F99A}"/>
          </ac:cxnSpMkLst>
        </pc:cxnChg>
      </pc:sldChg>
      <pc:sldChg chg="modSp new mod">
        <pc:chgData name="Zhicong Liu" userId="df2ef46a45b3b010" providerId="LiveId" clId="{72A9637F-8D60-477C-B99E-03F944AED011}" dt="2021-06-14T16:57:37.219" v="28600"/>
        <pc:sldMkLst>
          <pc:docMk/>
          <pc:sldMk cId="921378104" sldId="267"/>
        </pc:sldMkLst>
        <pc:spChg chg="mod">
          <ac:chgData name="Zhicong Liu" userId="df2ef46a45b3b010" providerId="LiveId" clId="{72A9637F-8D60-477C-B99E-03F944AED011}" dt="2021-06-14T16:57:37.219" v="28600"/>
          <ac:spMkLst>
            <pc:docMk/>
            <pc:sldMk cId="921378104" sldId="267"/>
            <ac:spMk id="2" creationId="{032B6AB9-7534-4D1B-9ED0-C9A99E3C7B54}"/>
          </ac:spMkLst>
        </pc:spChg>
        <pc:spChg chg="mod">
          <ac:chgData name="Zhicong Liu" userId="df2ef46a45b3b010" providerId="LiveId" clId="{72A9637F-8D60-477C-B99E-03F944AED011}" dt="2021-06-13T14:28:17.266" v="11365" actId="20577"/>
          <ac:spMkLst>
            <pc:docMk/>
            <pc:sldMk cId="921378104" sldId="267"/>
            <ac:spMk id="3" creationId="{6A2C207F-9059-4A79-ACF2-88F969F123F6}"/>
          </ac:spMkLst>
        </pc:spChg>
      </pc:sldChg>
      <pc:sldChg chg="addSp delSp modSp new mod ord">
        <pc:chgData name="Zhicong Liu" userId="df2ef46a45b3b010" providerId="LiveId" clId="{72A9637F-8D60-477C-B99E-03F944AED011}" dt="2021-06-13T14:07:13" v="9991"/>
        <pc:sldMkLst>
          <pc:docMk/>
          <pc:sldMk cId="369336019" sldId="268"/>
        </pc:sldMkLst>
        <pc:spChg chg="mod">
          <ac:chgData name="Zhicong Liu" userId="df2ef46a45b3b010" providerId="LiveId" clId="{72A9637F-8D60-477C-B99E-03F944AED011}" dt="2021-06-13T13:31:53.704" v="8681" actId="1076"/>
          <ac:spMkLst>
            <pc:docMk/>
            <pc:sldMk cId="369336019" sldId="268"/>
            <ac:spMk id="2" creationId="{2B35A8EF-4B34-498B-8197-4F0CB02AF7BB}"/>
          </ac:spMkLst>
        </pc:spChg>
        <pc:spChg chg="del mod">
          <ac:chgData name="Zhicong Liu" userId="df2ef46a45b3b010" providerId="LiveId" clId="{72A9637F-8D60-477C-B99E-03F944AED011}" dt="2021-06-13T13:38:47.363" v="8683" actId="478"/>
          <ac:spMkLst>
            <pc:docMk/>
            <pc:sldMk cId="369336019" sldId="268"/>
            <ac:spMk id="3" creationId="{D0000BB4-70F4-428F-842A-91C6C407B811}"/>
          </ac:spMkLst>
        </pc:spChg>
        <pc:spChg chg="add mod">
          <ac:chgData name="Zhicong Liu" userId="df2ef46a45b3b010" providerId="LiveId" clId="{72A9637F-8D60-477C-B99E-03F944AED011}" dt="2021-06-13T13:40:15.029" v="8721" actId="1076"/>
          <ac:spMkLst>
            <pc:docMk/>
            <pc:sldMk cId="369336019" sldId="268"/>
            <ac:spMk id="4" creationId="{91414319-6DF7-46E6-A1E4-FAF487AA0764}"/>
          </ac:spMkLst>
        </pc:spChg>
        <pc:spChg chg="add mod">
          <ac:chgData name="Zhicong Liu" userId="df2ef46a45b3b010" providerId="LiveId" clId="{72A9637F-8D60-477C-B99E-03F944AED011}" dt="2021-06-13T13:40:15.029" v="8721" actId="1076"/>
          <ac:spMkLst>
            <pc:docMk/>
            <pc:sldMk cId="369336019" sldId="268"/>
            <ac:spMk id="5" creationId="{44C5B4D0-0910-4B7C-818F-BFCF211126B1}"/>
          </ac:spMkLst>
        </pc:spChg>
        <pc:spChg chg="add mod">
          <ac:chgData name="Zhicong Liu" userId="df2ef46a45b3b010" providerId="LiveId" clId="{72A9637F-8D60-477C-B99E-03F944AED011}" dt="2021-06-13T13:40:15.029" v="8721" actId="1076"/>
          <ac:spMkLst>
            <pc:docMk/>
            <pc:sldMk cId="369336019" sldId="268"/>
            <ac:spMk id="6" creationId="{ABAE0B72-EC0C-4F6D-A00A-11DE984BC535}"/>
          </ac:spMkLst>
        </pc:spChg>
        <pc:spChg chg="add del mod">
          <ac:chgData name="Zhicong Liu" userId="df2ef46a45b3b010" providerId="LiveId" clId="{72A9637F-8D60-477C-B99E-03F944AED011}" dt="2021-06-13T13:39:52.840" v="8712" actId="478"/>
          <ac:spMkLst>
            <pc:docMk/>
            <pc:sldMk cId="369336019" sldId="268"/>
            <ac:spMk id="7" creationId="{856701CA-6DB0-4CE0-A00A-0D125A0CE645}"/>
          </ac:spMkLst>
        </pc:spChg>
        <pc:spChg chg="add mod">
          <ac:chgData name="Zhicong Liu" userId="df2ef46a45b3b010" providerId="LiveId" clId="{72A9637F-8D60-477C-B99E-03F944AED011}" dt="2021-06-13T13:40:15.029" v="8721" actId="1076"/>
          <ac:spMkLst>
            <pc:docMk/>
            <pc:sldMk cId="369336019" sldId="268"/>
            <ac:spMk id="8" creationId="{A055AB3D-7453-4F79-8962-203E4564B8D1}"/>
          </ac:spMkLst>
        </pc:spChg>
        <pc:spChg chg="add mod">
          <ac:chgData name="Zhicong Liu" userId="df2ef46a45b3b010" providerId="LiveId" clId="{72A9637F-8D60-477C-B99E-03F944AED011}" dt="2021-06-13T13:40:33.929" v="8754" actId="1076"/>
          <ac:spMkLst>
            <pc:docMk/>
            <pc:sldMk cId="369336019" sldId="268"/>
            <ac:spMk id="9" creationId="{0C502722-025D-4D11-8560-FCA62F341CBE}"/>
          </ac:spMkLst>
        </pc:spChg>
        <pc:spChg chg="add mod">
          <ac:chgData name="Zhicong Liu" userId="df2ef46a45b3b010" providerId="LiveId" clId="{72A9637F-8D60-477C-B99E-03F944AED011}" dt="2021-06-13T13:41:09.963" v="8882" actId="20577"/>
          <ac:spMkLst>
            <pc:docMk/>
            <pc:sldMk cId="369336019" sldId="268"/>
            <ac:spMk id="10" creationId="{7CBE7FCE-722E-47EE-B07E-CCCF5C0FC715}"/>
          </ac:spMkLst>
        </pc:spChg>
        <pc:spChg chg="add mod">
          <ac:chgData name="Zhicong Liu" userId="df2ef46a45b3b010" providerId="LiveId" clId="{72A9637F-8D60-477C-B99E-03F944AED011}" dt="2021-06-13T13:42:14.944" v="8977" actId="1076"/>
          <ac:spMkLst>
            <pc:docMk/>
            <pc:sldMk cId="369336019" sldId="268"/>
            <ac:spMk id="11" creationId="{7C76F2F6-83BC-4270-A129-95EEDFBA9363}"/>
          </ac:spMkLst>
        </pc:spChg>
      </pc:sldChg>
      <pc:sldChg chg="modSp new mod ord">
        <pc:chgData name="Zhicong Liu" userId="df2ef46a45b3b010" providerId="LiveId" clId="{72A9637F-8D60-477C-B99E-03F944AED011}" dt="2021-06-13T14:53:31.526" v="12029" actId="20577"/>
        <pc:sldMkLst>
          <pc:docMk/>
          <pc:sldMk cId="2610434388" sldId="269"/>
        </pc:sldMkLst>
        <pc:spChg chg="mod">
          <ac:chgData name="Zhicong Liu" userId="df2ef46a45b3b010" providerId="LiveId" clId="{72A9637F-8D60-477C-B99E-03F944AED011}" dt="2021-06-13T14:53:31.526" v="12029" actId="20577"/>
          <ac:spMkLst>
            <pc:docMk/>
            <pc:sldMk cId="2610434388" sldId="269"/>
            <ac:spMk id="2" creationId="{2310B541-5A4D-4397-8F40-CA15D13ACFBD}"/>
          </ac:spMkLst>
        </pc:spChg>
        <pc:spChg chg="mod">
          <ac:chgData name="Zhicong Liu" userId="df2ef46a45b3b010" providerId="LiveId" clId="{72A9637F-8D60-477C-B99E-03F944AED011}" dt="2021-06-13T14:00:59.304" v="9838" actId="20577"/>
          <ac:spMkLst>
            <pc:docMk/>
            <pc:sldMk cId="2610434388" sldId="269"/>
            <ac:spMk id="3" creationId="{52D11C72-BCEC-4B35-8FD3-85DA11B62D42}"/>
          </ac:spMkLst>
        </pc:spChg>
      </pc:sldChg>
      <pc:sldChg chg="modSp new mod">
        <pc:chgData name="Zhicong Liu" userId="df2ef46a45b3b010" providerId="LiveId" clId="{72A9637F-8D60-477C-B99E-03F944AED011}" dt="2021-06-13T14:15:37.836" v="10648" actId="20577"/>
        <pc:sldMkLst>
          <pc:docMk/>
          <pc:sldMk cId="74772787" sldId="270"/>
        </pc:sldMkLst>
        <pc:spChg chg="mod">
          <ac:chgData name="Zhicong Liu" userId="df2ef46a45b3b010" providerId="LiveId" clId="{72A9637F-8D60-477C-B99E-03F944AED011}" dt="2021-06-13T14:09:12.906" v="10370" actId="20577"/>
          <ac:spMkLst>
            <pc:docMk/>
            <pc:sldMk cId="74772787" sldId="270"/>
            <ac:spMk id="2" creationId="{13CA2594-993D-4B61-A73A-DFA4E3BF9235}"/>
          </ac:spMkLst>
        </pc:spChg>
        <pc:spChg chg="mod">
          <ac:chgData name="Zhicong Liu" userId="df2ef46a45b3b010" providerId="LiveId" clId="{72A9637F-8D60-477C-B99E-03F944AED011}" dt="2021-06-13T14:15:37.836" v="10648" actId="20577"/>
          <ac:spMkLst>
            <pc:docMk/>
            <pc:sldMk cId="74772787" sldId="270"/>
            <ac:spMk id="3" creationId="{4D3E5323-000E-433D-BD25-199A5D6B284A}"/>
          </ac:spMkLst>
        </pc:spChg>
      </pc:sldChg>
      <pc:sldChg chg="modSp new mod">
        <pc:chgData name="Zhicong Liu" userId="df2ef46a45b3b010" providerId="LiveId" clId="{72A9637F-8D60-477C-B99E-03F944AED011}" dt="2021-06-13T14:24:39.295" v="11194" actId="20577"/>
        <pc:sldMkLst>
          <pc:docMk/>
          <pc:sldMk cId="3261813168" sldId="271"/>
        </pc:sldMkLst>
        <pc:spChg chg="mod">
          <ac:chgData name="Zhicong Liu" userId="df2ef46a45b3b010" providerId="LiveId" clId="{72A9637F-8D60-477C-B99E-03F944AED011}" dt="2021-06-13T14:15:57.392" v="10671" actId="20577"/>
          <ac:spMkLst>
            <pc:docMk/>
            <pc:sldMk cId="3261813168" sldId="271"/>
            <ac:spMk id="2" creationId="{139CF6A1-2284-434A-B878-A6F1439E576F}"/>
          </ac:spMkLst>
        </pc:spChg>
        <pc:spChg chg="mod">
          <ac:chgData name="Zhicong Liu" userId="df2ef46a45b3b010" providerId="LiveId" clId="{72A9637F-8D60-477C-B99E-03F944AED011}" dt="2021-06-13T14:24:39.295" v="11194" actId="20577"/>
          <ac:spMkLst>
            <pc:docMk/>
            <pc:sldMk cId="3261813168" sldId="271"/>
            <ac:spMk id="3" creationId="{FD212AAB-10CB-46F5-BA66-AFE19C5F1CCD}"/>
          </ac:spMkLst>
        </pc:spChg>
      </pc:sldChg>
      <pc:sldChg chg="addSp delSp modSp new mod ord">
        <pc:chgData name="Zhicong Liu" userId="df2ef46a45b3b010" providerId="LiveId" clId="{72A9637F-8D60-477C-B99E-03F944AED011}" dt="2021-06-14T17:14:08.642" v="29778" actId="20578"/>
        <pc:sldMkLst>
          <pc:docMk/>
          <pc:sldMk cId="3405866729" sldId="272"/>
        </pc:sldMkLst>
        <pc:spChg chg="mod">
          <ac:chgData name="Zhicong Liu" userId="df2ef46a45b3b010" providerId="LiveId" clId="{72A9637F-8D60-477C-B99E-03F944AED011}" dt="2021-06-14T14:15:41.763" v="26628" actId="1076"/>
          <ac:spMkLst>
            <pc:docMk/>
            <pc:sldMk cId="3405866729" sldId="272"/>
            <ac:spMk id="2" creationId="{C44F42DF-D6AF-4052-B706-1345E5F02EA7}"/>
          </ac:spMkLst>
        </pc:spChg>
        <pc:spChg chg="del">
          <ac:chgData name="Zhicong Liu" userId="df2ef46a45b3b010" providerId="LiveId" clId="{72A9637F-8D60-477C-B99E-03F944AED011}" dt="2021-06-13T14:36:47.332" v="11923" actId="478"/>
          <ac:spMkLst>
            <pc:docMk/>
            <pc:sldMk cId="3405866729" sldId="272"/>
            <ac:spMk id="3" creationId="{38387D52-12F0-4D4E-841B-5BF2E7144905}"/>
          </ac:spMkLst>
        </pc:spChg>
        <pc:spChg chg="add mod">
          <ac:chgData name="Zhicong Liu" userId="df2ef46a45b3b010" providerId="LiveId" clId="{72A9637F-8D60-477C-B99E-03F944AED011}" dt="2021-06-13T14:37:49.940" v="11946" actId="1076"/>
          <ac:spMkLst>
            <pc:docMk/>
            <pc:sldMk cId="3405866729" sldId="272"/>
            <ac:spMk id="4" creationId="{B498A670-2305-45A0-B879-CC30479942ED}"/>
          </ac:spMkLst>
        </pc:spChg>
        <pc:spChg chg="add mod">
          <ac:chgData name="Zhicong Liu" userId="df2ef46a45b3b010" providerId="LiveId" clId="{72A9637F-8D60-477C-B99E-03F944AED011}" dt="2021-06-13T14:37:49.940" v="11946" actId="1076"/>
          <ac:spMkLst>
            <pc:docMk/>
            <pc:sldMk cId="3405866729" sldId="272"/>
            <ac:spMk id="5" creationId="{87C00774-6BEE-49F1-BB7F-87A2CDE12783}"/>
          </ac:spMkLst>
        </pc:spChg>
        <pc:spChg chg="add mod">
          <ac:chgData name="Zhicong Liu" userId="df2ef46a45b3b010" providerId="LiveId" clId="{72A9637F-8D60-477C-B99E-03F944AED011}" dt="2021-06-14T10:56:23.903" v="19401" actId="20577"/>
          <ac:spMkLst>
            <pc:docMk/>
            <pc:sldMk cId="3405866729" sldId="272"/>
            <ac:spMk id="6" creationId="{9E9ED7E8-41F8-45AD-9836-797006FC5BDC}"/>
          </ac:spMkLst>
        </pc:spChg>
        <pc:spChg chg="add mod">
          <ac:chgData name="Zhicong Liu" userId="df2ef46a45b3b010" providerId="LiveId" clId="{72A9637F-8D60-477C-B99E-03F944AED011}" dt="2021-06-13T14:37:49.940" v="11946" actId="1076"/>
          <ac:spMkLst>
            <pc:docMk/>
            <pc:sldMk cId="3405866729" sldId="272"/>
            <ac:spMk id="7" creationId="{44C1714C-0318-4DD7-B0C6-4307DD4F73C2}"/>
          </ac:spMkLst>
        </pc:spChg>
        <pc:spChg chg="add mod">
          <ac:chgData name="Zhicong Liu" userId="df2ef46a45b3b010" providerId="LiveId" clId="{72A9637F-8D60-477C-B99E-03F944AED011}" dt="2021-06-13T14:37:49.940" v="11946" actId="1076"/>
          <ac:spMkLst>
            <pc:docMk/>
            <pc:sldMk cId="3405866729" sldId="272"/>
            <ac:spMk id="8" creationId="{45A3C207-B47A-42C3-802A-2A8A7241FA15}"/>
          </ac:spMkLst>
        </pc:spChg>
        <pc:spChg chg="add mod">
          <ac:chgData name="Zhicong Liu" userId="df2ef46a45b3b010" providerId="LiveId" clId="{72A9637F-8D60-477C-B99E-03F944AED011}" dt="2021-06-14T11:00:17.051" v="19480" actId="207"/>
          <ac:spMkLst>
            <pc:docMk/>
            <pc:sldMk cId="3405866729" sldId="272"/>
            <ac:spMk id="9" creationId="{AC04294A-FE49-471A-9059-00777F1A9280}"/>
          </ac:spMkLst>
        </pc:spChg>
        <pc:spChg chg="add mod">
          <ac:chgData name="Zhicong Liu" userId="df2ef46a45b3b010" providerId="LiveId" clId="{72A9637F-8D60-477C-B99E-03F944AED011}" dt="2021-06-13T14:37:49.940" v="11946" actId="1076"/>
          <ac:spMkLst>
            <pc:docMk/>
            <pc:sldMk cId="3405866729" sldId="272"/>
            <ac:spMk id="10" creationId="{164619A7-C2EA-414D-A3C6-4CE4041C5F9B}"/>
          </ac:spMkLst>
        </pc:spChg>
        <pc:spChg chg="add mod">
          <ac:chgData name="Zhicong Liu" userId="df2ef46a45b3b010" providerId="LiveId" clId="{72A9637F-8D60-477C-B99E-03F944AED011}" dt="2021-06-13T14:37:49.940" v="11946" actId="1076"/>
          <ac:spMkLst>
            <pc:docMk/>
            <pc:sldMk cId="3405866729" sldId="272"/>
            <ac:spMk id="11" creationId="{352334A2-4149-4D87-9408-F06BA8D76E46}"/>
          </ac:spMkLst>
        </pc:spChg>
        <pc:spChg chg="add mod">
          <ac:chgData name="Zhicong Liu" userId="df2ef46a45b3b010" providerId="LiveId" clId="{72A9637F-8D60-477C-B99E-03F944AED011}" dt="2021-06-13T14:37:49.940" v="11946" actId="1076"/>
          <ac:spMkLst>
            <pc:docMk/>
            <pc:sldMk cId="3405866729" sldId="272"/>
            <ac:spMk id="12" creationId="{F357F0E3-5D84-4B1F-80CA-65566D0E7F42}"/>
          </ac:spMkLst>
        </pc:spChg>
        <pc:spChg chg="add mod">
          <ac:chgData name="Zhicong Liu" userId="df2ef46a45b3b010" providerId="LiveId" clId="{72A9637F-8D60-477C-B99E-03F944AED011}" dt="2021-06-14T10:55:23.537" v="19314" actId="1076"/>
          <ac:spMkLst>
            <pc:docMk/>
            <pc:sldMk cId="3405866729" sldId="272"/>
            <ac:spMk id="13" creationId="{92A15D3C-0E2C-4C07-9A7B-E82A36273CFF}"/>
          </ac:spMkLst>
        </pc:spChg>
        <pc:spChg chg="add mod">
          <ac:chgData name="Zhicong Liu" userId="df2ef46a45b3b010" providerId="LiveId" clId="{72A9637F-8D60-477C-B99E-03F944AED011}" dt="2021-06-14T10:55:24.996" v="19315" actId="1076"/>
          <ac:spMkLst>
            <pc:docMk/>
            <pc:sldMk cId="3405866729" sldId="272"/>
            <ac:spMk id="14" creationId="{AE879F5A-4BDD-43CC-B529-E925B9293872}"/>
          </ac:spMkLst>
        </pc:spChg>
        <pc:spChg chg="add mod">
          <ac:chgData name="Zhicong Liu" userId="df2ef46a45b3b010" providerId="LiveId" clId="{72A9637F-8D60-477C-B99E-03F944AED011}" dt="2021-06-14T10:55:28.301" v="19316" actId="1076"/>
          <ac:spMkLst>
            <pc:docMk/>
            <pc:sldMk cId="3405866729" sldId="272"/>
            <ac:spMk id="19" creationId="{53F472E5-9FC1-4662-BA60-F40BC1A12DCA}"/>
          </ac:spMkLst>
        </pc:spChg>
        <pc:spChg chg="add mod">
          <ac:chgData name="Zhicong Liu" userId="df2ef46a45b3b010" providerId="LiveId" clId="{72A9637F-8D60-477C-B99E-03F944AED011}" dt="2021-06-14T11:01:22.011" v="19483" actId="1076"/>
          <ac:spMkLst>
            <pc:docMk/>
            <pc:sldMk cId="3405866729" sldId="272"/>
            <ac:spMk id="20" creationId="{49DF3AEF-FF11-4D51-9BBD-848F4F4C392C}"/>
          </ac:spMkLst>
        </pc:spChg>
        <pc:spChg chg="add mod">
          <ac:chgData name="Zhicong Liu" userId="df2ef46a45b3b010" providerId="LiveId" clId="{72A9637F-8D60-477C-B99E-03F944AED011}" dt="2021-06-14T13:30:59.677" v="24994" actId="1076"/>
          <ac:spMkLst>
            <pc:docMk/>
            <pc:sldMk cId="3405866729" sldId="272"/>
            <ac:spMk id="21" creationId="{73AD1C1A-93B7-413A-8214-9304F75AAD64}"/>
          </ac:spMkLst>
        </pc:spChg>
        <pc:spChg chg="add mod">
          <ac:chgData name="Zhicong Liu" userId="df2ef46a45b3b010" providerId="LiveId" clId="{72A9637F-8D60-477C-B99E-03F944AED011}" dt="2021-06-14T10:57:30.088" v="19414" actId="1076"/>
          <ac:spMkLst>
            <pc:docMk/>
            <pc:sldMk cId="3405866729" sldId="272"/>
            <ac:spMk id="27" creationId="{3A2D5180-E3B9-4806-9ADB-BFD0744E1F75}"/>
          </ac:spMkLst>
        </pc:spChg>
        <pc:spChg chg="add mod">
          <ac:chgData name="Zhicong Liu" userId="df2ef46a45b3b010" providerId="LiveId" clId="{72A9637F-8D60-477C-B99E-03F944AED011}" dt="2021-06-14T11:01:24.402" v="19484" actId="1076"/>
          <ac:spMkLst>
            <pc:docMk/>
            <pc:sldMk cId="3405866729" sldId="272"/>
            <ac:spMk id="28" creationId="{2030D141-D06B-48D0-8EC8-EF8D42C13B09}"/>
          </ac:spMkLst>
        </pc:spChg>
        <pc:spChg chg="add mod">
          <ac:chgData name="Zhicong Liu" userId="df2ef46a45b3b010" providerId="LiveId" clId="{72A9637F-8D60-477C-B99E-03F944AED011}" dt="2021-06-14T11:01:33.748" v="19485" actId="1076"/>
          <ac:spMkLst>
            <pc:docMk/>
            <pc:sldMk cId="3405866729" sldId="272"/>
            <ac:spMk id="29" creationId="{7F7870DB-5330-4A59-BC8E-C30B44576107}"/>
          </ac:spMkLst>
        </pc:spChg>
        <pc:spChg chg="add mod">
          <ac:chgData name="Zhicong Liu" userId="df2ef46a45b3b010" providerId="LiveId" clId="{72A9637F-8D60-477C-B99E-03F944AED011}" dt="2021-06-14T13:19:50.637" v="23870" actId="1076"/>
          <ac:spMkLst>
            <pc:docMk/>
            <pc:sldMk cId="3405866729" sldId="272"/>
            <ac:spMk id="32" creationId="{E392C01A-AB44-4A88-837A-6B91845E7833}"/>
          </ac:spMkLst>
        </pc:spChg>
        <pc:spChg chg="add mod">
          <ac:chgData name="Zhicong Liu" userId="df2ef46a45b3b010" providerId="LiveId" clId="{72A9637F-8D60-477C-B99E-03F944AED011}" dt="2021-06-14T13:31:06.857" v="24996" actId="1076"/>
          <ac:spMkLst>
            <pc:docMk/>
            <pc:sldMk cId="3405866729" sldId="272"/>
            <ac:spMk id="33" creationId="{36613B9D-9F6C-4718-843C-C8BD5678442B}"/>
          </ac:spMkLst>
        </pc:spChg>
        <pc:spChg chg="add mod">
          <ac:chgData name="Zhicong Liu" userId="df2ef46a45b3b010" providerId="LiveId" clId="{72A9637F-8D60-477C-B99E-03F944AED011}" dt="2021-06-14T13:31:09.903" v="24998" actId="1076"/>
          <ac:spMkLst>
            <pc:docMk/>
            <pc:sldMk cId="3405866729" sldId="272"/>
            <ac:spMk id="35" creationId="{BE6C9152-242C-4924-869F-29D76CFC4CAD}"/>
          </ac:spMkLst>
        </pc:spChg>
        <pc:spChg chg="add mod">
          <ac:chgData name="Zhicong Liu" userId="df2ef46a45b3b010" providerId="LiveId" clId="{72A9637F-8D60-477C-B99E-03F944AED011}" dt="2021-06-14T14:34:20.920" v="26960" actId="20577"/>
          <ac:spMkLst>
            <pc:docMk/>
            <pc:sldMk cId="3405866729" sldId="272"/>
            <ac:spMk id="36" creationId="{A33DA92B-A1C5-41B7-8D78-2E0D5E5FF409}"/>
          </ac:spMkLst>
        </pc:spChg>
        <pc:spChg chg="add mod">
          <ac:chgData name="Zhicong Liu" userId="df2ef46a45b3b010" providerId="LiveId" clId="{72A9637F-8D60-477C-B99E-03F944AED011}" dt="2021-06-14T14:33:57.022" v="26947" actId="1076"/>
          <ac:spMkLst>
            <pc:docMk/>
            <pc:sldMk cId="3405866729" sldId="272"/>
            <ac:spMk id="44" creationId="{0A5F6B3B-E386-41F3-A8FD-C9B5EDA96C4A}"/>
          </ac:spMkLst>
        </pc:spChg>
        <pc:spChg chg="add mod">
          <ac:chgData name="Zhicong Liu" userId="df2ef46a45b3b010" providerId="LiveId" clId="{72A9637F-8D60-477C-B99E-03F944AED011}" dt="2021-06-14T14:34:00.312" v="26949" actId="1076"/>
          <ac:spMkLst>
            <pc:docMk/>
            <pc:sldMk cId="3405866729" sldId="272"/>
            <ac:spMk id="45" creationId="{AF2268DA-BC2A-425B-BFB4-DC21B3CC44B3}"/>
          </ac:spMkLst>
        </pc:spChg>
        <pc:cxnChg chg="add mod">
          <ac:chgData name="Zhicong Liu" userId="df2ef46a45b3b010" providerId="LiveId" clId="{72A9637F-8D60-477C-B99E-03F944AED011}" dt="2021-06-14T10:55:23.537" v="19314" actId="1076"/>
          <ac:cxnSpMkLst>
            <pc:docMk/>
            <pc:sldMk cId="3405866729" sldId="272"/>
            <ac:cxnSpMk id="16" creationId="{291E828D-5078-4B47-982A-84BA955E0675}"/>
          </ac:cxnSpMkLst>
        </pc:cxnChg>
        <pc:cxnChg chg="add mod">
          <ac:chgData name="Zhicong Liu" userId="df2ef46a45b3b010" providerId="LiveId" clId="{72A9637F-8D60-477C-B99E-03F944AED011}" dt="2021-06-14T10:55:24.996" v="19315" actId="1076"/>
          <ac:cxnSpMkLst>
            <pc:docMk/>
            <pc:sldMk cId="3405866729" sldId="272"/>
            <ac:cxnSpMk id="18" creationId="{A9240EAD-069B-472B-8428-1C80CF86CECD}"/>
          </ac:cxnSpMkLst>
        </pc:cxnChg>
        <pc:cxnChg chg="add mod">
          <ac:chgData name="Zhicong Liu" userId="df2ef46a45b3b010" providerId="LiveId" clId="{72A9637F-8D60-477C-B99E-03F944AED011}" dt="2021-06-14T11:01:22.011" v="19483" actId="1076"/>
          <ac:cxnSpMkLst>
            <pc:docMk/>
            <pc:sldMk cId="3405866729" sldId="272"/>
            <ac:cxnSpMk id="22" creationId="{0C323B74-D83C-4421-AAC5-BD2337916DA6}"/>
          </ac:cxnSpMkLst>
        </pc:cxnChg>
        <pc:cxnChg chg="add mod">
          <ac:chgData name="Zhicong Liu" userId="df2ef46a45b3b010" providerId="LiveId" clId="{72A9637F-8D60-477C-B99E-03F944AED011}" dt="2021-06-14T13:30:59.677" v="24994" actId="1076"/>
          <ac:cxnSpMkLst>
            <pc:docMk/>
            <pc:sldMk cId="3405866729" sldId="272"/>
            <ac:cxnSpMk id="24" creationId="{31F9A3D8-C9F7-48AE-8DE0-282921AF95B3}"/>
          </ac:cxnSpMkLst>
        </pc:cxnChg>
        <pc:cxnChg chg="add">
          <ac:chgData name="Zhicong Liu" userId="df2ef46a45b3b010" providerId="LiveId" clId="{72A9637F-8D60-477C-B99E-03F944AED011}" dt="2021-06-14T14:33:29.782" v="26942" actId="11529"/>
          <ac:cxnSpMkLst>
            <pc:docMk/>
            <pc:sldMk cId="3405866729" sldId="272"/>
            <ac:cxnSpMk id="38" creationId="{A9851BB0-2942-4F97-951F-7D5C84AD73C4}"/>
          </ac:cxnSpMkLst>
        </pc:cxnChg>
        <pc:cxnChg chg="add mod">
          <ac:chgData name="Zhicong Liu" userId="df2ef46a45b3b010" providerId="LiveId" clId="{72A9637F-8D60-477C-B99E-03F944AED011}" dt="2021-06-14T14:34:34.229" v="26962" actId="208"/>
          <ac:cxnSpMkLst>
            <pc:docMk/>
            <pc:sldMk cId="3405866729" sldId="272"/>
            <ac:cxnSpMk id="40" creationId="{5501A7EE-8BFD-4A84-ACDC-B3ADE48E0B2D}"/>
          </ac:cxnSpMkLst>
        </pc:cxnChg>
        <pc:cxnChg chg="add mod">
          <ac:chgData name="Zhicong Liu" userId="df2ef46a45b3b010" providerId="LiveId" clId="{72A9637F-8D60-477C-B99E-03F944AED011}" dt="2021-06-14T14:34:34.229" v="26962" actId="208"/>
          <ac:cxnSpMkLst>
            <pc:docMk/>
            <pc:sldMk cId="3405866729" sldId="272"/>
            <ac:cxnSpMk id="42" creationId="{E203C9B3-3173-4518-B4E8-9D7C29329121}"/>
          </ac:cxnSpMkLst>
        </pc:cxnChg>
        <pc:cxnChg chg="add mod">
          <ac:chgData name="Zhicong Liu" userId="df2ef46a45b3b010" providerId="LiveId" clId="{72A9637F-8D60-477C-B99E-03F944AED011}" dt="2021-06-14T14:34:34.229" v="26962" actId="208"/>
          <ac:cxnSpMkLst>
            <pc:docMk/>
            <pc:sldMk cId="3405866729" sldId="272"/>
            <ac:cxnSpMk id="47" creationId="{40BC0742-F19A-46EA-B487-8CEA6EBDD2C7}"/>
          </ac:cxnSpMkLst>
        </pc:cxnChg>
        <pc:cxnChg chg="add mod">
          <ac:chgData name="Zhicong Liu" userId="df2ef46a45b3b010" providerId="LiveId" clId="{72A9637F-8D60-477C-B99E-03F944AED011}" dt="2021-06-14T14:34:34.229" v="26962" actId="208"/>
          <ac:cxnSpMkLst>
            <pc:docMk/>
            <pc:sldMk cId="3405866729" sldId="272"/>
            <ac:cxnSpMk id="49" creationId="{C65E1DE7-ED33-454F-92B5-1FF1DCB873F7}"/>
          </ac:cxnSpMkLst>
        </pc:cxnChg>
        <pc:cxnChg chg="add mod">
          <ac:chgData name="Zhicong Liu" userId="df2ef46a45b3b010" providerId="LiveId" clId="{72A9637F-8D60-477C-B99E-03F944AED011}" dt="2021-06-14T14:34:34.229" v="26962" actId="208"/>
          <ac:cxnSpMkLst>
            <pc:docMk/>
            <pc:sldMk cId="3405866729" sldId="272"/>
            <ac:cxnSpMk id="51" creationId="{35F09395-C45C-44BB-B7A2-DEA5C9D6EDDB}"/>
          </ac:cxnSpMkLst>
        </pc:cxnChg>
        <pc:cxnChg chg="add">
          <ac:chgData name="Zhicong Liu" userId="df2ef46a45b3b010" providerId="LiveId" clId="{72A9637F-8D60-477C-B99E-03F944AED011}" dt="2021-06-14T14:34:51.277" v="26963" actId="11529"/>
          <ac:cxnSpMkLst>
            <pc:docMk/>
            <pc:sldMk cId="3405866729" sldId="272"/>
            <ac:cxnSpMk id="53" creationId="{E68FDFB2-776D-4685-B16C-3CAABC341508}"/>
          </ac:cxnSpMkLst>
        </pc:cxnChg>
      </pc:sldChg>
      <pc:sldChg chg="addSp modSp new mod">
        <pc:chgData name="Zhicong Liu" userId="df2ef46a45b3b010" providerId="LiveId" clId="{72A9637F-8D60-477C-B99E-03F944AED011}" dt="2021-06-14T16:58:59.824" v="29035"/>
        <pc:sldMkLst>
          <pc:docMk/>
          <pc:sldMk cId="266677535" sldId="273"/>
        </pc:sldMkLst>
        <pc:spChg chg="mod">
          <ac:chgData name="Zhicong Liu" userId="df2ef46a45b3b010" providerId="LiveId" clId="{72A9637F-8D60-477C-B99E-03F944AED011}" dt="2021-06-14T13:29:11.475" v="24832" actId="14100"/>
          <ac:spMkLst>
            <pc:docMk/>
            <pc:sldMk cId="266677535" sldId="273"/>
            <ac:spMk id="2" creationId="{B9B6ACBA-3F8A-4F1D-9E8B-D2603D761F9E}"/>
          </ac:spMkLst>
        </pc:spChg>
        <pc:spChg chg="mod">
          <ac:chgData name="Zhicong Liu" userId="df2ef46a45b3b010" providerId="LiveId" clId="{72A9637F-8D60-477C-B99E-03F944AED011}" dt="2021-06-14T16:58:59.824" v="29035"/>
          <ac:spMkLst>
            <pc:docMk/>
            <pc:sldMk cId="266677535" sldId="273"/>
            <ac:spMk id="3" creationId="{4F17E923-700D-48C0-8592-0EEBCB3ADFC7}"/>
          </ac:spMkLst>
        </pc:spChg>
        <pc:spChg chg="add mod">
          <ac:chgData name="Zhicong Liu" userId="df2ef46a45b3b010" providerId="LiveId" clId="{72A9637F-8D60-477C-B99E-03F944AED011}" dt="2021-06-14T13:29:16.338" v="24834" actId="1076"/>
          <ac:spMkLst>
            <pc:docMk/>
            <pc:sldMk cId="266677535" sldId="273"/>
            <ac:spMk id="4" creationId="{8CA5BD87-D374-4DCF-AD44-B45387D4B21F}"/>
          </ac:spMkLst>
        </pc:spChg>
        <pc:spChg chg="add mod">
          <ac:chgData name="Zhicong Liu" userId="df2ef46a45b3b010" providerId="LiveId" clId="{72A9637F-8D60-477C-B99E-03F944AED011}" dt="2021-06-14T13:30:28.869" v="24989" actId="255"/>
          <ac:spMkLst>
            <pc:docMk/>
            <pc:sldMk cId="266677535" sldId="273"/>
            <ac:spMk id="5" creationId="{E98B65DC-3CD2-4817-A99A-C84A5CA9BDA7}"/>
          </ac:spMkLst>
        </pc:spChg>
        <pc:spChg chg="add mod">
          <ac:chgData name="Zhicong Liu" userId="df2ef46a45b3b010" providerId="LiveId" clId="{72A9637F-8D60-477C-B99E-03F944AED011}" dt="2021-06-14T13:30:25.539" v="24988" actId="255"/>
          <ac:spMkLst>
            <pc:docMk/>
            <pc:sldMk cId="266677535" sldId="273"/>
            <ac:spMk id="6" creationId="{98D6B3C7-914C-4780-B256-168675EF4749}"/>
          </ac:spMkLst>
        </pc:spChg>
        <pc:spChg chg="add mod">
          <ac:chgData name="Zhicong Liu" userId="df2ef46a45b3b010" providerId="LiveId" clId="{72A9637F-8D60-477C-B99E-03F944AED011}" dt="2021-06-14T13:30:33.268" v="24990" actId="255"/>
          <ac:spMkLst>
            <pc:docMk/>
            <pc:sldMk cId="266677535" sldId="273"/>
            <ac:spMk id="7" creationId="{DDF4EA49-45B2-46CF-A015-FED9669BAD4F}"/>
          </ac:spMkLst>
        </pc:spChg>
      </pc:sldChg>
      <pc:sldChg chg="modSp new del mod">
        <pc:chgData name="Zhicong Liu" userId="df2ef46a45b3b010" providerId="LiveId" clId="{72A9637F-8D60-477C-B99E-03F944AED011}" dt="2021-06-14T12:47:47.243" v="21023" actId="2696"/>
        <pc:sldMkLst>
          <pc:docMk/>
          <pc:sldMk cId="2705169538" sldId="273"/>
        </pc:sldMkLst>
        <pc:spChg chg="mod">
          <ac:chgData name="Zhicong Liu" userId="df2ef46a45b3b010" providerId="LiveId" clId="{72A9637F-8D60-477C-B99E-03F944AED011}" dt="2021-06-14T12:47:17.831" v="21006"/>
          <ac:spMkLst>
            <pc:docMk/>
            <pc:sldMk cId="2705169538" sldId="273"/>
            <ac:spMk id="2" creationId="{A440E65B-B4C4-44A8-BDD9-31A4B73A2AF6}"/>
          </ac:spMkLst>
        </pc:spChg>
        <pc:spChg chg="mod">
          <ac:chgData name="Zhicong Liu" userId="df2ef46a45b3b010" providerId="LiveId" clId="{72A9637F-8D60-477C-B99E-03F944AED011}" dt="2021-06-14T12:47:39.453" v="21020" actId="14100"/>
          <ac:spMkLst>
            <pc:docMk/>
            <pc:sldMk cId="2705169538" sldId="273"/>
            <ac:spMk id="3" creationId="{EEBFE1A4-69B9-46FC-9275-F2D0F5059F2A}"/>
          </ac:spMkLst>
        </pc:spChg>
      </pc:sldChg>
      <pc:sldChg chg="addSp delSp modSp new mod">
        <pc:chgData name="Zhicong Liu" userId="df2ef46a45b3b010" providerId="LiveId" clId="{72A9637F-8D60-477C-B99E-03F944AED011}" dt="2021-06-14T16:37:04.396" v="27901" actId="20577"/>
        <pc:sldMkLst>
          <pc:docMk/>
          <pc:sldMk cId="4194951817" sldId="274"/>
        </pc:sldMkLst>
        <pc:spChg chg="mod">
          <ac:chgData name="Zhicong Liu" userId="df2ef46a45b3b010" providerId="LiveId" clId="{72A9637F-8D60-477C-B99E-03F944AED011}" dt="2021-06-14T16:37:04.396" v="27901" actId="20577"/>
          <ac:spMkLst>
            <pc:docMk/>
            <pc:sldMk cId="4194951817" sldId="274"/>
            <ac:spMk id="2" creationId="{8656D45A-61B2-4239-9981-F25E4D271492}"/>
          </ac:spMkLst>
        </pc:spChg>
        <pc:spChg chg="del">
          <ac:chgData name="Zhicong Liu" userId="df2ef46a45b3b010" providerId="LiveId" clId="{72A9637F-8D60-477C-B99E-03F944AED011}" dt="2021-06-14T13:50:10.255" v="25331" actId="478"/>
          <ac:spMkLst>
            <pc:docMk/>
            <pc:sldMk cId="4194951817" sldId="274"/>
            <ac:spMk id="3" creationId="{FB5C7637-2BDA-4577-AC2A-F8ACBDCB2E28}"/>
          </ac:spMkLst>
        </pc:spChg>
        <pc:spChg chg="add mod">
          <ac:chgData name="Zhicong Liu" userId="df2ef46a45b3b010" providerId="LiveId" clId="{72A9637F-8D60-477C-B99E-03F944AED011}" dt="2021-06-14T13:55:12.361" v="25802" actId="1076"/>
          <ac:spMkLst>
            <pc:docMk/>
            <pc:sldMk cId="4194951817" sldId="274"/>
            <ac:spMk id="4" creationId="{5FC2EBA8-65FD-4436-9C99-9B8CC78D4B82}"/>
          </ac:spMkLst>
        </pc:spChg>
        <pc:spChg chg="add mod">
          <ac:chgData name="Zhicong Liu" userId="df2ef46a45b3b010" providerId="LiveId" clId="{72A9637F-8D60-477C-B99E-03F944AED011}" dt="2021-06-14T13:57:41.392" v="25908" actId="1076"/>
          <ac:spMkLst>
            <pc:docMk/>
            <pc:sldMk cId="4194951817" sldId="274"/>
            <ac:spMk id="5" creationId="{8E6B0F9D-0E41-4AD8-AF8F-6BF13ACE3918}"/>
          </ac:spMkLst>
        </pc:spChg>
        <pc:spChg chg="add mod">
          <ac:chgData name="Zhicong Liu" userId="df2ef46a45b3b010" providerId="LiveId" clId="{72A9637F-8D60-477C-B99E-03F944AED011}" dt="2021-06-14T13:55:12.361" v="25802" actId="1076"/>
          <ac:spMkLst>
            <pc:docMk/>
            <pc:sldMk cId="4194951817" sldId="274"/>
            <ac:spMk id="6" creationId="{FD04CA1D-CC33-42CD-880F-18419BB49334}"/>
          </ac:spMkLst>
        </pc:spChg>
        <pc:spChg chg="add mod">
          <ac:chgData name="Zhicong Liu" userId="df2ef46a45b3b010" providerId="LiveId" clId="{72A9637F-8D60-477C-B99E-03F944AED011}" dt="2021-06-14T13:57:41.392" v="25908" actId="1076"/>
          <ac:spMkLst>
            <pc:docMk/>
            <pc:sldMk cId="4194951817" sldId="274"/>
            <ac:spMk id="7" creationId="{6269801F-631A-4EEE-A1F2-93856CAD57DD}"/>
          </ac:spMkLst>
        </pc:spChg>
        <pc:spChg chg="add mod">
          <ac:chgData name="Zhicong Liu" userId="df2ef46a45b3b010" providerId="LiveId" clId="{72A9637F-8D60-477C-B99E-03F944AED011}" dt="2021-06-14T13:55:12.361" v="25802" actId="1076"/>
          <ac:spMkLst>
            <pc:docMk/>
            <pc:sldMk cId="4194951817" sldId="274"/>
            <ac:spMk id="8" creationId="{789CC89F-8138-44EF-89B6-200B3B1A8A6A}"/>
          </ac:spMkLst>
        </pc:spChg>
        <pc:spChg chg="add mod">
          <ac:chgData name="Zhicong Liu" userId="df2ef46a45b3b010" providerId="LiveId" clId="{72A9637F-8D60-477C-B99E-03F944AED011}" dt="2021-06-14T13:57:32.985" v="25906" actId="1076"/>
          <ac:spMkLst>
            <pc:docMk/>
            <pc:sldMk cId="4194951817" sldId="274"/>
            <ac:spMk id="9" creationId="{4C71AF58-33D7-4F57-AAEC-08ADB4FD4F82}"/>
          </ac:spMkLst>
        </pc:spChg>
        <pc:spChg chg="add mod">
          <ac:chgData name="Zhicong Liu" userId="df2ef46a45b3b010" providerId="LiveId" clId="{72A9637F-8D60-477C-B99E-03F944AED011}" dt="2021-06-14T13:57:51.097" v="25910" actId="1076"/>
          <ac:spMkLst>
            <pc:docMk/>
            <pc:sldMk cId="4194951817" sldId="274"/>
            <ac:spMk id="10" creationId="{5A60C77D-661A-49C0-9C7A-68E17D09F1AD}"/>
          </ac:spMkLst>
        </pc:spChg>
        <pc:spChg chg="add mod">
          <ac:chgData name="Zhicong Liu" userId="df2ef46a45b3b010" providerId="LiveId" clId="{72A9637F-8D60-477C-B99E-03F944AED011}" dt="2021-06-14T13:57:46.906" v="25909" actId="1076"/>
          <ac:spMkLst>
            <pc:docMk/>
            <pc:sldMk cId="4194951817" sldId="274"/>
            <ac:spMk id="11" creationId="{CA4F76ED-66D4-440F-A1C4-BA54BB94CE79}"/>
          </ac:spMkLst>
        </pc:spChg>
        <pc:spChg chg="add mod">
          <ac:chgData name="Zhicong Liu" userId="df2ef46a45b3b010" providerId="LiveId" clId="{72A9637F-8D60-477C-B99E-03F944AED011}" dt="2021-06-14T13:57:46.906" v="25909" actId="1076"/>
          <ac:spMkLst>
            <pc:docMk/>
            <pc:sldMk cId="4194951817" sldId="274"/>
            <ac:spMk id="12" creationId="{DDA37856-9604-4948-98C6-98D2B701F63E}"/>
          </ac:spMkLst>
        </pc:spChg>
        <pc:spChg chg="add del mod">
          <ac:chgData name="Zhicong Liu" userId="df2ef46a45b3b010" providerId="LiveId" clId="{72A9637F-8D60-477C-B99E-03F944AED011}" dt="2021-06-14T13:54:15.570" v="25761" actId="478"/>
          <ac:spMkLst>
            <pc:docMk/>
            <pc:sldMk cId="4194951817" sldId="274"/>
            <ac:spMk id="31" creationId="{33EABDC9-041F-455A-BDC5-285876EAEB84}"/>
          </ac:spMkLst>
        </pc:spChg>
        <pc:spChg chg="add del mod">
          <ac:chgData name="Zhicong Liu" userId="df2ef46a45b3b010" providerId="LiveId" clId="{72A9637F-8D60-477C-B99E-03F944AED011}" dt="2021-06-14T13:54:41.311" v="25777" actId="478"/>
          <ac:spMkLst>
            <pc:docMk/>
            <pc:sldMk cId="4194951817" sldId="274"/>
            <ac:spMk id="32" creationId="{FD96DD7A-3A0A-4C27-AD8C-8C3BFBFAABF2}"/>
          </ac:spMkLst>
        </pc:spChg>
        <pc:spChg chg="add mod">
          <ac:chgData name="Zhicong Liu" userId="df2ef46a45b3b010" providerId="LiveId" clId="{72A9637F-8D60-477C-B99E-03F944AED011}" dt="2021-06-14T13:55:12.361" v="25802" actId="1076"/>
          <ac:spMkLst>
            <pc:docMk/>
            <pc:sldMk cId="4194951817" sldId="274"/>
            <ac:spMk id="36" creationId="{35A4EBA0-E693-4199-9332-5B9A6CBDAA3C}"/>
          </ac:spMkLst>
        </pc:spChg>
        <pc:spChg chg="add mod">
          <ac:chgData name="Zhicong Liu" userId="df2ef46a45b3b010" providerId="LiveId" clId="{72A9637F-8D60-477C-B99E-03F944AED011}" dt="2021-06-14T13:57:51.097" v="25910" actId="1076"/>
          <ac:spMkLst>
            <pc:docMk/>
            <pc:sldMk cId="4194951817" sldId="274"/>
            <ac:spMk id="42" creationId="{E0F3D23F-5AA0-47D4-A6B9-BB169630695F}"/>
          </ac:spMkLst>
        </pc:spChg>
        <pc:spChg chg="add mod">
          <ac:chgData name="Zhicong Liu" userId="df2ef46a45b3b010" providerId="LiveId" clId="{72A9637F-8D60-477C-B99E-03F944AED011}" dt="2021-06-14T13:57:28.494" v="25905" actId="1076"/>
          <ac:spMkLst>
            <pc:docMk/>
            <pc:sldMk cId="4194951817" sldId="274"/>
            <ac:spMk id="45" creationId="{CD416E45-B3AB-45D4-A8AC-12E1641D020B}"/>
          </ac:spMkLst>
        </pc:spChg>
        <pc:spChg chg="add mod">
          <ac:chgData name="Zhicong Liu" userId="df2ef46a45b3b010" providerId="LiveId" clId="{72A9637F-8D60-477C-B99E-03F944AED011}" dt="2021-06-14T13:57:46.906" v="25909" actId="1076"/>
          <ac:spMkLst>
            <pc:docMk/>
            <pc:sldMk cId="4194951817" sldId="274"/>
            <ac:spMk id="57" creationId="{F677A481-9AC4-442A-8F94-B930A700A69B}"/>
          </ac:spMkLst>
        </pc:spChg>
        <pc:cxnChg chg="add mod">
          <ac:chgData name="Zhicong Liu" userId="df2ef46a45b3b010" providerId="LiveId" clId="{72A9637F-8D60-477C-B99E-03F944AED011}" dt="2021-06-14T13:57:41.392" v="25908" actId="1076"/>
          <ac:cxnSpMkLst>
            <pc:docMk/>
            <pc:sldMk cId="4194951817" sldId="274"/>
            <ac:cxnSpMk id="14" creationId="{DD9CC3BF-6E07-47C8-BFFA-F217C8EE88C4}"/>
          </ac:cxnSpMkLst>
        </pc:cxnChg>
        <pc:cxnChg chg="add mod">
          <ac:chgData name="Zhicong Liu" userId="df2ef46a45b3b010" providerId="LiveId" clId="{72A9637F-8D60-477C-B99E-03F944AED011}" dt="2021-06-14T13:55:12.361" v="25802" actId="1076"/>
          <ac:cxnSpMkLst>
            <pc:docMk/>
            <pc:sldMk cId="4194951817" sldId="274"/>
            <ac:cxnSpMk id="16" creationId="{1E48F441-F7C1-4972-A3BF-CAF0795AF796}"/>
          </ac:cxnSpMkLst>
        </pc:cxnChg>
        <pc:cxnChg chg="add del mod">
          <ac:chgData name="Zhicong Liu" userId="df2ef46a45b3b010" providerId="LiveId" clId="{72A9637F-8D60-477C-B99E-03F944AED011}" dt="2021-06-14T13:56:27.639" v="25848" actId="478"/>
          <ac:cxnSpMkLst>
            <pc:docMk/>
            <pc:sldMk cId="4194951817" sldId="274"/>
            <ac:cxnSpMk id="19" creationId="{2B387F3B-6677-481D-A395-896728480C5D}"/>
          </ac:cxnSpMkLst>
        </pc:cxnChg>
        <pc:cxnChg chg="add del mod">
          <ac:chgData name="Zhicong Liu" userId="df2ef46a45b3b010" providerId="LiveId" clId="{72A9637F-8D60-477C-B99E-03F944AED011}" dt="2021-06-14T13:53:45.037" v="25751" actId="478"/>
          <ac:cxnSpMkLst>
            <pc:docMk/>
            <pc:sldMk cId="4194951817" sldId="274"/>
            <ac:cxnSpMk id="21" creationId="{3DC6E4FB-0A9A-454D-AA04-C7749F329A8A}"/>
          </ac:cxnSpMkLst>
        </pc:cxnChg>
        <pc:cxnChg chg="add del mod">
          <ac:chgData name="Zhicong Liu" userId="df2ef46a45b3b010" providerId="LiveId" clId="{72A9637F-8D60-477C-B99E-03F944AED011}" dt="2021-06-14T13:54:23.011" v="25764" actId="478"/>
          <ac:cxnSpMkLst>
            <pc:docMk/>
            <pc:sldMk cId="4194951817" sldId="274"/>
            <ac:cxnSpMk id="23" creationId="{3B6E68FE-C79C-45B2-B8C7-D02C4909213F}"/>
          </ac:cxnSpMkLst>
        </pc:cxnChg>
        <pc:cxnChg chg="add mod">
          <ac:chgData name="Zhicong Liu" userId="df2ef46a45b3b010" providerId="LiveId" clId="{72A9637F-8D60-477C-B99E-03F944AED011}" dt="2021-06-14T13:57:41.392" v="25908" actId="1076"/>
          <ac:cxnSpMkLst>
            <pc:docMk/>
            <pc:sldMk cId="4194951817" sldId="274"/>
            <ac:cxnSpMk id="25" creationId="{675B7CD7-5CAB-43E7-B645-BF9E9DC739C8}"/>
          </ac:cxnSpMkLst>
        </pc:cxnChg>
        <pc:cxnChg chg="add mod">
          <ac:chgData name="Zhicong Liu" userId="df2ef46a45b3b010" providerId="LiveId" clId="{72A9637F-8D60-477C-B99E-03F944AED011}" dt="2021-06-14T13:57:41.392" v="25908" actId="1076"/>
          <ac:cxnSpMkLst>
            <pc:docMk/>
            <pc:sldMk cId="4194951817" sldId="274"/>
            <ac:cxnSpMk id="27" creationId="{0E4E03A6-3444-458E-8316-5466550B298A}"/>
          </ac:cxnSpMkLst>
        </pc:cxnChg>
        <pc:cxnChg chg="add mod">
          <ac:chgData name="Zhicong Liu" userId="df2ef46a45b3b010" providerId="LiveId" clId="{72A9637F-8D60-477C-B99E-03F944AED011}" dt="2021-06-14T13:57:51.097" v="25910" actId="1076"/>
          <ac:cxnSpMkLst>
            <pc:docMk/>
            <pc:sldMk cId="4194951817" sldId="274"/>
            <ac:cxnSpMk id="29" creationId="{09B28DD8-5080-400F-A72D-01A2160B63EB}"/>
          </ac:cxnSpMkLst>
        </pc:cxnChg>
        <pc:cxnChg chg="add mod">
          <ac:chgData name="Zhicong Liu" userId="df2ef46a45b3b010" providerId="LiveId" clId="{72A9637F-8D60-477C-B99E-03F944AED011}" dt="2021-06-14T13:57:41.392" v="25908" actId="1076"/>
          <ac:cxnSpMkLst>
            <pc:docMk/>
            <pc:sldMk cId="4194951817" sldId="274"/>
            <ac:cxnSpMk id="34" creationId="{AB84CEBC-4CF0-4787-ADB8-0DBC87561A62}"/>
          </ac:cxnSpMkLst>
        </pc:cxnChg>
        <pc:cxnChg chg="add mod">
          <ac:chgData name="Zhicong Liu" userId="df2ef46a45b3b010" providerId="LiveId" clId="{72A9637F-8D60-477C-B99E-03F944AED011}" dt="2021-06-14T13:57:51.097" v="25910" actId="1076"/>
          <ac:cxnSpMkLst>
            <pc:docMk/>
            <pc:sldMk cId="4194951817" sldId="274"/>
            <ac:cxnSpMk id="39" creationId="{EBC83936-0B51-4BFF-BCF5-E0169247A40D}"/>
          </ac:cxnSpMkLst>
        </pc:cxnChg>
        <pc:cxnChg chg="add mod">
          <ac:chgData name="Zhicong Liu" userId="df2ef46a45b3b010" providerId="LiveId" clId="{72A9637F-8D60-477C-B99E-03F944AED011}" dt="2021-06-14T13:57:46.906" v="25909" actId="1076"/>
          <ac:cxnSpMkLst>
            <pc:docMk/>
            <pc:sldMk cId="4194951817" sldId="274"/>
            <ac:cxnSpMk id="41" creationId="{6D64A5B9-469F-4C9B-A071-DFF2D4F0F06B}"/>
          </ac:cxnSpMkLst>
        </pc:cxnChg>
        <pc:cxnChg chg="add mod">
          <ac:chgData name="Zhicong Liu" userId="df2ef46a45b3b010" providerId="LiveId" clId="{72A9637F-8D60-477C-B99E-03F944AED011}" dt="2021-06-14T13:57:51.097" v="25910" actId="1076"/>
          <ac:cxnSpMkLst>
            <pc:docMk/>
            <pc:sldMk cId="4194951817" sldId="274"/>
            <ac:cxnSpMk id="44" creationId="{223AE005-2294-47B9-8F52-14FCC11EE223}"/>
          </ac:cxnSpMkLst>
        </pc:cxnChg>
        <pc:cxnChg chg="add mod">
          <ac:chgData name="Zhicong Liu" userId="df2ef46a45b3b010" providerId="LiveId" clId="{72A9637F-8D60-477C-B99E-03F944AED011}" dt="2021-06-14T13:57:32.985" v="25906" actId="1076"/>
          <ac:cxnSpMkLst>
            <pc:docMk/>
            <pc:sldMk cId="4194951817" sldId="274"/>
            <ac:cxnSpMk id="47" creationId="{7413472A-154B-4235-992F-F036BE031357}"/>
          </ac:cxnSpMkLst>
        </pc:cxnChg>
        <pc:cxnChg chg="add mod">
          <ac:chgData name="Zhicong Liu" userId="df2ef46a45b3b010" providerId="LiveId" clId="{72A9637F-8D60-477C-B99E-03F944AED011}" dt="2021-06-14T13:57:46.906" v="25909" actId="1076"/>
          <ac:cxnSpMkLst>
            <pc:docMk/>
            <pc:sldMk cId="4194951817" sldId="274"/>
            <ac:cxnSpMk id="49" creationId="{C43842E5-CD05-4795-A6D2-4F5E7B4F80D1}"/>
          </ac:cxnSpMkLst>
        </pc:cxnChg>
        <pc:cxnChg chg="add mod">
          <ac:chgData name="Zhicong Liu" userId="df2ef46a45b3b010" providerId="LiveId" clId="{72A9637F-8D60-477C-B99E-03F944AED011}" dt="2021-06-14T13:57:41.392" v="25908" actId="1076"/>
          <ac:cxnSpMkLst>
            <pc:docMk/>
            <pc:sldMk cId="4194951817" sldId="274"/>
            <ac:cxnSpMk id="52" creationId="{D9AB6BDB-1F3F-48AA-BD8E-9208C3F7AEFB}"/>
          </ac:cxnSpMkLst>
        </pc:cxnChg>
        <pc:cxnChg chg="add mod">
          <ac:chgData name="Zhicong Liu" userId="df2ef46a45b3b010" providerId="LiveId" clId="{72A9637F-8D60-477C-B99E-03F944AED011}" dt="2021-06-14T13:57:51.097" v="25910" actId="1076"/>
          <ac:cxnSpMkLst>
            <pc:docMk/>
            <pc:sldMk cId="4194951817" sldId="274"/>
            <ac:cxnSpMk id="54" creationId="{662903ED-AAA3-4A2F-A31A-C11FA5F15D52}"/>
          </ac:cxnSpMkLst>
        </pc:cxnChg>
        <pc:cxnChg chg="add mod">
          <ac:chgData name="Zhicong Liu" userId="df2ef46a45b3b010" providerId="LiveId" clId="{72A9637F-8D60-477C-B99E-03F944AED011}" dt="2021-06-14T13:57:32.985" v="25906" actId="1076"/>
          <ac:cxnSpMkLst>
            <pc:docMk/>
            <pc:sldMk cId="4194951817" sldId="274"/>
            <ac:cxnSpMk id="56" creationId="{2CCAED0B-43E8-4555-8817-2FD0DBC92105}"/>
          </ac:cxnSpMkLst>
        </pc:cxnChg>
        <pc:cxnChg chg="add mod">
          <ac:chgData name="Zhicong Liu" userId="df2ef46a45b3b010" providerId="LiveId" clId="{72A9637F-8D60-477C-B99E-03F944AED011}" dt="2021-06-14T13:57:46.906" v="25909" actId="1076"/>
          <ac:cxnSpMkLst>
            <pc:docMk/>
            <pc:sldMk cId="4194951817" sldId="274"/>
            <ac:cxnSpMk id="59" creationId="{689D3932-66E8-4737-9309-7CD30B45D6D6}"/>
          </ac:cxnSpMkLst>
        </pc:cxnChg>
      </pc:sldChg>
      <pc:sldChg chg="modSp new mod">
        <pc:chgData name="Zhicong Liu" userId="df2ef46a45b3b010" providerId="LiveId" clId="{72A9637F-8D60-477C-B99E-03F944AED011}" dt="2021-06-14T14:27:37.370" v="26941" actId="20577"/>
        <pc:sldMkLst>
          <pc:docMk/>
          <pc:sldMk cId="278238196" sldId="275"/>
        </pc:sldMkLst>
        <pc:spChg chg="mod">
          <ac:chgData name="Zhicong Liu" userId="df2ef46a45b3b010" providerId="LiveId" clId="{72A9637F-8D60-477C-B99E-03F944AED011}" dt="2021-06-14T14:27:37.370" v="26941" actId="20577"/>
          <ac:spMkLst>
            <pc:docMk/>
            <pc:sldMk cId="278238196" sldId="275"/>
            <ac:spMk id="2" creationId="{411D66DE-7271-48F9-948A-194B21A8959A}"/>
          </ac:spMkLst>
        </pc:spChg>
      </pc:sldChg>
      <pc:sldChg chg="addSp delSp modSp new mod ord">
        <pc:chgData name="Zhicong Liu" userId="df2ef46a45b3b010" providerId="LiveId" clId="{72A9637F-8D60-477C-B99E-03F944AED011}" dt="2021-06-15T03:08:58.630" v="31214" actId="20577"/>
        <pc:sldMkLst>
          <pc:docMk/>
          <pc:sldMk cId="3377490634" sldId="276"/>
        </pc:sldMkLst>
        <pc:spChg chg="mod">
          <ac:chgData name="Zhicong Liu" userId="df2ef46a45b3b010" providerId="LiveId" clId="{72A9637F-8D60-477C-B99E-03F944AED011}" dt="2021-06-14T16:52:18.068" v="28565" actId="1076"/>
          <ac:spMkLst>
            <pc:docMk/>
            <pc:sldMk cId="3377490634" sldId="276"/>
            <ac:spMk id="2" creationId="{2D6F7524-2164-4337-ACE3-036CC777125A}"/>
          </ac:spMkLst>
        </pc:spChg>
        <pc:spChg chg="del">
          <ac:chgData name="Zhicong Liu" userId="df2ef46a45b3b010" providerId="LiveId" clId="{72A9637F-8D60-477C-B99E-03F944AED011}" dt="2021-06-14T16:21:12.425" v="27114" actId="478"/>
          <ac:spMkLst>
            <pc:docMk/>
            <pc:sldMk cId="3377490634" sldId="276"/>
            <ac:spMk id="3" creationId="{9D6734FA-E28F-4F91-BD5F-613EA8C38B0F}"/>
          </ac:spMkLst>
        </pc:spChg>
        <pc:spChg chg="add del mod">
          <ac:chgData name="Zhicong Liu" userId="df2ef46a45b3b010" providerId="LiveId" clId="{72A9637F-8D60-477C-B99E-03F944AED011}" dt="2021-06-14T16:23:02.765" v="27195" actId="478"/>
          <ac:spMkLst>
            <pc:docMk/>
            <pc:sldMk cId="3377490634" sldId="276"/>
            <ac:spMk id="4" creationId="{28B686B0-E9A0-408D-A1D5-B6C1D06FC8A6}"/>
          </ac:spMkLst>
        </pc:spChg>
        <pc:spChg chg="add del mod">
          <ac:chgData name="Zhicong Liu" userId="df2ef46a45b3b010" providerId="LiveId" clId="{72A9637F-8D60-477C-B99E-03F944AED011}" dt="2021-06-14T16:23:04.218" v="27196" actId="478"/>
          <ac:spMkLst>
            <pc:docMk/>
            <pc:sldMk cId="3377490634" sldId="276"/>
            <ac:spMk id="5" creationId="{14FA3B74-923E-44F5-90FD-00BC3FEA0BCE}"/>
          </ac:spMkLst>
        </pc:spChg>
        <pc:spChg chg="add mod">
          <ac:chgData name="Zhicong Liu" userId="df2ef46a45b3b010" providerId="LiveId" clId="{72A9637F-8D60-477C-B99E-03F944AED011}" dt="2021-06-14T16:30:14.066" v="27830" actId="1076"/>
          <ac:spMkLst>
            <pc:docMk/>
            <pc:sldMk cId="3377490634" sldId="276"/>
            <ac:spMk id="6" creationId="{E03E6EE0-2EAF-4A6E-9439-C3A08D1BE715}"/>
          </ac:spMkLst>
        </pc:spChg>
        <pc:spChg chg="add mod">
          <ac:chgData name="Zhicong Liu" userId="df2ef46a45b3b010" providerId="LiveId" clId="{72A9637F-8D60-477C-B99E-03F944AED011}" dt="2021-06-14T16:44:31.886" v="28228" actId="404"/>
          <ac:spMkLst>
            <pc:docMk/>
            <pc:sldMk cId="3377490634" sldId="276"/>
            <ac:spMk id="7" creationId="{6094B749-9335-42BE-ACB5-FC3A0C9D4558}"/>
          </ac:spMkLst>
        </pc:spChg>
        <pc:spChg chg="add mod">
          <ac:chgData name="Zhicong Liu" userId="df2ef46a45b3b010" providerId="LiveId" clId="{72A9637F-8D60-477C-B99E-03F944AED011}" dt="2021-06-14T16:44:36.110" v="28229" actId="404"/>
          <ac:spMkLst>
            <pc:docMk/>
            <pc:sldMk cId="3377490634" sldId="276"/>
            <ac:spMk id="8" creationId="{91B064E3-50D4-4CF2-B75C-F9A293793274}"/>
          </ac:spMkLst>
        </pc:spChg>
        <pc:spChg chg="add del mod">
          <ac:chgData name="Zhicong Liu" userId="df2ef46a45b3b010" providerId="LiveId" clId="{72A9637F-8D60-477C-B99E-03F944AED011}" dt="2021-06-14T16:30:14.066" v="27830" actId="1076"/>
          <ac:spMkLst>
            <pc:docMk/>
            <pc:sldMk cId="3377490634" sldId="276"/>
            <ac:spMk id="9" creationId="{272FBF16-7A8D-4E18-BCA1-A1D05AF771BC}"/>
          </ac:spMkLst>
        </pc:spChg>
        <pc:spChg chg="add mod">
          <ac:chgData name="Zhicong Liu" userId="df2ef46a45b3b010" providerId="LiveId" clId="{72A9637F-8D60-477C-B99E-03F944AED011}" dt="2021-06-14T16:30:14.066" v="27830" actId="1076"/>
          <ac:spMkLst>
            <pc:docMk/>
            <pc:sldMk cId="3377490634" sldId="276"/>
            <ac:spMk id="10" creationId="{E3AD00C6-5F95-4E09-A300-063E2A3AD130}"/>
          </ac:spMkLst>
        </pc:spChg>
        <pc:spChg chg="add mod">
          <ac:chgData name="Zhicong Liu" userId="df2ef46a45b3b010" providerId="LiveId" clId="{72A9637F-8D60-477C-B99E-03F944AED011}" dt="2021-06-14T16:30:14.066" v="27830" actId="1076"/>
          <ac:spMkLst>
            <pc:docMk/>
            <pc:sldMk cId="3377490634" sldId="276"/>
            <ac:spMk id="11" creationId="{DC6462CB-F8E9-4BD4-945F-973132AC50AB}"/>
          </ac:spMkLst>
        </pc:spChg>
        <pc:spChg chg="add mod">
          <ac:chgData name="Zhicong Liu" userId="df2ef46a45b3b010" providerId="LiveId" clId="{72A9637F-8D60-477C-B99E-03F944AED011}" dt="2021-06-14T16:43:51.069" v="28176" actId="20577"/>
          <ac:spMkLst>
            <pc:docMk/>
            <pc:sldMk cId="3377490634" sldId="276"/>
            <ac:spMk id="12" creationId="{D3D389C6-B1F3-4993-B3DF-A6EFE2E06EF0}"/>
          </ac:spMkLst>
        </pc:spChg>
        <pc:spChg chg="add mod">
          <ac:chgData name="Zhicong Liu" userId="df2ef46a45b3b010" providerId="LiveId" clId="{72A9637F-8D60-477C-B99E-03F944AED011}" dt="2021-06-14T16:30:14.066" v="27830" actId="1076"/>
          <ac:spMkLst>
            <pc:docMk/>
            <pc:sldMk cId="3377490634" sldId="276"/>
            <ac:spMk id="13" creationId="{B417EDCC-8E55-4DEA-98B9-9CA32F26CE8C}"/>
          </ac:spMkLst>
        </pc:spChg>
        <pc:spChg chg="add mod">
          <ac:chgData name="Zhicong Liu" userId="df2ef46a45b3b010" providerId="LiveId" clId="{72A9637F-8D60-477C-B99E-03F944AED011}" dt="2021-06-14T16:52:20.772" v="28566" actId="1076"/>
          <ac:spMkLst>
            <pc:docMk/>
            <pc:sldMk cId="3377490634" sldId="276"/>
            <ac:spMk id="39" creationId="{4ECF8D2C-8467-432E-80B3-53530468825F}"/>
          </ac:spMkLst>
        </pc:spChg>
        <pc:spChg chg="add del">
          <ac:chgData name="Zhicong Liu" userId="df2ef46a45b3b010" providerId="LiveId" clId="{72A9637F-8D60-477C-B99E-03F944AED011}" dt="2021-06-14T16:29:00.310" v="27737" actId="11529"/>
          <ac:spMkLst>
            <pc:docMk/>
            <pc:sldMk cId="3377490634" sldId="276"/>
            <ac:spMk id="40" creationId="{6142B548-6AC5-4B81-B2E2-AB6254DCA93D}"/>
          </ac:spMkLst>
        </pc:spChg>
        <pc:spChg chg="add mod">
          <ac:chgData name="Zhicong Liu" userId="df2ef46a45b3b010" providerId="LiveId" clId="{72A9637F-8D60-477C-B99E-03F944AED011}" dt="2021-06-15T03:08:58.630" v="31214" actId="20577"/>
          <ac:spMkLst>
            <pc:docMk/>
            <pc:sldMk cId="3377490634" sldId="276"/>
            <ac:spMk id="41" creationId="{FE3F19F6-87F5-41E0-9AF1-D71EF44E5FBE}"/>
          </ac:spMkLst>
        </pc:spChg>
        <pc:spChg chg="add mod">
          <ac:chgData name="Zhicong Liu" userId="df2ef46a45b3b010" providerId="LiveId" clId="{72A9637F-8D60-477C-B99E-03F944AED011}" dt="2021-06-14T16:43:54.901" v="28177" actId="20577"/>
          <ac:spMkLst>
            <pc:docMk/>
            <pc:sldMk cId="3377490634" sldId="276"/>
            <ac:spMk id="42" creationId="{8AF889F1-97D2-40E0-8AF6-838B4E0C2AD8}"/>
          </ac:spMkLst>
        </pc:spChg>
        <pc:spChg chg="add mod">
          <ac:chgData name="Zhicong Liu" userId="df2ef46a45b3b010" providerId="LiveId" clId="{72A9637F-8D60-477C-B99E-03F944AED011}" dt="2021-06-14T16:44:09.311" v="28181" actId="1076"/>
          <ac:spMkLst>
            <pc:docMk/>
            <pc:sldMk cId="3377490634" sldId="276"/>
            <ac:spMk id="43" creationId="{C126882D-882B-46DB-A08B-CDCE0C5AB44A}"/>
          </ac:spMkLst>
        </pc:sp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15" creationId="{630D167B-1CFF-4531-BF69-7D170AFDE323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17" creationId="{3D6A8A36-4889-4278-92E7-A981B0DBF7D7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19" creationId="{D2D61119-CF4E-4ADF-B6AF-B649C320095E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21" creationId="{FF61CF87-F8DC-49E8-A866-800C5D254DF4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23" creationId="{E78AC728-BAB7-43EE-9E73-7C60FEC77A26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25" creationId="{8DD4F99A-206F-43C2-9D60-C8E5431DEBF0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27" creationId="{5E494E6C-FB2F-4EF0-A4FB-9B6F38E4E541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29" creationId="{609E3619-C77F-4686-A2AC-F345FDB31D5C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31" creationId="{9A7E3D51-C565-4AAE-8035-75E950189921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33" creationId="{4A5EDB70-A667-4950-872C-B61D73C95F4B}"/>
          </ac:cxnSpMkLst>
        </pc:cxnChg>
        <pc:cxnChg chg="add mod">
          <ac:chgData name="Zhicong Liu" userId="df2ef46a45b3b010" providerId="LiveId" clId="{72A9637F-8D60-477C-B99E-03F944AED011}" dt="2021-06-14T16:30:14.066" v="27830" actId="1076"/>
          <ac:cxnSpMkLst>
            <pc:docMk/>
            <pc:sldMk cId="3377490634" sldId="276"/>
            <ac:cxnSpMk id="35" creationId="{87B50CE6-ECA3-4F76-8D91-B6C2BC478AF7}"/>
          </ac:cxnSpMkLst>
        </pc:cxnChg>
        <pc:cxnChg chg="add">
          <ac:chgData name="Zhicong Liu" userId="df2ef46a45b3b010" providerId="LiveId" clId="{72A9637F-8D60-477C-B99E-03F944AED011}" dt="2021-06-14T16:44:01.750" v="28179" actId="11529"/>
          <ac:cxnSpMkLst>
            <pc:docMk/>
            <pc:sldMk cId="3377490634" sldId="276"/>
            <ac:cxnSpMk id="45" creationId="{88655806-BA96-429E-8D3A-A576BFEC90C4}"/>
          </ac:cxnSpMkLst>
        </pc:cxnChg>
        <pc:cxnChg chg="add mod">
          <ac:chgData name="Zhicong Liu" userId="df2ef46a45b3b010" providerId="LiveId" clId="{72A9637F-8D60-477C-B99E-03F944AED011}" dt="2021-06-14T16:44:09.311" v="28181" actId="1076"/>
          <ac:cxnSpMkLst>
            <pc:docMk/>
            <pc:sldMk cId="3377490634" sldId="276"/>
            <ac:cxnSpMk id="47" creationId="{2CDEA667-0B62-421A-AB15-798E89521314}"/>
          </ac:cxnSpMkLst>
        </pc:cxnChg>
      </pc:sldChg>
      <pc:sldChg chg="modSp new mod">
        <pc:chgData name="Zhicong Liu" userId="df2ef46a45b3b010" providerId="LiveId" clId="{72A9637F-8D60-477C-B99E-03F944AED011}" dt="2021-06-14T16:59:28.230" v="29091"/>
        <pc:sldMkLst>
          <pc:docMk/>
          <pc:sldMk cId="1422099189" sldId="277"/>
        </pc:sldMkLst>
        <pc:spChg chg="mod">
          <ac:chgData name="Zhicong Liu" userId="df2ef46a45b3b010" providerId="LiveId" clId="{72A9637F-8D60-477C-B99E-03F944AED011}" dt="2021-06-14T16:59:28.230" v="29091"/>
          <ac:spMkLst>
            <pc:docMk/>
            <pc:sldMk cId="1422099189" sldId="277"/>
            <ac:spMk id="2" creationId="{A132080A-EAAB-4805-88B8-3FAC7876F6F7}"/>
          </ac:spMkLst>
        </pc:spChg>
        <pc:spChg chg="mod">
          <ac:chgData name="Zhicong Liu" userId="df2ef46a45b3b010" providerId="LiveId" clId="{72A9637F-8D60-477C-B99E-03F944AED011}" dt="2021-06-14T16:59:23.574" v="29078" actId="20577"/>
          <ac:spMkLst>
            <pc:docMk/>
            <pc:sldMk cId="1422099189" sldId="277"/>
            <ac:spMk id="3" creationId="{233BB233-3928-4770-AD51-C5867BA23E8C}"/>
          </ac:spMkLst>
        </pc:spChg>
      </pc:sldChg>
      <pc:sldChg chg="delSp modSp new mod">
        <pc:chgData name="Zhicong Liu" userId="df2ef46a45b3b010" providerId="LiveId" clId="{72A9637F-8D60-477C-B99E-03F944AED011}" dt="2021-06-14T17:02:56.414" v="29381" actId="1076"/>
        <pc:sldMkLst>
          <pc:docMk/>
          <pc:sldMk cId="193309694" sldId="278"/>
        </pc:sldMkLst>
        <pc:spChg chg="mod">
          <ac:chgData name="Zhicong Liu" userId="df2ef46a45b3b010" providerId="LiveId" clId="{72A9637F-8D60-477C-B99E-03F944AED011}" dt="2021-06-14T17:02:56.414" v="29381" actId="1076"/>
          <ac:spMkLst>
            <pc:docMk/>
            <pc:sldMk cId="193309694" sldId="278"/>
            <ac:spMk id="2" creationId="{770396AC-D6E5-4DDD-ABD3-C21B4E30A474}"/>
          </ac:spMkLst>
        </pc:spChg>
        <pc:spChg chg="del">
          <ac:chgData name="Zhicong Liu" userId="df2ef46a45b3b010" providerId="LiveId" clId="{72A9637F-8D60-477C-B99E-03F944AED011}" dt="2021-06-14T17:02:53.698" v="29380" actId="478"/>
          <ac:spMkLst>
            <pc:docMk/>
            <pc:sldMk cId="193309694" sldId="278"/>
            <ac:spMk id="3" creationId="{F683F63D-A34A-4B22-A509-058A5BBDD4BA}"/>
          </ac:spMkLst>
        </pc:spChg>
      </pc:sldChg>
      <pc:sldChg chg="delSp modSp new mod">
        <pc:chgData name="Zhicong Liu" userId="df2ef46a45b3b010" providerId="LiveId" clId="{72A9637F-8D60-477C-B99E-03F944AED011}" dt="2021-06-14T17:03:23.711" v="29481" actId="1076"/>
        <pc:sldMkLst>
          <pc:docMk/>
          <pc:sldMk cId="3148811289" sldId="279"/>
        </pc:sldMkLst>
        <pc:spChg chg="mod">
          <ac:chgData name="Zhicong Liu" userId="df2ef46a45b3b010" providerId="LiveId" clId="{72A9637F-8D60-477C-B99E-03F944AED011}" dt="2021-06-14T17:03:23.711" v="29481" actId="1076"/>
          <ac:spMkLst>
            <pc:docMk/>
            <pc:sldMk cId="3148811289" sldId="279"/>
            <ac:spMk id="2" creationId="{A8E3B68B-39C5-4A61-A81E-1AF0B15D26F2}"/>
          </ac:spMkLst>
        </pc:spChg>
        <pc:spChg chg="del">
          <ac:chgData name="Zhicong Liu" userId="df2ef46a45b3b010" providerId="LiveId" clId="{72A9637F-8D60-477C-B99E-03F944AED011}" dt="2021-06-14T17:03:21.049" v="29480" actId="478"/>
          <ac:spMkLst>
            <pc:docMk/>
            <pc:sldMk cId="3148811289" sldId="279"/>
            <ac:spMk id="3" creationId="{43548810-E811-489E-B2D7-888EC31EF08B}"/>
          </ac:spMkLst>
        </pc:spChg>
      </pc:sldChg>
      <pc:sldChg chg="addSp delSp modSp new mod ord">
        <pc:chgData name="Zhicong Liu" userId="df2ef46a45b3b010" providerId="LiveId" clId="{72A9637F-8D60-477C-B99E-03F944AED011}" dt="2021-06-14T17:34:27.017" v="30780" actId="14100"/>
        <pc:sldMkLst>
          <pc:docMk/>
          <pc:sldMk cId="3659976960" sldId="280"/>
        </pc:sldMkLst>
        <pc:spChg chg="mod">
          <ac:chgData name="Zhicong Liu" userId="df2ef46a45b3b010" providerId="LiveId" clId="{72A9637F-8D60-477C-B99E-03F944AED011}" dt="2021-06-14T17:29:27.823" v="30602" actId="14100"/>
          <ac:spMkLst>
            <pc:docMk/>
            <pc:sldMk cId="3659976960" sldId="280"/>
            <ac:spMk id="2" creationId="{094E6DB5-180D-40B5-A6CA-0F4E66FE9196}"/>
          </ac:spMkLst>
        </pc:spChg>
        <pc:spChg chg="del">
          <ac:chgData name="Zhicong Liu" userId="df2ef46a45b3b010" providerId="LiveId" clId="{72A9637F-8D60-477C-B99E-03F944AED011}" dt="2021-06-14T17:11:38.626" v="29651" actId="478"/>
          <ac:spMkLst>
            <pc:docMk/>
            <pc:sldMk cId="3659976960" sldId="280"/>
            <ac:spMk id="3" creationId="{064E454E-6A29-44CC-9F9E-85899ACA18F2}"/>
          </ac:spMkLst>
        </pc:spChg>
        <pc:spChg chg="add mod">
          <ac:chgData name="Zhicong Liu" userId="df2ef46a45b3b010" providerId="LiveId" clId="{72A9637F-8D60-477C-B99E-03F944AED011}" dt="2021-06-14T17:33:03.246" v="30764" actId="14100"/>
          <ac:spMkLst>
            <pc:docMk/>
            <pc:sldMk cId="3659976960" sldId="280"/>
            <ac:spMk id="4" creationId="{6CF850C0-B523-4A5F-AAA6-21F823701136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5" creationId="{EF23F13C-33C6-4334-BA89-BCE629F70F30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6" creationId="{8FE0EAA2-5AD5-4619-BB55-E75AD93754C6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7" creationId="{211B7578-1217-4FDD-BA63-F207FACD988E}"/>
          </ac:spMkLst>
        </pc:spChg>
        <pc:spChg chg="add mod">
          <ac:chgData name="Zhicong Liu" userId="df2ef46a45b3b010" providerId="LiveId" clId="{72A9637F-8D60-477C-B99E-03F944AED011}" dt="2021-06-14T17:34:27.017" v="30780" actId="14100"/>
          <ac:spMkLst>
            <pc:docMk/>
            <pc:sldMk cId="3659976960" sldId="280"/>
            <ac:spMk id="8" creationId="{1247F266-597C-4EF7-AA75-BDACC5B92C4A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9" creationId="{0286295A-B66D-49D1-8868-BC7D2A313BBF}"/>
          </ac:spMkLst>
        </pc:spChg>
        <pc:spChg chg="add del mod">
          <ac:chgData name="Zhicong Liu" userId="df2ef46a45b3b010" providerId="LiveId" clId="{72A9637F-8D60-477C-B99E-03F944AED011}" dt="2021-06-14T17:34:23.516" v="30779" actId="478"/>
          <ac:spMkLst>
            <pc:docMk/>
            <pc:sldMk cId="3659976960" sldId="280"/>
            <ac:spMk id="10" creationId="{C3756BA4-1403-47CF-9783-EF46DD1739E5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11" creationId="{3AA11AE7-0A32-4A62-A8A7-3550C792AC2E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12" creationId="{7D39B838-4B2B-4B09-8517-DA0DD3D04C3F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21" creationId="{5187DC06-4F35-43A6-8E27-889B27724E2A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24" creationId="{BB759403-4F78-48F5-9031-2645F3C5AADB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25" creationId="{0EE386D6-A480-490E-BB0D-7ADD58DBACF3}"/>
          </ac:spMkLst>
        </pc:spChg>
        <pc:spChg chg="add mod">
          <ac:chgData name="Zhicong Liu" userId="df2ef46a45b3b010" providerId="LiveId" clId="{72A9637F-8D60-477C-B99E-03F944AED011}" dt="2021-06-14T17:33:11.108" v="30765" actId="1076"/>
          <ac:spMkLst>
            <pc:docMk/>
            <pc:sldMk cId="3659976960" sldId="280"/>
            <ac:spMk id="29" creationId="{36065C51-53F8-4B34-9DF4-864D3447201F}"/>
          </ac:spMkLst>
        </pc:spChg>
        <pc:spChg chg="add mod">
          <ac:chgData name="Zhicong Liu" userId="df2ef46a45b3b010" providerId="LiveId" clId="{72A9637F-8D60-477C-B99E-03F944AED011}" dt="2021-06-14T17:33:46.495" v="30778" actId="1076"/>
          <ac:spMkLst>
            <pc:docMk/>
            <pc:sldMk cId="3659976960" sldId="280"/>
            <ac:spMk id="30" creationId="{2837BBD6-6859-490E-ABC3-52A6BA8F5ECE}"/>
          </ac:spMkLst>
        </pc:spChg>
        <pc:spChg chg="add mod">
          <ac:chgData name="Zhicong Liu" userId="df2ef46a45b3b010" providerId="LiveId" clId="{72A9637F-8D60-477C-B99E-03F944AED011}" dt="2021-06-14T17:33:36.734" v="30776" actId="13822"/>
          <ac:spMkLst>
            <pc:docMk/>
            <pc:sldMk cId="3659976960" sldId="280"/>
            <ac:spMk id="31" creationId="{E0C853CD-436F-4C84-9437-8035B6DA50F3}"/>
          </ac:spMkLst>
        </pc:spChg>
        <pc:cxnChg chg="add mod">
          <ac:chgData name="Zhicong Liu" userId="df2ef46a45b3b010" providerId="LiveId" clId="{72A9637F-8D60-477C-B99E-03F944AED011}" dt="2021-06-14T17:33:11.108" v="30765" actId="1076"/>
          <ac:cxnSpMkLst>
            <pc:docMk/>
            <pc:sldMk cId="3659976960" sldId="280"/>
            <ac:cxnSpMk id="14" creationId="{E3ED78E9-D93E-4F0D-914B-54E4E92FB55B}"/>
          </ac:cxnSpMkLst>
        </pc:cxnChg>
        <pc:cxnChg chg="add mod">
          <ac:chgData name="Zhicong Liu" userId="df2ef46a45b3b010" providerId="LiveId" clId="{72A9637F-8D60-477C-B99E-03F944AED011}" dt="2021-06-14T17:34:27.017" v="30780" actId="14100"/>
          <ac:cxnSpMkLst>
            <pc:docMk/>
            <pc:sldMk cId="3659976960" sldId="280"/>
            <ac:cxnSpMk id="17" creationId="{317E528B-B622-4233-96A8-E243B7714417}"/>
          </ac:cxnSpMkLst>
        </pc:cxnChg>
        <pc:cxnChg chg="add del mod">
          <ac:chgData name="Zhicong Liu" userId="df2ef46a45b3b010" providerId="LiveId" clId="{72A9637F-8D60-477C-B99E-03F944AED011}" dt="2021-06-14T17:31:49.792" v="30727" actId="478"/>
          <ac:cxnSpMkLst>
            <pc:docMk/>
            <pc:sldMk cId="3659976960" sldId="280"/>
            <ac:cxnSpMk id="27" creationId="{19575F02-873A-4006-BF66-32F64D7B0199}"/>
          </ac:cxnSpMkLst>
        </pc:cxnChg>
      </pc:sldChg>
      <pc:sldChg chg="addSp delSp modSp new mod">
        <pc:chgData name="Zhicong Liu" userId="df2ef46a45b3b010" providerId="LiveId" clId="{72A9637F-8D60-477C-B99E-03F944AED011}" dt="2021-06-14T17:22:37.214" v="30485" actId="1076"/>
        <pc:sldMkLst>
          <pc:docMk/>
          <pc:sldMk cId="2633797480" sldId="281"/>
        </pc:sldMkLst>
        <pc:spChg chg="mod">
          <ac:chgData name="Zhicong Liu" userId="df2ef46a45b3b010" providerId="LiveId" clId="{72A9637F-8D60-477C-B99E-03F944AED011}" dt="2021-06-14T17:17:08.688" v="29856" actId="1076"/>
          <ac:spMkLst>
            <pc:docMk/>
            <pc:sldMk cId="2633797480" sldId="281"/>
            <ac:spMk id="2" creationId="{403A6A51-C81D-4C87-ADBB-E5F16A649D2E}"/>
          </ac:spMkLst>
        </pc:spChg>
        <pc:spChg chg="del">
          <ac:chgData name="Zhicong Liu" userId="df2ef46a45b3b010" providerId="LiveId" clId="{72A9637F-8D60-477C-B99E-03F944AED011}" dt="2021-06-14T17:15:29.015" v="29804" actId="478"/>
          <ac:spMkLst>
            <pc:docMk/>
            <pc:sldMk cId="2633797480" sldId="281"/>
            <ac:spMk id="3" creationId="{943C3823-3066-43B8-AF7F-5B4AD74C5D2B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4" creationId="{1AAE310F-0DEF-4343-9093-44201018EDE6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5" creationId="{2EBB2416-05E4-4903-8645-DDFB955A752A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6" creationId="{4407BB0C-4D3E-4DBF-8BF6-0246F2169B93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7" creationId="{979188CC-2FFC-413C-852B-B445665F18B4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8" creationId="{058D3B88-1F01-4D17-8E38-CFF2F2B5F849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9" creationId="{29CD0463-2956-46E6-A8E5-72A07E47337E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10" creationId="{6A1D8C22-8C94-4077-9C94-355057F15E9C}"/>
          </ac:spMkLst>
        </pc:spChg>
        <pc:spChg chg="add mod">
          <ac:chgData name="Zhicong Liu" userId="df2ef46a45b3b010" providerId="LiveId" clId="{72A9637F-8D60-477C-B99E-03F944AED011}" dt="2021-06-14T17:22:37.214" v="30485" actId="1076"/>
          <ac:spMkLst>
            <pc:docMk/>
            <pc:sldMk cId="2633797480" sldId="281"/>
            <ac:spMk id="11" creationId="{52CAD2A4-1F82-4B72-9819-2DB20CBD6824}"/>
          </ac:spMkLst>
        </pc:sp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13" creationId="{9D6FACF1-463B-4FB1-933F-A7478C3B2C07}"/>
          </ac:cxnSpMkLst>
        </pc:cxn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17" creationId="{2106736F-1EDD-42DD-A3C5-3404818B9E46}"/>
          </ac:cxnSpMkLst>
        </pc:cxn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19" creationId="{BE5D7550-3BD4-4EB0-B300-4DE09BCCEDC2}"/>
          </ac:cxnSpMkLst>
        </pc:cxn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22" creationId="{6DA0226F-CF96-4EAB-A863-2CC134401FC4}"/>
          </ac:cxnSpMkLst>
        </pc:cxn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24" creationId="{B71EF8CD-AC9F-4556-9CC8-A5542F900B75}"/>
          </ac:cxnSpMkLst>
        </pc:cxn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26" creationId="{3AF069B3-E4E4-4B64-8D08-3401002F5352}"/>
          </ac:cxnSpMkLst>
        </pc:cxn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29" creationId="{513EE508-4165-45F7-AF9F-0EF5F62957E4}"/>
          </ac:cxnSpMkLst>
        </pc:cxnChg>
        <pc:cxnChg chg="add del mod">
          <ac:chgData name="Zhicong Liu" userId="df2ef46a45b3b010" providerId="LiveId" clId="{72A9637F-8D60-477C-B99E-03F944AED011}" dt="2021-06-14T17:21:29.441" v="30465" actId="478"/>
          <ac:cxnSpMkLst>
            <pc:docMk/>
            <pc:sldMk cId="2633797480" sldId="281"/>
            <ac:cxnSpMk id="33" creationId="{F70C6E5F-A591-4FCC-B4D2-6573E3564C4B}"/>
          </ac:cxnSpMkLst>
        </pc:cxnChg>
        <pc:cxnChg chg="add mod">
          <ac:chgData name="Zhicong Liu" userId="df2ef46a45b3b010" providerId="LiveId" clId="{72A9637F-8D60-477C-B99E-03F944AED011}" dt="2021-06-14T17:22:37.214" v="30485" actId="1076"/>
          <ac:cxnSpMkLst>
            <pc:docMk/>
            <pc:sldMk cId="2633797480" sldId="281"/>
            <ac:cxnSpMk id="35" creationId="{2BA90B6C-B80E-4621-9D55-01DB1BEBD7EB}"/>
          </ac:cxnSpMkLst>
        </pc:cxnChg>
      </pc:sldChg>
      <pc:sldChg chg="modSp new mod">
        <pc:chgData name="Zhicong Liu" userId="df2ef46a45b3b010" providerId="LiveId" clId="{72A9637F-8D60-477C-B99E-03F944AED011}" dt="2021-06-14T17:19:21.212" v="30426" actId="20577"/>
        <pc:sldMkLst>
          <pc:docMk/>
          <pc:sldMk cId="1562043654" sldId="282"/>
        </pc:sldMkLst>
        <pc:spChg chg="mod">
          <ac:chgData name="Zhicong Liu" userId="df2ef46a45b3b010" providerId="LiveId" clId="{72A9637F-8D60-477C-B99E-03F944AED011}" dt="2021-06-14T17:14:54.767" v="29799" actId="20577"/>
          <ac:spMkLst>
            <pc:docMk/>
            <pc:sldMk cId="1562043654" sldId="282"/>
            <ac:spMk id="2" creationId="{AAA5B691-50A0-4B36-9D9D-7EECE4A11F63}"/>
          </ac:spMkLst>
        </pc:spChg>
        <pc:spChg chg="mod">
          <ac:chgData name="Zhicong Liu" userId="df2ef46a45b3b010" providerId="LiveId" clId="{72A9637F-8D60-477C-B99E-03F944AED011}" dt="2021-06-14T17:19:21.212" v="30426" actId="20577"/>
          <ac:spMkLst>
            <pc:docMk/>
            <pc:sldMk cId="1562043654" sldId="282"/>
            <ac:spMk id="3" creationId="{2F62DDA2-7C59-4E47-8BFE-B02127178618}"/>
          </ac:spMkLst>
        </pc:spChg>
      </pc:sldChg>
      <pc:sldChg chg="delSp modSp new mod">
        <pc:chgData name="Zhicong Liu" userId="df2ef46a45b3b010" providerId="LiveId" clId="{72A9637F-8D60-477C-B99E-03F944AED011}" dt="2021-06-15T02:49:21.977" v="31135" actId="20577"/>
        <pc:sldMkLst>
          <pc:docMk/>
          <pc:sldMk cId="819435950" sldId="283"/>
        </pc:sldMkLst>
        <pc:spChg chg="mod">
          <ac:chgData name="Zhicong Liu" userId="df2ef46a45b3b010" providerId="LiveId" clId="{72A9637F-8D60-477C-B99E-03F944AED011}" dt="2021-06-15T02:49:21.977" v="31135" actId="20577"/>
          <ac:spMkLst>
            <pc:docMk/>
            <pc:sldMk cId="819435950" sldId="283"/>
            <ac:spMk id="2" creationId="{FC9AA335-7657-4D6D-9DF0-8676D43C1DFD}"/>
          </ac:spMkLst>
        </pc:spChg>
        <pc:spChg chg="del">
          <ac:chgData name="Zhicong Liu" userId="df2ef46a45b3b010" providerId="LiveId" clId="{72A9637F-8D60-477C-B99E-03F944AED011}" dt="2021-06-14T17:39:44.248" v="31108" actId="478"/>
          <ac:spMkLst>
            <pc:docMk/>
            <pc:sldMk cId="819435950" sldId="283"/>
            <ac:spMk id="3" creationId="{A51C6268-EE93-45A0-9C1E-F6F4C7B8C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B43C-7923-4E04-923C-4B4035C5B63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21EB0-97A3-4933-899C-4532E566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6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File-mange </a:t>
            </a:r>
            <a:r>
              <a:rPr lang="zh-CN" altLang="en-US" dirty="0"/>
              <a:t>提供了默认服务，可以允许</a:t>
            </a:r>
            <a:r>
              <a:rPr lang="en-US" altLang="zh-CN" dirty="0"/>
              <a:t>zone</a:t>
            </a:r>
            <a:r>
              <a:rPr lang="zh-CN" altLang="en-US" dirty="0"/>
              <a:t>内上传文件和下载文件。</a:t>
            </a:r>
            <a:r>
              <a:rPr lang="en-US" altLang="zh-CN" dirty="0"/>
              <a:t>Chunk-manage</a:t>
            </a:r>
            <a:r>
              <a:rPr lang="zh-CN" altLang="en-US" dirty="0"/>
              <a:t>提供了默认服务，允许</a:t>
            </a:r>
            <a:r>
              <a:rPr lang="en-US" altLang="zh-CN" dirty="0"/>
              <a:t>zone</a:t>
            </a:r>
            <a:r>
              <a:rPr lang="zh-CN" altLang="en-US" dirty="0"/>
              <a:t>内上传</a:t>
            </a:r>
            <a:r>
              <a:rPr lang="en-US" altLang="zh-CN" dirty="0"/>
              <a:t>chunk</a:t>
            </a:r>
            <a:r>
              <a:rPr lang="zh-CN" altLang="en-US" dirty="0"/>
              <a:t>和下载</a:t>
            </a:r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21EB0-97A3-4933-899C-4532E566673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9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4CA8E-E7CC-4B3B-8902-05060EAB5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80D28-86CB-4A17-BCC7-B49D3C15C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9A314-3B08-4422-A277-D0C505CE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BCE69-331A-4E4B-8D98-488EE0F4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47D17-6FB8-4AD5-80BD-0402823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0CC7A-0CC7-4D14-83D6-A7FBCF8D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27E9A2-EB3F-46A8-B13B-DAEA9837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98CE1-9DC9-417F-A84A-5D7FD0AE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60EA8-82BF-4412-B779-DA328ABC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70223-587E-4072-9407-FA016FDF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DF913F-A88F-4A17-A409-57FACAC8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CEA9E-7AB2-4785-8BBA-AEA8BB60A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02DF3-08B5-46AF-8170-59D2EF76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A8421-4AF7-4074-8D5C-F4E1754A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49132-2AA1-4E1F-88EC-8C959593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862A2-3F88-424F-AA90-D37F657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3E16-4F71-4DAA-8206-FF9F5657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EF24B-9BFB-4FD9-8C0F-FC4B31C7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14153-0B6C-47B6-AEFE-88877CF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CE724-A600-4009-9B8C-E9D03177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6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7E-4119-4FDF-AB2B-EDDB511D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A46B7-6F3E-40DE-9F60-5050DBF4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D2DA8-0CA6-4169-8AFC-903BB797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61509-46DF-4500-8B52-7D9ED470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1C659-306F-4D8B-8DAA-211ABA7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E3A19-F508-4EFF-A36F-408DD5DD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34A0B-54A2-478E-932A-02C24304A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A858B-2131-4847-AC2E-AC463E04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EF3F9-8574-45D7-84F6-6EDBF824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066DC-B5C1-4761-89FB-5D4A4A73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B9776-6637-4661-A512-1C3A70A2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C260-5B80-4990-A6FB-34450C89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DC026-3951-4AFF-97EE-C2B75893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BC577-06B6-4B14-8139-8638034A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417452-C493-4D3D-806B-B9DDA2DF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EF202-C85D-4B09-8A21-DD0EE099B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ED8FD-26F8-4DE5-A764-D9A55682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CA1ED-9541-4844-B1CA-BA5FDA84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8B344-5922-45B5-9D34-DD26BE9A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4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5AEAA-2619-4A55-9A49-A54126E4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3E3098-163B-4F26-86C4-DADED63F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55ACFA-8C34-4DCD-94A1-9F46581A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62CDCD-56D9-4FDE-A317-ED503294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61991-A06B-44A9-B30B-E3BE227F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83B8BA-AC8C-46F9-8BB9-BDEC4D17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BEDC0-1451-4663-8514-0FDEEA0A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6A22-10D0-4901-BB06-34E7224E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76177-68EC-49A5-A668-4BDB1332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CDBC8-92E9-4576-8F35-79311030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D4E05-16F8-4EB3-9AD0-B416340C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82E9F-65B0-4B18-AE9C-2EA8DA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D9AF8-2FFF-4D85-B4E2-DF247EA1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9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5D6B3-FB2B-4F94-9649-D4ECF072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BB677D-F0A0-4E1A-A909-D465FFADB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B0083-B4B5-4E6C-93E6-9A00A5CC0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12658-F5CA-4CC6-8BE8-3950113A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E9394-C870-443F-89A1-E2856224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C1904-D28D-43BD-990E-A3B4101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7E00C7-5EFF-449E-9494-15FD02FA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D3AB9-196B-4AFC-A75C-ECFB2500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6E62B-31D0-4DCC-9EB3-F4B1E23DE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D0FB-F7DF-4C23-BF62-6AB8C5D01A5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1FBD6-47CB-4986-AE4E-E5E0FB4DA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15F0C-BAD7-4B6B-B318-FF4BD40D2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EDF4-A321-406D-B688-099AE6B56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1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37190-E806-4BF5-9278-95C3ED756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CYFS</a:t>
            </a:r>
            <a:r>
              <a:rPr lang="zh-CN" altLang="en-US" dirty="0"/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403343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F0C7D-4DEE-4665-A06B-2804B30A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2" y="200323"/>
            <a:ext cx="6235074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关键场景：同时浏览网页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4056E0-EFF9-46DF-A232-292446CF9895}"/>
              </a:ext>
            </a:extLst>
          </p:cNvPr>
          <p:cNvSpPr/>
          <p:nvPr/>
        </p:nvSpPr>
        <p:spPr>
          <a:xfrm>
            <a:off x="1993501" y="1989711"/>
            <a:ext cx="914400" cy="5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浏览器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B4636B-59C0-486D-BC21-83D53B61346C}"/>
              </a:ext>
            </a:extLst>
          </p:cNvPr>
          <p:cNvSpPr/>
          <p:nvPr/>
        </p:nvSpPr>
        <p:spPr>
          <a:xfrm>
            <a:off x="4350576" y="1538662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OOD1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CB08B1-08BA-42F2-B5FF-F9181F3DE676}"/>
              </a:ext>
            </a:extLst>
          </p:cNvPr>
          <p:cNvSpPr/>
          <p:nvPr/>
        </p:nvSpPr>
        <p:spPr>
          <a:xfrm>
            <a:off x="8086768" y="3460779"/>
            <a:ext cx="1110538" cy="597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C3F60DA-FA70-4C94-ADD9-5EFD3E233C93}"/>
              </a:ext>
            </a:extLst>
          </p:cNvPr>
          <p:cNvSpPr/>
          <p:nvPr/>
        </p:nvSpPr>
        <p:spPr>
          <a:xfrm>
            <a:off x="10035164" y="4597906"/>
            <a:ext cx="1110538" cy="597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 CDN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65D343-CFC3-4C82-B00D-F3348ACF2761}"/>
              </a:ext>
            </a:extLst>
          </p:cNvPr>
          <p:cNvSpPr/>
          <p:nvPr/>
        </p:nvSpPr>
        <p:spPr>
          <a:xfrm>
            <a:off x="707669" y="3670585"/>
            <a:ext cx="914400" cy="5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浏览器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D94B9E-1B82-496A-A8B2-DB9443E77A98}"/>
              </a:ext>
            </a:extLst>
          </p:cNvPr>
          <p:cNvSpPr/>
          <p:nvPr/>
        </p:nvSpPr>
        <p:spPr>
          <a:xfrm>
            <a:off x="2364934" y="4346101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OOD2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F9C408-B0D5-4D4E-B351-6373BE96C305}"/>
              </a:ext>
            </a:extLst>
          </p:cNvPr>
          <p:cNvSpPr/>
          <p:nvPr/>
        </p:nvSpPr>
        <p:spPr>
          <a:xfrm>
            <a:off x="4208210" y="5044608"/>
            <a:ext cx="914400" cy="5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浏览器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E8C58E-2CFB-4409-A28B-DA6DD9840C70}"/>
              </a:ext>
            </a:extLst>
          </p:cNvPr>
          <p:cNvSpPr/>
          <p:nvPr/>
        </p:nvSpPr>
        <p:spPr>
          <a:xfrm>
            <a:off x="4104223" y="6025819"/>
            <a:ext cx="1122374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OOD3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113607-1F5B-4EEA-837D-56748F444BB3}"/>
              </a:ext>
            </a:extLst>
          </p:cNvPr>
          <p:cNvSpPr/>
          <p:nvPr/>
        </p:nvSpPr>
        <p:spPr>
          <a:xfrm>
            <a:off x="10035164" y="3460779"/>
            <a:ext cx="1110538" cy="597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</a:p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5FE54-1FA7-4A85-9264-A608775CE9BB}"/>
              </a:ext>
            </a:extLst>
          </p:cNvPr>
          <p:cNvCxnSpPr>
            <a:stCxn id="6" idx="2"/>
            <a:endCxn id="4" idx="3"/>
          </p:cNvCxnSpPr>
          <p:nvPr/>
        </p:nvCxnSpPr>
        <p:spPr>
          <a:xfrm flipH="1" flipV="1">
            <a:off x="2907901" y="2264441"/>
            <a:ext cx="5178867" cy="149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58520D-B97A-4594-8D1D-F1F039D91E46}"/>
              </a:ext>
            </a:extLst>
          </p:cNvPr>
          <p:cNvCxnSpPr>
            <a:stCxn id="6" idx="1"/>
            <a:endCxn id="5" idx="6"/>
          </p:cNvCxnSpPr>
          <p:nvPr/>
        </p:nvCxnSpPr>
        <p:spPr>
          <a:xfrm flipH="1" flipV="1">
            <a:off x="5330583" y="1827744"/>
            <a:ext cx="2918820" cy="172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260C8B8-9992-40AC-ACD2-837A7398D599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>
            <a:off x="2907901" y="1827744"/>
            <a:ext cx="1442675" cy="43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3271197-F96C-4087-8CBA-5FC403AF8170}"/>
              </a:ext>
            </a:extLst>
          </p:cNvPr>
          <p:cNvSpPr txBox="1"/>
          <p:nvPr/>
        </p:nvSpPr>
        <p:spPr>
          <a:xfrm>
            <a:off x="7220162" y="286786"/>
            <a:ext cx="4487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得到</a:t>
            </a:r>
            <a:r>
              <a:rPr lang="en-US" altLang="zh-CN" sz="1400" dirty="0" err="1"/>
              <a:t>DirObject</a:t>
            </a:r>
            <a:r>
              <a:rPr lang="en-US" altLang="zh-CN" sz="1400" dirty="0"/>
              <a:t>(</a:t>
            </a:r>
            <a:r>
              <a:rPr lang="zh-CN" altLang="en-US" sz="1400" dirty="0"/>
              <a:t>可能有一个 </a:t>
            </a:r>
            <a:r>
              <a:rPr lang="en-US" altLang="zh-CN" sz="1400" dirty="0" err="1"/>
              <a:t>dir</a:t>
            </a:r>
            <a:r>
              <a:rPr lang="en-US" altLang="zh-CN" sz="1400" dirty="0"/>
              <a:t> body chunk)</a:t>
            </a:r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需要下载一组文件（都属于</a:t>
            </a:r>
            <a:r>
              <a:rPr lang="en-US" altLang="zh-CN" sz="1400" dirty="0" err="1"/>
              <a:t>DirObject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根据对</a:t>
            </a:r>
            <a:r>
              <a:rPr lang="en-US" altLang="zh-CN" sz="1400" dirty="0"/>
              <a:t>Chunk/</a:t>
            </a:r>
            <a:r>
              <a:rPr lang="en-US" altLang="zh-CN" sz="1400" dirty="0" err="1"/>
              <a:t>ChunkList</a:t>
            </a:r>
            <a:r>
              <a:rPr lang="zh-CN" altLang="en-US" sz="1400" dirty="0"/>
              <a:t>生命周期的判断，使用不同的下载调度算法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38E983-7C4C-425D-9F9A-E82289310C80}"/>
              </a:ext>
            </a:extLst>
          </p:cNvPr>
          <p:cNvSpPr txBox="1"/>
          <p:nvPr/>
        </p:nvSpPr>
        <p:spPr>
          <a:xfrm>
            <a:off x="6458989" y="5652864"/>
            <a:ext cx="5315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Dir,File,Chunk</a:t>
            </a:r>
            <a:r>
              <a:rPr lang="zh-CN" altLang="en-US" sz="1400" dirty="0"/>
              <a:t>的生命周期：</a:t>
            </a:r>
            <a:endParaRPr lang="en-US" altLang="zh-CN" sz="1400" dirty="0"/>
          </a:p>
          <a:p>
            <a:r>
              <a:rPr lang="zh-CN" altLang="en-US" sz="1400" dirty="0"/>
              <a:t>（热门）诞生，除了</a:t>
            </a:r>
            <a:r>
              <a:rPr lang="en-US" altLang="zh-CN" sz="1400" dirty="0"/>
              <a:t>Owner</a:t>
            </a:r>
            <a:r>
              <a:rPr lang="zh-CN" altLang="en-US" sz="1400" dirty="0"/>
              <a:t>，几乎没有人持有</a:t>
            </a:r>
            <a:r>
              <a:rPr lang="en-US" altLang="zh-CN" sz="1400" dirty="0"/>
              <a:t>Chunk</a:t>
            </a:r>
          </a:p>
          <a:p>
            <a:r>
              <a:rPr lang="zh-CN" altLang="en-US" sz="1400" dirty="0"/>
              <a:t>（热门）成年</a:t>
            </a:r>
            <a:r>
              <a:rPr lang="en-US" altLang="zh-CN" sz="1400" dirty="0"/>
              <a:t>,</a:t>
            </a:r>
            <a:r>
              <a:rPr lang="zh-CN" altLang="en-US" sz="1400" dirty="0"/>
              <a:t>有不少人刚刚下载完成了</a:t>
            </a:r>
            <a:r>
              <a:rPr lang="en-US" altLang="zh-CN" sz="1400" dirty="0"/>
              <a:t>Chunk</a:t>
            </a:r>
          </a:p>
          <a:p>
            <a:r>
              <a:rPr lang="zh-CN" altLang="en-US" sz="1400" dirty="0"/>
              <a:t>暮年</a:t>
            </a:r>
            <a:r>
              <a:rPr lang="en-US" altLang="zh-CN" sz="1400" dirty="0"/>
              <a:t>,</a:t>
            </a:r>
            <a:r>
              <a:rPr lang="zh-CN" altLang="en-US" sz="1400" dirty="0"/>
              <a:t>很多人下载完成过</a:t>
            </a:r>
            <a:r>
              <a:rPr lang="en-US" altLang="zh-CN" sz="1400" dirty="0"/>
              <a:t>Chunk,</a:t>
            </a:r>
            <a:r>
              <a:rPr lang="zh-CN" altLang="en-US" sz="1400" dirty="0"/>
              <a:t>但他们中的很多人已经把</a:t>
            </a:r>
            <a:r>
              <a:rPr lang="en-US" altLang="zh-CN" sz="1400" dirty="0"/>
              <a:t>Cache</a:t>
            </a:r>
            <a:r>
              <a:rPr lang="zh-CN" altLang="en-US" sz="1400" dirty="0"/>
              <a:t>清了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641888-013F-4186-B8BB-C3BDFFBF948B}"/>
              </a:ext>
            </a:extLst>
          </p:cNvPr>
          <p:cNvCxnSpPr>
            <a:stCxn id="6" idx="2"/>
            <a:endCxn id="9" idx="6"/>
          </p:cNvCxnSpPr>
          <p:nvPr/>
        </p:nvCxnSpPr>
        <p:spPr>
          <a:xfrm flipH="1">
            <a:off x="3344941" y="3759581"/>
            <a:ext cx="4741827" cy="8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D5BF9E-69B6-4978-8664-5606EB561D5B}"/>
              </a:ext>
            </a:extLst>
          </p:cNvPr>
          <p:cNvCxnSpPr>
            <a:stCxn id="9" idx="2"/>
            <a:endCxn id="8" idx="3"/>
          </p:cNvCxnSpPr>
          <p:nvPr/>
        </p:nvCxnSpPr>
        <p:spPr>
          <a:xfrm flipH="1" flipV="1">
            <a:off x="1622069" y="3945315"/>
            <a:ext cx="742865" cy="6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76FB15-680C-4C29-BBC4-A868C198ED04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2854938" y="2116825"/>
            <a:ext cx="1985642" cy="222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4466DF-EBDD-4540-A9D9-53ADCAE156F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4665410" y="2116825"/>
            <a:ext cx="175170" cy="292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A0A8DA-C929-4570-8545-C22445A7401C}"/>
              </a:ext>
            </a:extLst>
          </p:cNvPr>
          <p:cNvCxnSpPr>
            <a:cxnSpLocks/>
            <a:stCxn id="6" idx="3"/>
            <a:endCxn id="12" idx="3"/>
          </p:cNvCxnSpPr>
          <p:nvPr/>
        </p:nvCxnSpPr>
        <p:spPr>
          <a:xfrm flipH="1">
            <a:off x="5122610" y="3970866"/>
            <a:ext cx="3126793" cy="134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B408249-3814-423C-BC0D-6FAA5A888A44}"/>
              </a:ext>
            </a:extLst>
          </p:cNvPr>
          <p:cNvCxnSpPr>
            <a:stCxn id="6" idx="2"/>
            <a:endCxn id="8" idx="3"/>
          </p:cNvCxnSpPr>
          <p:nvPr/>
        </p:nvCxnSpPr>
        <p:spPr>
          <a:xfrm flipH="1">
            <a:off x="1622069" y="3759581"/>
            <a:ext cx="6464699" cy="18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3E21CA-5D81-4622-BA02-799ED3A1D091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flipH="1">
            <a:off x="5122610" y="4896708"/>
            <a:ext cx="4912554" cy="42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279A331-199E-47E1-918A-97B44840DB43}"/>
              </a:ext>
            </a:extLst>
          </p:cNvPr>
          <p:cNvSpPr/>
          <p:nvPr/>
        </p:nvSpPr>
        <p:spPr>
          <a:xfrm>
            <a:off x="8935554" y="3865370"/>
            <a:ext cx="413459" cy="249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HUB</a:t>
            </a:r>
            <a:endParaRPr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12E0413-9754-4452-B984-CB508FB1211E}"/>
              </a:ext>
            </a:extLst>
          </p:cNvPr>
          <p:cNvSpPr txBox="1"/>
          <p:nvPr/>
        </p:nvSpPr>
        <p:spPr>
          <a:xfrm>
            <a:off x="2195894" y="1512193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如果在同内网打开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CF664D-C68B-4783-9B9F-EA180186EFD7}"/>
              </a:ext>
            </a:extLst>
          </p:cNvPr>
          <p:cNvSpPr txBox="1"/>
          <p:nvPr/>
        </p:nvSpPr>
        <p:spPr>
          <a:xfrm>
            <a:off x="2646724" y="565657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OOD</a:t>
            </a:r>
            <a:r>
              <a:rPr lang="zh-CN" altLang="en-US" dirty="0"/>
              <a:t>不在同内网，不参与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C6797F-A12C-45EE-82B8-ABA6B960ED57}"/>
              </a:ext>
            </a:extLst>
          </p:cNvPr>
          <p:cNvSpPr txBox="1"/>
          <p:nvPr/>
        </p:nvSpPr>
        <p:spPr>
          <a:xfrm>
            <a:off x="1888042" y="3137732"/>
            <a:ext cx="246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用户</a:t>
            </a:r>
            <a:r>
              <a:rPr lang="en-US" altLang="zh-CN" sz="1200" dirty="0"/>
              <a:t>2</a:t>
            </a:r>
            <a:r>
              <a:rPr lang="zh-CN" altLang="en-US" sz="1200" dirty="0"/>
              <a:t>可能会查到</a:t>
            </a:r>
            <a:r>
              <a:rPr lang="en-US" altLang="zh-CN" sz="1200" dirty="0"/>
              <a:t>1</a:t>
            </a:r>
            <a:r>
              <a:rPr lang="zh-CN" altLang="en-US" sz="1200" dirty="0"/>
              <a:t>个普通源</a:t>
            </a:r>
            <a:r>
              <a:rPr lang="en-US" altLang="zh-CN" sz="1200" dirty="0"/>
              <a:t>OOD1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590972-BF60-4866-AF7C-37E49E5B0A15}"/>
              </a:ext>
            </a:extLst>
          </p:cNvPr>
          <p:cNvSpPr txBox="1"/>
          <p:nvPr/>
        </p:nvSpPr>
        <p:spPr>
          <a:xfrm>
            <a:off x="6861419" y="1676761"/>
            <a:ext cx="4428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网页内如果包含大视频，会演化成视频站模式？</a:t>
            </a:r>
            <a:endParaRPr lang="en-US" altLang="zh-CN" sz="1400" dirty="0"/>
          </a:p>
          <a:p>
            <a:r>
              <a:rPr lang="zh-CN" altLang="en-US" sz="1400" dirty="0"/>
              <a:t>网站</a:t>
            </a:r>
            <a:r>
              <a:rPr lang="en-US" altLang="zh-CN" sz="1400" dirty="0"/>
              <a:t>OOD</a:t>
            </a:r>
            <a:r>
              <a:rPr lang="zh-CN" altLang="en-US" sz="1400" dirty="0"/>
              <a:t>的带宽快速耗尽，流程加载需要依赖其它</a:t>
            </a:r>
            <a:r>
              <a:rPr lang="en-US" altLang="zh-CN" sz="1400" dirty="0"/>
              <a:t>OOD</a:t>
            </a:r>
            <a:r>
              <a:rPr lang="zh-CN" altLang="en-US" sz="1400" dirty="0"/>
              <a:t>的带宽。</a:t>
            </a:r>
          </a:p>
        </p:txBody>
      </p:sp>
    </p:spTree>
    <p:extLst>
      <p:ext uri="{BB962C8B-B14F-4D97-AF65-F5344CB8AC3E}">
        <p14:creationId xmlns:p14="http://schemas.microsoft.com/office/powerpoint/2010/main" val="42824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D729-9C9B-4DA0-9FF0-3AE9A4C2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关键场景：刷抖音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6E7281-95FA-4339-9F63-DAC627E1935C}"/>
              </a:ext>
            </a:extLst>
          </p:cNvPr>
          <p:cNvSpPr/>
          <p:nvPr/>
        </p:nvSpPr>
        <p:spPr>
          <a:xfrm>
            <a:off x="676915" y="3764213"/>
            <a:ext cx="840592" cy="41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27AA0C5-B9AF-48D9-BE04-D0C4E6343699}"/>
              </a:ext>
            </a:extLst>
          </p:cNvPr>
          <p:cNvSpPr/>
          <p:nvPr/>
        </p:nvSpPr>
        <p:spPr>
          <a:xfrm>
            <a:off x="2515966" y="3692455"/>
            <a:ext cx="1012811" cy="5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0AE5EC-7DC9-4A80-83E6-9607FD5D551B}"/>
              </a:ext>
            </a:extLst>
          </p:cNvPr>
          <p:cNvSpPr/>
          <p:nvPr/>
        </p:nvSpPr>
        <p:spPr>
          <a:xfrm>
            <a:off x="4899191" y="2885461"/>
            <a:ext cx="1418755" cy="59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  <a:r>
              <a:rPr lang="en-US" altLang="zh-CN" dirty="0"/>
              <a:t>Cache1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B9B58D-10FD-4F28-8797-8BC0E8458068}"/>
              </a:ext>
            </a:extLst>
          </p:cNvPr>
          <p:cNvSpPr/>
          <p:nvPr/>
        </p:nvSpPr>
        <p:spPr>
          <a:xfrm>
            <a:off x="4899191" y="1838080"/>
            <a:ext cx="1418755" cy="59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C9A68-DD31-42A6-8923-2E915B712800}"/>
              </a:ext>
            </a:extLst>
          </p:cNvPr>
          <p:cNvSpPr/>
          <p:nvPr/>
        </p:nvSpPr>
        <p:spPr>
          <a:xfrm>
            <a:off x="6053559" y="2253244"/>
            <a:ext cx="413459" cy="249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HUB</a:t>
            </a:r>
            <a:endParaRPr lang="zh-CN" altLang="en-US" sz="9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51CDDF-E3E5-4539-B5B4-4D1E8020EBA6}"/>
              </a:ext>
            </a:extLst>
          </p:cNvPr>
          <p:cNvSpPr/>
          <p:nvPr/>
        </p:nvSpPr>
        <p:spPr>
          <a:xfrm>
            <a:off x="10513208" y="2413766"/>
            <a:ext cx="840592" cy="41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B4B92A-4720-4A03-A0F2-B9EB9FA2E297}"/>
              </a:ext>
            </a:extLst>
          </p:cNvPr>
          <p:cNvSpPr/>
          <p:nvPr/>
        </p:nvSpPr>
        <p:spPr>
          <a:xfrm>
            <a:off x="8109569" y="2208832"/>
            <a:ext cx="1012811" cy="5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OOD1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8A06E2-A6E5-46FE-9DA0-ECC03638C4C7}"/>
              </a:ext>
            </a:extLst>
          </p:cNvPr>
          <p:cNvSpPr/>
          <p:nvPr/>
        </p:nvSpPr>
        <p:spPr>
          <a:xfrm>
            <a:off x="10513208" y="3549175"/>
            <a:ext cx="840592" cy="41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EA4BCC-FA22-49A3-ADE8-0A7ED0D0D9B6}"/>
              </a:ext>
            </a:extLst>
          </p:cNvPr>
          <p:cNvSpPr/>
          <p:nvPr/>
        </p:nvSpPr>
        <p:spPr>
          <a:xfrm>
            <a:off x="8980684" y="3335744"/>
            <a:ext cx="1012811" cy="5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OOD2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A81C45-B8B6-4B31-9913-A342469D39BD}"/>
              </a:ext>
            </a:extLst>
          </p:cNvPr>
          <p:cNvSpPr/>
          <p:nvPr/>
        </p:nvSpPr>
        <p:spPr>
          <a:xfrm>
            <a:off x="8018427" y="5385939"/>
            <a:ext cx="840592" cy="41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AB115E-7513-47D2-8159-0D1F36DAB31A}"/>
              </a:ext>
            </a:extLst>
          </p:cNvPr>
          <p:cNvSpPr txBox="1"/>
          <p:nvPr/>
        </p:nvSpPr>
        <p:spPr>
          <a:xfrm>
            <a:off x="8527349" y="137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内容消费端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C71BE3-15AB-4607-B237-007C4A5FF4A5}"/>
              </a:ext>
            </a:extLst>
          </p:cNvPr>
          <p:cNvSpPr txBox="1"/>
          <p:nvPr/>
        </p:nvSpPr>
        <p:spPr>
          <a:xfrm>
            <a:off x="848093" y="1883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内容生产端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93ACF4-43A2-4CA5-8B94-7D3C6D0C0FCA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1517507" y="3973336"/>
            <a:ext cx="998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0AB3D9-022C-4521-B27E-F7095D12A9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28777" y="2133313"/>
            <a:ext cx="1370414" cy="184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30D7D5-C67C-4898-A1D1-8C6B72093D08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5608569" y="2428545"/>
            <a:ext cx="0" cy="4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3A65EC1-DC86-4198-B65C-A4F664B1A8C7}"/>
              </a:ext>
            </a:extLst>
          </p:cNvPr>
          <p:cNvSpPr txBox="1"/>
          <p:nvPr/>
        </p:nvSpPr>
        <p:spPr>
          <a:xfrm>
            <a:off x="4762037" y="250269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部分视频会</a:t>
            </a:r>
            <a:r>
              <a:rPr lang="en-US" altLang="zh-CN" sz="1400" dirty="0"/>
              <a:t>cache</a:t>
            </a:r>
            <a:endParaRPr lang="zh-CN" altLang="en-US" sz="14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359F4-DBB4-47C8-B083-E887EA2AC544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6317946" y="2489713"/>
            <a:ext cx="1791623" cy="6909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F3E77B6-1299-4617-BF6D-0CB8128015E5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6317946" y="3180694"/>
            <a:ext cx="2662738" cy="43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70779D6-CF11-4DE5-B95A-59C9659E7403}"/>
              </a:ext>
            </a:extLst>
          </p:cNvPr>
          <p:cNvCxnSpPr>
            <a:cxnSpLocks/>
            <a:stCxn id="7" idx="6"/>
            <a:endCxn id="14" idx="1"/>
          </p:cNvCxnSpPr>
          <p:nvPr/>
        </p:nvCxnSpPr>
        <p:spPr>
          <a:xfrm>
            <a:off x="6317946" y="3180694"/>
            <a:ext cx="1700481" cy="24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A4E2E8-5C7F-4DF4-89A9-4BF894D54CD0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3528777" y="3973336"/>
            <a:ext cx="4489650" cy="162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031A379-68E2-41CF-945A-EB3BA164E822}"/>
              </a:ext>
            </a:extLst>
          </p:cNvPr>
          <p:cNvCxnSpPr>
            <a:stCxn id="11" idx="6"/>
            <a:endCxn id="10" idx="1"/>
          </p:cNvCxnSpPr>
          <p:nvPr/>
        </p:nvCxnSpPr>
        <p:spPr>
          <a:xfrm>
            <a:off x="9122380" y="2489713"/>
            <a:ext cx="1390828" cy="13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5280B44-BD74-4C57-9E0D-AFF876B6E228}"/>
              </a:ext>
            </a:extLst>
          </p:cNvPr>
          <p:cNvCxnSpPr>
            <a:stCxn id="13" idx="6"/>
            <a:endCxn id="12" idx="1"/>
          </p:cNvCxnSpPr>
          <p:nvPr/>
        </p:nvCxnSpPr>
        <p:spPr>
          <a:xfrm>
            <a:off x="9993495" y="3616625"/>
            <a:ext cx="519713" cy="14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87AB422-F128-431A-911E-C01B03C2628D}"/>
              </a:ext>
            </a:extLst>
          </p:cNvPr>
          <p:cNvSpPr/>
          <p:nvPr/>
        </p:nvSpPr>
        <p:spPr>
          <a:xfrm>
            <a:off x="8980683" y="4576669"/>
            <a:ext cx="1012811" cy="5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OOD3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0FB13A2-0CCE-43B3-BC1E-D9DD619F3474}"/>
              </a:ext>
            </a:extLst>
          </p:cNvPr>
          <p:cNvSpPr txBox="1"/>
          <p:nvPr/>
        </p:nvSpPr>
        <p:spPr>
          <a:xfrm>
            <a:off x="8856145" y="234880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预</a:t>
            </a:r>
            <a:r>
              <a:rPr lang="en-US" altLang="zh-CN" sz="1400" dirty="0"/>
              <a:t>Cache</a:t>
            </a:r>
            <a:r>
              <a:rPr lang="zh-CN" altLang="en-US" sz="1400" dirty="0"/>
              <a:t>成功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35269C-1233-4C88-8543-DE6175D16968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3528777" y="3616625"/>
            <a:ext cx="5451907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44A82BA-4161-4C82-8633-F995B6FC7C30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8615975" y="2770593"/>
            <a:ext cx="871115" cy="56515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CC66A3C-7206-4679-9AD9-CF5427053E86}"/>
              </a:ext>
            </a:extLst>
          </p:cNvPr>
          <p:cNvSpPr txBox="1"/>
          <p:nvPr/>
        </p:nvSpPr>
        <p:spPr>
          <a:xfrm>
            <a:off x="6281938" y="264592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抖音的</a:t>
            </a:r>
            <a:r>
              <a:rPr lang="en-US" altLang="zh-CN" sz="900" dirty="0"/>
              <a:t>DEC Service</a:t>
            </a:r>
            <a:r>
              <a:rPr lang="zh-CN" altLang="en-US" sz="900" dirty="0"/>
              <a:t>会主动</a:t>
            </a:r>
            <a:r>
              <a:rPr lang="en-US" altLang="zh-CN" sz="900" dirty="0"/>
              <a:t>Cache</a:t>
            </a:r>
            <a:r>
              <a:rPr lang="zh-CN" altLang="en-US" sz="900" dirty="0"/>
              <a:t>部分数据</a:t>
            </a:r>
            <a:endParaRPr lang="en-US" altLang="zh-CN" sz="900" dirty="0"/>
          </a:p>
          <a:p>
            <a:r>
              <a:rPr lang="zh-CN" altLang="en-US" sz="900" dirty="0"/>
              <a:t>用闲时带宽进行预加载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6B4B41-07A3-489D-97A7-D74A7753746A}"/>
              </a:ext>
            </a:extLst>
          </p:cNvPr>
          <p:cNvSpPr txBox="1"/>
          <p:nvPr/>
        </p:nvSpPr>
        <p:spPr>
          <a:xfrm>
            <a:off x="8108479" y="3819059"/>
            <a:ext cx="2353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OOD</a:t>
            </a:r>
            <a:r>
              <a:rPr lang="zh-CN" altLang="en-US" sz="1100" dirty="0"/>
              <a:t>同内网：</a:t>
            </a:r>
            <a:endParaRPr lang="en-US" altLang="zh-CN" sz="1100" dirty="0"/>
          </a:p>
          <a:p>
            <a:r>
              <a:rPr lang="zh-CN" altLang="en-US" sz="1100" dirty="0"/>
              <a:t>手机</a:t>
            </a:r>
            <a:r>
              <a:rPr lang="en-US" altLang="zh-CN" sz="1100" dirty="0"/>
              <a:t>2</a:t>
            </a:r>
            <a:r>
              <a:rPr lang="zh-CN" altLang="en-US" sz="1100" dirty="0"/>
              <a:t>利用</a:t>
            </a:r>
            <a:r>
              <a:rPr lang="en-US" altLang="zh-CN" sz="1100" dirty="0"/>
              <a:t>OOD</a:t>
            </a:r>
            <a:r>
              <a:rPr lang="zh-CN" altLang="en-US" sz="1100" dirty="0"/>
              <a:t>进行快速列表</a:t>
            </a:r>
            <a:r>
              <a:rPr lang="en-US" altLang="zh-CN" sz="1100" dirty="0"/>
              <a:t>Cache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C497F7-F5F7-420E-83A1-D47F6934AA8E}"/>
              </a:ext>
            </a:extLst>
          </p:cNvPr>
          <p:cNvSpPr txBox="1"/>
          <p:nvPr/>
        </p:nvSpPr>
        <p:spPr>
          <a:xfrm>
            <a:off x="6013546" y="5456648"/>
            <a:ext cx="1476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OOD</a:t>
            </a:r>
            <a:r>
              <a:rPr lang="zh-CN" altLang="en-US" sz="1100" dirty="0"/>
              <a:t>不同内网：</a:t>
            </a:r>
            <a:br>
              <a:rPr lang="en-US" altLang="zh-CN" sz="1100" dirty="0"/>
            </a:br>
            <a:r>
              <a:rPr lang="zh-CN" altLang="en-US" sz="1100" dirty="0"/>
              <a:t>手机</a:t>
            </a:r>
            <a:r>
              <a:rPr lang="en-US" altLang="zh-CN" sz="1100" dirty="0"/>
              <a:t>3</a:t>
            </a:r>
            <a:r>
              <a:rPr lang="zh-CN" altLang="en-US" sz="1100" dirty="0"/>
              <a:t>直接进行</a:t>
            </a:r>
            <a:r>
              <a:rPr lang="en-US" altLang="zh-CN" sz="1100" dirty="0"/>
              <a:t>Cache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9079A1-1F9D-4BB0-8B53-FB51A510F99A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8438723" y="2770593"/>
            <a:ext cx="177252" cy="261534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FDE403E-090F-411D-B1FD-6A532BD9F1A9}"/>
              </a:ext>
            </a:extLst>
          </p:cNvPr>
          <p:cNvSpPr txBox="1"/>
          <p:nvPr/>
        </p:nvSpPr>
        <p:spPr>
          <a:xfrm>
            <a:off x="512109" y="5209312"/>
            <a:ext cx="443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应用开发者如何让数据</a:t>
            </a:r>
            <a:r>
              <a:rPr lang="en-US" altLang="zh-CN" sz="1200" b="1" dirty="0"/>
              <a:t>Cache</a:t>
            </a:r>
            <a:r>
              <a:rPr lang="zh-CN" altLang="en-US" sz="1200" b="1" dirty="0"/>
              <a:t>和传输更合理？</a:t>
            </a:r>
            <a:endParaRPr lang="en-US" altLang="zh-CN" sz="1200" b="1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在闲时主动进行预加载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告知用户，会为其它用户提供帮助（可奖励应用自己的</a:t>
            </a:r>
            <a:r>
              <a:rPr lang="en-US" altLang="zh-CN" sz="1200" dirty="0"/>
              <a:t>token?</a:t>
            </a:r>
            <a:r>
              <a:rPr lang="zh-CN" altLang="en-US" sz="1200" dirty="0"/>
              <a:t>）</a:t>
            </a:r>
            <a:endParaRPr lang="en-US" altLang="zh-CN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76F8BAB-38F9-443A-BB20-77712201A6C4}"/>
              </a:ext>
            </a:extLst>
          </p:cNvPr>
          <p:cNvSpPr/>
          <p:nvPr/>
        </p:nvSpPr>
        <p:spPr>
          <a:xfrm>
            <a:off x="3270847" y="4125222"/>
            <a:ext cx="413459" cy="249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HUB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8430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7604-2AD9-4017-92FF-89CA28EC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关键场景：群发</a:t>
            </a:r>
            <a:r>
              <a:rPr lang="en-US" altLang="zh-CN" dirty="0"/>
              <a:t>(</a:t>
            </a:r>
            <a:r>
              <a:rPr lang="zh-CN" altLang="en-US" dirty="0"/>
              <a:t>大</a:t>
            </a:r>
            <a:r>
              <a:rPr lang="en-US" altLang="zh-CN" dirty="0"/>
              <a:t>)</a:t>
            </a:r>
            <a:r>
              <a:rPr lang="zh-CN" altLang="en-US" dirty="0"/>
              <a:t>文件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3D2A63-F884-4D7F-A0C8-C8652D845757}"/>
              </a:ext>
            </a:extLst>
          </p:cNvPr>
          <p:cNvSpPr/>
          <p:nvPr/>
        </p:nvSpPr>
        <p:spPr>
          <a:xfrm>
            <a:off x="2878515" y="1659188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群主</a:t>
            </a:r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A29F5B-5200-4E03-A189-4AFDB4C73AF1}"/>
              </a:ext>
            </a:extLst>
          </p:cNvPr>
          <p:cNvSpPr/>
          <p:nvPr/>
        </p:nvSpPr>
        <p:spPr>
          <a:xfrm>
            <a:off x="5425918" y="2203245"/>
            <a:ext cx="1340163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Owner</a:t>
            </a:r>
          </a:p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B86815C-86BC-4127-8EBD-7C0ABB2D868E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 flipV="1">
            <a:off x="3858522" y="1948270"/>
            <a:ext cx="1567396" cy="54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B7FF33A-9552-4026-B789-CB528997A90E}"/>
              </a:ext>
            </a:extLst>
          </p:cNvPr>
          <p:cNvSpPr/>
          <p:nvPr/>
        </p:nvSpPr>
        <p:spPr>
          <a:xfrm>
            <a:off x="7949403" y="1659188"/>
            <a:ext cx="914400" cy="5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D8FC7A-AC6A-4B3C-82D6-BF90F2E06625}"/>
              </a:ext>
            </a:extLst>
          </p:cNvPr>
          <p:cNvCxnSpPr>
            <a:stCxn id="8" idx="1"/>
            <a:endCxn id="5" idx="6"/>
          </p:cNvCxnSpPr>
          <p:nvPr/>
        </p:nvCxnSpPr>
        <p:spPr>
          <a:xfrm flipH="1">
            <a:off x="6766081" y="1933918"/>
            <a:ext cx="1183322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E59DC5D-7785-4ACE-BA8F-FBAE791F2A3D}"/>
              </a:ext>
            </a:extLst>
          </p:cNvPr>
          <p:cNvSpPr/>
          <p:nvPr/>
        </p:nvSpPr>
        <p:spPr>
          <a:xfrm>
            <a:off x="529641" y="3123732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</a:t>
            </a:r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045453-7DDE-4951-A31B-0C3CE1CC5B71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1366129" y="2152681"/>
            <a:ext cx="1655905" cy="10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CA225B-BB13-4635-B197-B004EB528D1C}"/>
              </a:ext>
            </a:extLst>
          </p:cNvPr>
          <p:cNvCxnSpPr>
            <a:stCxn id="5" idx="3"/>
            <a:endCxn id="11" idx="7"/>
          </p:cNvCxnSpPr>
          <p:nvPr/>
        </p:nvCxnSpPr>
        <p:spPr>
          <a:xfrm flipH="1">
            <a:off x="1366129" y="2696738"/>
            <a:ext cx="4256051" cy="51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393D47B-0FBE-4581-A742-62508465DC9D}"/>
              </a:ext>
            </a:extLst>
          </p:cNvPr>
          <p:cNvSpPr/>
          <p:nvPr/>
        </p:nvSpPr>
        <p:spPr>
          <a:xfrm>
            <a:off x="2388511" y="4499886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</a:t>
            </a:r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B4F0B5-7407-4708-88F7-417E7FC074F1}"/>
              </a:ext>
            </a:extLst>
          </p:cNvPr>
          <p:cNvCxnSpPr>
            <a:stCxn id="11" idx="5"/>
            <a:endCxn id="16" idx="1"/>
          </p:cNvCxnSpPr>
          <p:nvPr/>
        </p:nvCxnSpPr>
        <p:spPr>
          <a:xfrm>
            <a:off x="1366129" y="3617225"/>
            <a:ext cx="1165901" cy="9673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0E1767-6A02-4D26-AEFB-BC8AAF61B897}"/>
              </a:ext>
            </a:extLst>
          </p:cNvPr>
          <p:cNvCxnSpPr>
            <a:stCxn id="4" idx="4"/>
            <a:endCxn id="16" idx="0"/>
          </p:cNvCxnSpPr>
          <p:nvPr/>
        </p:nvCxnSpPr>
        <p:spPr>
          <a:xfrm flipH="1">
            <a:off x="2878515" y="2237351"/>
            <a:ext cx="490004" cy="226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914129D-B991-4D64-B314-BD65C2F69680}"/>
              </a:ext>
            </a:extLst>
          </p:cNvPr>
          <p:cNvSpPr/>
          <p:nvPr/>
        </p:nvSpPr>
        <p:spPr>
          <a:xfrm>
            <a:off x="3702705" y="2022452"/>
            <a:ext cx="413459" cy="249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HUB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B84295C-599F-4189-95D6-9D93076A8A5D}"/>
              </a:ext>
            </a:extLst>
          </p:cNvPr>
          <p:cNvSpPr/>
          <p:nvPr/>
        </p:nvSpPr>
        <p:spPr>
          <a:xfrm>
            <a:off x="4972477" y="3924685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</a:t>
            </a:r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B3293D-0039-4262-A591-F525F00B65F6}"/>
              </a:ext>
            </a:extLst>
          </p:cNvPr>
          <p:cNvCxnSpPr>
            <a:stCxn id="4" idx="4"/>
            <a:endCxn id="22" idx="1"/>
          </p:cNvCxnSpPr>
          <p:nvPr/>
        </p:nvCxnSpPr>
        <p:spPr>
          <a:xfrm>
            <a:off x="3368519" y="2237351"/>
            <a:ext cx="1747477" cy="177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DFD7F4-C896-41FF-9CF5-D9F0F8199C16}"/>
              </a:ext>
            </a:extLst>
          </p:cNvPr>
          <p:cNvCxnSpPr>
            <a:stCxn id="5" idx="4"/>
            <a:endCxn id="22" idx="0"/>
          </p:cNvCxnSpPr>
          <p:nvPr/>
        </p:nvCxnSpPr>
        <p:spPr>
          <a:xfrm flipH="1">
            <a:off x="5462481" y="2781408"/>
            <a:ext cx="633519" cy="11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90064AE-0598-45B2-B5F9-3E73E54F9AE0}"/>
              </a:ext>
            </a:extLst>
          </p:cNvPr>
          <p:cNvCxnSpPr>
            <a:stCxn id="22" idx="2"/>
            <a:endCxn id="16" idx="6"/>
          </p:cNvCxnSpPr>
          <p:nvPr/>
        </p:nvCxnSpPr>
        <p:spPr>
          <a:xfrm flipH="1">
            <a:off x="3368518" y="4213767"/>
            <a:ext cx="1603959" cy="57520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B714B3E-848E-483B-AF2D-F4631E65260B}"/>
              </a:ext>
            </a:extLst>
          </p:cNvPr>
          <p:cNvCxnSpPr>
            <a:cxnSpLocks/>
            <a:stCxn id="11" idx="6"/>
            <a:endCxn id="22" idx="1"/>
          </p:cNvCxnSpPr>
          <p:nvPr/>
        </p:nvCxnSpPr>
        <p:spPr>
          <a:xfrm>
            <a:off x="1509648" y="3412814"/>
            <a:ext cx="3606348" cy="59654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38806D-410A-4F1F-9647-E469F55E2726}"/>
              </a:ext>
            </a:extLst>
          </p:cNvPr>
          <p:cNvSpPr txBox="1"/>
          <p:nvPr/>
        </p:nvSpPr>
        <p:spPr>
          <a:xfrm>
            <a:off x="8906983" y="2492326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成员进入边下边传状态：</a:t>
            </a:r>
            <a:endParaRPr lang="en-US" altLang="zh-CN" dirty="0"/>
          </a:p>
          <a:p>
            <a:r>
              <a:rPr lang="zh-CN" altLang="en-US" dirty="0"/>
              <a:t>小文件</a:t>
            </a:r>
            <a:r>
              <a:rPr lang="en-US" altLang="zh-CN" dirty="0"/>
              <a:t>(</a:t>
            </a:r>
            <a:r>
              <a:rPr lang="en-US" altLang="zh-CN" dirty="0" err="1"/>
              <a:t>DirBodyChunk</a:t>
            </a:r>
            <a:r>
              <a:rPr lang="en-US" altLang="zh-CN" dirty="0"/>
              <a:t>):</a:t>
            </a:r>
          </a:p>
          <a:p>
            <a:r>
              <a:rPr lang="zh-CN" altLang="en-US" dirty="0"/>
              <a:t>大文件</a:t>
            </a:r>
            <a:r>
              <a:rPr lang="en-US" altLang="zh-CN" dirty="0"/>
              <a:t>:</a:t>
            </a:r>
            <a:r>
              <a:rPr lang="en-US" altLang="zh-CN" dirty="0" err="1"/>
              <a:t>ChunkList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7FAA47-C480-4E94-85E9-4626285E8598}"/>
              </a:ext>
            </a:extLst>
          </p:cNvPr>
          <p:cNvSpPr txBox="1"/>
          <p:nvPr/>
        </p:nvSpPr>
        <p:spPr>
          <a:xfrm>
            <a:off x="106405" y="26855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一定有两个源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68E5E6-942E-45DC-A353-73AD04DE6407}"/>
              </a:ext>
            </a:extLst>
          </p:cNvPr>
          <p:cNvCxnSpPr>
            <a:stCxn id="8" idx="1"/>
            <a:endCxn id="4" idx="6"/>
          </p:cNvCxnSpPr>
          <p:nvPr/>
        </p:nvCxnSpPr>
        <p:spPr>
          <a:xfrm flipH="1">
            <a:off x="3858522" y="1933918"/>
            <a:ext cx="4090881" cy="1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B1E4396-79F1-481F-BABC-01D55C27302E}"/>
              </a:ext>
            </a:extLst>
          </p:cNvPr>
          <p:cNvSpPr txBox="1"/>
          <p:nvPr/>
        </p:nvSpPr>
        <p:spPr>
          <a:xfrm>
            <a:off x="3858522" y="156216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如果超送和</a:t>
            </a:r>
            <a:r>
              <a:rPr lang="en-US" altLang="zh-CN" dirty="0" err="1"/>
              <a:t>OwnerOOD</a:t>
            </a:r>
            <a:r>
              <a:rPr lang="zh-CN" altLang="en-US" dirty="0"/>
              <a:t>不在同内网打开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CFEDDE8-FBCA-476F-93EF-F5AA02FB6DE9}"/>
              </a:ext>
            </a:extLst>
          </p:cNvPr>
          <p:cNvSpPr/>
          <p:nvPr/>
        </p:nvSpPr>
        <p:spPr>
          <a:xfrm>
            <a:off x="6081968" y="4975488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69C4DB2-31C4-4F39-B975-B08018424A96}"/>
              </a:ext>
            </a:extLst>
          </p:cNvPr>
          <p:cNvSpPr/>
          <p:nvPr/>
        </p:nvSpPr>
        <p:spPr>
          <a:xfrm>
            <a:off x="5718394" y="5467524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7DFEF8A-E146-4A3E-B011-D50272763DFE}"/>
              </a:ext>
            </a:extLst>
          </p:cNvPr>
          <p:cNvSpPr/>
          <p:nvPr/>
        </p:nvSpPr>
        <p:spPr>
          <a:xfrm>
            <a:off x="6226551" y="5863878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04A9A46-FCBD-47CF-ABC8-E163F782AC94}"/>
              </a:ext>
            </a:extLst>
          </p:cNvPr>
          <p:cNvSpPr/>
          <p:nvPr/>
        </p:nvSpPr>
        <p:spPr>
          <a:xfrm>
            <a:off x="6246669" y="4975487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63A65C5-3B83-4C16-905E-780A41C1F934}"/>
              </a:ext>
            </a:extLst>
          </p:cNvPr>
          <p:cNvSpPr/>
          <p:nvPr/>
        </p:nvSpPr>
        <p:spPr>
          <a:xfrm>
            <a:off x="5878312" y="5467524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FFD81A7-B0D1-47E4-8B13-1EC9E3BD14EE}"/>
              </a:ext>
            </a:extLst>
          </p:cNvPr>
          <p:cNvSpPr/>
          <p:nvPr/>
        </p:nvSpPr>
        <p:spPr>
          <a:xfrm>
            <a:off x="6391252" y="5863877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7554B9C-5BB6-4BFC-824C-7735DE7FC101}"/>
              </a:ext>
            </a:extLst>
          </p:cNvPr>
          <p:cNvSpPr/>
          <p:nvPr/>
        </p:nvSpPr>
        <p:spPr>
          <a:xfrm>
            <a:off x="6779346" y="5610550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4052908-16DD-490B-8300-89CE1F90DE2C}"/>
              </a:ext>
            </a:extLst>
          </p:cNvPr>
          <p:cNvSpPr/>
          <p:nvPr/>
        </p:nvSpPr>
        <p:spPr>
          <a:xfrm>
            <a:off x="6944047" y="5610549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BB7C021-AB28-4C07-92AE-194789AA9D59}"/>
              </a:ext>
            </a:extLst>
          </p:cNvPr>
          <p:cNvSpPr/>
          <p:nvPr/>
        </p:nvSpPr>
        <p:spPr>
          <a:xfrm>
            <a:off x="6675778" y="5181177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CC99177-8A82-49B6-A8EA-2574F8CC9E93}"/>
              </a:ext>
            </a:extLst>
          </p:cNvPr>
          <p:cNvSpPr/>
          <p:nvPr/>
        </p:nvSpPr>
        <p:spPr>
          <a:xfrm>
            <a:off x="6840479" y="5181176"/>
            <a:ext cx="110028" cy="118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9C0807E-75FE-454D-B69C-D294A168CB00}"/>
              </a:ext>
            </a:extLst>
          </p:cNvPr>
          <p:cNvSpPr/>
          <p:nvPr/>
        </p:nvSpPr>
        <p:spPr>
          <a:xfrm>
            <a:off x="6301683" y="4489877"/>
            <a:ext cx="110028" cy="1182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0D0B13F-B71B-4031-BE40-4A545C848125}"/>
              </a:ext>
            </a:extLst>
          </p:cNvPr>
          <p:cNvSpPr/>
          <p:nvPr/>
        </p:nvSpPr>
        <p:spPr>
          <a:xfrm>
            <a:off x="6466384" y="4489876"/>
            <a:ext cx="110028" cy="1182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B68A56F-3101-457A-9929-46006E1CBC86}"/>
              </a:ext>
            </a:extLst>
          </p:cNvPr>
          <p:cNvCxnSpPr/>
          <p:nvPr/>
        </p:nvCxnSpPr>
        <p:spPr>
          <a:xfrm flipH="1">
            <a:off x="5955538" y="5181176"/>
            <a:ext cx="168118" cy="21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960E773-5CB2-4E83-A82E-E75F3C079A8F}"/>
              </a:ext>
            </a:extLst>
          </p:cNvPr>
          <p:cNvCxnSpPr/>
          <p:nvPr/>
        </p:nvCxnSpPr>
        <p:spPr>
          <a:xfrm>
            <a:off x="5878312" y="5652727"/>
            <a:ext cx="274047" cy="1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563CB79-B335-4587-91EC-522796ACED24}"/>
              </a:ext>
            </a:extLst>
          </p:cNvPr>
          <p:cNvCxnSpPr/>
          <p:nvPr/>
        </p:nvCxnSpPr>
        <p:spPr>
          <a:xfrm flipV="1">
            <a:off x="6617077" y="5814601"/>
            <a:ext cx="196066" cy="10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D92CE60-E150-4B9E-AB93-36B40E036721}"/>
              </a:ext>
            </a:extLst>
          </p:cNvPr>
          <p:cNvCxnSpPr/>
          <p:nvPr/>
        </p:nvCxnSpPr>
        <p:spPr>
          <a:xfrm flipH="1" flipV="1">
            <a:off x="6840479" y="5299413"/>
            <a:ext cx="55355" cy="2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E8DC10-9D52-44AA-8A91-A2929BE01048}"/>
              </a:ext>
            </a:extLst>
          </p:cNvPr>
          <p:cNvCxnSpPr>
            <a:cxnSpLocks/>
          </p:cNvCxnSpPr>
          <p:nvPr/>
        </p:nvCxnSpPr>
        <p:spPr>
          <a:xfrm flipH="1" flipV="1">
            <a:off x="6411370" y="5093724"/>
            <a:ext cx="233043" cy="8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62E77AB-8FF9-4400-B01B-C7215AE65EC7}"/>
              </a:ext>
            </a:extLst>
          </p:cNvPr>
          <p:cNvCxnSpPr/>
          <p:nvPr/>
        </p:nvCxnSpPr>
        <p:spPr>
          <a:xfrm flipH="1">
            <a:off x="6246669" y="4703057"/>
            <a:ext cx="110028" cy="229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3D75B-B19E-4DD1-81FE-A003F6AB33B6}"/>
              </a:ext>
            </a:extLst>
          </p:cNvPr>
          <p:cNvCxnSpPr/>
          <p:nvPr/>
        </p:nvCxnSpPr>
        <p:spPr>
          <a:xfrm>
            <a:off x="6466384" y="4703057"/>
            <a:ext cx="319422" cy="3906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3B6A9BF-FDDA-4F55-9243-4D03D6A3A938}"/>
              </a:ext>
            </a:extLst>
          </p:cNvPr>
          <p:cNvCxnSpPr>
            <a:cxnSpLocks/>
          </p:cNvCxnSpPr>
          <p:nvPr/>
        </p:nvCxnSpPr>
        <p:spPr>
          <a:xfrm flipH="1">
            <a:off x="5750516" y="4641550"/>
            <a:ext cx="510811" cy="7872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910BDF93-6943-453E-ADCB-2E3731E316B7}"/>
              </a:ext>
            </a:extLst>
          </p:cNvPr>
          <p:cNvSpPr txBox="1"/>
          <p:nvPr/>
        </p:nvSpPr>
        <p:spPr>
          <a:xfrm>
            <a:off x="7364958" y="4445586"/>
            <a:ext cx="474681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大文件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ChunkList</a:t>
            </a:r>
            <a:r>
              <a:rPr lang="en-US" altLang="zh-CN" sz="1100" dirty="0"/>
              <a:t>)</a:t>
            </a:r>
            <a:r>
              <a:rPr lang="zh-CN" altLang="en-US" sz="1100" dirty="0"/>
              <a:t>模式：</a:t>
            </a:r>
            <a:endParaRPr lang="en-US" altLang="zh-CN" sz="1100" dirty="0"/>
          </a:p>
          <a:p>
            <a:r>
              <a:rPr lang="en-US" altLang="zh-CN" sz="1100" dirty="0"/>
              <a:t>1.chunklist</a:t>
            </a:r>
            <a:r>
              <a:rPr lang="zh-CN" altLang="en-US" sz="1100" dirty="0"/>
              <a:t>有</a:t>
            </a:r>
            <a:r>
              <a:rPr lang="en-US" altLang="zh-CN" sz="1100" dirty="0"/>
              <a:t>m</a:t>
            </a:r>
            <a:r>
              <a:rPr lang="zh-CN" altLang="en-US" sz="1100" dirty="0"/>
              <a:t>个</a:t>
            </a:r>
            <a:r>
              <a:rPr lang="en-US" altLang="zh-CN" sz="1100" dirty="0" err="1"/>
              <a:t>chunk,group</a:t>
            </a:r>
            <a:r>
              <a:rPr lang="zh-CN" altLang="en-US" sz="1100" dirty="0"/>
              <a:t>里有</a:t>
            </a:r>
            <a:r>
              <a:rPr lang="en-US" altLang="zh-CN" sz="1100" dirty="0"/>
              <a:t>n</a:t>
            </a:r>
            <a:r>
              <a:rPr lang="zh-CN" altLang="en-US" sz="1100" dirty="0"/>
              <a:t>个成员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成员确定自己在</a:t>
            </a:r>
            <a:r>
              <a:rPr lang="en-US" altLang="zh-CN" sz="1100" dirty="0"/>
              <a:t>k</a:t>
            </a:r>
            <a:r>
              <a:rPr lang="zh-CN" altLang="en-US" sz="1100" dirty="0"/>
              <a:t>组（</a:t>
            </a:r>
            <a:r>
              <a:rPr lang="en-US" altLang="zh-CN" sz="1100" dirty="0"/>
              <a:t>k=n/m)</a:t>
            </a:r>
          </a:p>
          <a:p>
            <a:r>
              <a:rPr lang="en-US" altLang="zh-CN" sz="1100" dirty="0"/>
              <a:t>3.</a:t>
            </a:r>
            <a:r>
              <a:rPr lang="zh-CN" altLang="en-US" sz="1100" dirty="0"/>
              <a:t>第一个</a:t>
            </a:r>
            <a:r>
              <a:rPr lang="en-US" altLang="zh-CN" sz="1100" dirty="0"/>
              <a:t>chunk(index</a:t>
            </a:r>
            <a:r>
              <a:rPr lang="zh-CN" altLang="en-US" sz="1100" dirty="0"/>
              <a:t>和组编号有关）</a:t>
            </a:r>
            <a:br>
              <a:rPr lang="en-US" altLang="zh-CN" sz="1100" dirty="0"/>
            </a:br>
            <a:r>
              <a:rPr lang="en-US" altLang="zh-CN" sz="1100" dirty="0"/>
              <a:t>   </a:t>
            </a:r>
            <a:r>
              <a:rPr lang="zh-CN" altLang="en-US" sz="1100" dirty="0"/>
              <a:t>只能从确定</a:t>
            </a:r>
            <a:r>
              <a:rPr lang="en-US" altLang="zh-CN" sz="1100" dirty="0"/>
              <a:t>2</a:t>
            </a:r>
            <a:r>
              <a:rPr lang="zh-CN" altLang="en-US" sz="1100" dirty="0"/>
              <a:t>源获得，此时组内成员较多时，相当于小文件边下边穿模式</a:t>
            </a:r>
            <a:endParaRPr lang="en-US" altLang="zh-CN" sz="1100" dirty="0"/>
          </a:p>
          <a:p>
            <a:r>
              <a:rPr lang="en-US" altLang="zh-CN" sz="1100" dirty="0"/>
              <a:t>4.</a:t>
            </a:r>
            <a:r>
              <a:rPr lang="zh-CN" altLang="en-US" sz="1100" dirty="0"/>
              <a:t>随后进入并发两</a:t>
            </a:r>
            <a:r>
              <a:rPr lang="en-US" altLang="zh-CN" sz="1100" dirty="0"/>
              <a:t>chunk</a:t>
            </a:r>
            <a:r>
              <a:rPr lang="zh-CN" altLang="en-US" sz="1100" dirty="0"/>
              <a:t>下载，</a:t>
            </a:r>
            <a:br>
              <a:rPr lang="en-US" altLang="zh-CN" sz="1100" dirty="0"/>
            </a:br>
            <a:r>
              <a:rPr lang="zh-CN" altLang="en-US" sz="1100" dirty="0"/>
              <a:t>继续从确定</a:t>
            </a:r>
            <a:r>
              <a:rPr lang="en-US" altLang="zh-CN" sz="1100" dirty="0"/>
              <a:t>2</a:t>
            </a:r>
            <a:r>
              <a:rPr lang="zh-CN" altLang="en-US" sz="1100" dirty="0"/>
              <a:t>源去拉下一个</a:t>
            </a:r>
            <a:r>
              <a:rPr lang="en-US" altLang="zh-CN" sz="1100" dirty="0"/>
              <a:t>chunk</a:t>
            </a:r>
            <a:br>
              <a:rPr lang="en-US" altLang="zh-CN" sz="1100" dirty="0"/>
            </a:br>
            <a:r>
              <a:rPr lang="zh-CN" altLang="en-US" sz="1100" dirty="0"/>
              <a:t>同时从其</a:t>
            </a:r>
            <a:r>
              <a:rPr lang="en-US" altLang="zh-CN" sz="1100" dirty="0"/>
              <a:t>K-1</a:t>
            </a:r>
            <a:r>
              <a:rPr lang="zh-CN" altLang="en-US" sz="1100" dirty="0"/>
              <a:t>组去拉另一个</a:t>
            </a:r>
            <a:r>
              <a:rPr lang="en-US" altLang="zh-CN" sz="1100" dirty="0"/>
              <a:t>chunk(</a:t>
            </a:r>
            <a:r>
              <a:rPr lang="zh-CN" altLang="en-US" sz="1100" dirty="0"/>
              <a:t>如果</a:t>
            </a:r>
            <a:r>
              <a:rPr lang="en-US" altLang="zh-CN" sz="1100" dirty="0"/>
              <a:t>k-1</a:t>
            </a:r>
            <a:r>
              <a:rPr lang="zh-CN" altLang="en-US" sz="1100" dirty="0"/>
              <a:t>组未下载完成则等待）？</a:t>
            </a:r>
            <a:endParaRPr lang="en-US" altLang="zh-CN" sz="1100" dirty="0"/>
          </a:p>
          <a:p>
            <a:r>
              <a:rPr lang="en-US" altLang="zh-CN" sz="1100" dirty="0"/>
              <a:t>5.</a:t>
            </a:r>
            <a:r>
              <a:rPr lang="zh-CN" altLang="en-US" sz="1100" dirty="0"/>
              <a:t>该逻辑无边下边传</a:t>
            </a:r>
          </a:p>
        </p:txBody>
      </p:sp>
    </p:spTree>
    <p:extLst>
      <p:ext uri="{BB962C8B-B14F-4D97-AF65-F5344CB8AC3E}">
        <p14:creationId xmlns:p14="http://schemas.microsoft.com/office/powerpoint/2010/main" val="225101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E2CE-53B9-434A-90B7-B6DC7230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15" y="244853"/>
            <a:ext cx="4526314" cy="58667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关键场景：视频会议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7E6D0D-D95C-42EE-90AE-7500C95E9212}"/>
              </a:ext>
            </a:extLst>
          </p:cNvPr>
          <p:cNvSpPr/>
          <p:nvPr/>
        </p:nvSpPr>
        <p:spPr>
          <a:xfrm>
            <a:off x="2878515" y="2502943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群主</a:t>
            </a:r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0686187-0311-4B33-B1BC-5FA5B1E5B8B2}"/>
              </a:ext>
            </a:extLst>
          </p:cNvPr>
          <p:cNvSpPr/>
          <p:nvPr/>
        </p:nvSpPr>
        <p:spPr>
          <a:xfrm>
            <a:off x="5851681" y="3343949"/>
            <a:ext cx="1340163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Owner</a:t>
            </a:r>
          </a:p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84E7EB-3815-4582-80D5-1E997B99C68B}"/>
              </a:ext>
            </a:extLst>
          </p:cNvPr>
          <p:cNvSpPr/>
          <p:nvPr/>
        </p:nvSpPr>
        <p:spPr>
          <a:xfrm>
            <a:off x="5851681" y="2008825"/>
            <a:ext cx="914400" cy="549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0C7CF3-482C-47F2-9168-0BAAA21478D0}"/>
              </a:ext>
            </a:extLst>
          </p:cNvPr>
          <p:cNvSpPr/>
          <p:nvPr/>
        </p:nvSpPr>
        <p:spPr>
          <a:xfrm>
            <a:off x="3668624" y="2832423"/>
            <a:ext cx="413459" cy="249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HUB</a:t>
            </a:r>
            <a:endParaRPr lang="zh-CN" altLang="en-US" sz="9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53409F-CAC9-450E-838C-1D702562A749}"/>
              </a:ext>
            </a:extLst>
          </p:cNvPr>
          <p:cNvSpPr/>
          <p:nvPr/>
        </p:nvSpPr>
        <p:spPr>
          <a:xfrm>
            <a:off x="349062" y="4365479"/>
            <a:ext cx="914400" cy="5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超送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A53230-36DB-4E2F-9AEE-7A6E0BFAA07C}"/>
              </a:ext>
            </a:extLst>
          </p:cNvPr>
          <p:cNvSpPr/>
          <p:nvPr/>
        </p:nvSpPr>
        <p:spPr>
          <a:xfrm>
            <a:off x="1549271" y="3598722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B9E1D0-B5C4-4B55-8F5C-38AEF86E101A}"/>
              </a:ext>
            </a:extLst>
          </p:cNvPr>
          <p:cNvSpPr/>
          <p:nvPr/>
        </p:nvSpPr>
        <p:spPr>
          <a:xfrm>
            <a:off x="2039274" y="5351240"/>
            <a:ext cx="914400" cy="549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A97AA25-4256-4F5D-AFD1-C4A2670B8771}"/>
              </a:ext>
            </a:extLst>
          </p:cNvPr>
          <p:cNvSpPr/>
          <p:nvPr/>
        </p:nvSpPr>
        <p:spPr>
          <a:xfrm>
            <a:off x="2661467" y="4530191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F87361-2BFA-427A-8B36-737CDFFD8CB4}"/>
              </a:ext>
            </a:extLst>
          </p:cNvPr>
          <p:cNvSpPr/>
          <p:nvPr/>
        </p:nvSpPr>
        <p:spPr>
          <a:xfrm>
            <a:off x="4252318" y="5859043"/>
            <a:ext cx="914400" cy="5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超送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BBF08E5-BD72-41B6-BCA2-46BEAEC7046C}"/>
              </a:ext>
            </a:extLst>
          </p:cNvPr>
          <p:cNvSpPr/>
          <p:nvPr/>
        </p:nvSpPr>
        <p:spPr>
          <a:xfrm>
            <a:off x="4549475" y="4957435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C9233-4004-4265-908B-EAB91DC8F75D}"/>
              </a:ext>
            </a:extLst>
          </p:cNvPr>
          <p:cNvSpPr/>
          <p:nvPr/>
        </p:nvSpPr>
        <p:spPr>
          <a:xfrm>
            <a:off x="6927487" y="4957435"/>
            <a:ext cx="980007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</a:p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5FB8EB6-4CCF-4B73-BFCD-F85CE8C58269}"/>
              </a:ext>
            </a:extLst>
          </p:cNvPr>
          <p:cNvSpPr/>
          <p:nvPr/>
        </p:nvSpPr>
        <p:spPr>
          <a:xfrm>
            <a:off x="6308881" y="5993919"/>
            <a:ext cx="914400" cy="54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超送</a:t>
            </a:r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A60BCE3-5D5B-4569-8857-CD0013092EB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308881" y="2558285"/>
            <a:ext cx="212882" cy="78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D2305D-C8FB-4064-B54C-8EA250D04B23}"/>
              </a:ext>
            </a:extLst>
          </p:cNvPr>
          <p:cNvCxnSpPr>
            <a:cxnSpLocks/>
            <a:stCxn id="6" idx="1"/>
            <a:endCxn id="70" idx="0"/>
          </p:cNvCxnSpPr>
          <p:nvPr/>
        </p:nvCxnSpPr>
        <p:spPr>
          <a:xfrm flipH="1">
            <a:off x="4571198" y="2283555"/>
            <a:ext cx="1280483" cy="10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B1DE91-4CB2-4786-96C2-357ACB63A4D7}"/>
              </a:ext>
            </a:extLst>
          </p:cNvPr>
          <p:cNvCxnSpPr>
            <a:cxnSpLocks/>
            <a:stCxn id="5" idx="2"/>
            <a:endCxn id="70" idx="6"/>
          </p:cNvCxnSpPr>
          <p:nvPr/>
        </p:nvCxnSpPr>
        <p:spPr>
          <a:xfrm flipH="1">
            <a:off x="5161650" y="3633031"/>
            <a:ext cx="6900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C1D600-832F-4955-950E-EAC3147D6531}"/>
              </a:ext>
            </a:extLst>
          </p:cNvPr>
          <p:cNvCxnSpPr>
            <a:cxnSpLocks/>
            <a:stCxn id="70" idx="2"/>
            <a:endCxn id="10" idx="7"/>
          </p:cNvCxnSpPr>
          <p:nvPr/>
        </p:nvCxnSpPr>
        <p:spPr>
          <a:xfrm flipH="1">
            <a:off x="2385759" y="3633032"/>
            <a:ext cx="1594986" cy="5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B75ED6A-DA3F-4B97-8C4D-0CCCBEE661B7}"/>
              </a:ext>
            </a:extLst>
          </p:cNvPr>
          <p:cNvCxnSpPr>
            <a:cxnSpLocks/>
            <a:stCxn id="70" idx="3"/>
            <a:endCxn id="12" idx="0"/>
          </p:cNvCxnSpPr>
          <p:nvPr/>
        </p:nvCxnSpPr>
        <p:spPr>
          <a:xfrm flipH="1">
            <a:off x="3151471" y="3837443"/>
            <a:ext cx="1002214" cy="6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ECF000-ABEE-4487-99F2-6F74952B313B}"/>
              </a:ext>
            </a:extLst>
          </p:cNvPr>
          <p:cNvCxnSpPr>
            <a:cxnSpLocks/>
            <a:stCxn id="70" idx="4"/>
            <a:endCxn id="14" idx="0"/>
          </p:cNvCxnSpPr>
          <p:nvPr/>
        </p:nvCxnSpPr>
        <p:spPr>
          <a:xfrm>
            <a:off x="4571198" y="3922113"/>
            <a:ext cx="468281" cy="103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3227FA-3A31-4DCE-B7A6-CD384351927D}"/>
              </a:ext>
            </a:extLst>
          </p:cNvPr>
          <p:cNvCxnSpPr>
            <a:stCxn id="5" idx="3"/>
            <a:endCxn id="14" idx="0"/>
          </p:cNvCxnSpPr>
          <p:nvPr/>
        </p:nvCxnSpPr>
        <p:spPr>
          <a:xfrm flipH="1">
            <a:off x="5039479" y="3837442"/>
            <a:ext cx="1008464" cy="111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615732-A0DE-40EF-882D-D106EA9A7938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6521763" y="3922112"/>
            <a:ext cx="895728" cy="103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748943A-2CDD-4D09-B91C-0B1A5E731E18}"/>
              </a:ext>
            </a:extLst>
          </p:cNvPr>
          <p:cNvCxnSpPr>
            <a:stCxn id="5" idx="3"/>
            <a:endCxn id="12" idx="0"/>
          </p:cNvCxnSpPr>
          <p:nvPr/>
        </p:nvCxnSpPr>
        <p:spPr>
          <a:xfrm flipH="1">
            <a:off x="3151471" y="3837442"/>
            <a:ext cx="2896472" cy="69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035294E-FFC4-4C90-A585-2FEB83F4D996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806262" y="4092215"/>
            <a:ext cx="886528" cy="2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5ADB698-423F-4F8F-B97B-4580110C1361}"/>
              </a:ext>
            </a:extLst>
          </p:cNvPr>
          <p:cNvCxnSpPr>
            <a:stCxn id="12" idx="3"/>
            <a:endCxn id="11" idx="0"/>
          </p:cNvCxnSpPr>
          <p:nvPr/>
        </p:nvCxnSpPr>
        <p:spPr>
          <a:xfrm flipH="1">
            <a:off x="2496474" y="5023684"/>
            <a:ext cx="308512" cy="32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ADD800-B3BE-4829-BAC8-CBFD8D4B338F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 flipH="1">
            <a:off x="4709518" y="5535598"/>
            <a:ext cx="329961" cy="32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853D791-260B-4746-BDAD-26AFD08ED0F3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385963" y="5450928"/>
            <a:ext cx="1380118" cy="54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85AD0FC-8F5E-4DEC-87B0-144782CB2B42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 flipH="1">
            <a:off x="6766081" y="5450928"/>
            <a:ext cx="304925" cy="54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E974006-E89A-422D-BCD4-8596AA3ED126}"/>
              </a:ext>
            </a:extLst>
          </p:cNvPr>
          <p:cNvCxnSpPr>
            <a:stCxn id="12" idx="1"/>
            <a:endCxn id="10" idx="5"/>
          </p:cNvCxnSpPr>
          <p:nvPr/>
        </p:nvCxnSpPr>
        <p:spPr>
          <a:xfrm flipH="1" flipV="1">
            <a:off x="2385759" y="4092215"/>
            <a:ext cx="419227" cy="5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7ADE588-2C41-4E4A-938E-735DA02F5F82}"/>
              </a:ext>
            </a:extLst>
          </p:cNvPr>
          <p:cNvCxnSpPr>
            <a:stCxn id="14" idx="2"/>
            <a:endCxn id="12" idx="5"/>
          </p:cNvCxnSpPr>
          <p:nvPr/>
        </p:nvCxnSpPr>
        <p:spPr>
          <a:xfrm flipH="1" flipV="1">
            <a:off x="3497955" y="5023684"/>
            <a:ext cx="1051520" cy="22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22FFF59-C86D-4D01-9FA2-E31BF2D98378}"/>
              </a:ext>
            </a:extLst>
          </p:cNvPr>
          <p:cNvCxnSpPr>
            <a:stCxn id="17" idx="2"/>
            <a:endCxn id="14" idx="6"/>
          </p:cNvCxnSpPr>
          <p:nvPr/>
        </p:nvCxnSpPr>
        <p:spPr>
          <a:xfrm flipH="1">
            <a:off x="5529482" y="5246517"/>
            <a:ext cx="139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38A5347-4CBD-4658-B78D-F38982EBA898}"/>
              </a:ext>
            </a:extLst>
          </p:cNvPr>
          <p:cNvSpPr txBox="1"/>
          <p:nvPr/>
        </p:nvSpPr>
        <p:spPr>
          <a:xfrm>
            <a:off x="5109466" y="1140899"/>
            <a:ext cx="277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常规码率是</a:t>
            </a:r>
            <a:r>
              <a:rPr lang="en-US" altLang="zh-CN" sz="1200" b="1" dirty="0"/>
              <a:t>200KB/s</a:t>
            </a:r>
          </a:p>
          <a:p>
            <a:r>
              <a:rPr lang="en-US" altLang="zh-CN" sz="1200" dirty="0"/>
              <a:t>HUB</a:t>
            </a:r>
            <a:r>
              <a:rPr lang="zh-CN" altLang="en-US" sz="1200" dirty="0"/>
              <a:t>对整体传输情况的统计，</a:t>
            </a:r>
            <a:endParaRPr lang="en-US" altLang="zh-CN" sz="1200" dirty="0"/>
          </a:p>
          <a:p>
            <a:r>
              <a:rPr lang="zh-CN" altLang="en-US" sz="1200" dirty="0"/>
              <a:t>要求进行</a:t>
            </a:r>
            <a:r>
              <a:rPr lang="zh-CN" altLang="en-US" sz="1200" b="1" dirty="0"/>
              <a:t>流控</a:t>
            </a:r>
            <a:r>
              <a:rPr lang="zh-CN" altLang="en-US" sz="1200" dirty="0"/>
              <a:t>（降低码率或提高码率）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136C7D2-BF56-4788-BF0C-53185B97B70C}"/>
              </a:ext>
            </a:extLst>
          </p:cNvPr>
          <p:cNvSpPr txBox="1"/>
          <p:nvPr/>
        </p:nvSpPr>
        <p:spPr>
          <a:xfrm>
            <a:off x="4486336" y="1850911"/>
            <a:ext cx="12398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第一级：</a:t>
            </a:r>
            <a:br>
              <a:rPr lang="en-US" altLang="zh-CN" sz="1100" dirty="0"/>
            </a:br>
            <a:r>
              <a:rPr lang="zh-CN" altLang="en-US" sz="1100" dirty="0"/>
              <a:t>从手机到两个</a:t>
            </a:r>
            <a:r>
              <a:rPr lang="en-US" altLang="zh-CN" sz="1100" dirty="0"/>
              <a:t>OOD</a:t>
            </a:r>
            <a:r>
              <a:rPr lang="zh-CN" altLang="en-US" sz="1100" dirty="0"/>
              <a:t>，充分利用手机的上传带宽。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E3DA495-F45F-4056-B9AC-15390DB41C36}"/>
              </a:ext>
            </a:extLst>
          </p:cNvPr>
          <p:cNvSpPr txBox="1"/>
          <p:nvPr/>
        </p:nvSpPr>
        <p:spPr>
          <a:xfrm>
            <a:off x="6227418" y="2725758"/>
            <a:ext cx="9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100KB/s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D83A477-53BB-4D41-BDA4-98B9010B093E}"/>
              </a:ext>
            </a:extLst>
          </p:cNvPr>
          <p:cNvSpPr txBox="1"/>
          <p:nvPr/>
        </p:nvSpPr>
        <p:spPr>
          <a:xfrm>
            <a:off x="4758549" y="2728175"/>
            <a:ext cx="9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100KB/s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11AB5F-A5F8-424F-BB0B-17E54D0CC502}"/>
              </a:ext>
            </a:extLst>
          </p:cNvPr>
          <p:cNvSpPr/>
          <p:nvPr/>
        </p:nvSpPr>
        <p:spPr>
          <a:xfrm>
            <a:off x="8176971" y="892819"/>
            <a:ext cx="616085" cy="25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GOP1</a:t>
            </a:r>
            <a:endParaRPr lang="zh-CN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F08AA2F-1FDA-43A6-B6A3-BC99F1AFB69D}"/>
              </a:ext>
            </a:extLst>
          </p:cNvPr>
          <p:cNvSpPr/>
          <p:nvPr/>
        </p:nvSpPr>
        <p:spPr>
          <a:xfrm>
            <a:off x="8861150" y="703062"/>
            <a:ext cx="616086" cy="44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GOP2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B0A0CA9-652A-4D28-A571-32CD646CD168}"/>
              </a:ext>
            </a:extLst>
          </p:cNvPr>
          <p:cNvSpPr/>
          <p:nvPr/>
        </p:nvSpPr>
        <p:spPr>
          <a:xfrm>
            <a:off x="9547733" y="892817"/>
            <a:ext cx="616085" cy="25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GOP3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9B87A30-F805-4646-A2D7-D1360CF03910}"/>
              </a:ext>
            </a:extLst>
          </p:cNvPr>
          <p:cNvSpPr/>
          <p:nvPr/>
        </p:nvSpPr>
        <p:spPr>
          <a:xfrm>
            <a:off x="779362" y="2502943"/>
            <a:ext cx="1116394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D7F4351-6E50-4C78-9ABB-B04809E8F34E}"/>
              </a:ext>
            </a:extLst>
          </p:cNvPr>
          <p:cNvSpPr/>
          <p:nvPr/>
        </p:nvSpPr>
        <p:spPr>
          <a:xfrm>
            <a:off x="3980745" y="3343950"/>
            <a:ext cx="1180905" cy="57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群主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ACC00D-6EE2-4596-8B7A-A94FABA58988}"/>
              </a:ext>
            </a:extLst>
          </p:cNvPr>
          <p:cNvCxnSpPr>
            <a:stCxn id="70" idx="1"/>
            <a:endCxn id="4" idx="4"/>
          </p:cNvCxnSpPr>
          <p:nvPr/>
        </p:nvCxnSpPr>
        <p:spPr>
          <a:xfrm flipH="1" flipV="1">
            <a:off x="3368519" y="3081106"/>
            <a:ext cx="785166" cy="3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4B53E0BF-32FB-4C36-8FE3-FDB3C7D0E0E3}"/>
              </a:ext>
            </a:extLst>
          </p:cNvPr>
          <p:cNvSpPr/>
          <p:nvPr/>
        </p:nvSpPr>
        <p:spPr>
          <a:xfrm>
            <a:off x="8950070" y="1601386"/>
            <a:ext cx="616085" cy="25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GOP1</a:t>
            </a:r>
            <a:endParaRPr lang="zh-CN" altLang="en-US" sz="12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9C0019D-AB11-4B1A-ABF1-32C251A680E3}"/>
              </a:ext>
            </a:extLst>
          </p:cNvPr>
          <p:cNvSpPr/>
          <p:nvPr/>
        </p:nvSpPr>
        <p:spPr>
          <a:xfrm>
            <a:off x="10333566" y="1601385"/>
            <a:ext cx="616085" cy="25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GOP3</a:t>
            </a:r>
            <a:endParaRPr lang="zh-CN" altLang="en-US" sz="12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E48840-0C60-4EA8-9745-564F847344B8}"/>
              </a:ext>
            </a:extLst>
          </p:cNvPr>
          <p:cNvCxnSpPr>
            <a:cxnSpLocks/>
          </p:cNvCxnSpPr>
          <p:nvPr/>
        </p:nvCxnSpPr>
        <p:spPr>
          <a:xfrm>
            <a:off x="8793056" y="1152222"/>
            <a:ext cx="157014" cy="44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C05850-5BB2-4B1B-8225-D1DFC7C25E2C}"/>
              </a:ext>
            </a:extLst>
          </p:cNvPr>
          <p:cNvCxnSpPr/>
          <p:nvPr/>
        </p:nvCxnSpPr>
        <p:spPr>
          <a:xfrm>
            <a:off x="7728128" y="1969140"/>
            <a:ext cx="3891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354E1C6-16C1-4B40-9474-6ECC47FC7EFA}"/>
              </a:ext>
            </a:extLst>
          </p:cNvPr>
          <p:cNvSpPr txBox="1"/>
          <p:nvPr/>
        </p:nvSpPr>
        <p:spPr>
          <a:xfrm>
            <a:off x="11619191" y="1816327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587BCAE-75AA-48EE-81B4-BB8400495F1D}"/>
              </a:ext>
            </a:extLst>
          </p:cNvPr>
          <p:cNvCxnSpPr/>
          <p:nvPr/>
        </p:nvCxnSpPr>
        <p:spPr>
          <a:xfrm>
            <a:off x="8779587" y="1152222"/>
            <a:ext cx="0" cy="7084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F9925F2-054A-45D5-8913-43745E65E54D}"/>
              </a:ext>
            </a:extLst>
          </p:cNvPr>
          <p:cNvCxnSpPr/>
          <p:nvPr/>
        </p:nvCxnSpPr>
        <p:spPr>
          <a:xfrm>
            <a:off x="8775907" y="1601383"/>
            <a:ext cx="17048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8F96A0A-96FF-472A-83DC-A76AEF3092DF}"/>
              </a:ext>
            </a:extLst>
          </p:cNvPr>
          <p:cNvSpPr txBox="1"/>
          <p:nvPr/>
        </p:nvSpPr>
        <p:spPr>
          <a:xfrm>
            <a:off x="8024682" y="136287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GOP</a:t>
            </a:r>
            <a:r>
              <a:rPr lang="zh-CN" altLang="en-US" sz="900" dirty="0">
                <a:solidFill>
                  <a:srgbClr val="FF0000"/>
                </a:solidFill>
              </a:rPr>
              <a:t>传输耗时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70D9775-9850-4F0F-96A2-F7881499F48B}"/>
              </a:ext>
            </a:extLst>
          </p:cNvPr>
          <p:cNvCxnSpPr/>
          <p:nvPr/>
        </p:nvCxnSpPr>
        <p:spPr>
          <a:xfrm>
            <a:off x="8176971" y="1142038"/>
            <a:ext cx="0" cy="7084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665C35B-21B3-4F19-B1CA-DECF6E1194B1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8146725" y="1731089"/>
            <a:ext cx="803345" cy="7220"/>
          </a:xfrm>
          <a:prstGeom prst="straightConnector1">
            <a:avLst/>
          </a:prstGeom>
          <a:ln w="3175" cap="flat" cmpd="sng" algn="ctr">
            <a:solidFill>
              <a:srgbClr val="FFC00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8A99863-DFBC-46C6-8A63-B4C8C53ED15C}"/>
              </a:ext>
            </a:extLst>
          </p:cNvPr>
          <p:cNvSpPr txBox="1"/>
          <p:nvPr/>
        </p:nvSpPr>
        <p:spPr>
          <a:xfrm>
            <a:off x="8229621" y="1752596"/>
            <a:ext cx="646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C000"/>
                </a:solidFill>
              </a:rPr>
              <a:t>观看延时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726D948-48E6-4977-8ACA-265180F7B311}"/>
              </a:ext>
            </a:extLst>
          </p:cNvPr>
          <p:cNvSpPr/>
          <p:nvPr/>
        </p:nvSpPr>
        <p:spPr>
          <a:xfrm>
            <a:off x="9640273" y="1411522"/>
            <a:ext cx="616086" cy="44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GOP2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EEADDD-7F40-4306-84A4-BC1CD4DC6A47}"/>
              </a:ext>
            </a:extLst>
          </p:cNvPr>
          <p:cNvSpPr txBox="1"/>
          <p:nvPr/>
        </p:nvSpPr>
        <p:spPr>
          <a:xfrm>
            <a:off x="8696396" y="46390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更大的</a:t>
            </a:r>
            <a:r>
              <a:rPr lang="en-US" altLang="zh-CN" sz="1100" dirty="0"/>
              <a:t>GOP</a:t>
            </a:r>
            <a:endParaRPr lang="zh-CN" altLang="en-US" sz="1100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DDDF1AC-3D49-495C-8229-4A5B9FD44546}"/>
              </a:ext>
            </a:extLst>
          </p:cNvPr>
          <p:cNvCxnSpPr>
            <a:cxnSpLocks/>
          </p:cNvCxnSpPr>
          <p:nvPr/>
        </p:nvCxnSpPr>
        <p:spPr>
          <a:xfrm>
            <a:off x="9493036" y="1152222"/>
            <a:ext cx="180623" cy="25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27B450D-2EFF-4264-90FB-3BCC8D78A3A0}"/>
              </a:ext>
            </a:extLst>
          </p:cNvPr>
          <p:cNvSpPr txBox="1"/>
          <p:nvPr/>
        </p:nvSpPr>
        <p:spPr>
          <a:xfrm>
            <a:off x="7909937" y="2018125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大的</a:t>
            </a:r>
            <a:r>
              <a:rPr lang="en-US" altLang="zh-CN" sz="1200" dirty="0"/>
              <a:t>GOP</a:t>
            </a:r>
            <a:r>
              <a:rPr lang="zh-CN" altLang="en-US" sz="1200" dirty="0"/>
              <a:t>一定有更大的观看延时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带宽未耗尽时</a:t>
            </a:r>
            <a:r>
              <a:rPr lang="en-US" altLang="zh-CN" sz="1200" dirty="0"/>
              <a:t>,GOP</a:t>
            </a:r>
            <a:r>
              <a:rPr lang="zh-CN" altLang="en-US" sz="1200" dirty="0"/>
              <a:t>传输耗时相同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大的</a:t>
            </a:r>
            <a:r>
              <a:rPr lang="en-US" altLang="zh-CN" sz="1200" dirty="0"/>
              <a:t>GOP</a:t>
            </a:r>
            <a:r>
              <a:rPr lang="zh-CN" altLang="en-US" sz="1200" dirty="0"/>
              <a:t>突然导致了更大的传输延时，会有中断</a:t>
            </a:r>
            <a:endParaRPr lang="en-US" altLang="zh-CN" sz="1200" dirty="0"/>
          </a:p>
          <a:p>
            <a:r>
              <a:rPr lang="en-US" altLang="zh-CN" sz="1200" dirty="0"/>
              <a:t>4.30</a:t>
            </a:r>
            <a:r>
              <a:rPr lang="zh-CN" altLang="en-US" sz="1200" dirty="0"/>
              <a:t>帧的视频，至少有</a:t>
            </a:r>
            <a:r>
              <a:rPr lang="en-US" altLang="zh-CN" sz="1200" dirty="0"/>
              <a:t>30ms</a:t>
            </a:r>
            <a:r>
              <a:rPr lang="zh-CN" altLang="en-US" sz="1200" dirty="0"/>
              <a:t>的观看延时</a:t>
            </a:r>
            <a:endParaRPr lang="en-US" altLang="zh-CN" sz="1200" dirty="0"/>
          </a:p>
          <a:p>
            <a:r>
              <a:rPr lang="en-US" altLang="zh-CN" sz="1200" dirty="0"/>
              <a:t>5.200ms</a:t>
            </a:r>
            <a:r>
              <a:rPr lang="zh-CN" altLang="en-US" sz="1200" dirty="0"/>
              <a:t>的观看延时是可以被接收的，</a:t>
            </a:r>
            <a:r>
              <a:rPr lang="en-US" altLang="zh-CN" sz="1200" dirty="0"/>
              <a:t>GOP</a:t>
            </a:r>
            <a:r>
              <a:rPr lang="zh-CN" altLang="en-US" sz="1200" dirty="0"/>
              <a:t>有</a:t>
            </a:r>
            <a:r>
              <a:rPr lang="en-US" altLang="zh-CN" sz="1200" dirty="0"/>
              <a:t>5</a:t>
            </a:r>
            <a:r>
              <a:rPr lang="zh-CN" altLang="en-US" sz="1200" dirty="0"/>
              <a:t>帧，约</a:t>
            </a:r>
            <a:r>
              <a:rPr lang="en-US" altLang="zh-CN" sz="1200" dirty="0"/>
              <a:t>30KB</a:t>
            </a:r>
            <a:endParaRPr lang="zh-CN" altLang="en-US" sz="12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330D680-B60A-42EC-B574-0E3ED2ECA4CB}"/>
              </a:ext>
            </a:extLst>
          </p:cNvPr>
          <p:cNvSpPr txBox="1"/>
          <p:nvPr/>
        </p:nvSpPr>
        <p:spPr>
          <a:xfrm>
            <a:off x="7950550" y="3200781"/>
            <a:ext cx="424145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第二级 </a:t>
            </a:r>
            <a:r>
              <a:rPr lang="en-US" altLang="zh-CN" sz="1100" b="1" dirty="0"/>
              <a:t>GOP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Chunk</a:t>
            </a:r>
            <a:r>
              <a:rPr lang="zh-CN" altLang="en-US" sz="1100" b="1" dirty="0"/>
              <a:t>的传输</a:t>
            </a:r>
            <a:endParaRPr lang="en-US" altLang="zh-CN" sz="1100" b="1" dirty="0"/>
          </a:p>
          <a:p>
            <a:r>
              <a:rPr lang="en-US" altLang="zh-CN" sz="1100" dirty="0"/>
              <a:t>1.</a:t>
            </a:r>
            <a:r>
              <a:rPr lang="zh-CN" altLang="en-US" sz="1100" dirty="0"/>
              <a:t>分成</a:t>
            </a:r>
            <a:r>
              <a:rPr lang="en-US" altLang="zh-CN" sz="1100" dirty="0"/>
              <a:t>K</a:t>
            </a:r>
            <a:r>
              <a:rPr lang="zh-CN" altLang="en-US" sz="1100" dirty="0"/>
              <a:t>组，其中</a:t>
            </a:r>
            <a:r>
              <a:rPr lang="en-US" altLang="zh-CN" sz="1100" dirty="0"/>
              <a:t>K&lt;=OOD</a:t>
            </a:r>
            <a:r>
              <a:rPr lang="zh-CN" altLang="en-US" sz="1100" dirty="0"/>
              <a:t>最大上传带宽</a:t>
            </a:r>
            <a:r>
              <a:rPr lang="en-US" altLang="zh-CN" sz="1100" dirty="0"/>
              <a:t>-100KB/2</a:t>
            </a:r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向</a:t>
            </a:r>
            <a:r>
              <a:rPr lang="en-US" altLang="zh-CN" sz="1100" dirty="0"/>
              <a:t>K</a:t>
            </a:r>
            <a:r>
              <a:rPr lang="zh-CN" altLang="en-US" sz="1100" dirty="0"/>
              <a:t>组中</a:t>
            </a:r>
            <a:r>
              <a:rPr lang="en-US" altLang="zh-CN" sz="1100" dirty="0" err="1"/>
              <a:t>DeviceId</a:t>
            </a:r>
            <a:r>
              <a:rPr lang="zh-CN" altLang="en-US" sz="1100" dirty="0"/>
              <a:t>最大者发送两片喷泉编码数据，</a:t>
            </a:r>
            <a:br>
              <a:rPr lang="en-US" altLang="zh-CN" sz="1100" dirty="0"/>
            </a:br>
            <a:r>
              <a:rPr lang="en-US" altLang="zh-CN" sz="1100" dirty="0"/>
              <a:t>   </a:t>
            </a:r>
            <a:r>
              <a:rPr lang="zh-CN" altLang="en-US" sz="1100" dirty="0"/>
              <a:t>注意每组的编码下标完全不同</a:t>
            </a:r>
            <a:r>
              <a:rPr lang="en-US" altLang="zh-CN" sz="1100" dirty="0"/>
              <a:t>,K</a:t>
            </a:r>
            <a:r>
              <a:rPr lang="zh-CN" altLang="en-US" sz="1100" dirty="0"/>
              <a:t>组中非</a:t>
            </a:r>
            <a:r>
              <a:rPr lang="en-US" altLang="zh-CN" sz="1100" dirty="0" err="1"/>
              <a:t>DeviceId</a:t>
            </a:r>
            <a:r>
              <a:rPr lang="zh-CN" altLang="en-US" sz="1100" dirty="0"/>
              <a:t>最大者等待转发</a:t>
            </a:r>
            <a:endParaRPr lang="en-US" altLang="zh-CN" sz="1100" dirty="0"/>
          </a:p>
          <a:p>
            <a:r>
              <a:rPr lang="en-US" altLang="zh-CN" sz="1100" dirty="0"/>
              <a:t>3.OOD K</a:t>
            </a:r>
            <a:r>
              <a:rPr lang="zh-CN" altLang="en-US" sz="1100" dirty="0"/>
              <a:t>收到分片后，会根据自己的上传带宽进行多次转发</a:t>
            </a:r>
            <a:br>
              <a:rPr lang="en-US" altLang="zh-CN" sz="1100" dirty="0"/>
            </a:br>
            <a:r>
              <a:rPr lang="en-US" altLang="zh-CN" sz="1100" dirty="0"/>
              <a:t>   </a:t>
            </a:r>
            <a:r>
              <a:rPr lang="zh-CN" altLang="en-US" sz="1100" dirty="0"/>
              <a:t>组间转发：原则上往 </a:t>
            </a:r>
            <a:r>
              <a:rPr lang="en-US" altLang="zh-CN" sz="1100" dirty="0"/>
              <a:t>{K+1,K+2…}</a:t>
            </a:r>
            <a:r>
              <a:rPr lang="zh-CN" altLang="en-US" sz="1100" dirty="0"/>
              <a:t>分组转发。最大转发数根据码率确定，按</a:t>
            </a:r>
            <a:r>
              <a:rPr lang="en-US" altLang="zh-CN" sz="1100" dirty="0"/>
              <a:t>30KB</a:t>
            </a:r>
            <a:r>
              <a:rPr lang="zh-CN" altLang="en-US" sz="1100" dirty="0"/>
              <a:t>，需要转发</a:t>
            </a:r>
            <a:br>
              <a:rPr lang="en-US" altLang="zh-CN" sz="1100" dirty="0"/>
            </a:br>
            <a:r>
              <a:rPr lang="en-US" altLang="zh-CN" sz="1100" dirty="0"/>
              <a:t>      (30 /</a:t>
            </a:r>
            <a:r>
              <a:rPr lang="zh-CN" altLang="en-US" sz="1100" dirty="0"/>
              <a:t> </a:t>
            </a:r>
            <a:r>
              <a:rPr lang="en-US" altLang="zh-CN" sz="1100" dirty="0"/>
              <a:t>4)*1.2 = 9</a:t>
            </a:r>
            <a:r>
              <a:rPr lang="zh-CN" altLang="en-US" sz="1100" dirty="0"/>
              <a:t>个节点，（上传带宽需求为</a:t>
            </a:r>
            <a:r>
              <a:rPr lang="en-US" altLang="zh-CN" sz="1100" dirty="0"/>
              <a:t>36KB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r>
              <a:rPr lang="zh-CN" altLang="en-US" sz="1100" dirty="0"/>
              <a:t> 每个节点共收到</a:t>
            </a:r>
            <a:r>
              <a:rPr lang="en-US" altLang="zh-CN" sz="1100" dirty="0"/>
              <a:t>40KB</a:t>
            </a:r>
            <a:r>
              <a:rPr lang="zh-CN" altLang="en-US" sz="1100" dirty="0"/>
              <a:t>左右数据，足够还原</a:t>
            </a:r>
            <a:endParaRPr lang="en-US" altLang="zh-CN" sz="1100" dirty="0"/>
          </a:p>
          <a:p>
            <a:r>
              <a:rPr lang="en-US" altLang="zh-CN" sz="1100" dirty="0"/>
              <a:t>   </a:t>
            </a:r>
            <a:r>
              <a:rPr lang="zh-CN" altLang="en-US" sz="1100" dirty="0"/>
              <a:t>组内转发：向组内其它节点转发</a:t>
            </a:r>
            <a:br>
              <a:rPr lang="en-US" altLang="zh-CN" sz="1100" dirty="0"/>
            </a:br>
            <a:r>
              <a:rPr lang="en-US" altLang="zh-CN" sz="1100" dirty="0"/>
              <a:t>   </a:t>
            </a:r>
            <a:r>
              <a:rPr lang="zh-CN" altLang="en-US" sz="1100" dirty="0"/>
              <a:t>组间转发和组内转发谁更优先？组内转发优先，组间转发可有组内其它成员协助。</a:t>
            </a:r>
            <a:br>
              <a:rPr lang="en-US" altLang="zh-CN" sz="1100" dirty="0"/>
            </a:br>
            <a:r>
              <a:rPr lang="en-US" altLang="zh-CN" sz="1100" dirty="0"/>
              <a:t>4.</a:t>
            </a:r>
            <a:r>
              <a:rPr lang="zh-CN" altLang="en-US" sz="1100" dirty="0"/>
              <a:t>该方案，一路流需要占用更多的下行带宽（</a:t>
            </a:r>
            <a:r>
              <a:rPr lang="en-US" altLang="zh-CN" sz="1100" dirty="0"/>
              <a:t>200</a:t>
            </a:r>
            <a:r>
              <a:rPr lang="zh-CN" altLang="en-US" sz="1100" dirty="0"/>
              <a:t>*</a:t>
            </a:r>
            <a:r>
              <a:rPr lang="en-US" altLang="zh-CN" sz="1100" dirty="0"/>
              <a:t>1.3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r>
              <a:rPr lang="en-US" altLang="zh-CN" sz="1100" dirty="0"/>
              <a:t>5.</a:t>
            </a:r>
            <a:r>
              <a:rPr lang="zh-CN" altLang="en-US" sz="1100" dirty="0"/>
              <a:t>节点在开始一个</a:t>
            </a:r>
            <a:r>
              <a:rPr lang="en-US" altLang="zh-CN" sz="1100" dirty="0"/>
              <a:t>GOP</a:t>
            </a:r>
            <a:r>
              <a:rPr lang="zh-CN" altLang="en-US" sz="1100" dirty="0"/>
              <a:t>的传输后一端时间里，如未收到足够的片，会问确定</a:t>
            </a:r>
            <a:r>
              <a:rPr lang="en-US" altLang="zh-CN" sz="1100" dirty="0"/>
              <a:t>2</a:t>
            </a:r>
            <a:r>
              <a:rPr lang="zh-CN" altLang="en-US" sz="1100" dirty="0"/>
              <a:t>源请求片。（补偿模型）</a:t>
            </a:r>
            <a:endParaRPr lang="en-US" altLang="zh-CN" sz="1100" dirty="0"/>
          </a:p>
          <a:p>
            <a:r>
              <a:rPr lang="en-US" altLang="zh-CN" sz="1100" dirty="0"/>
              <a:t>6.</a:t>
            </a:r>
            <a:r>
              <a:rPr lang="zh-CN" altLang="en-US" sz="1100" dirty="0"/>
              <a:t>设计更精巧的</a:t>
            </a:r>
            <a:r>
              <a:rPr lang="en-US" altLang="zh-CN" sz="1100" dirty="0"/>
              <a:t>2</a:t>
            </a:r>
            <a:r>
              <a:rPr lang="zh-CN" altLang="en-US" sz="1100" dirty="0"/>
              <a:t>级结构？</a:t>
            </a:r>
            <a:endParaRPr lang="en-US" altLang="zh-CN" sz="1100" dirty="0"/>
          </a:p>
          <a:p>
            <a:r>
              <a:rPr lang="en-US" altLang="zh-CN" sz="1100" dirty="0"/>
              <a:t>7.RTC </a:t>
            </a:r>
            <a:r>
              <a:rPr lang="zh-CN" altLang="en-US" sz="1100" dirty="0"/>
              <a:t>的</a:t>
            </a:r>
            <a:r>
              <a:rPr lang="en-US" altLang="zh-CN" sz="1100" dirty="0"/>
              <a:t>Chunk</a:t>
            </a:r>
            <a:r>
              <a:rPr lang="zh-CN" altLang="en-US" sz="1100" dirty="0"/>
              <a:t>较小，所以转发使用了“无转发反馈</a:t>
            </a:r>
            <a:r>
              <a:rPr lang="en-US" altLang="zh-CN" sz="1100" dirty="0"/>
              <a:t>+</a:t>
            </a:r>
            <a:r>
              <a:rPr lang="zh-CN" altLang="en-US" sz="1100" dirty="0"/>
              <a:t>源补偿模型”，较大的</a:t>
            </a:r>
            <a:r>
              <a:rPr lang="en-US" altLang="zh-CN" sz="1100" dirty="0"/>
              <a:t>Chunk</a:t>
            </a:r>
            <a:r>
              <a:rPr lang="zh-CN" altLang="en-US" sz="1100" dirty="0"/>
              <a:t>还是需要转发反馈的？</a:t>
            </a:r>
            <a:endParaRPr lang="en-US" altLang="zh-CN" sz="1100" dirty="0"/>
          </a:p>
          <a:p>
            <a:r>
              <a:rPr lang="en-US" altLang="zh-CN" sz="1100" dirty="0"/>
              <a:t>8.</a:t>
            </a:r>
            <a:r>
              <a:rPr lang="zh-CN" altLang="en-US" sz="1100" b="1" dirty="0"/>
              <a:t>发送的都是</a:t>
            </a:r>
            <a:r>
              <a:rPr lang="en-US" altLang="zh-CN" sz="1100" b="1" dirty="0"/>
              <a:t>raptor-q</a:t>
            </a:r>
            <a:r>
              <a:rPr lang="zh-CN" altLang="en-US" sz="1100" b="1" dirty="0"/>
              <a:t>里的</a:t>
            </a:r>
            <a:r>
              <a:rPr lang="en-US" altLang="zh-CN" sz="1100" b="1" dirty="0"/>
              <a:t>FCC piece,</a:t>
            </a:r>
            <a:r>
              <a:rPr lang="zh-CN" altLang="en-US" sz="1100" b="1" dirty="0"/>
              <a:t>不是很友好</a:t>
            </a:r>
            <a:endParaRPr lang="en-US" altLang="zh-CN" sz="1100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9020AF9-8C5D-491A-BC4B-2E0E53B18CF1}"/>
              </a:ext>
            </a:extLst>
          </p:cNvPr>
          <p:cNvSpPr txBox="1"/>
          <p:nvPr/>
        </p:nvSpPr>
        <p:spPr>
          <a:xfrm>
            <a:off x="5690888" y="4398767"/>
            <a:ext cx="1468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第二级：</a:t>
            </a:r>
            <a:br>
              <a:rPr lang="en-US" altLang="zh-CN" sz="1100" dirty="0"/>
            </a:br>
            <a:r>
              <a:rPr lang="zh-CN" altLang="en-US" sz="1100" dirty="0"/>
              <a:t>以</a:t>
            </a:r>
            <a:r>
              <a:rPr lang="en-US" altLang="zh-CN" sz="1100" dirty="0"/>
              <a:t>2</a:t>
            </a:r>
            <a:r>
              <a:rPr lang="zh-CN" altLang="en-US" sz="1100" dirty="0"/>
              <a:t>个</a:t>
            </a:r>
            <a:r>
              <a:rPr lang="en-US" altLang="zh-CN" sz="1100" dirty="0"/>
              <a:t>OOD</a:t>
            </a:r>
            <a:r>
              <a:rPr lang="zh-CN" altLang="en-US" sz="1100" dirty="0"/>
              <a:t>为源（已完成</a:t>
            </a:r>
            <a:r>
              <a:rPr lang="en-US" altLang="zh-CN" sz="1100" dirty="0"/>
              <a:t>Chunk</a:t>
            </a:r>
            <a:r>
              <a:rPr lang="zh-CN" altLang="en-US" sz="1100" dirty="0"/>
              <a:t>重建），进行快速扩散。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610D2DB-C93F-425F-A3E1-6896B99D68D0}"/>
              </a:ext>
            </a:extLst>
          </p:cNvPr>
          <p:cNvSpPr txBox="1"/>
          <p:nvPr/>
        </p:nvSpPr>
        <p:spPr>
          <a:xfrm>
            <a:off x="5119370" y="3367942"/>
            <a:ext cx="9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100KB/s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953217-9865-4ED0-9305-49857FF3DAA8}"/>
              </a:ext>
            </a:extLst>
          </p:cNvPr>
          <p:cNvSpPr txBox="1"/>
          <p:nvPr/>
        </p:nvSpPr>
        <p:spPr>
          <a:xfrm>
            <a:off x="354263" y="996513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第一级 “三角”传输</a:t>
            </a:r>
            <a:endParaRPr lang="en-US" altLang="zh-CN" sz="1200" b="1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手机往</a:t>
            </a:r>
            <a:r>
              <a:rPr lang="en-US" altLang="zh-CN" sz="1200" dirty="0"/>
              <a:t>Cache</a:t>
            </a:r>
            <a:r>
              <a:rPr lang="zh-CN" altLang="en-US" sz="1200" dirty="0"/>
              <a:t>是</a:t>
            </a:r>
            <a:r>
              <a:rPr lang="en-US" altLang="zh-CN" sz="1200" dirty="0"/>
              <a:t>Index</a:t>
            </a:r>
            <a:r>
              <a:rPr lang="zh-CN" altLang="en-US" sz="1200" dirty="0"/>
              <a:t>从前到后，</a:t>
            </a:r>
            <a:r>
              <a:rPr lang="en-US" altLang="zh-CN" sz="1200" dirty="0"/>
              <a:t>OOD</a:t>
            </a:r>
            <a:r>
              <a:rPr lang="zh-CN" altLang="en-US" sz="1200" dirty="0"/>
              <a:t>是从后到前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手机传输各</a:t>
            </a:r>
            <a:r>
              <a:rPr lang="en-US" altLang="zh-CN" sz="1200" dirty="0"/>
              <a:t>1</a:t>
            </a:r>
            <a:r>
              <a:rPr lang="zh-CN" altLang="en-US" sz="1200" dirty="0"/>
              <a:t>半后如未收到完成控制（？？？）</a:t>
            </a:r>
            <a:endParaRPr lang="en-US" altLang="zh-CN" sz="1200" dirty="0"/>
          </a:p>
          <a:p>
            <a:r>
              <a:rPr lang="en-US" altLang="zh-CN" sz="1200" dirty="0"/>
              <a:t>3.OOD</a:t>
            </a:r>
            <a:r>
              <a:rPr lang="zh-CN" altLang="en-US" sz="1200" dirty="0"/>
              <a:t>和</a:t>
            </a:r>
            <a:r>
              <a:rPr lang="en-US" altLang="zh-CN" sz="1200" dirty="0"/>
              <a:t>Cache</a:t>
            </a:r>
            <a:r>
              <a:rPr lang="zh-CN" altLang="en-US" sz="1200" dirty="0"/>
              <a:t>之间收到任何片都可以直接转发给对方</a:t>
            </a:r>
            <a:endParaRPr lang="en-US" altLang="zh-CN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57D769-C543-4FA1-B8AA-0995F96D5777}"/>
              </a:ext>
            </a:extLst>
          </p:cNvPr>
          <p:cNvSpPr/>
          <p:nvPr/>
        </p:nvSpPr>
        <p:spPr>
          <a:xfrm>
            <a:off x="3858522" y="1850910"/>
            <a:ext cx="3520792" cy="21732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6A81E7-339B-424D-AA6E-2BB350FBA410}"/>
              </a:ext>
            </a:extLst>
          </p:cNvPr>
          <p:cNvSpPr txBox="1"/>
          <p:nvPr/>
        </p:nvSpPr>
        <p:spPr>
          <a:xfrm>
            <a:off x="918283" y="5966589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该用户也是主讲人，注意保护上行带宽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0ED250-2D70-4761-ABBC-60C91EB4C5D0}"/>
              </a:ext>
            </a:extLst>
          </p:cNvPr>
          <p:cNvSpPr txBox="1"/>
          <p:nvPr/>
        </p:nvSpPr>
        <p:spPr>
          <a:xfrm>
            <a:off x="11337580" y="83785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6D1F2C2-9D12-454E-8FEE-00CA54F3E18D}"/>
              </a:ext>
            </a:extLst>
          </p:cNvPr>
          <p:cNvSpPr txBox="1"/>
          <p:nvPr/>
        </p:nvSpPr>
        <p:spPr>
          <a:xfrm>
            <a:off x="11234987" y="15210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消费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23D436-F864-4C40-92F3-7D8CDF78C81E}"/>
              </a:ext>
            </a:extLst>
          </p:cNvPr>
          <p:cNvCxnSpPr>
            <a:stCxn id="16" idx="2"/>
            <a:endCxn id="67" idx="0"/>
          </p:cNvCxnSpPr>
          <p:nvPr/>
        </p:nvCxnSpPr>
        <p:spPr>
          <a:xfrm>
            <a:off x="11532505" y="1176407"/>
            <a:ext cx="0" cy="34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8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F42DF-D6AF-4052-B706-1345E5F0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55" y="283231"/>
            <a:ext cx="10790672" cy="753042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ChunkList</a:t>
            </a:r>
            <a:r>
              <a:rPr lang="zh-CN" altLang="en-US" sz="4000" dirty="0"/>
              <a:t>多源和</a:t>
            </a:r>
            <a:r>
              <a:rPr lang="en-US" altLang="zh-CN" sz="4000" dirty="0"/>
              <a:t>Chunk</a:t>
            </a:r>
            <a:r>
              <a:rPr lang="zh-CN" altLang="en-US" sz="4000" dirty="0"/>
              <a:t>多源，应用多源控制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8A670-2305-45A0-B879-CC30479942ED}"/>
              </a:ext>
            </a:extLst>
          </p:cNvPr>
          <p:cNvSpPr/>
          <p:nvPr/>
        </p:nvSpPr>
        <p:spPr>
          <a:xfrm>
            <a:off x="2178706" y="3309062"/>
            <a:ext cx="553561" cy="37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C00774-6BEE-49F1-BB7F-87A2CDE12783}"/>
              </a:ext>
            </a:extLst>
          </p:cNvPr>
          <p:cNvSpPr/>
          <p:nvPr/>
        </p:nvSpPr>
        <p:spPr>
          <a:xfrm>
            <a:off x="2806758" y="3309061"/>
            <a:ext cx="553561" cy="37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9ED7E8-41F8-45AD-9836-797006FC5BDC}"/>
              </a:ext>
            </a:extLst>
          </p:cNvPr>
          <p:cNvSpPr/>
          <p:nvPr/>
        </p:nvSpPr>
        <p:spPr>
          <a:xfrm>
            <a:off x="3434810" y="3313160"/>
            <a:ext cx="553561" cy="377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1714C-0318-4DD7-B0C6-4307DD4F73C2}"/>
              </a:ext>
            </a:extLst>
          </p:cNvPr>
          <p:cNvSpPr/>
          <p:nvPr/>
        </p:nvSpPr>
        <p:spPr>
          <a:xfrm>
            <a:off x="4137353" y="3309060"/>
            <a:ext cx="553561" cy="377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A3C207-B47A-42C3-802A-2A8A7241FA15}"/>
              </a:ext>
            </a:extLst>
          </p:cNvPr>
          <p:cNvSpPr/>
          <p:nvPr/>
        </p:nvSpPr>
        <p:spPr>
          <a:xfrm>
            <a:off x="4839896" y="3309060"/>
            <a:ext cx="553561" cy="377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04294A-FE49-471A-9059-00777F1A9280}"/>
              </a:ext>
            </a:extLst>
          </p:cNvPr>
          <p:cNvSpPr/>
          <p:nvPr/>
        </p:nvSpPr>
        <p:spPr>
          <a:xfrm>
            <a:off x="5542439" y="3309060"/>
            <a:ext cx="553561" cy="377241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4619A7-C2EA-414D-A3C6-4CE4041C5F9B}"/>
              </a:ext>
            </a:extLst>
          </p:cNvPr>
          <p:cNvSpPr/>
          <p:nvPr/>
        </p:nvSpPr>
        <p:spPr>
          <a:xfrm>
            <a:off x="6282571" y="3309060"/>
            <a:ext cx="553561" cy="377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2334A2-4149-4D87-9408-F06BA8D76E46}"/>
              </a:ext>
            </a:extLst>
          </p:cNvPr>
          <p:cNvSpPr/>
          <p:nvPr/>
        </p:nvSpPr>
        <p:spPr>
          <a:xfrm>
            <a:off x="7014501" y="3309059"/>
            <a:ext cx="553561" cy="377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57F0E3-5D84-4B1F-80CA-65566D0E7F42}"/>
              </a:ext>
            </a:extLst>
          </p:cNvPr>
          <p:cNvSpPr/>
          <p:nvPr/>
        </p:nvSpPr>
        <p:spPr>
          <a:xfrm>
            <a:off x="7746431" y="3309059"/>
            <a:ext cx="553561" cy="377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A15D3C-0E2C-4C07-9A7B-E82A36273CFF}"/>
              </a:ext>
            </a:extLst>
          </p:cNvPr>
          <p:cNvSpPr/>
          <p:nvPr/>
        </p:nvSpPr>
        <p:spPr>
          <a:xfrm>
            <a:off x="478734" y="4835790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E879F5A-4BDD-43CC-B529-E925B9293872}"/>
              </a:ext>
            </a:extLst>
          </p:cNvPr>
          <p:cNvSpPr/>
          <p:nvPr/>
        </p:nvSpPr>
        <p:spPr>
          <a:xfrm>
            <a:off x="1567913" y="5213031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1E828D-5078-4B47-982A-84BA955E0675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1013756" y="3686303"/>
            <a:ext cx="1441731" cy="114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9240EAD-069B-472B-8428-1C80CF86CECD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2102935" y="3686303"/>
            <a:ext cx="352552" cy="152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3F472E5-9FC1-4662-BA60-F40BC1A12DCA}"/>
              </a:ext>
            </a:extLst>
          </p:cNvPr>
          <p:cNvSpPr txBox="1"/>
          <p:nvPr/>
        </p:nvSpPr>
        <p:spPr>
          <a:xfrm>
            <a:off x="738297" y="41321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单源模式上传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DF3AEF-FF11-4D51-9BBD-848F4F4C392C}"/>
              </a:ext>
            </a:extLst>
          </p:cNvPr>
          <p:cNvSpPr/>
          <p:nvPr/>
        </p:nvSpPr>
        <p:spPr>
          <a:xfrm>
            <a:off x="2392872" y="5828278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3AD1C1A-93B7-413A-8214-9304F75AAD64}"/>
              </a:ext>
            </a:extLst>
          </p:cNvPr>
          <p:cNvSpPr/>
          <p:nvPr/>
        </p:nvSpPr>
        <p:spPr>
          <a:xfrm>
            <a:off x="3602331" y="5809643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323B74-D83C-4421-AAC5-BD2337916DA6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2927894" y="3686302"/>
            <a:ext cx="155645" cy="2141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1F9A3D8-C9F7-48AE-8DE0-282921AF95B3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083539" y="3686302"/>
            <a:ext cx="1053814" cy="21233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A2D5180-E3B9-4806-9ADB-BFD0744E1F75}"/>
              </a:ext>
            </a:extLst>
          </p:cNvPr>
          <p:cNvSpPr txBox="1"/>
          <p:nvPr/>
        </p:nvSpPr>
        <p:spPr>
          <a:xfrm>
            <a:off x="878310" y="3303729"/>
            <a:ext cx="134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Chunk List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30D141-D06B-48D0-8EC8-EF8D42C13B09}"/>
              </a:ext>
            </a:extLst>
          </p:cNvPr>
          <p:cNvSpPr txBox="1"/>
          <p:nvPr/>
        </p:nvSpPr>
        <p:spPr>
          <a:xfrm>
            <a:off x="2966420" y="49139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喷泉码上传</a:t>
            </a:r>
          </a:p>
        </p:txBody>
      </p:sp>
      <p:sp>
        <p:nvSpPr>
          <p:cNvPr id="29" name="矩形: 折角 28">
            <a:extLst>
              <a:ext uri="{FF2B5EF4-FFF2-40B4-BE49-F238E27FC236}">
                <a16:creationId xmlns:a16="http://schemas.microsoft.com/office/drawing/2014/main" id="{7F7870DB-5330-4A59-BC8E-C30B44576107}"/>
              </a:ext>
            </a:extLst>
          </p:cNvPr>
          <p:cNvSpPr/>
          <p:nvPr/>
        </p:nvSpPr>
        <p:spPr>
          <a:xfrm>
            <a:off x="3716115" y="4019120"/>
            <a:ext cx="397916" cy="43054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E392C01A-AB44-4A88-837A-6B91845E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908" y="4913920"/>
            <a:ext cx="2880907" cy="12543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400" dirty="0"/>
              <a:t>什么时候用喷泉码？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什么时候会触发</a:t>
            </a:r>
            <a:r>
              <a:rPr lang="en-US" altLang="zh-CN" sz="1400" dirty="0"/>
              <a:t>Chunk</a:t>
            </a:r>
            <a:r>
              <a:rPr lang="zh-CN" altLang="en-US" sz="1400" dirty="0"/>
              <a:t>的边下边传？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除了固定</a:t>
            </a:r>
            <a:r>
              <a:rPr lang="en-US" altLang="zh-CN" sz="1400" dirty="0"/>
              <a:t>2</a:t>
            </a:r>
            <a:r>
              <a:rPr lang="zh-CN" altLang="en-US" sz="1400" dirty="0"/>
              <a:t>源，为什么要上传？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默认逻辑是什么？应用可以做哪些控制。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可以依赖的底层基础逻辑是什么？</a:t>
            </a:r>
            <a:endParaRPr lang="en-US" altLang="zh-CN" sz="1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6613B9D-9F6C-4718-843C-C8BD5678442B}"/>
              </a:ext>
            </a:extLst>
          </p:cNvPr>
          <p:cNvSpPr/>
          <p:nvPr/>
        </p:nvSpPr>
        <p:spPr>
          <a:xfrm>
            <a:off x="3380051" y="1763319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E6C9152-242C-4924-869F-29D76CFC4CAD}"/>
              </a:ext>
            </a:extLst>
          </p:cNvPr>
          <p:cNvSpPr/>
          <p:nvPr/>
        </p:nvSpPr>
        <p:spPr>
          <a:xfrm>
            <a:off x="4672374" y="1495408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33DA92B-A1C5-41B7-8D78-2E0D5E5FF409}"/>
              </a:ext>
            </a:extLst>
          </p:cNvPr>
          <p:cNvSpPr/>
          <p:nvPr/>
        </p:nvSpPr>
        <p:spPr>
          <a:xfrm>
            <a:off x="5484177" y="1990698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851BB0-2942-4F97-951F-7D5C84AD73C4}"/>
              </a:ext>
            </a:extLst>
          </p:cNvPr>
          <p:cNvCxnSpPr>
            <a:stCxn id="33" idx="4"/>
            <a:endCxn id="7" idx="0"/>
          </p:cNvCxnSpPr>
          <p:nvPr/>
        </p:nvCxnSpPr>
        <p:spPr>
          <a:xfrm>
            <a:off x="3915073" y="2121925"/>
            <a:ext cx="499061" cy="118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501A7EE-8BFD-4A84-ACDC-B3ADE48E0B2D}"/>
              </a:ext>
            </a:extLst>
          </p:cNvPr>
          <p:cNvCxnSpPr>
            <a:stCxn id="35" idx="4"/>
            <a:endCxn id="8" idx="0"/>
          </p:cNvCxnSpPr>
          <p:nvPr/>
        </p:nvCxnSpPr>
        <p:spPr>
          <a:xfrm flipH="1">
            <a:off x="5116677" y="1854014"/>
            <a:ext cx="90719" cy="14550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203C9B3-3173-4518-B4E8-9D7C29329121}"/>
              </a:ext>
            </a:extLst>
          </p:cNvPr>
          <p:cNvCxnSpPr>
            <a:stCxn id="36" idx="4"/>
            <a:endCxn id="8" idx="0"/>
          </p:cNvCxnSpPr>
          <p:nvPr/>
        </p:nvCxnSpPr>
        <p:spPr>
          <a:xfrm flipH="1">
            <a:off x="5116677" y="2349304"/>
            <a:ext cx="902522" cy="959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A5F6B3B-E386-41F3-A8FD-C9B5EDA96C4A}"/>
              </a:ext>
            </a:extLst>
          </p:cNvPr>
          <p:cNvSpPr/>
          <p:nvPr/>
        </p:nvSpPr>
        <p:spPr>
          <a:xfrm>
            <a:off x="4858435" y="5061898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F2268DA-BC2A-425B-BFB4-DC21B3CC44B3}"/>
              </a:ext>
            </a:extLst>
          </p:cNvPr>
          <p:cNvSpPr/>
          <p:nvPr/>
        </p:nvSpPr>
        <p:spPr>
          <a:xfrm>
            <a:off x="6161694" y="5068290"/>
            <a:ext cx="1070043" cy="35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0BC0742-F19A-46EA-B487-8CEA6EBDD2C7}"/>
              </a:ext>
            </a:extLst>
          </p:cNvPr>
          <p:cNvCxnSpPr>
            <a:stCxn id="9" idx="2"/>
            <a:endCxn id="44" idx="0"/>
          </p:cNvCxnSpPr>
          <p:nvPr/>
        </p:nvCxnSpPr>
        <p:spPr>
          <a:xfrm flipH="1">
            <a:off x="5393457" y="3686301"/>
            <a:ext cx="425763" cy="1375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65E1DE7-ED33-454F-92B5-1FF1DCB873F7}"/>
              </a:ext>
            </a:extLst>
          </p:cNvPr>
          <p:cNvCxnSpPr>
            <a:stCxn id="9" idx="2"/>
            <a:endCxn id="45" idx="0"/>
          </p:cNvCxnSpPr>
          <p:nvPr/>
        </p:nvCxnSpPr>
        <p:spPr>
          <a:xfrm>
            <a:off x="5819220" y="3686301"/>
            <a:ext cx="877496" cy="13819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5F09395-C45C-44BB-B7A2-DEA5C9D6EDDB}"/>
              </a:ext>
            </a:extLst>
          </p:cNvPr>
          <p:cNvCxnSpPr>
            <a:stCxn id="36" idx="4"/>
            <a:endCxn id="9" idx="0"/>
          </p:cNvCxnSpPr>
          <p:nvPr/>
        </p:nvCxnSpPr>
        <p:spPr>
          <a:xfrm flipH="1">
            <a:off x="5819220" y="2349304"/>
            <a:ext cx="199979" cy="959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68FDFB2-776D-4685-B16C-3CAABC341508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rot="16200000" flipV="1">
            <a:off x="3648973" y="3753020"/>
            <a:ext cx="328719" cy="203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6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6DB5-180D-40B5-A6CA-0F4E66F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182581"/>
            <a:ext cx="10515600" cy="850021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与</a:t>
            </a:r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F850C0-B523-4A5F-AAA6-21F823701136}"/>
              </a:ext>
            </a:extLst>
          </p:cNvPr>
          <p:cNvSpPr/>
          <p:nvPr/>
        </p:nvSpPr>
        <p:spPr>
          <a:xfrm>
            <a:off x="1238655" y="1108952"/>
            <a:ext cx="2354094" cy="2980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download_chunklist_task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23F13C-33C6-4334-BA89-BCE629F70F30}"/>
              </a:ext>
            </a:extLst>
          </p:cNvPr>
          <p:cNvSpPr/>
          <p:nvPr/>
        </p:nvSpPr>
        <p:spPr>
          <a:xfrm>
            <a:off x="4727640" y="1878250"/>
            <a:ext cx="1789890" cy="132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download_chunk_task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0EAA2-5AD5-4619-BB55-E75AD93754C6}"/>
              </a:ext>
            </a:extLst>
          </p:cNvPr>
          <p:cNvSpPr/>
          <p:nvPr/>
        </p:nvSpPr>
        <p:spPr>
          <a:xfrm>
            <a:off x="4967589" y="2312753"/>
            <a:ext cx="1387813" cy="278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download_channel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1B7578-1217-4FDD-BA63-F207FACD988E}"/>
              </a:ext>
            </a:extLst>
          </p:cNvPr>
          <p:cNvSpPr/>
          <p:nvPr/>
        </p:nvSpPr>
        <p:spPr>
          <a:xfrm>
            <a:off x="4967588" y="2692132"/>
            <a:ext cx="1387813" cy="278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download_channel</a:t>
            </a:r>
            <a:endParaRPr lang="zh-CN" altLang="en-US" sz="11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47F266-597C-4EF7-AA75-BDACC5B92C4A}"/>
              </a:ext>
            </a:extLst>
          </p:cNvPr>
          <p:cNvSpPr/>
          <p:nvPr/>
        </p:nvSpPr>
        <p:spPr>
          <a:xfrm>
            <a:off x="4727640" y="3488988"/>
            <a:ext cx="1789890" cy="100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download_chunk_task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86295A-B66D-49D1-8868-BC7D2A313BBF}"/>
              </a:ext>
            </a:extLst>
          </p:cNvPr>
          <p:cNvSpPr/>
          <p:nvPr/>
        </p:nvSpPr>
        <p:spPr>
          <a:xfrm>
            <a:off x="4967589" y="3923491"/>
            <a:ext cx="1387813" cy="278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download_channel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A11AE7-0A32-4A62-A8A7-3550C792AC2E}"/>
              </a:ext>
            </a:extLst>
          </p:cNvPr>
          <p:cNvSpPr/>
          <p:nvPr/>
        </p:nvSpPr>
        <p:spPr>
          <a:xfrm>
            <a:off x="1540211" y="2781451"/>
            <a:ext cx="1721797" cy="333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Income chunk A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39B838-4B2B-4B09-8517-DA0DD3D04C3F}"/>
              </a:ext>
            </a:extLst>
          </p:cNvPr>
          <p:cNvSpPr/>
          <p:nvPr/>
        </p:nvSpPr>
        <p:spPr>
          <a:xfrm>
            <a:off x="1540210" y="3183527"/>
            <a:ext cx="1721798" cy="333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Income chunk B</a:t>
            </a:r>
            <a:endParaRPr lang="zh-CN" altLang="en-US" sz="140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E3ED78E9-D93E-4F0D-914B-54E4E92FB55B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262008" y="2542163"/>
            <a:ext cx="1465632" cy="406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17E528B-B622-4233-96A8-E243B7714417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262008" y="3350519"/>
            <a:ext cx="1465632" cy="641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187DC06-4F35-43A6-8E27-889B27724E2A}"/>
              </a:ext>
            </a:extLst>
          </p:cNvPr>
          <p:cNvSpPr/>
          <p:nvPr/>
        </p:nvSpPr>
        <p:spPr>
          <a:xfrm>
            <a:off x="1540209" y="3590466"/>
            <a:ext cx="1721799" cy="333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Complete chunk C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759403-4F78-48F5-9031-2645F3C5AADB}"/>
              </a:ext>
            </a:extLst>
          </p:cNvPr>
          <p:cNvSpPr/>
          <p:nvPr/>
        </p:nvSpPr>
        <p:spPr>
          <a:xfrm>
            <a:off x="4967588" y="5071204"/>
            <a:ext cx="1387813" cy="278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 channel</a:t>
            </a:r>
            <a:endParaRPr lang="zh-CN" altLang="en-US" sz="11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E386D6-A480-490E-BB0D-7ADD58DBACF3}"/>
              </a:ext>
            </a:extLst>
          </p:cNvPr>
          <p:cNvSpPr/>
          <p:nvPr/>
        </p:nvSpPr>
        <p:spPr>
          <a:xfrm>
            <a:off x="4967587" y="5491266"/>
            <a:ext cx="1387813" cy="278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 channel</a:t>
            </a:r>
            <a:endParaRPr lang="zh-CN" altLang="en-US" sz="1100" dirty="0"/>
          </a:p>
        </p:txBody>
      </p:sp>
      <p:sp>
        <p:nvSpPr>
          <p:cNvPr id="29" name="矩形: 折角 28">
            <a:extLst>
              <a:ext uri="{FF2B5EF4-FFF2-40B4-BE49-F238E27FC236}">
                <a16:creationId xmlns:a16="http://schemas.microsoft.com/office/drawing/2014/main" id="{36065C51-53F8-4B34-9DF4-864D3447201F}"/>
              </a:ext>
            </a:extLst>
          </p:cNvPr>
          <p:cNvSpPr/>
          <p:nvPr/>
        </p:nvSpPr>
        <p:spPr>
          <a:xfrm>
            <a:off x="1540209" y="1951358"/>
            <a:ext cx="580422" cy="6402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Group Info</a:t>
            </a:r>
            <a:endParaRPr lang="zh-CN" altLang="en-US" sz="1100" dirty="0"/>
          </a:p>
        </p:txBody>
      </p:sp>
      <p:sp>
        <p:nvSpPr>
          <p:cNvPr id="30" name="矩形: 折角 29">
            <a:extLst>
              <a:ext uri="{FF2B5EF4-FFF2-40B4-BE49-F238E27FC236}">
                <a16:creationId xmlns:a16="http://schemas.microsoft.com/office/drawing/2014/main" id="{2837BBD6-6859-490E-ABC3-52A6BA8F5ECE}"/>
              </a:ext>
            </a:extLst>
          </p:cNvPr>
          <p:cNvSpPr/>
          <p:nvPr/>
        </p:nvSpPr>
        <p:spPr>
          <a:xfrm>
            <a:off x="2271401" y="1949406"/>
            <a:ext cx="580422" cy="6402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Res Info</a:t>
            </a:r>
            <a:endParaRPr lang="zh-CN" altLang="en-US" sz="11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0C853CD-436F-4C84-9437-8035B6DA50F3}"/>
              </a:ext>
            </a:extLst>
          </p:cNvPr>
          <p:cNvSpPr/>
          <p:nvPr/>
        </p:nvSpPr>
        <p:spPr>
          <a:xfrm>
            <a:off x="1540209" y="1459149"/>
            <a:ext cx="1870957" cy="333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D66DE-7271-48F9-948A-194B21A8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CC</a:t>
            </a:r>
            <a:r>
              <a:rPr lang="zh-CN" altLang="en-US" sz="4000" dirty="0"/>
              <a:t>：错误、丢包波动、延迟波动、带宽不够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8266E-D377-4C1E-A5F6-CBE6EF84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3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D45A-61B2-4239-9981-F25E4D27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76" y="158287"/>
            <a:ext cx="10515600" cy="905331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download_chunk_task</a:t>
            </a:r>
            <a:r>
              <a:rPr lang="en-US" altLang="zh-CN" sz="3600" dirty="0"/>
              <a:t> </a:t>
            </a:r>
            <a:r>
              <a:rPr lang="zh-CN" altLang="en-US" sz="3600" dirty="0"/>
              <a:t>状态机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C2EBA8-65FD-4436-9C99-9B8CC78D4B82}"/>
              </a:ext>
            </a:extLst>
          </p:cNvPr>
          <p:cNvSpPr/>
          <p:nvPr/>
        </p:nvSpPr>
        <p:spPr>
          <a:xfrm>
            <a:off x="838200" y="1402353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  <a:r>
              <a:rPr lang="en-US" altLang="zh-CN" dirty="0"/>
              <a:t>A</a:t>
            </a:r>
            <a:r>
              <a:rPr lang="zh-CN" altLang="en-US" dirty="0"/>
              <a:t>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6B0F9D-0E41-4AD8-AF8F-6BF13ACE3918}"/>
              </a:ext>
            </a:extLst>
          </p:cNvPr>
          <p:cNvSpPr/>
          <p:nvPr/>
        </p:nvSpPr>
        <p:spPr>
          <a:xfrm>
            <a:off x="3582083" y="1402353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源传输中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04CA1D-CC33-42CD-880F-18419BB49334}"/>
              </a:ext>
            </a:extLst>
          </p:cNvPr>
          <p:cNvSpPr/>
          <p:nvPr/>
        </p:nvSpPr>
        <p:spPr>
          <a:xfrm>
            <a:off x="9971267" y="3010754"/>
            <a:ext cx="1238335" cy="53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传输完成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69801F-631A-4EEE-A1F2-93856CAD57DD}"/>
              </a:ext>
            </a:extLst>
          </p:cNvPr>
          <p:cNvSpPr/>
          <p:nvPr/>
        </p:nvSpPr>
        <p:spPr>
          <a:xfrm>
            <a:off x="3582083" y="2545757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源资源限制</a:t>
            </a:r>
            <a:r>
              <a:rPr lang="en-US" altLang="zh-CN" dirty="0"/>
              <a:t>(</a:t>
            </a:r>
            <a:r>
              <a:rPr lang="zh-CN" altLang="en-US" dirty="0"/>
              <a:t>含中断）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9CC89F-8138-44EF-89B6-200B3B1A8A6A}"/>
              </a:ext>
            </a:extLst>
          </p:cNvPr>
          <p:cNvSpPr/>
          <p:nvPr/>
        </p:nvSpPr>
        <p:spPr>
          <a:xfrm>
            <a:off x="838200" y="2594559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源链接失败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71AF58-33D7-4F57-AAEC-08ADB4FD4F82}"/>
              </a:ext>
            </a:extLst>
          </p:cNvPr>
          <p:cNvSpPr/>
          <p:nvPr/>
        </p:nvSpPr>
        <p:spPr>
          <a:xfrm>
            <a:off x="1921401" y="4159328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  <a:r>
              <a:rPr lang="en-US" altLang="zh-CN" dirty="0"/>
              <a:t>B</a:t>
            </a:r>
            <a:r>
              <a:rPr lang="zh-CN" altLang="en-US" dirty="0"/>
              <a:t>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60C77D-661A-49C0-9C7A-68E17D09F1AD}"/>
              </a:ext>
            </a:extLst>
          </p:cNvPr>
          <p:cNvSpPr/>
          <p:nvPr/>
        </p:nvSpPr>
        <p:spPr>
          <a:xfrm>
            <a:off x="5381157" y="4136796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源传输中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F76ED-66D4-440F-A1C4-BA54BB94CE79}"/>
              </a:ext>
            </a:extLst>
          </p:cNvPr>
          <p:cNvSpPr/>
          <p:nvPr/>
        </p:nvSpPr>
        <p:spPr>
          <a:xfrm>
            <a:off x="5381157" y="5165391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源资源限制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A37856-9604-4948-98C6-98D2B701F63E}"/>
              </a:ext>
            </a:extLst>
          </p:cNvPr>
          <p:cNvSpPr/>
          <p:nvPr/>
        </p:nvSpPr>
        <p:spPr>
          <a:xfrm>
            <a:off x="7584464" y="5161975"/>
            <a:ext cx="1866387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需要更多普通源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9CC3BF-6E07-47C8-BFFA-F217C8EE88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98882" y="1695535"/>
            <a:ext cx="1083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48F441-F7C1-4972-A3BF-CAF0795AF79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668541" y="1988717"/>
            <a:ext cx="0" cy="60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5B7CD7-5CAB-43E7-B645-BF9E9DC739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12424" y="1988717"/>
            <a:ext cx="0" cy="55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4E03A6-3444-458E-8316-5466550B298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751742" y="3132121"/>
            <a:ext cx="1660682" cy="102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9B28DD8-5080-400F-A72D-01A2160B63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582083" y="4429978"/>
            <a:ext cx="1799074" cy="2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B84CEBC-4CF0-4787-ADB8-0DBC87561A62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>
            <a:off x="5242765" y="1695535"/>
            <a:ext cx="1773447" cy="443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5A4EBA0-E693-4199-9332-5B9A6CBDAA3C}"/>
              </a:ext>
            </a:extLst>
          </p:cNvPr>
          <p:cNvSpPr/>
          <p:nvPr/>
        </p:nvSpPr>
        <p:spPr>
          <a:xfrm>
            <a:off x="6397044" y="2138962"/>
            <a:ext cx="1238335" cy="53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是脏源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C83936-0B51-4BFF-BCF5-E0169247A40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211498" y="4723160"/>
            <a:ext cx="0" cy="44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D64A5B9-469F-4C9B-A071-DFF2D4F0F06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41839" y="5455157"/>
            <a:ext cx="542625" cy="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0F3D23F-5AA0-47D4-A6B9-BB169630695F}"/>
              </a:ext>
            </a:extLst>
          </p:cNvPr>
          <p:cNvSpPr/>
          <p:nvPr/>
        </p:nvSpPr>
        <p:spPr>
          <a:xfrm>
            <a:off x="8212516" y="4159328"/>
            <a:ext cx="1238335" cy="53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是脏源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23AE005-2294-47B9-8F52-14FCC11EE223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 flipV="1">
            <a:off x="7041839" y="4425857"/>
            <a:ext cx="1170677" cy="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D416E45-B3AB-45D4-A8AC-12E1641D020B}"/>
              </a:ext>
            </a:extLst>
          </p:cNvPr>
          <p:cNvSpPr/>
          <p:nvPr/>
        </p:nvSpPr>
        <p:spPr>
          <a:xfrm>
            <a:off x="2856987" y="5202360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源链接失败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413472A-154B-4235-992F-F036BE031357}"/>
              </a:ext>
            </a:extLst>
          </p:cNvPr>
          <p:cNvCxnSpPr>
            <a:stCxn id="9" idx="2"/>
            <a:endCxn id="45" idx="0"/>
          </p:cNvCxnSpPr>
          <p:nvPr/>
        </p:nvCxnSpPr>
        <p:spPr>
          <a:xfrm>
            <a:off x="2751742" y="4745692"/>
            <a:ext cx="935586" cy="4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43842E5-CD05-4795-A6D2-4F5E7B4F80D1}"/>
              </a:ext>
            </a:extLst>
          </p:cNvPr>
          <p:cNvCxnSpPr>
            <a:stCxn id="45" idx="2"/>
            <a:endCxn id="12" idx="2"/>
          </p:cNvCxnSpPr>
          <p:nvPr/>
        </p:nvCxnSpPr>
        <p:spPr>
          <a:xfrm rot="5400000" flipH="1" flipV="1">
            <a:off x="6082300" y="3353367"/>
            <a:ext cx="40385" cy="4830330"/>
          </a:xfrm>
          <a:prstGeom prst="bentConnector3">
            <a:avLst>
              <a:gd name="adj1" fmla="val -566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9AB6BDB-1F3F-48AA-BD8E-9208C3F7AEFB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H="1">
            <a:off x="6697228" y="-882452"/>
            <a:ext cx="1608401" cy="6178011"/>
          </a:xfrm>
          <a:prstGeom prst="bentConnector3">
            <a:avLst>
              <a:gd name="adj1" fmla="val -14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62903ED-AAA3-4A2F-A31A-C11FA5F15D52}"/>
              </a:ext>
            </a:extLst>
          </p:cNvPr>
          <p:cNvCxnSpPr>
            <a:stCxn id="10" idx="0"/>
            <a:endCxn id="6" idx="1"/>
          </p:cNvCxnSpPr>
          <p:nvPr/>
        </p:nvCxnSpPr>
        <p:spPr>
          <a:xfrm rot="5400000" flipH="1" flipV="1">
            <a:off x="7661626" y="1827156"/>
            <a:ext cx="859513" cy="3759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CCAED0B-43E8-4555-8817-2FD0DBC9210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668541" y="3180923"/>
            <a:ext cx="1083201" cy="97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677A481-9AC4-442A-8F94-B930A700A69B}"/>
              </a:ext>
            </a:extLst>
          </p:cNvPr>
          <p:cNvSpPr/>
          <p:nvPr/>
        </p:nvSpPr>
        <p:spPr>
          <a:xfrm>
            <a:off x="10178340" y="5161974"/>
            <a:ext cx="1660682" cy="58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首次查源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89D3932-66E8-4737-9309-7CD30B45D6D6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9450851" y="5455156"/>
            <a:ext cx="7274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5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ACBA-3F8A-4F1D-9E8B-D2603D76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810"/>
            <a:ext cx="5874234" cy="955219"/>
          </a:xfrm>
        </p:spPr>
        <p:txBody>
          <a:bodyPr/>
          <a:lstStyle/>
          <a:p>
            <a:r>
              <a:rPr lang="zh-CN" altLang="en-US" dirty="0"/>
              <a:t>理论模型：评分模型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7E923-700D-48C0-8592-0EEBCB3A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59" y="1472119"/>
            <a:ext cx="10310919" cy="4643337"/>
          </a:xfrm>
        </p:spPr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NDN</a:t>
            </a:r>
            <a:r>
              <a:rPr lang="zh-CN" altLang="en-US" dirty="0"/>
              <a:t>多源传输调度，让传输任务在三个评价维度上平衡，并效果更少的资源。</a:t>
            </a:r>
            <a:endParaRPr lang="en-US" altLang="zh-CN" dirty="0"/>
          </a:p>
          <a:p>
            <a:r>
              <a:rPr lang="zh-CN" altLang="en-US" dirty="0"/>
              <a:t>传输大小为</a:t>
            </a:r>
            <a:r>
              <a:rPr lang="en-US" altLang="zh-CN" dirty="0"/>
              <a:t>100KB</a:t>
            </a:r>
            <a:r>
              <a:rPr lang="zh-CN" altLang="en-US" dirty="0"/>
              <a:t>的资源，需要消耗</a:t>
            </a:r>
            <a:r>
              <a:rPr lang="en-US" altLang="zh-CN" dirty="0"/>
              <a:t>D100,U100</a:t>
            </a:r>
          </a:p>
          <a:p>
            <a:r>
              <a:rPr lang="zh-CN" altLang="en-US" dirty="0"/>
              <a:t>建立连接，需要消耗</a:t>
            </a:r>
            <a:r>
              <a:rPr lang="en-US" altLang="zh-CN" dirty="0"/>
              <a:t>D1,U1</a:t>
            </a:r>
          </a:p>
          <a:p>
            <a:endParaRPr lang="zh-CN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8CA5BD87-D374-4DCF-AD44-B45387D4B21F}"/>
              </a:ext>
            </a:extLst>
          </p:cNvPr>
          <p:cNvSpPr/>
          <p:nvPr/>
        </p:nvSpPr>
        <p:spPr>
          <a:xfrm>
            <a:off x="9115296" y="4240226"/>
            <a:ext cx="2255247" cy="177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8B65DC-3CD2-4817-A99A-C84A5CA9BDA7}"/>
              </a:ext>
            </a:extLst>
          </p:cNvPr>
          <p:cNvSpPr txBox="1"/>
          <p:nvPr/>
        </p:nvSpPr>
        <p:spPr>
          <a:xfrm>
            <a:off x="9750866" y="38029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传输速度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D6B3C7-914C-4780-B256-168675EF4749}"/>
              </a:ext>
            </a:extLst>
          </p:cNvPr>
          <p:cNvSpPr txBox="1"/>
          <p:nvPr/>
        </p:nvSpPr>
        <p:spPr>
          <a:xfrm>
            <a:off x="8410702" y="603658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整体消耗</a:t>
            </a:r>
            <a:endParaRPr lang="en-US" altLang="zh-CN" sz="1400" dirty="0"/>
          </a:p>
          <a:p>
            <a:r>
              <a:rPr lang="zh-CN" altLang="en-US" sz="1400" dirty="0"/>
              <a:t>必要消耗</a:t>
            </a:r>
            <a:r>
              <a:rPr lang="en-US" altLang="zh-CN" sz="1400" dirty="0"/>
              <a:t>+</a:t>
            </a:r>
            <a:r>
              <a:rPr lang="zh-CN" altLang="en-US" sz="1400" dirty="0"/>
              <a:t>额外消耗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F4EA49-45B2-46CF-A015-FED9669BAD4F}"/>
              </a:ext>
            </a:extLst>
          </p:cNvPr>
          <p:cNvSpPr txBox="1"/>
          <p:nvPr/>
        </p:nvSpPr>
        <p:spPr>
          <a:xfrm>
            <a:off x="10908559" y="60198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延迟</a:t>
            </a:r>
          </a:p>
        </p:txBody>
      </p:sp>
    </p:spTree>
    <p:extLst>
      <p:ext uri="{BB962C8B-B14F-4D97-AF65-F5344CB8AC3E}">
        <p14:creationId xmlns:p14="http://schemas.microsoft.com/office/powerpoint/2010/main" val="26667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CF6A1-2284-434A-B878-A6F1439E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</a:t>
            </a:r>
            <a:r>
              <a:rPr lang="zh-CN" altLang="en-US" dirty="0"/>
              <a:t>的规则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12AAB-10CB-46F5-BA66-AFE19C5F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什么时候，上报什么给谁</a:t>
            </a:r>
            <a:br>
              <a:rPr lang="en-US" altLang="zh-CN" dirty="0"/>
            </a:br>
            <a:r>
              <a:rPr lang="en-US" altLang="zh-CN" dirty="0" err="1"/>
              <a:t>PieceControl</a:t>
            </a:r>
            <a:r>
              <a:rPr lang="zh-CN" altLang="en-US" dirty="0"/>
              <a:t>命令已经有一定的上报能力</a:t>
            </a:r>
            <a:br>
              <a:rPr lang="en-US" altLang="zh-CN" dirty="0"/>
            </a:br>
            <a:r>
              <a:rPr lang="en-US" altLang="zh-CN" dirty="0"/>
              <a:t>chunk</a:t>
            </a:r>
            <a:r>
              <a:rPr lang="zh-CN" altLang="en-US" dirty="0"/>
              <a:t>的</a:t>
            </a:r>
            <a:r>
              <a:rPr lang="en-US" altLang="zh-CN" dirty="0"/>
              <a:t>owner</a:t>
            </a:r>
            <a:r>
              <a:rPr lang="zh-CN" altLang="en-US" dirty="0"/>
              <a:t>是</a:t>
            </a:r>
            <a:r>
              <a:rPr lang="en-US" altLang="zh-CN" dirty="0"/>
              <a:t>hub</a:t>
            </a:r>
            <a:r>
              <a:rPr lang="zh-CN" altLang="en-US" dirty="0"/>
              <a:t>。上百万人的群，群主的</a:t>
            </a:r>
            <a:r>
              <a:rPr lang="en-US" altLang="zh-CN" dirty="0"/>
              <a:t>OOD</a:t>
            </a:r>
            <a:r>
              <a:rPr lang="zh-CN" altLang="en-US" dirty="0"/>
              <a:t>要有做</a:t>
            </a:r>
            <a:r>
              <a:rPr lang="en-US" altLang="zh-CN" dirty="0"/>
              <a:t>HUB</a:t>
            </a:r>
            <a:r>
              <a:rPr lang="zh-CN" altLang="en-US" dirty="0"/>
              <a:t>的能力（权力与义务对等），能受得了群发文件的上报。</a:t>
            </a:r>
            <a:endParaRPr lang="en-US" altLang="zh-CN" dirty="0"/>
          </a:p>
          <a:p>
            <a:r>
              <a:rPr lang="zh-CN" altLang="en-US" dirty="0"/>
              <a:t>什么时候向谁查源</a:t>
            </a:r>
          </a:p>
        </p:txBody>
      </p:sp>
    </p:spTree>
    <p:extLst>
      <p:ext uri="{BB962C8B-B14F-4D97-AF65-F5344CB8AC3E}">
        <p14:creationId xmlns:p14="http://schemas.microsoft.com/office/powerpoint/2010/main" val="32618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ABD5F-6982-43AF-A50F-AD9DD5C7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36314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端到端：打开</a:t>
            </a:r>
            <a:r>
              <a:rPr lang="en-US" altLang="zh-CN" sz="3600" dirty="0"/>
              <a:t>cyfs://o/$ownerid/$dirid/index.html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EFBF89-30D2-4A9F-9C39-1F3419677DE3}"/>
              </a:ext>
            </a:extLst>
          </p:cNvPr>
          <p:cNvSpPr/>
          <p:nvPr/>
        </p:nvSpPr>
        <p:spPr>
          <a:xfrm>
            <a:off x="1651000" y="1924050"/>
            <a:ext cx="109220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得到</a:t>
            </a:r>
            <a:r>
              <a:rPr lang="en-US" altLang="zh-CN" sz="1400" dirty="0"/>
              <a:t>Owner Zone Info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5741B7-9EF7-4498-A322-D39107CBBCED}"/>
              </a:ext>
            </a:extLst>
          </p:cNvPr>
          <p:cNvSpPr/>
          <p:nvPr/>
        </p:nvSpPr>
        <p:spPr>
          <a:xfrm>
            <a:off x="1651000" y="2768600"/>
            <a:ext cx="109220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得到</a:t>
            </a:r>
            <a:r>
              <a:rPr lang="en-US" altLang="zh-CN" sz="1200" dirty="0"/>
              <a:t>OOD Device Object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A3747B-1F52-478B-B614-1C8168056BE2}"/>
              </a:ext>
            </a:extLst>
          </p:cNvPr>
          <p:cNvSpPr/>
          <p:nvPr/>
        </p:nvSpPr>
        <p:spPr>
          <a:xfrm>
            <a:off x="1651000" y="3670299"/>
            <a:ext cx="1092200" cy="88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FastStream</a:t>
            </a:r>
            <a:r>
              <a:rPr lang="zh-CN" altLang="en-US" sz="1200" dirty="0"/>
              <a:t>到</a:t>
            </a:r>
            <a:r>
              <a:rPr lang="en-US" altLang="zh-CN" sz="1200" dirty="0"/>
              <a:t>OOD/Cache,</a:t>
            </a:r>
            <a:r>
              <a:rPr lang="zh-CN" altLang="en-US" sz="1200" dirty="0"/>
              <a:t>查询</a:t>
            </a:r>
            <a:r>
              <a:rPr lang="en-US" altLang="zh-CN" sz="1200" dirty="0" err="1"/>
              <a:t>DirObject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1CE23-4C85-4C4D-AB72-43C04F96EA35}"/>
              </a:ext>
            </a:extLst>
          </p:cNvPr>
          <p:cNvSpPr/>
          <p:nvPr/>
        </p:nvSpPr>
        <p:spPr>
          <a:xfrm>
            <a:off x="1962150" y="4835525"/>
            <a:ext cx="120650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Tcp:Open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TcpStream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0B6DAA-1D1C-4CDD-8A78-26BB0A0E2150}"/>
              </a:ext>
            </a:extLst>
          </p:cNvPr>
          <p:cNvSpPr/>
          <p:nvPr/>
        </p:nvSpPr>
        <p:spPr>
          <a:xfrm>
            <a:off x="1962150" y="5487987"/>
            <a:ext cx="120650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UDP:</a:t>
            </a:r>
            <a:r>
              <a:rPr lang="zh-CN" altLang="en-US" sz="1200" dirty="0"/>
              <a:t>三次握手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A0513C-7838-4DCD-8232-19B7169BF7C4}"/>
              </a:ext>
            </a:extLst>
          </p:cNvPr>
          <p:cNvSpPr/>
          <p:nvPr/>
        </p:nvSpPr>
        <p:spPr>
          <a:xfrm>
            <a:off x="3657600" y="1816894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处理</a:t>
            </a:r>
            <a:r>
              <a:rPr lang="en-US" altLang="zh-CN" sz="1200" dirty="0" err="1"/>
              <a:t>OnNewStream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78F10D-9600-45E3-805D-15A73A7DA2FE}"/>
              </a:ext>
            </a:extLst>
          </p:cNvPr>
          <p:cNvSpPr/>
          <p:nvPr/>
        </p:nvSpPr>
        <p:spPr>
          <a:xfrm>
            <a:off x="3657600" y="2619375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在</a:t>
            </a:r>
            <a:r>
              <a:rPr lang="en-US" altLang="zh-CN" sz="1200" dirty="0"/>
              <a:t>NOC</a:t>
            </a:r>
            <a:r>
              <a:rPr lang="zh-CN" altLang="en-US" sz="1200" dirty="0"/>
              <a:t>中查找</a:t>
            </a:r>
            <a:r>
              <a:rPr lang="en-US" altLang="zh-CN" sz="1200" dirty="0" err="1"/>
              <a:t>DIrObject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F32EF3-5CC4-4FC6-B451-651608D09EAA}"/>
              </a:ext>
            </a:extLst>
          </p:cNvPr>
          <p:cNvSpPr/>
          <p:nvPr/>
        </p:nvSpPr>
        <p:spPr>
          <a:xfrm>
            <a:off x="3657600" y="3453606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</a:t>
            </a:r>
            <a:r>
              <a:rPr lang="en-US" altLang="zh-CN" sz="1200" dirty="0" err="1"/>
              <a:t>DirObject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458022-99E0-4278-A28F-63BF687309F0}"/>
              </a:ext>
            </a:extLst>
          </p:cNvPr>
          <p:cNvSpPr/>
          <p:nvPr/>
        </p:nvSpPr>
        <p:spPr>
          <a:xfrm>
            <a:off x="3657600" y="4257675"/>
            <a:ext cx="1289050" cy="740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&gt;OOD / Cache</a:t>
            </a:r>
          </a:p>
          <a:p>
            <a:pPr algn="ctr"/>
            <a:r>
              <a:rPr lang="en-US" altLang="zh-CN" sz="1200" dirty="0"/>
              <a:t>Interest  </a:t>
            </a:r>
            <a:r>
              <a:rPr lang="en-US" altLang="zh-CN" sz="1200" dirty="0" err="1"/>
              <a:t>DirObject</a:t>
            </a:r>
            <a:r>
              <a:rPr lang="en-US" altLang="zh-CN" sz="1200" dirty="0"/>
              <a:t> Body Chunk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D8EFBA-23A4-4B3F-A41E-B1DE55119E0D}"/>
              </a:ext>
            </a:extLst>
          </p:cNvPr>
          <p:cNvSpPr/>
          <p:nvPr/>
        </p:nvSpPr>
        <p:spPr>
          <a:xfrm>
            <a:off x="3657600" y="5206206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得到</a:t>
            </a:r>
            <a:r>
              <a:rPr lang="en-US" altLang="zh-CN" sz="1200" dirty="0"/>
              <a:t>index.html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FileObject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586FE9-7256-4178-A55C-A605D3524678}"/>
              </a:ext>
            </a:extLst>
          </p:cNvPr>
          <p:cNvSpPr/>
          <p:nvPr/>
        </p:nvSpPr>
        <p:spPr>
          <a:xfrm>
            <a:off x="7486650" y="1773238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加入</a:t>
            </a:r>
            <a:r>
              <a:rPr lang="en-US" altLang="zh-CN" sz="1200" dirty="0" err="1"/>
              <a:t>TransGroup</a:t>
            </a:r>
            <a:r>
              <a:rPr lang="en-US" altLang="zh-CN" sz="1200" dirty="0"/>
              <a:t> by </a:t>
            </a:r>
            <a:r>
              <a:rPr lang="en-US" altLang="zh-CN" sz="1200" dirty="0" err="1"/>
              <a:t>dirid,host</a:t>
            </a:r>
            <a:r>
              <a:rPr lang="en-US" altLang="zh-CN" sz="1200" dirty="0"/>
              <a:t> by owner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D47A57-D3C2-4501-BF01-7346BB899744}"/>
              </a:ext>
            </a:extLst>
          </p:cNvPr>
          <p:cNvSpPr/>
          <p:nvPr/>
        </p:nvSpPr>
        <p:spPr>
          <a:xfrm>
            <a:off x="7486650" y="2635250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Rebuild file index.html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9D77EF-BDDE-428E-8BA7-A13AA4A1ACA1}"/>
              </a:ext>
            </a:extLst>
          </p:cNvPr>
          <p:cNvSpPr/>
          <p:nvPr/>
        </p:nvSpPr>
        <p:spPr>
          <a:xfrm>
            <a:off x="7494588" y="3686175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&gt;OOD</a:t>
            </a:r>
          </a:p>
          <a:p>
            <a:pPr algn="ctr"/>
            <a:r>
              <a:rPr lang="en-US" altLang="zh-CN" sz="1200" dirty="0"/>
              <a:t>Interest index.html </a:t>
            </a:r>
            <a:r>
              <a:rPr lang="zh-CN" altLang="en-US" sz="1200" dirty="0"/>
              <a:t>首块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CAB361-9108-46ED-84E2-CF2110F844CF}"/>
              </a:ext>
            </a:extLst>
          </p:cNvPr>
          <p:cNvSpPr/>
          <p:nvPr/>
        </p:nvSpPr>
        <p:spPr>
          <a:xfrm>
            <a:off x="9105900" y="4006056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连接</a:t>
            </a:r>
            <a:r>
              <a:rPr lang="en-US" altLang="zh-CN" sz="1200" dirty="0"/>
              <a:t>index.html OODA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3D184-49B5-4B53-9BA7-6AEC49FE8BBD}"/>
              </a:ext>
            </a:extLst>
          </p:cNvPr>
          <p:cNvSpPr/>
          <p:nvPr/>
        </p:nvSpPr>
        <p:spPr>
          <a:xfrm>
            <a:off x="9105900" y="4950618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&gt;OODA </a:t>
            </a:r>
          </a:p>
          <a:p>
            <a:pPr algn="ctr"/>
            <a:r>
              <a:rPr lang="en-US" altLang="zh-CN" sz="1200" dirty="0"/>
              <a:t>Interest index.html </a:t>
            </a:r>
            <a:r>
              <a:rPr lang="zh-CN" altLang="en-US" sz="1200" dirty="0"/>
              <a:t>首块</a:t>
            </a:r>
            <a:endParaRPr lang="en-US" altLang="zh-CN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435021-F96C-4CC8-9AAB-F128C38EB254}"/>
              </a:ext>
            </a:extLst>
          </p:cNvPr>
          <p:cNvSpPr/>
          <p:nvPr/>
        </p:nvSpPr>
        <p:spPr>
          <a:xfrm>
            <a:off x="5867400" y="4445793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 Cache</a:t>
            </a:r>
          </a:p>
          <a:p>
            <a:pPr algn="ctr"/>
            <a:r>
              <a:rPr lang="en-US" altLang="zh-CN" sz="1200" dirty="0"/>
              <a:t>Interest index.html </a:t>
            </a:r>
            <a:r>
              <a:rPr lang="zh-CN" altLang="en-US" sz="1200" dirty="0"/>
              <a:t>首块</a:t>
            </a:r>
            <a:endParaRPr lang="en-US" altLang="zh-CN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E0569F-6895-4F8B-AC8E-1CFED58B6930}"/>
              </a:ext>
            </a:extLst>
          </p:cNvPr>
          <p:cNvSpPr/>
          <p:nvPr/>
        </p:nvSpPr>
        <p:spPr>
          <a:xfrm>
            <a:off x="5867400" y="3565128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查找</a:t>
            </a:r>
            <a:r>
              <a:rPr lang="en-US" altLang="zh-CN" sz="1200" dirty="0"/>
              <a:t>Cache For </a:t>
            </a:r>
            <a:r>
              <a:rPr lang="en-US" altLang="zh-CN" sz="1200" dirty="0" err="1"/>
              <a:t>dirid</a:t>
            </a:r>
            <a:r>
              <a:rPr lang="en-US" altLang="zh-CN" sz="1200" dirty="0"/>
              <a:t> / index.html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2CDB2-792B-4FEF-BA29-A8C212A9CAD7}"/>
              </a:ext>
            </a:extLst>
          </p:cNvPr>
          <p:cNvSpPr/>
          <p:nvPr/>
        </p:nvSpPr>
        <p:spPr>
          <a:xfrm>
            <a:off x="10747375" y="4398168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TransGroup.tracker</a:t>
            </a:r>
            <a:r>
              <a:rPr lang="en-US" altLang="zh-CN" sz="1200" dirty="0"/>
              <a:t> </a:t>
            </a:r>
            <a:r>
              <a:rPr lang="zh-CN" altLang="en-US" sz="1200" dirty="0"/>
              <a:t>查源，谁拥有</a:t>
            </a:r>
            <a:r>
              <a:rPr lang="en-US" altLang="zh-CN" sz="1200" dirty="0"/>
              <a:t>index.html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5255EF-02B9-4E01-A509-E82128666032}"/>
              </a:ext>
            </a:extLst>
          </p:cNvPr>
          <p:cNvSpPr/>
          <p:nvPr/>
        </p:nvSpPr>
        <p:spPr>
          <a:xfrm>
            <a:off x="10747375" y="5311377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</a:t>
            </a:r>
            <a:r>
              <a:rPr lang="zh-CN" altLang="en-US" sz="1200" dirty="0"/>
              <a:t>源</a:t>
            </a:r>
            <a:endParaRPr lang="en-US" altLang="zh-CN" sz="1200" dirty="0"/>
          </a:p>
          <a:p>
            <a:pPr algn="ctr"/>
            <a:r>
              <a:rPr lang="en-US" altLang="zh-CN" sz="1200" dirty="0"/>
              <a:t>Interest index.html </a:t>
            </a:r>
            <a:r>
              <a:rPr lang="zh-CN" altLang="en-US" sz="1200" dirty="0"/>
              <a:t>首块</a:t>
            </a:r>
            <a:endParaRPr lang="en-US" altLang="zh-CN" sz="1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04D884-4147-4DAA-BB9F-4585570DE3A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97100" y="24130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5918A1-8C93-4213-A93B-7A9D10FE907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97100" y="3257550"/>
            <a:ext cx="0" cy="41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20103FD-EAF1-47FB-B486-6218B1E5C35E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H="1" flipV="1">
            <a:off x="1651000" y="4114402"/>
            <a:ext cx="311150" cy="965597"/>
          </a:xfrm>
          <a:prstGeom prst="bentConnector3">
            <a:avLst>
              <a:gd name="adj1" fmla="val -73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559E93A-773E-43FB-848A-09E6A8DA7532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1651000" y="4114402"/>
            <a:ext cx="311150" cy="1618059"/>
          </a:xfrm>
          <a:prstGeom prst="bentConnector3">
            <a:avLst>
              <a:gd name="adj1" fmla="val -73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D0844AD4-8230-4EEE-A613-D436F87CDF0C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168650" y="2093119"/>
            <a:ext cx="488950" cy="2986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FBAA9D4-5E61-4555-8C45-955D912CDC0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68650" y="2093119"/>
            <a:ext cx="488950" cy="3639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DEB1DC6-8869-4365-985D-02B1F5EBE7B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302125" y="2369344"/>
            <a:ext cx="0" cy="2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5311AA-4A01-4D0C-A62F-20DE56A34F8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302125" y="3171825"/>
            <a:ext cx="0" cy="2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B778ADF-5434-4827-A4AC-85CE2D7C320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302125" y="4006056"/>
            <a:ext cx="0" cy="25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7B9F8DA-CE06-4F7F-8B36-46F36575E1A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302125" y="4998243"/>
            <a:ext cx="0" cy="2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3D7352D-A4BD-484B-941A-25293BB8928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946650" y="2049463"/>
            <a:ext cx="2540000" cy="3432968"/>
          </a:xfrm>
          <a:prstGeom prst="bentConnector3">
            <a:avLst>
              <a:gd name="adj1" fmla="val 24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516674F-67E7-456C-AA09-803D021A17A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131175" y="2325688"/>
            <a:ext cx="0" cy="30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538BE90-1812-4C53-8753-3EF52128C537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6511925" y="3187700"/>
            <a:ext cx="1619250" cy="37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7488287-CB72-476F-A133-B9C81184783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8131175" y="3187700"/>
            <a:ext cx="7938" cy="49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9B01901-5086-4FEC-8CDF-4A1B51722583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131175" y="3187700"/>
            <a:ext cx="1619250" cy="81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8F304AD-D24B-44BE-84C9-C1B5AC7DAC53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8131175" y="3187700"/>
            <a:ext cx="3260725" cy="121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0BEE69B-A619-433E-8717-B0995D9A0AE8}"/>
              </a:ext>
            </a:extLst>
          </p:cNvPr>
          <p:cNvSpPr/>
          <p:nvPr/>
        </p:nvSpPr>
        <p:spPr>
          <a:xfrm>
            <a:off x="60325" y="2753916"/>
            <a:ext cx="12890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查找</a:t>
            </a:r>
            <a:r>
              <a:rPr lang="en-US" altLang="zh-CN" sz="1200" dirty="0"/>
              <a:t>Cache For Zone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6ACC8169-DA0B-4B9D-81A5-2CF27EB70237}"/>
              </a:ext>
            </a:extLst>
          </p:cNvPr>
          <p:cNvCxnSpPr>
            <a:stCxn id="4" idx="1"/>
            <a:endCxn id="61" idx="0"/>
          </p:cNvCxnSpPr>
          <p:nvPr/>
        </p:nvCxnSpPr>
        <p:spPr>
          <a:xfrm rot="10800000" flipV="1">
            <a:off x="704850" y="2168524"/>
            <a:ext cx="946150" cy="585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DAB0548-22B1-46BE-A51A-1170B295436F}"/>
              </a:ext>
            </a:extLst>
          </p:cNvPr>
          <p:cNvCxnSpPr>
            <a:cxnSpLocks/>
            <a:stCxn id="61" idx="2"/>
            <a:endCxn id="6" idx="0"/>
          </p:cNvCxnSpPr>
          <p:nvPr/>
        </p:nvCxnSpPr>
        <p:spPr>
          <a:xfrm>
            <a:off x="704850" y="3306366"/>
            <a:ext cx="1492250" cy="36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0EA94A0-271E-4AB5-AA43-7A077B0A572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6511925" y="4117578"/>
            <a:ext cx="0" cy="32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05A0843-F7EE-446A-B5AA-A341F04208F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750425" y="4558506"/>
            <a:ext cx="0" cy="39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3E15ED8-3CAB-4F1B-882E-9A0589602E1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1391900" y="4950618"/>
            <a:ext cx="0" cy="36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C50D24D-811A-4AC9-A6E4-C5B45A42855E}"/>
              </a:ext>
            </a:extLst>
          </p:cNvPr>
          <p:cNvSpPr txBox="1"/>
          <p:nvPr/>
        </p:nvSpPr>
        <p:spPr>
          <a:xfrm>
            <a:off x="9051925" y="2875290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多源是顺次启动，如果速度快，</a:t>
            </a:r>
            <a:endParaRPr lang="en-US" altLang="zh-CN" sz="1600" dirty="0"/>
          </a:p>
          <a:p>
            <a:r>
              <a:rPr lang="zh-CN" altLang="en-US" sz="1600" dirty="0"/>
              <a:t>只用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个连接，读扩散不明显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937DBFF-1A3F-49ED-B142-82831F4467BA}"/>
              </a:ext>
            </a:extLst>
          </p:cNvPr>
          <p:cNvSpPr txBox="1"/>
          <p:nvPr/>
        </p:nvSpPr>
        <p:spPr>
          <a:xfrm>
            <a:off x="5867400" y="561578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发送</a:t>
            </a:r>
            <a:r>
              <a:rPr lang="en-US" altLang="zh-CN" sz="1600" dirty="0"/>
              <a:t>interest</a:t>
            </a:r>
            <a:r>
              <a:rPr lang="zh-CN" altLang="en-US" sz="1600" dirty="0"/>
              <a:t>包和</a:t>
            </a:r>
            <a:r>
              <a:rPr lang="en-US" altLang="zh-CN" sz="1600" dirty="0"/>
              <a:t>on piece</a:t>
            </a:r>
            <a:r>
              <a:rPr lang="zh-CN" altLang="en-US" sz="1600" dirty="0"/>
              <a:t>是非一一对应的，</a:t>
            </a:r>
            <a:endParaRPr lang="en-US" altLang="zh-CN" sz="1600" dirty="0"/>
          </a:p>
          <a:p>
            <a:r>
              <a:rPr lang="zh-CN" altLang="en-US" sz="1600" dirty="0"/>
              <a:t>可能会收到来自各种奇怪地方的</a:t>
            </a:r>
            <a:r>
              <a:rPr lang="en-US" altLang="zh-CN" sz="1600" dirty="0"/>
              <a:t>piece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921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B6AB9-7534-4D1B-9ED0-C9A99E3C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60" y="82195"/>
            <a:ext cx="10515600" cy="73005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调度的关键规则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C207F-9059-4A79-ACF2-88F969F1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35" y="681036"/>
            <a:ext cx="11583766" cy="59944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会影响策略的要素：权重、大小，生命状态</a:t>
            </a:r>
            <a:br>
              <a:rPr lang="en-US" altLang="zh-CN" sz="2000" dirty="0"/>
            </a:br>
            <a:r>
              <a:rPr lang="zh-CN" altLang="en-US" sz="1400" dirty="0"/>
              <a:t>权重：自己的、</a:t>
            </a:r>
            <a:r>
              <a:rPr lang="en-US" altLang="zh-CN" sz="1400" dirty="0" err="1"/>
              <a:t>dir_body_chunk</a:t>
            </a:r>
            <a:r>
              <a:rPr lang="zh-CN" altLang="en-US" sz="1400" dirty="0"/>
              <a:t>、</a:t>
            </a:r>
            <a:r>
              <a:rPr lang="en-US" altLang="zh-CN" sz="1400" dirty="0"/>
              <a:t>app</a:t>
            </a:r>
            <a:r>
              <a:rPr lang="zh-CN" altLang="en-US" sz="1400" dirty="0"/>
              <a:t>标识、普通</a:t>
            </a:r>
            <a:r>
              <a:rPr lang="en-US" altLang="zh-CN" sz="1400" dirty="0"/>
              <a:t>chunk</a:t>
            </a:r>
            <a:br>
              <a:rPr lang="en-US" altLang="zh-CN" sz="1400" dirty="0"/>
            </a:br>
            <a:r>
              <a:rPr lang="zh-CN" altLang="en-US" sz="1400" dirty="0"/>
              <a:t>大小：小</a:t>
            </a:r>
            <a:r>
              <a:rPr lang="en-US" altLang="zh-CN" sz="1400" dirty="0"/>
              <a:t>chunk</a:t>
            </a:r>
            <a:r>
              <a:rPr lang="zh-CN" altLang="en-US" sz="1400" dirty="0"/>
              <a:t>（延时重要，</a:t>
            </a:r>
            <a:r>
              <a:rPr lang="en-US" altLang="zh-CN" sz="1400" dirty="0"/>
              <a:t>2</a:t>
            </a:r>
            <a:r>
              <a:rPr lang="zh-CN" altLang="en-US" sz="1400" dirty="0"/>
              <a:t>个源），大</a:t>
            </a:r>
            <a:r>
              <a:rPr lang="en-US" altLang="zh-CN" sz="1400" dirty="0"/>
              <a:t>chunk(</a:t>
            </a:r>
            <a:r>
              <a:rPr lang="zh-CN" altLang="en-US" sz="1400" dirty="0"/>
              <a:t>峰值性能重要，会主动查源），中文件（确定性多源）</a:t>
            </a:r>
            <a:br>
              <a:rPr lang="en-US" altLang="zh-CN" sz="1400" dirty="0"/>
            </a:br>
            <a:r>
              <a:rPr lang="en-US" altLang="zh-CN" sz="1400" dirty="0" err="1"/>
              <a:t>Dir,File,Chunk</a:t>
            </a:r>
            <a:r>
              <a:rPr lang="zh-CN" altLang="en-US" sz="1400" dirty="0"/>
              <a:t>的生命周期：</a:t>
            </a:r>
            <a:br>
              <a:rPr lang="en-US" altLang="zh-CN" sz="1400" dirty="0"/>
            </a:br>
            <a:r>
              <a:rPr lang="zh-CN" altLang="en-US" sz="1400" dirty="0"/>
              <a:t>（热门）诞生，除了</a:t>
            </a:r>
            <a:r>
              <a:rPr lang="en-US" altLang="zh-CN" sz="1400" dirty="0"/>
              <a:t>Owner</a:t>
            </a:r>
            <a:r>
              <a:rPr lang="zh-CN" altLang="en-US" sz="1400" dirty="0"/>
              <a:t>，几乎没有人持有</a:t>
            </a:r>
            <a:r>
              <a:rPr lang="en-US" altLang="zh-CN" sz="1400" dirty="0"/>
              <a:t>Chunk</a:t>
            </a:r>
            <a:br>
              <a:rPr lang="en-US" altLang="zh-CN" sz="1400" dirty="0"/>
            </a:br>
            <a:r>
              <a:rPr lang="zh-CN" altLang="en-US" sz="1400" dirty="0"/>
              <a:t>（热门）成年</a:t>
            </a:r>
            <a:r>
              <a:rPr lang="en-US" altLang="zh-CN" sz="1400" dirty="0"/>
              <a:t>,</a:t>
            </a:r>
            <a:r>
              <a:rPr lang="zh-CN" altLang="en-US" sz="1400" dirty="0"/>
              <a:t>有不少人刚刚下载完成了</a:t>
            </a:r>
            <a:r>
              <a:rPr lang="en-US" altLang="zh-CN" sz="1400" dirty="0"/>
              <a:t>Chunk</a:t>
            </a:r>
            <a:br>
              <a:rPr lang="en-US" altLang="zh-CN" sz="1400" dirty="0"/>
            </a:br>
            <a:r>
              <a:rPr lang="en-US" altLang="zh-CN" sz="1400" dirty="0"/>
              <a:t>  </a:t>
            </a:r>
            <a:r>
              <a:rPr lang="zh-CN" altLang="en-US" sz="1400" dirty="0"/>
              <a:t>暮年</a:t>
            </a:r>
            <a:r>
              <a:rPr lang="en-US" altLang="zh-CN" sz="1400" dirty="0"/>
              <a:t>,</a:t>
            </a:r>
            <a:r>
              <a:rPr lang="zh-CN" altLang="en-US" sz="1400" dirty="0"/>
              <a:t>很多人下载完成过</a:t>
            </a:r>
            <a:r>
              <a:rPr lang="en-US" altLang="zh-CN" sz="1400" dirty="0"/>
              <a:t>Chunk,</a:t>
            </a:r>
            <a:r>
              <a:rPr lang="zh-CN" altLang="en-US" sz="1400" dirty="0"/>
              <a:t>但他们中的很多人已经把</a:t>
            </a:r>
            <a:r>
              <a:rPr lang="en-US" altLang="zh-CN" sz="1400" dirty="0"/>
              <a:t>Cache</a:t>
            </a:r>
            <a:r>
              <a:rPr lang="zh-CN" altLang="en-US" sz="1400" dirty="0"/>
              <a:t>清了</a:t>
            </a:r>
            <a:endParaRPr lang="en-US" altLang="zh-CN" sz="1400" dirty="0"/>
          </a:p>
          <a:p>
            <a:r>
              <a:rPr lang="zh-CN" altLang="en-US" sz="2000" dirty="0"/>
              <a:t>上传方的资源分配原则</a:t>
            </a:r>
            <a:br>
              <a:rPr lang="en-US" altLang="zh-CN" sz="2000" dirty="0"/>
            </a:br>
            <a:r>
              <a:rPr lang="zh-CN" altLang="en-US" sz="1400" dirty="0"/>
              <a:t>诞生：以</a:t>
            </a:r>
            <a:r>
              <a:rPr lang="en-US" altLang="zh-CN" sz="1400" dirty="0"/>
              <a:t>Zone</a:t>
            </a:r>
            <a:r>
              <a:rPr lang="zh-CN" altLang="en-US" sz="1400" dirty="0"/>
              <a:t>为单位分配总上传流量和上传带宽</a:t>
            </a:r>
            <a:br>
              <a:rPr lang="en-US" altLang="zh-CN" sz="1400" dirty="0"/>
            </a:br>
            <a:r>
              <a:rPr lang="zh-CN" altLang="en-US" sz="1400" dirty="0"/>
              <a:t>热门：优先保障源推送，优先保障前</a:t>
            </a:r>
            <a:r>
              <a:rPr lang="en-US" altLang="zh-CN" sz="1400" dirty="0"/>
              <a:t>n</a:t>
            </a:r>
            <a:r>
              <a:rPr lang="zh-CN" altLang="en-US" sz="1400" dirty="0"/>
              <a:t>个</a:t>
            </a:r>
            <a:r>
              <a:rPr lang="en-US" altLang="zh-CN" sz="1400" dirty="0"/>
              <a:t>Channel</a:t>
            </a:r>
            <a:r>
              <a:rPr lang="zh-CN" altLang="en-US" sz="1400" dirty="0"/>
              <a:t>能传输完成（队列模式）</a:t>
            </a:r>
            <a:br>
              <a:rPr lang="en-US" altLang="zh-CN" sz="1400" dirty="0"/>
            </a:br>
            <a:r>
              <a:rPr lang="zh-CN" altLang="en-US" sz="1400" dirty="0"/>
              <a:t>暮年：优先保障前</a:t>
            </a:r>
            <a:r>
              <a:rPr lang="en-US" altLang="zh-CN" sz="1400" dirty="0"/>
              <a:t>n</a:t>
            </a:r>
            <a:r>
              <a:rPr lang="zh-CN" altLang="en-US" sz="1400" dirty="0"/>
              <a:t>个</a:t>
            </a:r>
            <a:r>
              <a:rPr lang="en-US" altLang="zh-CN" sz="1400" dirty="0"/>
              <a:t>Channel</a:t>
            </a:r>
            <a:r>
              <a:rPr lang="zh-CN" altLang="en-US" sz="1400" dirty="0"/>
              <a:t>能传输完成（队列模式），如果并发上来了让</a:t>
            </a:r>
            <a:r>
              <a:rPr lang="en-US" altLang="zh-CN" sz="1400" dirty="0"/>
              <a:t>Chunk/File/Dir</a:t>
            </a:r>
            <a:r>
              <a:rPr lang="zh-CN" altLang="en-US" sz="1400" dirty="0"/>
              <a:t>重新进入诞生状态</a:t>
            </a:r>
            <a:br>
              <a:rPr lang="en-US" altLang="zh-CN" sz="1400" dirty="0"/>
            </a:br>
            <a:r>
              <a:rPr lang="zh-CN" altLang="en-US" sz="1400" dirty="0"/>
              <a:t>设备原则上只上传数据到自己的</a:t>
            </a:r>
            <a:r>
              <a:rPr lang="en-US" altLang="zh-CN" sz="1400" dirty="0"/>
              <a:t>OOD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zh-CN" altLang="en-US" sz="2000" dirty="0"/>
              <a:t>下载方（至少有自己和</a:t>
            </a:r>
            <a:r>
              <a:rPr lang="en-US" altLang="zh-CN" sz="2000" dirty="0"/>
              <a:t>OOD</a:t>
            </a:r>
            <a:r>
              <a:rPr lang="zh-CN" altLang="en-US" sz="2000" dirty="0"/>
              <a:t>）的请求原则</a:t>
            </a:r>
            <a:br>
              <a:rPr lang="en-US" altLang="zh-CN" sz="2000" dirty="0"/>
            </a:br>
            <a:r>
              <a:rPr lang="zh-CN" altLang="en-US" sz="1400" dirty="0"/>
              <a:t>源选择优先级：同内网的</a:t>
            </a:r>
            <a:r>
              <a:rPr lang="en-US" altLang="zh-CN" sz="1400" dirty="0"/>
              <a:t>OOD</a:t>
            </a:r>
            <a:r>
              <a:rPr lang="zh-CN" altLang="en-US" sz="1400" dirty="0"/>
              <a:t>，认证上级路由，发布者</a:t>
            </a:r>
            <a:r>
              <a:rPr lang="en-US" altLang="zh-CN" sz="1400" dirty="0"/>
              <a:t>Cache</a:t>
            </a:r>
            <a:r>
              <a:rPr lang="zh-CN" altLang="en-US" sz="1400" dirty="0"/>
              <a:t>，自己的</a:t>
            </a:r>
            <a:r>
              <a:rPr lang="en-US" altLang="zh-CN" sz="1400" dirty="0"/>
              <a:t>Cache</a:t>
            </a:r>
            <a:r>
              <a:rPr lang="zh-CN" altLang="en-US" sz="1400" dirty="0"/>
              <a:t>，自己的</a:t>
            </a:r>
            <a:r>
              <a:rPr lang="en-US" altLang="zh-CN" sz="1400" dirty="0"/>
              <a:t>OOD</a:t>
            </a:r>
            <a:r>
              <a:rPr lang="zh-CN" altLang="en-US" sz="1400" dirty="0"/>
              <a:t>，发布者</a:t>
            </a:r>
            <a:r>
              <a:rPr lang="en-US" altLang="zh-CN" sz="1400" dirty="0"/>
              <a:t>OOD</a:t>
            </a:r>
            <a:r>
              <a:rPr lang="zh-CN" altLang="en-US" sz="1400" dirty="0"/>
              <a:t>，其它</a:t>
            </a:r>
            <a:r>
              <a:rPr lang="en-US" altLang="zh-CN" sz="1400" dirty="0"/>
              <a:t>OOD</a:t>
            </a:r>
          </a:p>
          <a:p>
            <a:r>
              <a:rPr lang="en-US" altLang="zh-CN" sz="2000" dirty="0"/>
              <a:t>Chunk</a:t>
            </a:r>
            <a:r>
              <a:rPr lang="zh-CN" altLang="en-US" sz="2000" dirty="0"/>
              <a:t>边下边传原则（直接转发</a:t>
            </a:r>
            <a:r>
              <a:rPr lang="en-US" altLang="zh-CN" sz="2000" dirty="0"/>
              <a:t>piece)</a:t>
            </a:r>
            <a:br>
              <a:rPr lang="en-US" altLang="zh-CN" sz="2000" dirty="0"/>
            </a:br>
            <a:r>
              <a:rPr lang="zh-CN" altLang="en-US" sz="1400" dirty="0"/>
              <a:t>边下边传让没有持有完整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/>
              <a:t>OOD</a:t>
            </a:r>
            <a:r>
              <a:rPr lang="zh-CN" altLang="en-US" sz="1400" dirty="0"/>
              <a:t>也能成为源</a:t>
            </a:r>
            <a:br>
              <a:rPr lang="en-US" altLang="zh-CN" sz="1400" dirty="0"/>
            </a:br>
            <a:r>
              <a:rPr lang="zh-CN" altLang="en-US" sz="1400" dirty="0"/>
              <a:t>只有在诞生阶段的资源、应用确定要求、资源发布者要求的情况下，才会进入该状态</a:t>
            </a:r>
            <a:br>
              <a:rPr lang="en-US" altLang="zh-CN" sz="1400" dirty="0"/>
            </a:br>
            <a:r>
              <a:rPr lang="zh-CN" altLang="en-US" sz="1400" dirty="0"/>
              <a:t>获得该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/>
              <a:t>OOD</a:t>
            </a:r>
            <a:r>
              <a:rPr lang="zh-CN" altLang="en-US" sz="1400" dirty="0"/>
              <a:t>都有稳定的转发</a:t>
            </a:r>
            <a:r>
              <a:rPr lang="en-US" altLang="zh-CN" sz="1400" dirty="0"/>
              <a:t>piece</a:t>
            </a:r>
            <a:r>
              <a:rPr lang="zh-CN" altLang="en-US" sz="1400" dirty="0"/>
              <a:t>规则表，按对等原则进行互助转发</a:t>
            </a:r>
            <a:endParaRPr lang="en-US" altLang="zh-CN" sz="1400" dirty="0"/>
          </a:p>
          <a:p>
            <a:r>
              <a:rPr lang="zh-CN" altLang="en-US" sz="1400" dirty="0"/>
              <a:t>源状态上报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zh-CN" altLang="en-US" sz="1800" dirty="0"/>
              <a:t>脏源（传输错误数据的源）的标识和扩散</a:t>
            </a:r>
            <a:br>
              <a:rPr lang="en-US" altLang="zh-CN" sz="1800" dirty="0"/>
            </a:b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2137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A2594-993D-4B61-A73A-DFA4E3BF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读扩散、写扩散、失败扩散、对等原则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E5323-000E-433D-BD25-199A5D6B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OOD</a:t>
            </a:r>
            <a:r>
              <a:rPr lang="zh-CN" altLang="en-US" dirty="0"/>
              <a:t>，通过网络免费得到了一个</a:t>
            </a:r>
            <a:r>
              <a:rPr lang="en-US" altLang="zh-CN" dirty="0"/>
              <a:t>Chunk</a:t>
            </a:r>
            <a:r>
              <a:rPr lang="zh-CN" altLang="en-US" dirty="0"/>
              <a:t>，那么至少应该上传该</a:t>
            </a:r>
            <a:r>
              <a:rPr lang="en-US" altLang="zh-CN" dirty="0"/>
              <a:t>Chunk</a:t>
            </a:r>
            <a:r>
              <a:rPr lang="zh-CN" altLang="en-US" dirty="0"/>
              <a:t>大小的数据。</a:t>
            </a:r>
            <a:endParaRPr lang="en-US" altLang="zh-CN" dirty="0"/>
          </a:p>
          <a:p>
            <a:r>
              <a:rPr lang="zh-CN" altLang="en-US" dirty="0"/>
              <a:t>读扩散是指，一个消费者请求一个</a:t>
            </a:r>
            <a:r>
              <a:rPr lang="en-US" altLang="zh-CN" dirty="0"/>
              <a:t>Chunk</a:t>
            </a:r>
            <a:r>
              <a:rPr lang="zh-CN" altLang="en-US" dirty="0"/>
              <a:t>，那么网络中产生的</a:t>
            </a:r>
            <a:r>
              <a:rPr lang="en-US" altLang="zh-CN" dirty="0" err="1"/>
              <a:t>PieceData</a:t>
            </a:r>
            <a:r>
              <a:rPr lang="zh-CN" altLang="en-US" dirty="0"/>
              <a:t>传输，不应大于该</a:t>
            </a:r>
            <a:r>
              <a:rPr lang="en-US" altLang="zh-CN" dirty="0"/>
              <a:t>Chunk</a:t>
            </a:r>
            <a:r>
              <a:rPr lang="zh-CN" altLang="en-US" dirty="0"/>
              <a:t>的大小。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 dirty="0"/>
              <a:t>只会要求和自己共主的其它设备参与协作（这个设备不想要这个</a:t>
            </a:r>
            <a:r>
              <a:rPr lang="en-US" altLang="zh-CN" dirty="0"/>
              <a:t>Chunk</a:t>
            </a:r>
            <a:r>
              <a:rPr lang="zh-CN" altLang="en-US" dirty="0"/>
              <a:t>，却为了转发而开始拉</a:t>
            </a:r>
            <a:r>
              <a:rPr lang="en-US" altLang="zh-CN" dirty="0"/>
              <a:t>Chunk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7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9ED4-364C-4153-8574-CB2EE2D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255"/>
          </a:xfrm>
        </p:spPr>
        <p:txBody>
          <a:bodyPr/>
          <a:lstStyle/>
          <a:p>
            <a:r>
              <a:rPr lang="en-US" altLang="zh-CN" dirty="0"/>
              <a:t>BDT</a:t>
            </a:r>
            <a:r>
              <a:rPr lang="zh-CN" altLang="en-US"/>
              <a:t>依赖的</a:t>
            </a:r>
            <a:r>
              <a:rPr lang="zh-CN" altLang="en-US" dirty="0"/>
              <a:t>内存</a:t>
            </a:r>
            <a:r>
              <a:rPr lang="en-US" altLang="zh-CN" dirty="0"/>
              <a:t>/</a:t>
            </a:r>
            <a:r>
              <a:rPr lang="zh-CN" altLang="en-US" dirty="0"/>
              <a:t>磁盘模型</a:t>
            </a:r>
          </a:p>
        </p:txBody>
      </p:sp>
    </p:spTree>
    <p:extLst>
      <p:ext uri="{BB962C8B-B14F-4D97-AF65-F5344CB8AC3E}">
        <p14:creationId xmlns:p14="http://schemas.microsoft.com/office/powerpoint/2010/main" val="3505062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5A8EF-4B34-498B-8197-4F0CB02A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04" y="156003"/>
            <a:ext cx="10515600" cy="66408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NamedData</a:t>
            </a:r>
            <a:r>
              <a:rPr lang="zh-CN" altLang="en-US" dirty="0"/>
              <a:t>的逻辑状态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91414319-6DF7-46E6-A1E4-FAF487AA0764}"/>
              </a:ext>
            </a:extLst>
          </p:cNvPr>
          <p:cNvSpPr/>
          <p:nvPr/>
        </p:nvSpPr>
        <p:spPr>
          <a:xfrm>
            <a:off x="2894918" y="3546887"/>
            <a:ext cx="1226034" cy="73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ChunkDB</a:t>
            </a:r>
            <a:endParaRPr lang="zh-CN" altLang="en-US" dirty="0"/>
          </a:p>
        </p:txBody>
      </p:sp>
      <p:sp>
        <p:nvSpPr>
          <p:cNvPr id="5" name="矩形: 折角 4">
            <a:extLst>
              <a:ext uri="{FF2B5EF4-FFF2-40B4-BE49-F238E27FC236}">
                <a16:creationId xmlns:a16="http://schemas.microsoft.com/office/drawing/2014/main" id="{44C5B4D0-0910-4B7C-818F-BFCF211126B1}"/>
              </a:ext>
            </a:extLst>
          </p:cNvPr>
          <p:cNvSpPr/>
          <p:nvPr/>
        </p:nvSpPr>
        <p:spPr>
          <a:xfrm>
            <a:off x="3399272" y="4634532"/>
            <a:ext cx="319835" cy="4018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ABAE0B72-EC0C-4F6D-A00A-11DE984BC535}"/>
              </a:ext>
            </a:extLst>
          </p:cNvPr>
          <p:cNvSpPr/>
          <p:nvPr/>
        </p:nvSpPr>
        <p:spPr>
          <a:xfrm>
            <a:off x="3280358" y="4786932"/>
            <a:ext cx="319835" cy="4018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A055AB3D-7453-4F79-8962-203E4564B8D1}"/>
              </a:ext>
            </a:extLst>
          </p:cNvPr>
          <p:cNvSpPr/>
          <p:nvPr/>
        </p:nvSpPr>
        <p:spPr>
          <a:xfrm>
            <a:off x="4966328" y="3546887"/>
            <a:ext cx="1226034" cy="73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ResDB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0C502722-025D-4D11-8560-FCA62F341CBE}"/>
              </a:ext>
            </a:extLst>
          </p:cNvPr>
          <p:cNvSpPr/>
          <p:nvPr/>
        </p:nvSpPr>
        <p:spPr>
          <a:xfrm>
            <a:off x="2894918" y="2067309"/>
            <a:ext cx="1226034" cy="73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FileDB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BE7FCE-722E-47EE-B07E-CCCF5C0FC715}"/>
              </a:ext>
            </a:extLst>
          </p:cNvPr>
          <p:cNvSpPr txBox="1"/>
          <p:nvPr/>
        </p:nvSpPr>
        <p:spPr>
          <a:xfrm>
            <a:off x="6782142" y="6101468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要通过日志统计相关</a:t>
            </a:r>
            <a:r>
              <a:rPr lang="en-US" altLang="zh-CN" dirty="0"/>
              <a:t>DB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执行频率和执行时间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76F2F6-83BC-4270-A129-95EEDFBA9363}"/>
              </a:ext>
            </a:extLst>
          </p:cNvPr>
          <p:cNvSpPr/>
          <p:nvPr/>
        </p:nvSpPr>
        <p:spPr>
          <a:xfrm>
            <a:off x="9923084" y="804031"/>
            <a:ext cx="1291642" cy="14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UI</a:t>
            </a:r>
            <a:r>
              <a:rPr lang="zh-CN" altLang="en-US" sz="1600" dirty="0"/>
              <a:t>面板，能更友好的观测</a:t>
            </a:r>
            <a:r>
              <a:rPr lang="en-US" altLang="zh-CN" sz="1600" dirty="0"/>
              <a:t>NDN DB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33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B541-5A4D-4397-8F40-CA15D13A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一些必要的密码学优化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11C72-BCEC-4B35-8FD3-85DA11B6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基于现有硬件的计算能力，有必要对一些密码学算法进行降级，以减少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简单</a:t>
            </a:r>
            <a:r>
              <a:rPr lang="en-US" altLang="zh-CN" dirty="0"/>
              <a:t>Hash:</a:t>
            </a:r>
            <a:r>
              <a:rPr lang="zh-CN" altLang="en-US" dirty="0"/>
              <a:t>针对</a:t>
            </a:r>
            <a:r>
              <a:rPr lang="en-US" altLang="zh-CN" dirty="0"/>
              <a:t>Piece</a:t>
            </a:r>
            <a:r>
              <a:rPr lang="zh-CN" altLang="en-US" dirty="0"/>
              <a:t>，可以用</a:t>
            </a:r>
            <a:r>
              <a:rPr lang="en-US" altLang="zh-CN" dirty="0"/>
              <a:t>MD5</a:t>
            </a:r>
            <a:r>
              <a:rPr lang="zh-CN" altLang="en-US" dirty="0"/>
              <a:t>这种简单</a:t>
            </a:r>
            <a:r>
              <a:rPr lang="en-US" altLang="zh-CN" dirty="0"/>
              <a:t>Hash</a:t>
            </a:r>
          </a:p>
          <a:p>
            <a:r>
              <a:rPr lang="zh-CN" altLang="en-US" dirty="0"/>
              <a:t>简单签名</a:t>
            </a:r>
            <a:r>
              <a:rPr lang="en-US" altLang="zh-CN" dirty="0"/>
              <a:t>:</a:t>
            </a:r>
            <a:r>
              <a:rPr lang="zh-CN" altLang="en-US" dirty="0"/>
              <a:t>针对</a:t>
            </a:r>
            <a:r>
              <a:rPr lang="en-US" altLang="zh-CN" dirty="0"/>
              <a:t>Piece,</a:t>
            </a:r>
            <a:r>
              <a:rPr lang="zh-CN" altLang="en-US" dirty="0"/>
              <a:t>可以做简单签名</a:t>
            </a:r>
            <a:br>
              <a:rPr lang="en-US" altLang="zh-CN" dirty="0"/>
            </a:br>
            <a:r>
              <a:rPr lang="zh-CN" altLang="en-US" dirty="0"/>
              <a:t>非转发</a:t>
            </a:r>
            <a:r>
              <a:rPr lang="en-US" altLang="zh-CN" dirty="0"/>
              <a:t>Piece,</a:t>
            </a:r>
            <a:r>
              <a:rPr lang="zh-CN" altLang="en-US" dirty="0"/>
              <a:t>从源到消费端</a:t>
            </a:r>
            <a:r>
              <a:rPr lang="en-US" altLang="zh-CN" dirty="0"/>
              <a:t>,</a:t>
            </a:r>
            <a:r>
              <a:rPr lang="zh-CN" altLang="en-US" dirty="0"/>
              <a:t>可以用</a:t>
            </a:r>
            <a:r>
              <a:rPr lang="en-US" altLang="zh-CN" dirty="0" err="1"/>
              <a:t>aes</a:t>
            </a:r>
            <a:r>
              <a:rPr lang="en-US" altLang="zh-CN" dirty="0"/>
              <a:t> key</a:t>
            </a:r>
            <a:r>
              <a:rPr lang="zh-CN" altLang="en-US" dirty="0"/>
              <a:t>加密一小段数据来进行签名（和标准加密</a:t>
            </a:r>
            <a:r>
              <a:rPr lang="en-US" altLang="zh-CN" dirty="0"/>
              <a:t>tunnel</a:t>
            </a:r>
            <a:r>
              <a:rPr lang="zh-CN" altLang="en-US" dirty="0"/>
              <a:t>一样，但不影响</a:t>
            </a:r>
            <a:r>
              <a:rPr lang="en-US" altLang="zh-CN" dirty="0"/>
              <a:t>piece</a:t>
            </a:r>
            <a:r>
              <a:rPr lang="zh-CN" altLang="en-US" dirty="0"/>
              <a:t>数据的明文性）</a:t>
            </a:r>
            <a:br>
              <a:rPr lang="en-US" altLang="zh-CN" dirty="0"/>
            </a:br>
            <a:r>
              <a:rPr lang="zh-CN" altLang="en-US" dirty="0"/>
              <a:t>可转发</a:t>
            </a:r>
            <a:r>
              <a:rPr lang="en-US" altLang="zh-CN" dirty="0"/>
              <a:t>piece,</a:t>
            </a:r>
            <a:r>
              <a:rPr lang="zh-CN" altLang="en-US" dirty="0"/>
              <a:t>需要有持有</a:t>
            </a:r>
            <a:r>
              <a:rPr lang="en-US" altLang="zh-CN" dirty="0"/>
              <a:t>Public Key</a:t>
            </a:r>
            <a:r>
              <a:rPr lang="zh-CN" altLang="en-US" dirty="0"/>
              <a:t>就可以快速验证的签名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 dirty="0"/>
              <a:t>替代验证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3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2080A-EAAB-4805-88B8-3FAC7876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基础安全机制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BB233-3928-4770-AD51-C5867BA2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09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AAB0-E454-422D-BA7B-C016A24B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1025"/>
            <a:ext cx="10515600" cy="1325563"/>
          </a:xfrm>
        </p:spPr>
        <p:txBody>
          <a:bodyPr/>
          <a:lstStyle/>
          <a:p>
            <a:r>
              <a:rPr lang="zh-CN" altLang="en-US" dirty="0"/>
              <a:t>第二部分：</a:t>
            </a:r>
            <a:r>
              <a:rPr lang="en-US" altLang="zh-CN" dirty="0"/>
              <a:t>CYFS-Stack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63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942D-20A6-4A91-9BBD-561428D3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02"/>
            <a:ext cx="10515600" cy="6066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DEC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8A7-D632-4845-9517-9C674986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95" y="804612"/>
            <a:ext cx="10515600" cy="589328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Data Exchange Contract: </a:t>
            </a:r>
            <a:r>
              <a:rPr lang="zh-CN" altLang="en-US" sz="2000" dirty="0"/>
              <a:t>可信数据的构建过程</a:t>
            </a:r>
            <a:br>
              <a:rPr lang="en-US" altLang="zh-CN" sz="2000" dirty="0"/>
            </a:br>
            <a:r>
              <a:rPr lang="en-US" altLang="zh-CN" sz="2000" dirty="0" err="1"/>
              <a:t>fn</a:t>
            </a:r>
            <a:r>
              <a:rPr lang="en-US" altLang="zh-CN" sz="2000" dirty="0"/>
              <a:t>({d1,d2,d3…</a:t>
            </a:r>
            <a:r>
              <a:rPr lang="en-US" altLang="zh-CN" sz="2000" dirty="0" err="1"/>
              <a:t>dn</a:t>
            </a:r>
            <a:r>
              <a:rPr lang="en-US" altLang="zh-CN" sz="2000" dirty="0"/>
              <a:t>}) =&gt; {s1,s2,s3..sm}</a:t>
            </a:r>
          </a:p>
          <a:p>
            <a:r>
              <a:rPr lang="zh-CN" altLang="en-US" sz="2000" dirty="0"/>
              <a:t>从一组命名数据，经过计算，得到另一组命名数据的过程</a:t>
            </a:r>
            <a:br>
              <a:rPr lang="en-US" altLang="zh-CN" sz="2000" dirty="0"/>
            </a:br>
            <a:r>
              <a:rPr lang="zh-CN" altLang="en-US" sz="2000" dirty="0"/>
              <a:t>可以用数据结构</a:t>
            </a:r>
            <a:r>
              <a:rPr lang="en-US" altLang="zh-CN" sz="2000" dirty="0"/>
              <a:t>[{d},{s},</a:t>
            </a:r>
            <a:r>
              <a:rPr lang="en-US" altLang="zh-CN" sz="2000" dirty="0" err="1"/>
              <a:t>fn</a:t>
            </a:r>
            <a:r>
              <a:rPr lang="en-US" altLang="zh-CN" sz="2000" dirty="0"/>
              <a:t>]</a:t>
            </a:r>
            <a:r>
              <a:rPr lang="zh-CN" altLang="en-US" sz="2000" dirty="0"/>
              <a:t>来保存数据交换的过程。当该过程有必要的签名时（主要是</a:t>
            </a:r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en-US" altLang="zh-CN" sz="2000" dirty="0"/>
              <a:t>owner</a:t>
            </a:r>
            <a:r>
              <a:rPr lang="zh-CN" altLang="en-US" sz="2000" dirty="0"/>
              <a:t>的签名），表示该过程是得到了正确的授权并被认可的。</a:t>
            </a:r>
            <a:r>
              <a:rPr lang="en-US" altLang="zh-CN" sz="2000" dirty="0"/>
              <a:t>{d}</a:t>
            </a:r>
            <a:r>
              <a:rPr lang="zh-CN" altLang="en-US" sz="2000" dirty="0"/>
              <a:t>通常为已存在命名对象，保存</a:t>
            </a:r>
            <a:r>
              <a:rPr lang="en-US" altLang="zh-CN" sz="2000" dirty="0"/>
              <a:t>ID</a:t>
            </a:r>
            <a:r>
              <a:rPr lang="zh-CN" altLang="en-US" sz="2000" dirty="0"/>
              <a:t>即可。通过定义</a:t>
            </a:r>
            <a:r>
              <a:rPr lang="en-US" altLang="zh-CN" sz="2000" dirty="0" err="1"/>
              <a:t>NamedObjectIdList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NamedObjectList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Fn</a:t>
            </a:r>
            <a:r>
              <a:rPr lang="en-US" altLang="zh-CN" sz="2000" dirty="0"/>
              <a:t>,</a:t>
            </a:r>
            <a:r>
              <a:rPr lang="zh-CN" altLang="en-US" sz="2000" dirty="0"/>
              <a:t>来准确的保存可</a:t>
            </a:r>
            <a:r>
              <a:rPr lang="zh-CN" altLang="en-US" sz="2000"/>
              <a:t>复验完整</a:t>
            </a:r>
            <a:r>
              <a:rPr lang="en-US" altLang="zh-CN" sz="2000"/>
              <a:t>DEC</a:t>
            </a:r>
            <a:r>
              <a:rPr lang="zh-CN" altLang="en-US" sz="2000" dirty="0"/>
              <a:t>过程。</a:t>
            </a:r>
            <a:endParaRPr lang="en-US" altLang="zh-CN" sz="2000" dirty="0"/>
          </a:p>
          <a:p>
            <a:r>
              <a:rPr lang="zh-CN" altLang="en-US" sz="2000" dirty="0"/>
              <a:t>本地计算：</a:t>
            </a:r>
            <a:r>
              <a:rPr lang="en-US" altLang="zh-CN" sz="2000" dirty="0"/>
              <a:t>{D1,D2..Dn} 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Owner</a:t>
            </a:r>
            <a:r>
              <a:rPr lang="zh-CN" altLang="en-US" sz="2000" dirty="0"/>
              <a:t>，结果得到的</a:t>
            </a:r>
            <a:r>
              <a:rPr lang="en-US" altLang="zh-CN" sz="2000" dirty="0"/>
              <a:t>{S1,S2,S3...Sn}</a:t>
            </a:r>
            <a:r>
              <a:rPr lang="zh-CN" altLang="en-US" sz="2000" dirty="0"/>
              <a:t>也属于这一个</a:t>
            </a:r>
            <a:r>
              <a:rPr lang="en-US" altLang="zh-CN" sz="2000" dirty="0"/>
              <a:t>Owner</a:t>
            </a:r>
            <a:br>
              <a:rPr lang="en-US" altLang="zh-CN" sz="2000" dirty="0"/>
            </a:br>
            <a:r>
              <a:rPr lang="zh-CN" altLang="en-US" sz="2000" dirty="0"/>
              <a:t>。在</a:t>
            </a:r>
            <a:r>
              <a:rPr lang="en-US" altLang="zh-CN" sz="2000" dirty="0" err="1"/>
              <a:t>fn</a:t>
            </a:r>
            <a:r>
              <a:rPr lang="zh-CN" altLang="en-US" sz="2000" dirty="0"/>
              <a:t>的来源可行前提下，计算保存结果即可，得到</a:t>
            </a:r>
            <a:r>
              <a:rPr lang="en-US" altLang="zh-CN" sz="2000" dirty="0"/>
              <a:t>{s}</a:t>
            </a:r>
            <a:r>
              <a:rPr lang="zh-CN" altLang="en-US" sz="2000" dirty="0"/>
              <a:t>后可以不保留</a:t>
            </a:r>
            <a:r>
              <a:rPr lang="en-US" altLang="zh-CN" sz="2000" dirty="0"/>
              <a:t>{d}.</a:t>
            </a:r>
          </a:p>
          <a:p>
            <a:r>
              <a:rPr lang="zh-CN" altLang="en-US" sz="2000" dirty="0"/>
              <a:t>区块链运算：</a:t>
            </a:r>
            <a:r>
              <a:rPr lang="en-US" altLang="zh-CN" sz="2000" dirty="0"/>
              <a:t>{D1,D2..Dn} </a:t>
            </a:r>
            <a:r>
              <a:rPr lang="zh-CN" altLang="en-US" sz="2000" dirty="0"/>
              <a:t>有无穷多个</a:t>
            </a:r>
            <a:r>
              <a:rPr lang="en-US" altLang="zh-CN" sz="2000" dirty="0"/>
              <a:t>Owner</a:t>
            </a:r>
            <a:r>
              <a:rPr lang="zh-CN" altLang="en-US" sz="2000" dirty="0"/>
              <a:t>，结果得到的</a:t>
            </a:r>
            <a:r>
              <a:rPr lang="en-US" altLang="zh-CN" sz="2000" dirty="0"/>
              <a:t>{S1,S2,S3...Sn} </a:t>
            </a:r>
            <a:r>
              <a:rPr lang="zh-CN" altLang="en-US" sz="2000" dirty="0"/>
              <a:t>也有无穷多个</a:t>
            </a:r>
            <a:r>
              <a:rPr lang="en-US" altLang="zh-CN" sz="2000" dirty="0"/>
              <a:t>Owner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fn</a:t>
            </a:r>
            <a:r>
              <a:rPr lang="zh-CN" altLang="en-US" sz="2000" dirty="0"/>
              <a:t>会被固定，在使用</a:t>
            </a:r>
            <a:r>
              <a:rPr lang="en-US" altLang="zh-CN" sz="2000" dirty="0"/>
              <a:t>s1</a:t>
            </a:r>
            <a:r>
              <a:rPr lang="zh-CN" altLang="en-US" sz="2000" dirty="0"/>
              <a:t>时，必然可以回溯</a:t>
            </a:r>
            <a:r>
              <a:rPr lang="en-US" altLang="zh-CN" sz="2000" dirty="0"/>
              <a:t>[</a:t>
            </a:r>
            <a:r>
              <a:rPr lang="en-US" altLang="zh-CN" sz="2000" dirty="0" err="1"/>
              <a:t>fn</a:t>
            </a:r>
            <a:r>
              <a:rPr lang="en-US" altLang="zh-CN" sz="2000" dirty="0"/>
              <a:t>,{d}]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Fn</a:t>
            </a:r>
            <a:r>
              <a:rPr lang="zh-CN" altLang="en-US" sz="2000" dirty="0"/>
              <a:t>此时是区块链上的智能合约，基于区块链的计算和信息属于所有人。</a:t>
            </a:r>
            <a:endParaRPr lang="en-US" altLang="zh-CN" sz="2000" dirty="0"/>
          </a:p>
          <a:p>
            <a:r>
              <a:rPr lang="zh-CN" altLang="en-US" sz="2000" dirty="0"/>
              <a:t>内容创作：</a:t>
            </a:r>
            <a:r>
              <a:rPr lang="en-US" altLang="zh-CN" sz="2000" dirty="0"/>
              <a:t>{D1,D2..Dn} </a:t>
            </a:r>
            <a:r>
              <a:rPr lang="zh-CN" altLang="en-US" sz="2000" dirty="0"/>
              <a:t>有多个</a:t>
            </a:r>
            <a:r>
              <a:rPr lang="en-US" altLang="zh-CN" sz="2000" dirty="0"/>
              <a:t>Owner</a:t>
            </a:r>
            <a:r>
              <a:rPr lang="zh-CN" altLang="en-US" sz="2000" dirty="0"/>
              <a:t>，结果得到的</a:t>
            </a:r>
            <a:r>
              <a:rPr lang="en-US" altLang="zh-CN" sz="2000" dirty="0"/>
              <a:t>{S1,S2,S3...Sn} </a:t>
            </a:r>
            <a:r>
              <a:rPr lang="zh-CN" altLang="en-US" sz="2000" dirty="0"/>
              <a:t>属于同一个</a:t>
            </a:r>
            <a:r>
              <a:rPr lang="en-US" altLang="zh-CN" sz="2000" dirty="0"/>
              <a:t>Owner</a:t>
            </a:r>
            <a:r>
              <a:rPr lang="zh-CN" altLang="en-US" sz="2000" dirty="0"/>
              <a:t>。在论文中引用已有论文，在博文中引用已有图片都在此类。通过</a:t>
            </a:r>
            <a:r>
              <a:rPr lang="en-US" altLang="zh-CN" sz="2000" dirty="0"/>
              <a:t>Reference</a:t>
            </a:r>
            <a:r>
              <a:rPr lang="zh-CN" altLang="en-US" sz="2000" dirty="0"/>
              <a:t>提升新内容的可信性，该计算过程在本地完成，但发布</a:t>
            </a:r>
            <a:r>
              <a:rPr lang="en-US" altLang="zh-CN" sz="2000" dirty="0"/>
              <a:t>{s}</a:t>
            </a:r>
            <a:r>
              <a:rPr lang="zh-CN" altLang="en-US" sz="2000" dirty="0"/>
              <a:t>时通常会提供回溯</a:t>
            </a:r>
            <a:r>
              <a:rPr lang="en-US" altLang="zh-CN" sz="2000" dirty="0"/>
              <a:t>{d}</a:t>
            </a:r>
            <a:r>
              <a:rPr lang="zh-CN" altLang="en-US" sz="2000" dirty="0"/>
              <a:t>的方法（提供应用列表）。注意基于</a:t>
            </a:r>
            <a:r>
              <a:rPr lang="en-US" altLang="zh-CN" sz="2000" dirty="0"/>
              <a:t>{d}</a:t>
            </a:r>
            <a:r>
              <a:rPr lang="zh-CN" altLang="en-US" sz="2000" dirty="0"/>
              <a:t>进行分析得到的</a:t>
            </a:r>
            <a:r>
              <a:rPr lang="en-US" altLang="zh-CN" sz="2000" dirty="0"/>
              <a:t>{s}</a:t>
            </a:r>
            <a:r>
              <a:rPr lang="zh-CN" altLang="en-US" sz="2000" dirty="0"/>
              <a:t>的过程，如果创作的是分析的方法</a:t>
            </a:r>
            <a:r>
              <a:rPr lang="en-US" altLang="zh-CN" sz="2000" dirty="0" err="1"/>
              <a:t>fn</a:t>
            </a:r>
            <a:r>
              <a:rPr lang="zh-CN" altLang="en-US" sz="2000" dirty="0"/>
              <a:t>，那么需要提供回溯</a:t>
            </a:r>
            <a:r>
              <a:rPr lang="en-US" altLang="zh-CN" sz="2000" dirty="0"/>
              <a:t>[</a:t>
            </a:r>
            <a:r>
              <a:rPr lang="en-US" altLang="zh-CN" sz="2000" dirty="0" err="1"/>
              <a:t>fn</a:t>
            </a:r>
            <a:r>
              <a:rPr lang="en-US" altLang="zh-CN" sz="2000" dirty="0"/>
              <a:t>,{d}]</a:t>
            </a:r>
            <a:r>
              <a:rPr lang="zh-CN" altLang="en-US" sz="2000" dirty="0"/>
              <a:t>的方法。这个</a:t>
            </a:r>
            <a:r>
              <a:rPr lang="en-US" altLang="zh-CN" sz="2000" dirty="0" err="1"/>
              <a:t>fn</a:t>
            </a:r>
            <a:r>
              <a:rPr lang="zh-CN" altLang="en-US" sz="2000" dirty="0"/>
              <a:t>虽不必是区块链上的智能合约，其</a:t>
            </a:r>
            <a:r>
              <a:rPr lang="zh-CN" altLang="en-US" sz="2000" b="1" dirty="0"/>
              <a:t>存在方式需要定义</a:t>
            </a:r>
            <a:r>
              <a:rPr lang="zh-CN" altLang="en-US" sz="2000" dirty="0"/>
              <a:t>。（确定性可信计算，只依赖</a:t>
            </a:r>
            <a:r>
              <a:rPr lang="en-US" altLang="zh-CN" sz="2000" dirty="0"/>
              <a:t>{d}</a:t>
            </a:r>
            <a:r>
              <a:rPr lang="zh-CN" altLang="en-US" sz="2000" dirty="0"/>
              <a:t>的</a:t>
            </a:r>
            <a:r>
              <a:rPr lang="en-US" altLang="zh-CN" sz="2000" dirty="0"/>
              <a:t>pure function</a:t>
            </a:r>
            <a:r>
              <a:rPr lang="zh-CN" altLang="en-US" sz="2000" dirty="0"/>
              <a:t>） </a:t>
            </a:r>
            <a:endParaRPr lang="en-US" altLang="zh-CN" sz="2000" dirty="0"/>
          </a:p>
          <a:p>
            <a:r>
              <a:rPr lang="zh-CN" altLang="en-US" sz="2000" dirty="0"/>
              <a:t>常规情况：</a:t>
            </a:r>
            <a:r>
              <a:rPr lang="en-US" altLang="zh-CN" sz="2000" dirty="0"/>
              <a:t>{D}</a:t>
            </a:r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owner,{S} </a:t>
            </a:r>
            <a:r>
              <a:rPr lang="zh-CN" altLang="en-US" sz="2000" dirty="0"/>
              <a:t>有</a:t>
            </a:r>
            <a:r>
              <a:rPr lang="en-US" altLang="zh-CN" sz="2000" dirty="0"/>
              <a:t>m</a:t>
            </a:r>
            <a:r>
              <a:rPr lang="zh-CN" altLang="en-US" sz="2000" dirty="0"/>
              <a:t>个</a:t>
            </a:r>
            <a:r>
              <a:rPr lang="en-US" altLang="zh-CN" sz="2000" dirty="0"/>
              <a:t>owner</a:t>
            </a:r>
            <a:br>
              <a:rPr lang="en-US" altLang="zh-CN" sz="2000" dirty="0"/>
            </a:br>
            <a:r>
              <a:rPr lang="zh-CN" altLang="en-US" sz="2000" dirty="0"/>
              <a:t>集合</a:t>
            </a:r>
            <a:r>
              <a:rPr lang="en-US" altLang="zh-CN" sz="2000" dirty="0"/>
              <a:t>m</a:t>
            </a:r>
            <a:r>
              <a:rPr lang="zh-CN" altLang="en-US" sz="2000" dirty="0"/>
              <a:t>包含</a:t>
            </a:r>
            <a:r>
              <a:rPr lang="en-US" altLang="zh-CN" sz="2000" dirty="0"/>
              <a:t>n</a:t>
            </a:r>
            <a:r>
              <a:rPr lang="zh-CN" altLang="en-US" sz="2000" dirty="0"/>
              <a:t>（含相等）：</a:t>
            </a:r>
            <a:br>
              <a:rPr lang="en-US" altLang="zh-CN" sz="2000" dirty="0"/>
            </a:br>
            <a:r>
              <a:rPr lang="zh-CN" altLang="en-US" sz="2000" dirty="0"/>
              <a:t>集合</a:t>
            </a:r>
            <a:r>
              <a:rPr lang="en-US" altLang="zh-CN" sz="2000" dirty="0"/>
              <a:t>n</a:t>
            </a:r>
            <a:r>
              <a:rPr lang="zh-CN" altLang="en-US" sz="2000" dirty="0"/>
              <a:t>包含</a:t>
            </a:r>
            <a:r>
              <a:rPr lang="en-US" altLang="zh-CN" sz="2000" dirty="0"/>
              <a:t>m</a:t>
            </a:r>
            <a:r>
              <a:rPr lang="zh-CN" altLang="en-US" sz="2000" dirty="0"/>
              <a:t>（不相等）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集合</a:t>
            </a:r>
            <a:r>
              <a:rPr lang="en-US" altLang="zh-CN" sz="2000" dirty="0"/>
              <a:t>n</a:t>
            </a:r>
            <a:r>
              <a:rPr lang="zh-CN" altLang="en-US" sz="2000" dirty="0"/>
              <a:t>与</a:t>
            </a:r>
            <a:r>
              <a:rPr lang="en-US" altLang="zh-CN" sz="2000" dirty="0"/>
              <a:t>m</a:t>
            </a:r>
            <a:r>
              <a:rPr lang="zh-CN" altLang="en-US" sz="2000" dirty="0"/>
              <a:t>有交集：</a:t>
            </a:r>
            <a:br>
              <a:rPr lang="en-US" altLang="zh-CN" sz="2000" dirty="0"/>
            </a:br>
            <a:r>
              <a:rPr lang="zh-CN" altLang="en-US" sz="2000" dirty="0"/>
              <a:t>集合</a:t>
            </a:r>
            <a:r>
              <a:rPr lang="en-US" altLang="zh-CN" sz="2000" dirty="0"/>
              <a:t>n</a:t>
            </a:r>
            <a:r>
              <a:rPr lang="zh-CN" altLang="en-US" sz="2000" dirty="0"/>
              <a:t>与</a:t>
            </a:r>
            <a:r>
              <a:rPr lang="en-US" altLang="zh-CN" sz="2000" dirty="0"/>
              <a:t>m</a:t>
            </a:r>
            <a:r>
              <a:rPr lang="zh-CN" altLang="en-US" sz="2000" dirty="0"/>
              <a:t>无交集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1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8763D-A0CE-4F69-868F-D54A211C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数据产权、信息公开、隐私保护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A534-FCD7-4466-88D9-6EF517F5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35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C77E9-A255-4636-8538-6D32931E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813"/>
          </a:xfrm>
        </p:spPr>
        <p:txBody>
          <a:bodyPr/>
          <a:lstStyle/>
          <a:p>
            <a:r>
              <a:rPr lang="zh-CN" altLang="en-US" dirty="0"/>
              <a:t>少用</a:t>
            </a:r>
            <a:r>
              <a:rPr lang="en-US" altLang="zh-CN" dirty="0" err="1"/>
              <a:t>MutBody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B343D-C14D-4180-A2DB-E6D18C07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938"/>
            <a:ext cx="10515600" cy="49140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9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AAB0-E454-422D-BA7B-C016A24B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3" y="1598107"/>
            <a:ext cx="6074923" cy="1086728"/>
          </a:xfrm>
        </p:spPr>
        <p:txBody>
          <a:bodyPr/>
          <a:lstStyle/>
          <a:p>
            <a:r>
              <a:rPr lang="zh-CN" altLang="en-US" dirty="0"/>
              <a:t>第一部分：</a:t>
            </a:r>
            <a:r>
              <a:rPr lang="en-US" altLang="zh-CN" dirty="0"/>
              <a:t>BDT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20A7C9-DF18-4793-ABC9-0240CC001A43}"/>
              </a:ext>
            </a:extLst>
          </p:cNvPr>
          <p:cNvSpPr txBox="1"/>
          <p:nvPr/>
        </p:nvSpPr>
        <p:spPr>
          <a:xfrm flipH="1">
            <a:off x="1220538" y="2991415"/>
            <a:ext cx="753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高速下载（每秒</a:t>
            </a:r>
            <a:r>
              <a:rPr lang="en-US" altLang="zh-CN" dirty="0"/>
              <a:t>100MB</a:t>
            </a:r>
            <a:r>
              <a:rPr lang="zh-CN" altLang="en-US" dirty="0"/>
              <a:t>）文件的</a:t>
            </a:r>
            <a:r>
              <a:rPr lang="en-US" altLang="zh-CN" dirty="0"/>
              <a:t>TCP</a:t>
            </a:r>
            <a:r>
              <a:rPr lang="zh-CN" altLang="en-US" dirty="0"/>
              <a:t>链接，</a:t>
            </a:r>
            <a:r>
              <a:rPr lang="en-US" altLang="zh-CN" dirty="0"/>
              <a:t>LN</a:t>
            </a:r>
            <a:r>
              <a:rPr lang="zh-CN" altLang="en-US" dirty="0"/>
              <a:t>，</a:t>
            </a:r>
            <a:r>
              <a:rPr lang="en-US" altLang="zh-CN" dirty="0"/>
              <a:t>RN</a:t>
            </a:r>
            <a:r>
              <a:rPr lang="zh-CN" altLang="en-US" dirty="0"/>
              <a:t>的内存消耗是多少？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637E7D-84F9-48DE-A65B-EE79390FF075}"/>
              </a:ext>
            </a:extLst>
          </p:cNvPr>
          <p:cNvSpPr txBox="1"/>
          <p:nvPr/>
        </p:nvSpPr>
        <p:spPr>
          <a:xfrm flipH="1">
            <a:off x="1888227" y="3395074"/>
            <a:ext cx="45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什么时候，怎么用喷泉码，这是一个问题。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9A9C1F-2E82-4573-85F1-B8C3578521E7}"/>
              </a:ext>
            </a:extLst>
          </p:cNvPr>
          <p:cNvSpPr txBox="1"/>
          <p:nvPr/>
        </p:nvSpPr>
        <p:spPr>
          <a:xfrm flipH="1">
            <a:off x="2493670" y="3798733"/>
            <a:ext cx="612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手机的计算性能比</a:t>
            </a:r>
            <a:r>
              <a:rPr lang="en-US" altLang="zh-CN" dirty="0"/>
              <a:t>OOD</a:t>
            </a:r>
            <a:r>
              <a:rPr lang="zh-CN" altLang="en-US" dirty="0"/>
              <a:t>好多少？</a:t>
            </a:r>
            <a:r>
              <a:rPr lang="en-US" altLang="zh-CN" dirty="0"/>
              <a:t>OOD</a:t>
            </a:r>
            <a:r>
              <a:rPr lang="zh-CN" altLang="en-US" dirty="0"/>
              <a:t>要多少计算力才够？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78EBBA-ADE3-4CAC-896F-4D90FCF66844}"/>
              </a:ext>
            </a:extLst>
          </p:cNvPr>
          <p:cNvSpPr txBox="1"/>
          <p:nvPr/>
        </p:nvSpPr>
        <p:spPr>
          <a:xfrm flipH="1">
            <a:off x="3216033" y="4232042"/>
            <a:ext cx="600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BDT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同时传输一个高清视频，正确的带宽分配是？</a:t>
            </a:r>
          </a:p>
        </p:txBody>
      </p:sp>
    </p:spTree>
    <p:extLst>
      <p:ext uri="{BB962C8B-B14F-4D97-AF65-F5344CB8AC3E}">
        <p14:creationId xmlns:p14="http://schemas.microsoft.com/office/powerpoint/2010/main" val="518998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F95-1001-493C-B678-903ED98B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017"/>
          </a:xfrm>
        </p:spPr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415D46-3438-4590-81C7-D485F5586E92}"/>
              </a:ext>
            </a:extLst>
          </p:cNvPr>
          <p:cNvSpPr/>
          <p:nvPr/>
        </p:nvSpPr>
        <p:spPr>
          <a:xfrm>
            <a:off x="4897913" y="2238681"/>
            <a:ext cx="998621" cy="46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Gateway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A48A63-AFD9-4BA8-B967-E551ACADBF5C}"/>
              </a:ext>
            </a:extLst>
          </p:cNvPr>
          <p:cNvSpPr/>
          <p:nvPr/>
        </p:nvSpPr>
        <p:spPr>
          <a:xfrm>
            <a:off x="2904637" y="2238681"/>
            <a:ext cx="1347893" cy="46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数据防火墙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CB7F881-85B8-4ECB-B6F1-9E8A9CE4A83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252530" y="2470289"/>
            <a:ext cx="64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61253AE-A5E3-4E3B-9D12-90641ED2C371}"/>
              </a:ext>
            </a:extLst>
          </p:cNvPr>
          <p:cNvSpPr/>
          <p:nvPr/>
        </p:nvSpPr>
        <p:spPr>
          <a:xfrm>
            <a:off x="6429766" y="1825883"/>
            <a:ext cx="2951300" cy="36315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 Service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DB703-E49E-4EE6-A865-D3D2F54A9A6C}"/>
              </a:ext>
            </a:extLst>
          </p:cNvPr>
          <p:cNvSpPr/>
          <p:nvPr/>
        </p:nvSpPr>
        <p:spPr>
          <a:xfrm>
            <a:off x="6975065" y="2238681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2805DA-0372-4502-89FF-D3C6959CB0C0}"/>
              </a:ext>
            </a:extLst>
          </p:cNvPr>
          <p:cNvSpPr/>
          <p:nvPr/>
        </p:nvSpPr>
        <p:spPr>
          <a:xfrm>
            <a:off x="6975065" y="2947339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/>
              <a:t>DEC*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531308-9FDE-4B06-8DAF-C0CBCB4787EB}"/>
              </a:ext>
            </a:extLst>
          </p:cNvPr>
          <p:cNvSpPr/>
          <p:nvPr/>
        </p:nvSpPr>
        <p:spPr>
          <a:xfrm>
            <a:off x="6975065" y="3655997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改变</a:t>
            </a:r>
            <a:r>
              <a:rPr lang="en-US" altLang="zh-CN" sz="1600" dirty="0"/>
              <a:t>Root State</a:t>
            </a:r>
            <a:endParaRPr lang="zh-CN" altLang="en-US" sz="1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55323B-9F7E-47B2-BE52-507E4EBB30E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896534" y="2470289"/>
            <a:ext cx="1078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557CE6-03CD-4BDB-B437-038DDBC01F3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592174" y="2701896"/>
            <a:ext cx="0" cy="24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E778146B-CF5B-4217-BBAF-010E110FAB08}"/>
              </a:ext>
            </a:extLst>
          </p:cNvPr>
          <p:cNvSpPr/>
          <p:nvPr/>
        </p:nvSpPr>
        <p:spPr>
          <a:xfrm>
            <a:off x="10098304" y="2259876"/>
            <a:ext cx="1307254" cy="18593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NOC</a:t>
            </a:r>
          </a:p>
          <a:p>
            <a:pPr algn="ctr"/>
            <a:r>
              <a:rPr lang="en-US" altLang="zh-CN" dirty="0"/>
              <a:t>Key-value</a:t>
            </a:r>
          </a:p>
          <a:p>
            <a:pPr algn="ctr"/>
            <a:r>
              <a:rPr lang="en-US" altLang="zh-CN" dirty="0"/>
              <a:t>Path-Value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EE89571-297E-4A7B-A09B-FE9D4061C31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592174" y="3410554"/>
            <a:ext cx="0" cy="24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4551DB-FC89-4A06-B14D-95943A959572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8209282" y="3178947"/>
            <a:ext cx="1889022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B1BD11-A5D9-4922-805D-D4177EE1CC7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209282" y="3887604"/>
            <a:ext cx="1320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93C5367-10EB-4DAB-9666-31882E4AF529}"/>
              </a:ext>
            </a:extLst>
          </p:cNvPr>
          <p:cNvSpPr txBox="1"/>
          <p:nvPr/>
        </p:nvSpPr>
        <p:spPr>
          <a:xfrm>
            <a:off x="8607290" y="2840037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加载</a:t>
            </a:r>
            <a:r>
              <a:rPr lang="en-US" altLang="zh-CN" sz="1200" dirty="0" err="1"/>
              <a:t>NamedObject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9267A4-B004-4496-8587-59A82056F3C8}"/>
              </a:ext>
            </a:extLst>
          </p:cNvPr>
          <p:cNvSpPr txBox="1"/>
          <p:nvPr/>
        </p:nvSpPr>
        <p:spPr>
          <a:xfrm>
            <a:off x="8699432" y="3537412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写入</a:t>
            </a:r>
            <a:r>
              <a:rPr lang="en-US" altLang="zh-CN" sz="1200" dirty="0" err="1"/>
              <a:t>NamedObject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8B001B-A5FD-4528-B6D2-96926DC5E169}"/>
              </a:ext>
            </a:extLst>
          </p:cNvPr>
          <p:cNvSpPr/>
          <p:nvPr/>
        </p:nvSpPr>
        <p:spPr>
          <a:xfrm>
            <a:off x="6998187" y="4462939"/>
            <a:ext cx="1234217" cy="817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err="1"/>
              <a:t>OnStateChanged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AC62D0-4DE7-4B33-A266-4DB1599F7B70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7592174" y="4119212"/>
            <a:ext cx="23122" cy="34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: 空心 20">
            <a:extLst>
              <a:ext uri="{FF2B5EF4-FFF2-40B4-BE49-F238E27FC236}">
                <a16:creationId xmlns:a16="http://schemas.microsoft.com/office/drawing/2014/main" id="{726CB28C-8257-4BFC-A7F7-B48332D7BD34}"/>
              </a:ext>
            </a:extLst>
          </p:cNvPr>
          <p:cNvSpPr/>
          <p:nvPr/>
        </p:nvSpPr>
        <p:spPr>
          <a:xfrm>
            <a:off x="10199501" y="4331667"/>
            <a:ext cx="1123639" cy="112363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Sync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9A9A0C-2C0A-4EAF-B97B-D07ECD1550A9}"/>
              </a:ext>
            </a:extLst>
          </p:cNvPr>
          <p:cNvCxnSpPr>
            <a:stCxn id="21" idx="0"/>
            <a:endCxn id="13" idx="3"/>
          </p:cNvCxnSpPr>
          <p:nvPr/>
        </p:nvCxnSpPr>
        <p:spPr>
          <a:xfrm flipH="1" flipV="1">
            <a:off x="10751931" y="4119212"/>
            <a:ext cx="9390" cy="21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C79F49F-73DB-4E0C-8DC4-A759520D08FA}"/>
              </a:ext>
            </a:extLst>
          </p:cNvPr>
          <p:cNvCxnSpPr>
            <a:stCxn id="21" idx="2"/>
            <a:endCxn id="19" idx="3"/>
          </p:cNvCxnSpPr>
          <p:nvPr/>
        </p:nvCxnSpPr>
        <p:spPr>
          <a:xfrm flipH="1" flipV="1">
            <a:off x="8232404" y="4871921"/>
            <a:ext cx="1967097" cy="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2854948-A382-4DA7-AB0F-505961959D57}"/>
              </a:ext>
            </a:extLst>
          </p:cNvPr>
          <p:cNvSpPr/>
          <p:nvPr/>
        </p:nvSpPr>
        <p:spPr>
          <a:xfrm>
            <a:off x="7051707" y="4806666"/>
            <a:ext cx="1127178" cy="343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Build Cache</a:t>
            </a:r>
            <a:endParaRPr lang="zh-CN" altLang="en-US" sz="1400" dirty="0"/>
          </a:p>
        </p:txBody>
      </p:sp>
      <p:sp>
        <p:nvSpPr>
          <p:cNvPr id="25" name="流程图: 磁盘 24">
            <a:extLst>
              <a:ext uri="{FF2B5EF4-FFF2-40B4-BE49-F238E27FC236}">
                <a16:creationId xmlns:a16="http://schemas.microsoft.com/office/drawing/2014/main" id="{26FFECA5-5776-43AD-96EA-BCB3C5B62EC5}"/>
              </a:ext>
            </a:extLst>
          </p:cNvPr>
          <p:cNvSpPr/>
          <p:nvPr/>
        </p:nvSpPr>
        <p:spPr>
          <a:xfrm>
            <a:off x="5781638" y="4569118"/>
            <a:ext cx="998621" cy="8188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 Private Cache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77D2577-FFDB-4912-9F7C-536EE1A140F6}"/>
              </a:ext>
            </a:extLst>
          </p:cNvPr>
          <p:cNvCxnSpPr>
            <a:cxnSpLocks/>
            <a:stCxn id="24" idx="1"/>
            <a:endCxn id="25" idx="4"/>
          </p:cNvCxnSpPr>
          <p:nvPr/>
        </p:nvCxnSpPr>
        <p:spPr>
          <a:xfrm flipH="1" flipV="1">
            <a:off x="6780259" y="4978529"/>
            <a:ext cx="271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E311F4-702B-432C-8B38-39AF1D44FEB2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V="1">
            <a:off x="6280949" y="2470289"/>
            <a:ext cx="694116" cy="209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62D7891-764F-4111-A98F-8D27B1285A0D}"/>
              </a:ext>
            </a:extLst>
          </p:cNvPr>
          <p:cNvSpPr/>
          <p:nvPr/>
        </p:nvSpPr>
        <p:spPr>
          <a:xfrm>
            <a:off x="6447202" y="5629301"/>
            <a:ext cx="2951300" cy="46321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 Service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17EEB6-4DF9-439C-A2F7-9C84EA2787D8}"/>
              </a:ext>
            </a:extLst>
          </p:cNvPr>
          <p:cNvCxnSpPr>
            <a:stCxn id="4" idx="2"/>
            <a:endCxn id="28" idx="1"/>
          </p:cNvCxnSpPr>
          <p:nvPr/>
        </p:nvCxnSpPr>
        <p:spPr>
          <a:xfrm rot="16200000" flipH="1">
            <a:off x="4342707" y="3756413"/>
            <a:ext cx="3159013" cy="1049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9408253-CD66-4DF3-884B-FD93734232E0}"/>
              </a:ext>
            </a:extLst>
          </p:cNvPr>
          <p:cNvSpPr txBox="1"/>
          <p:nvPr/>
        </p:nvSpPr>
        <p:spPr>
          <a:xfrm>
            <a:off x="5994145" y="214660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DB5C87-D2C0-4D8E-8514-345122F69A58}"/>
              </a:ext>
            </a:extLst>
          </p:cNvPr>
          <p:cNvSpPr/>
          <p:nvPr/>
        </p:nvSpPr>
        <p:spPr>
          <a:xfrm>
            <a:off x="2667699" y="1225736"/>
            <a:ext cx="9138219" cy="50258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OOD Runtime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18349A-5FDF-42DB-9706-10EF2E7269A8}"/>
              </a:ext>
            </a:extLst>
          </p:cNvPr>
          <p:cNvSpPr/>
          <p:nvPr/>
        </p:nvSpPr>
        <p:spPr>
          <a:xfrm>
            <a:off x="380208" y="2033705"/>
            <a:ext cx="1771220" cy="8648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Runtime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D0D1F4-6622-436D-ACD9-771A780583CD}"/>
              </a:ext>
            </a:extLst>
          </p:cNvPr>
          <p:cNvSpPr txBox="1"/>
          <p:nvPr/>
        </p:nvSpPr>
        <p:spPr>
          <a:xfrm>
            <a:off x="2151428" y="2097144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BDT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03F17B2-49D5-4697-8C19-5B39C7300FFA}"/>
              </a:ext>
            </a:extLst>
          </p:cNvPr>
          <p:cNvCxnSpPr>
            <a:stCxn id="32" idx="3"/>
            <a:endCxn id="5" idx="1"/>
          </p:cNvCxnSpPr>
          <p:nvPr/>
        </p:nvCxnSpPr>
        <p:spPr>
          <a:xfrm>
            <a:off x="2151428" y="2466109"/>
            <a:ext cx="753209" cy="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C43D44E-B4F4-4AA4-B852-0A07951DA6C9}"/>
              </a:ext>
            </a:extLst>
          </p:cNvPr>
          <p:cNvSpPr/>
          <p:nvPr/>
        </p:nvSpPr>
        <p:spPr>
          <a:xfrm>
            <a:off x="417327" y="3243507"/>
            <a:ext cx="1771220" cy="86480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Other OOD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Runtime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DD1F6AA7-BB8F-41FD-9DE3-585E388D403B}"/>
              </a:ext>
            </a:extLst>
          </p:cNvPr>
          <p:cNvCxnSpPr>
            <a:stCxn id="35" idx="3"/>
            <a:endCxn id="5" idx="2"/>
          </p:cNvCxnSpPr>
          <p:nvPr/>
        </p:nvCxnSpPr>
        <p:spPr>
          <a:xfrm flipV="1">
            <a:off x="2188547" y="2701896"/>
            <a:ext cx="1390037" cy="974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027183F-0A10-4A8E-94CF-73D7AD7DAE4A}"/>
              </a:ext>
            </a:extLst>
          </p:cNvPr>
          <p:cNvSpPr txBox="1"/>
          <p:nvPr/>
        </p:nvSpPr>
        <p:spPr>
          <a:xfrm>
            <a:off x="2904637" y="3243507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BDT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DF58C-55D1-4D4C-85B5-5F7B667865F7}"/>
              </a:ext>
            </a:extLst>
          </p:cNvPr>
          <p:cNvSpPr/>
          <p:nvPr/>
        </p:nvSpPr>
        <p:spPr>
          <a:xfrm>
            <a:off x="411224" y="4590498"/>
            <a:ext cx="1771220" cy="55989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MetaChain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3FAB802-7503-476D-B9E2-7ACB8F42672C}"/>
              </a:ext>
            </a:extLst>
          </p:cNvPr>
          <p:cNvCxnSpPr>
            <a:stCxn id="38" idx="3"/>
            <a:endCxn id="9" idx="1"/>
          </p:cNvCxnSpPr>
          <p:nvPr/>
        </p:nvCxnSpPr>
        <p:spPr>
          <a:xfrm flipV="1">
            <a:off x="2182444" y="3178947"/>
            <a:ext cx="4792621" cy="169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2BCAB3B-B4C4-4262-9C51-4EFC59027165}"/>
              </a:ext>
            </a:extLst>
          </p:cNvPr>
          <p:cNvSpPr txBox="1"/>
          <p:nvPr/>
        </p:nvSpPr>
        <p:spPr>
          <a:xfrm>
            <a:off x="3644885" y="45011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链操作</a:t>
            </a:r>
          </a:p>
        </p:txBody>
      </p:sp>
    </p:spTree>
    <p:extLst>
      <p:ext uri="{BB962C8B-B14F-4D97-AF65-F5344CB8AC3E}">
        <p14:creationId xmlns:p14="http://schemas.microsoft.com/office/powerpoint/2010/main" val="410916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0CDC7-D08D-44D7-8461-F7B69F88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" y="270250"/>
            <a:ext cx="3414572" cy="5925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OOD Runtime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4644AF-D606-4B5A-AABA-800F004E338D}"/>
              </a:ext>
            </a:extLst>
          </p:cNvPr>
          <p:cNvSpPr/>
          <p:nvPr/>
        </p:nvSpPr>
        <p:spPr>
          <a:xfrm>
            <a:off x="1486269" y="1677497"/>
            <a:ext cx="5390356" cy="498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05DAAF-5491-4A6B-8483-9374AD249EB8}"/>
              </a:ext>
            </a:extLst>
          </p:cNvPr>
          <p:cNvSpPr/>
          <p:nvPr/>
        </p:nvSpPr>
        <p:spPr>
          <a:xfrm>
            <a:off x="7378490" y="3379575"/>
            <a:ext cx="2033503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 Service2.exe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C61251-9A4C-4316-BF56-2187A9887391}"/>
              </a:ext>
            </a:extLst>
          </p:cNvPr>
          <p:cNvSpPr/>
          <p:nvPr/>
        </p:nvSpPr>
        <p:spPr>
          <a:xfrm>
            <a:off x="7368607" y="2715496"/>
            <a:ext cx="2033503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DEC Service.exe</a:t>
            </a:r>
          </a:p>
          <a:p>
            <a:pPr algn="ctr"/>
            <a:r>
              <a:rPr lang="zh-CN" altLang="en-US" sz="1400" dirty="0"/>
              <a:t>单进程模型，简化开发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4FC4D0-FEFD-4E82-BA7E-EC26D23A448B}"/>
              </a:ext>
            </a:extLst>
          </p:cNvPr>
          <p:cNvSpPr/>
          <p:nvPr/>
        </p:nvSpPr>
        <p:spPr>
          <a:xfrm>
            <a:off x="1466864" y="1057806"/>
            <a:ext cx="539035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OOD-Daemon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1BCFF6-6D35-4C4D-B240-29AF3AE6CA97}"/>
              </a:ext>
            </a:extLst>
          </p:cNvPr>
          <p:cNvSpPr/>
          <p:nvPr/>
        </p:nvSpPr>
        <p:spPr>
          <a:xfrm>
            <a:off x="9662689" y="2367082"/>
            <a:ext cx="2151637" cy="359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Docker ENV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A0CAE2-459C-48A6-9433-23C0D4535BEC}"/>
              </a:ext>
            </a:extLst>
          </p:cNvPr>
          <p:cNvSpPr/>
          <p:nvPr/>
        </p:nvSpPr>
        <p:spPr>
          <a:xfrm>
            <a:off x="7378490" y="4165203"/>
            <a:ext cx="203350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file-manage.exe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20441A-69E0-437D-902E-D5CE33F6559A}"/>
              </a:ext>
            </a:extLst>
          </p:cNvPr>
          <p:cNvSpPr/>
          <p:nvPr/>
        </p:nvSpPr>
        <p:spPr>
          <a:xfrm>
            <a:off x="10078245" y="2734283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 Handler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7740C8-24E3-4DF6-9A2E-CF7767382795}"/>
              </a:ext>
            </a:extLst>
          </p:cNvPr>
          <p:cNvSpPr/>
          <p:nvPr/>
        </p:nvSpPr>
        <p:spPr>
          <a:xfrm>
            <a:off x="10367290" y="3457044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/>
              <a:t>DEC*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4A8000-2D20-4ED0-A60B-3B38DD8FC9CA}"/>
              </a:ext>
            </a:extLst>
          </p:cNvPr>
          <p:cNvSpPr/>
          <p:nvPr/>
        </p:nvSpPr>
        <p:spPr>
          <a:xfrm>
            <a:off x="9960310" y="5462406"/>
            <a:ext cx="1725998" cy="4208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SDK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F398B1-2734-4965-B9C8-B86527449D20}"/>
              </a:ext>
            </a:extLst>
          </p:cNvPr>
          <p:cNvSpPr/>
          <p:nvPr/>
        </p:nvSpPr>
        <p:spPr>
          <a:xfrm>
            <a:off x="7292476" y="6126062"/>
            <a:ext cx="2033503" cy="492369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命名对象</a:t>
            </a:r>
            <a:r>
              <a:rPr lang="en-US" altLang="zh-CN" sz="1600" dirty="0"/>
              <a:t>/</a:t>
            </a:r>
            <a:r>
              <a:rPr lang="zh-CN" altLang="en-US" sz="1600" dirty="0"/>
              <a:t>数据 </a:t>
            </a:r>
            <a:r>
              <a:rPr lang="en-US" altLang="zh-CN" sz="1600" dirty="0" err="1"/>
              <a:t>Cache@FS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245DA5-5B4D-488F-B5E5-6F52A7FC6DA0}"/>
              </a:ext>
            </a:extLst>
          </p:cNvPr>
          <p:cNvSpPr/>
          <p:nvPr/>
        </p:nvSpPr>
        <p:spPr>
          <a:xfrm>
            <a:off x="1644151" y="3498194"/>
            <a:ext cx="3061030" cy="29466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CYFS-Stack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0C42FC-D836-49B9-886E-8B14F643BE47}"/>
              </a:ext>
            </a:extLst>
          </p:cNvPr>
          <p:cNvSpPr/>
          <p:nvPr/>
        </p:nvSpPr>
        <p:spPr>
          <a:xfrm>
            <a:off x="1796654" y="3882052"/>
            <a:ext cx="2799105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 Service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2B8A88-05CB-4716-9683-B8B02363DC3B}"/>
              </a:ext>
            </a:extLst>
          </p:cNvPr>
          <p:cNvSpPr/>
          <p:nvPr/>
        </p:nvSpPr>
        <p:spPr>
          <a:xfrm>
            <a:off x="1798092" y="5415806"/>
            <a:ext cx="1411587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BDT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B48487-FF8A-4433-88B8-1F7EEC15BAFA}"/>
              </a:ext>
            </a:extLst>
          </p:cNvPr>
          <p:cNvSpPr/>
          <p:nvPr/>
        </p:nvSpPr>
        <p:spPr>
          <a:xfrm>
            <a:off x="1803863" y="5893707"/>
            <a:ext cx="2791896" cy="3813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01832D-CED5-4C1F-B0E3-41D922F027C4}"/>
              </a:ext>
            </a:extLst>
          </p:cNvPr>
          <p:cNvSpPr/>
          <p:nvPr/>
        </p:nvSpPr>
        <p:spPr>
          <a:xfrm>
            <a:off x="1803864" y="4919269"/>
            <a:ext cx="2793024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Manage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C0E639-7541-40C8-AF42-96116C2FD7A4}"/>
              </a:ext>
            </a:extLst>
          </p:cNvPr>
          <p:cNvSpPr/>
          <p:nvPr/>
        </p:nvSpPr>
        <p:spPr>
          <a:xfrm>
            <a:off x="3279914" y="5401661"/>
            <a:ext cx="1309461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 Client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816E69-A79E-477C-9826-FC76D7D8FE88}"/>
              </a:ext>
            </a:extLst>
          </p:cNvPr>
          <p:cNvSpPr/>
          <p:nvPr/>
        </p:nvSpPr>
        <p:spPr>
          <a:xfrm>
            <a:off x="1796351" y="4460257"/>
            <a:ext cx="2793024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Client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A40066-44D1-4BAF-BA82-540BAC5E442F}"/>
              </a:ext>
            </a:extLst>
          </p:cNvPr>
          <p:cNvSpPr/>
          <p:nvPr/>
        </p:nvSpPr>
        <p:spPr>
          <a:xfrm>
            <a:off x="1644151" y="2124423"/>
            <a:ext cx="1695868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BDT=&gt;HTTP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900F28-AF9D-45D1-93DD-0ADBA16EE864}"/>
              </a:ext>
            </a:extLst>
          </p:cNvPr>
          <p:cNvSpPr/>
          <p:nvPr/>
        </p:nvSpPr>
        <p:spPr>
          <a:xfrm>
            <a:off x="1631892" y="2715496"/>
            <a:ext cx="5099109" cy="518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54AB38-79E8-4B8A-87CF-9D6E6C919B28}"/>
              </a:ext>
            </a:extLst>
          </p:cNvPr>
          <p:cNvSpPr/>
          <p:nvPr/>
        </p:nvSpPr>
        <p:spPr>
          <a:xfrm>
            <a:off x="3462404" y="2128975"/>
            <a:ext cx="1849370" cy="43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防火墙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B603CC-41B4-4897-89E1-C28E262096AA}"/>
              </a:ext>
            </a:extLst>
          </p:cNvPr>
          <p:cNvSpPr/>
          <p:nvPr/>
        </p:nvSpPr>
        <p:spPr>
          <a:xfrm>
            <a:off x="4859122" y="5377098"/>
            <a:ext cx="1933233" cy="40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  <a:p>
            <a:pPr algn="ctr"/>
            <a:r>
              <a:rPr lang="en-US" altLang="zh-CN" sz="1400" dirty="0"/>
              <a:t>State Manage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C7869F-83B7-488B-80FA-548A542BAD1B}"/>
              </a:ext>
            </a:extLst>
          </p:cNvPr>
          <p:cNvSpPr/>
          <p:nvPr/>
        </p:nvSpPr>
        <p:spPr>
          <a:xfrm>
            <a:off x="5858242" y="4466922"/>
            <a:ext cx="958889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0D5B8A-7627-456E-BB27-A46B6E7CBBD1}"/>
              </a:ext>
            </a:extLst>
          </p:cNvPr>
          <p:cNvSpPr/>
          <p:nvPr/>
        </p:nvSpPr>
        <p:spPr>
          <a:xfrm>
            <a:off x="4825240" y="4470050"/>
            <a:ext cx="958888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主从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CA8E75-5EAD-447A-9F2E-F07E97EC3383}"/>
              </a:ext>
            </a:extLst>
          </p:cNvPr>
          <p:cNvSpPr/>
          <p:nvPr/>
        </p:nvSpPr>
        <p:spPr>
          <a:xfrm>
            <a:off x="10072936" y="4103859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Change State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F26AC9-590D-495D-9CCC-9626B72852B0}"/>
              </a:ext>
            </a:extLst>
          </p:cNvPr>
          <p:cNvSpPr/>
          <p:nvPr/>
        </p:nvSpPr>
        <p:spPr>
          <a:xfrm>
            <a:off x="10072936" y="4732392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Build App Index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246B5E-516A-4DB7-BF23-2FE1E6E21930}"/>
              </a:ext>
            </a:extLst>
          </p:cNvPr>
          <p:cNvCxnSpPr>
            <a:stCxn id="26" idx="3"/>
            <a:endCxn id="7" idx="1"/>
          </p:cNvCxnSpPr>
          <p:nvPr/>
        </p:nvCxnSpPr>
        <p:spPr>
          <a:xfrm flipV="1">
            <a:off x="6731001" y="2961681"/>
            <a:ext cx="637606" cy="1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ECFDFE6-75FD-4929-AD43-1ABAB8A616D8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rot="10800000">
            <a:off x="4595760" y="4103131"/>
            <a:ext cx="5364551" cy="156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CA50BFF-2E85-4643-B2A9-018F3DD8C12F}"/>
              </a:ext>
            </a:extLst>
          </p:cNvPr>
          <p:cNvSpPr txBox="1"/>
          <p:nvPr/>
        </p:nvSpPr>
        <p:spPr>
          <a:xfrm>
            <a:off x="7793528" y="564983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E4BF11-F57F-4278-A8E6-BBAF7319D499}"/>
              </a:ext>
            </a:extLst>
          </p:cNvPr>
          <p:cNvSpPr txBox="1"/>
          <p:nvPr/>
        </p:nvSpPr>
        <p:spPr>
          <a:xfrm>
            <a:off x="9449866" y="25873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2B26D02-3AAD-4228-8346-5889B1F24A8D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9402110" y="2961681"/>
            <a:ext cx="676135" cy="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1E94389-74AF-43C2-8A1E-7ADFEFB8FC04}"/>
              </a:ext>
            </a:extLst>
          </p:cNvPr>
          <p:cNvSpPr txBox="1"/>
          <p:nvPr/>
        </p:nvSpPr>
        <p:spPr>
          <a:xfrm>
            <a:off x="6786661" y="26187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3F60CC1-0BF4-4369-9887-319B88316EE3}"/>
              </a:ext>
            </a:extLst>
          </p:cNvPr>
          <p:cNvSpPr/>
          <p:nvPr/>
        </p:nvSpPr>
        <p:spPr>
          <a:xfrm>
            <a:off x="5402083" y="2127653"/>
            <a:ext cx="1328917" cy="4597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App Manage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5126842-64DC-4624-B503-1680A48CE579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3340019" y="2345501"/>
            <a:ext cx="122385" cy="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845FD42-BF82-457F-B6FA-27CC22C3EBAC}"/>
              </a:ext>
            </a:extLst>
          </p:cNvPr>
          <p:cNvCxnSpPr>
            <a:cxnSpLocks/>
            <a:stCxn id="56" idx="3"/>
            <a:endCxn id="25" idx="1"/>
          </p:cNvCxnSpPr>
          <p:nvPr/>
        </p:nvCxnSpPr>
        <p:spPr>
          <a:xfrm>
            <a:off x="944659" y="2341208"/>
            <a:ext cx="699492" cy="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5705EB1-CAE4-4645-957B-512BD63BA31C}"/>
              </a:ext>
            </a:extLst>
          </p:cNvPr>
          <p:cNvSpPr/>
          <p:nvPr/>
        </p:nvSpPr>
        <p:spPr>
          <a:xfrm>
            <a:off x="74261" y="2095023"/>
            <a:ext cx="8703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F7A7688-3DCE-4BC0-8F93-2720F9C5970B}"/>
              </a:ext>
            </a:extLst>
          </p:cNvPr>
          <p:cNvSpPr txBox="1"/>
          <p:nvPr/>
        </p:nvSpPr>
        <p:spPr>
          <a:xfrm>
            <a:off x="962013" y="199775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BDT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C8AEE7B-B130-4C17-AB3B-04BFD33EA2F3}"/>
              </a:ext>
            </a:extLst>
          </p:cNvPr>
          <p:cNvCxnSpPr>
            <a:stCxn id="28" idx="2"/>
          </p:cNvCxnSpPr>
          <p:nvPr/>
        </p:nvCxnSpPr>
        <p:spPr>
          <a:xfrm flipH="1">
            <a:off x="4044142" y="2566579"/>
            <a:ext cx="342947" cy="16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D17E8BA-CB4B-41F7-8A8B-E260941D27DF}"/>
              </a:ext>
            </a:extLst>
          </p:cNvPr>
          <p:cNvCxnSpPr>
            <a:cxnSpLocks/>
          </p:cNvCxnSpPr>
          <p:nvPr/>
        </p:nvCxnSpPr>
        <p:spPr>
          <a:xfrm flipV="1">
            <a:off x="9402109" y="2367082"/>
            <a:ext cx="260580" cy="3484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B0573B0-11F7-4170-9012-7A41C7266D46}"/>
              </a:ext>
            </a:extLst>
          </p:cNvPr>
          <p:cNvCxnSpPr/>
          <p:nvPr/>
        </p:nvCxnSpPr>
        <p:spPr>
          <a:xfrm>
            <a:off x="9402109" y="3197498"/>
            <a:ext cx="260580" cy="27663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7D59090-6455-437B-9D24-32EB80BB2CC8}"/>
              </a:ext>
            </a:extLst>
          </p:cNvPr>
          <p:cNvCxnSpPr>
            <a:stCxn id="51" idx="3"/>
            <a:endCxn id="7" idx="0"/>
          </p:cNvCxnSpPr>
          <p:nvPr/>
        </p:nvCxnSpPr>
        <p:spPr>
          <a:xfrm>
            <a:off x="6731000" y="2357523"/>
            <a:ext cx="1654359" cy="357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02EE89A8-E7B7-4587-82A2-FB6850E4135E}"/>
              </a:ext>
            </a:extLst>
          </p:cNvPr>
          <p:cNvSpPr txBox="1"/>
          <p:nvPr/>
        </p:nvSpPr>
        <p:spPr>
          <a:xfrm>
            <a:off x="6888765" y="201636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创建沙盒并运行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61AA36D-9D12-445A-B044-ADEF0A8C811E}"/>
              </a:ext>
            </a:extLst>
          </p:cNvPr>
          <p:cNvSpPr/>
          <p:nvPr/>
        </p:nvSpPr>
        <p:spPr>
          <a:xfrm>
            <a:off x="7459125" y="322196"/>
            <a:ext cx="3158334" cy="14037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DEC App Manage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7074C9B-1C42-4E6E-80AF-8EECE1EC15A6}"/>
              </a:ext>
            </a:extLst>
          </p:cNvPr>
          <p:cNvSpPr/>
          <p:nvPr/>
        </p:nvSpPr>
        <p:spPr>
          <a:xfrm>
            <a:off x="2725497" y="5949633"/>
            <a:ext cx="554417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NON</a:t>
            </a:r>
            <a:endParaRPr lang="zh-CN" altLang="en-US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B9228A2-6D52-428C-9322-319BC0255834}"/>
              </a:ext>
            </a:extLst>
          </p:cNvPr>
          <p:cNvSpPr/>
          <p:nvPr/>
        </p:nvSpPr>
        <p:spPr>
          <a:xfrm>
            <a:off x="3340019" y="5945968"/>
            <a:ext cx="554417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NDN</a:t>
            </a:r>
            <a:endParaRPr lang="zh-CN" altLang="en-US" sz="9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990292B-E5BB-4EE1-B44F-0D2C7AFBFEED}"/>
              </a:ext>
            </a:extLst>
          </p:cNvPr>
          <p:cNvSpPr/>
          <p:nvPr/>
        </p:nvSpPr>
        <p:spPr>
          <a:xfrm>
            <a:off x="3953109" y="5952047"/>
            <a:ext cx="554417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TrackerDB</a:t>
            </a:r>
            <a:endParaRPr lang="zh-CN" altLang="en-US" sz="9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09A1671-7CF4-4F21-B08F-DC37DC881CFE}"/>
              </a:ext>
            </a:extLst>
          </p:cNvPr>
          <p:cNvSpPr/>
          <p:nvPr/>
        </p:nvSpPr>
        <p:spPr>
          <a:xfrm>
            <a:off x="7557834" y="802472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安装、卸载、升级、降级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950EDFA-D8B4-4AB0-A736-416CD67F6100}"/>
              </a:ext>
            </a:extLst>
          </p:cNvPr>
          <p:cNvSpPr/>
          <p:nvPr/>
        </p:nvSpPr>
        <p:spPr>
          <a:xfrm>
            <a:off x="8625516" y="1259381"/>
            <a:ext cx="900366" cy="364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权限、配额控制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AB20DDC-C73C-47F8-8F43-DD3F71832DE8}"/>
              </a:ext>
            </a:extLst>
          </p:cNvPr>
          <p:cNvSpPr/>
          <p:nvPr/>
        </p:nvSpPr>
        <p:spPr>
          <a:xfrm>
            <a:off x="7561990" y="1257952"/>
            <a:ext cx="900366" cy="364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运行、停止、触发，推送控制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66688CF-EE6F-4154-91B3-0517B6F61ED1}"/>
              </a:ext>
            </a:extLst>
          </p:cNvPr>
          <p:cNvSpPr/>
          <p:nvPr/>
        </p:nvSpPr>
        <p:spPr>
          <a:xfrm>
            <a:off x="8632033" y="805122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镜像管理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956B9FE-657B-4446-904E-936AD00FB514}"/>
              </a:ext>
            </a:extLst>
          </p:cNvPr>
          <p:cNvSpPr/>
          <p:nvPr/>
        </p:nvSpPr>
        <p:spPr>
          <a:xfrm>
            <a:off x="9628062" y="804025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应用日志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1E4B352-12DE-45FA-8893-AD7E3498E6EC}"/>
              </a:ext>
            </a:extLst>
          </p:cNvPr>
          <p:cNvSpPr/>
          <p:nvPr/>
        </p:nvSpPr>
        <p:spPr>
          <a:xfrm>
            <a:off x="9628062" y="1270289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</a:t>
            </a:r>
            <a:r>
              <a:rPr lang="zh-CN" altLang="en-US" sz="1200" dirty="0"/>
              <a:t>沙盒）</a:t>
            </a:r>
            <a:r>
              <a:rPr lang="en-US" altLang="zh-CN" sz="1200" dirty="0"/>
              <a:t>/ Loader</a:t>
            </a:r>
            <a:endParaRPr lang="zh-CN" altLang="en-US" sz="12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CE8CFDE-BBEC-4CDE-A042-0BB7CD1A7CA1}"/>
              </a:ext>
            </a:extLst>
          </p:cNvPr>
          <p:cNvSpPr/>
          <p:nvPr/>
        </p:nvSpPr>
        <p:spPr>
          <a:xfrm>
            <a:off x="68991" y="4391181"/>
            <a:ext cx="8703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Zone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7C2EBB5-5918-4CA7-8B0F-D82ABCAE7443}"/>
              </a:ext>
            </a:extLst>
          </p:cNvPr>
          <p:cNvCxnSpPr>
            <a:stCxn id="23" idx="1"/>
            <a:endCxn id="86" idx="3"/>
          </p:cNvCxnSpPr>
          <p:nvPr/>
        </p:nvCxnSpPr>
        <p:spPr>
          <a:xfrm flipH="1" flipV="1">
            <a:off x="939389" y="4637366"/>
            <a:ext cx="856962" cy="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1A14AF73-67C4-4A1B-B1AC-6F47BA8ADF0F}"/>
              </a:ext>
            </a:extLst>
          </p:cNvPr>
          <p:cNvSpPr txBox="1"/>
          <p:nvPr/>
        </p:nvSpPr>
        <p:spPr>
          <a:xfrm>
            <a:off x="953826" y="430625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BDT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1E3EC93-758E-4C76-8BF5-6EBCFBAF5587}"/>
              </a:ext>
            </a:extLst>
          </p:cNvPr>
          <p:cNvSpPr/>
          <p:nvPr/>
        </p:nvSpPr>
        <p:spPr>
          <a:xfrm>
            <a:off x="10562994" y="5527435"/>
            <a:ext cx="1080654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命名对象编解码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56486B48-0BB3-4A24-A3E3-3462A85AAA6A}"/>
              </a:ext>
            </a:extLst>
          </p:cNvPr>
          <p:cNvCxnSpPr>
            <a:stCxn id="14" idx="2"/>
            <a:endCxn id="15" idx="3"/>
          </p:cNvCxnSpPr>
          <p:nvPr/>
        </p:nvCxnSpPr>
        <p:spPr>
          <a:xfrm rot="5400000">
            <a:off x="9830140" y="5379078"/>
            <a:ext cx="489008" cy="1497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5F7B9CF-4527-4E71-8C1A-661E1EB78C3F}"/>
              </a:ext>
            </a:extLst>
          </p:cNvPr>
          <p:cNvSpPr/>
          <p:nvPr/>
        </p:nvSpPr>
        <p:spPr>
          <a:xfrm>
            <a:off x="5191853" y="4904934"/>
            <a:ext cx="1228092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 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85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C7FD-FA88-427E-A3EC-62D5177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Router</a:t>
            </a:r>
            <a:r>
              <a:rPr lang="zh-CN" altLang="en-US" dirty="0"/>
              <a:t>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83C5B-214B-4A9B-B16F-590F95A1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6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88C04-F9D3-42F3-B8E9-BDBB5F63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  Runtime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2B2797-2ABE-47D6-A80D-419FC1C046D2}"/>
              </a:ext>
            </a:extLst>
          </p:cNvPr>
          <p:cNvSpPr/>
          <p:nvPr/>
        </p:nvSpPr>
        <p:spPr>
          <a:xfrm>
            <a:off x="2472267" y="2133600"/>
            <a:ext cx="3781777" cy="30597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CYFS-Stack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2FF80C-4681-4D32-9E81-285D5A051605}"/>
              </a:ext>
            </a:extLst>
          </p:cNvPr>
          <p:cNvSpPr/>
          <p:nvPr/>
        </p:nvSpPr>
        <p:spPr>
          <a:xfrm>
            <a:off x="2637821" y="2613588"/>
            <a:ext cx="3458179" cy="459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 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B2C121-3677-4FAC-98B5-528F6D36DCFC}"/>
              </a:ext>
            </a:extLst>
          </p:cNvPr>
          <p:cNvSpPr/>
          <p:nvPr/>
        </p:nvSpPr>
        <p:spPr>
          <a:xfrm>
            <a:off x="2645334" y="4148592"/>
            <a:ext cx="1743958" cy="3959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BDT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2E94EE-B2F6-40E6-9CEA-D99E03FC0DDA}"/>
              </a:ext>
            </a:extLst>
          </p:cNvPr>
          <p:cNvSpPr/>
          <p:nvPr/>
        </p:nvSpPr>
        <p:spPr>
          <a:xfrm>
            <a:off x="2645333" y="4627579"/>
            <a:ext cx="3450667" cy="39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BDBC8F-F143-4B45-AECC-3EC4764B2B5A}"/>
              </a:ext>
            </a:extLst>
          </p:cNvPr>
          <p:cNvSpPr/>
          <p:nvPr/>
        </p:nvSpPr>
        <p:spPr>
          <a:xfrm>
            <a:off x="2645334" y="3653141"/>
            <a:ext cx="3450666" cy="3959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Manage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7546B2-BD9C-4708-9947-5F60D7B114FD}"/>
              </a:ext>
            </a:extLst>
          </p:cNvPr>
          <p:cNvSpPr/>
          <p:nvPr/>
        </p:nvSpPr>
        <p:spPr>
          <a:xfrm>
            <a:off x="4478215" y="4148592"/>
            <a:ext cx="1617785" cy="3959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 Client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27ABA4-925F-4237-B79C-DB57C34DF60C}"/>
              </a:ext>
            </a:extLst>
          </p:cNvPr>
          <p:cNvSpPr/>
          <p:nvPr/>
        </p:nvSpPr>
        <p:spPr>
          <a:xfrm>
            <a:off x="2637821" y="3194129"/>
            <a:ext cx="3450666" cy="3959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633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396AC-D6E5-4DDD-ABD3-C21B4E30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6" y="1778878"/>
            <a:ext cx="10515600" cy="1325563"/>
          </a:xfrm>
        </p:spPr>
        <p:txBody>
          <a:bodyPr/>
          <a:lstStyle/>
          <a:p>
            <a:r>
              <a:rPr lang="zh-CN" altLang="en-US" dirty="0"/>
              <a:t>第三部分 </a:t>
            </a:r>
            <a:r>
              <a:rPr lang="en-US" altLang="zh-CN" dirty="0" err="1"/>
              <a:t>MetaChain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09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3B68B-39C5-4A61-A81E-1AF0B15D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51" y="1882640"/>
            <a:ext cx="10515600" cy="1325563"/>
          </a:xfrm>
        </p:spPr>
        <p:txBody>
          <a:bodyPr/>
          <a:lstStyle/>
          <a:p>
            <a:r>
              <a:rPr lang="zh-CN" altLang="en-US" dirty="0"/>
              <a:t>第四部分 共享云计算</a:t>
            </a:r>
          </a:p>
        </p:txBody>
      </p:sp>
    </p:spTree>
    <p:extLst>
      <p:ext uri="{BB962C8B-B14F-4D97-AF65-F5344CB8AC3E}">
        <p14:creationId xmlns:p14="http://schemas.microsoft.com/office/powerpoint/2010/main" val="31488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190E3B7-D770-450D-A335-BA6D1DF78F87}"/>
              </a:ext>
            </a:extLst>
          </p:cNvPr>
          <p:cNvSpPr/>
          <p:nvPr/>
        </p:nvSpPr>
        <p:spPr>
          <a:xfrm>
            <a:off x="8031481" y="2553663"/>
            <a:ext cx="1144693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ratpor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AFEC01-11C4-45D3-ADA0-C4B64DD7C90C}"/>
              </a:ext>
            </a:extLst>
          </p:cNvPr>
          <p:cNvSpPr/>
          <p:nvPr/>
        </p:nvSpPr>
        <p:spPr>
          <a:xfrm>
            <a:off x="5939788" y="4230174"/>
            <a:ext cx="5483438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Tunnel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B09810-EC93-4002-AEEB-73B8B6160F0E}"/>
              </a:ext>
            </a:extLst>
          </p:cNvPr>
          <p:cNvSpPr/>
          <p:nvPr/>
        </p:nvSpPr>
        <p:spPr>
          <a:xfrm>
            <a:off x="7393092" y="5041281"/>
            <a:ext cx="114469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KeyStore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601823-D602-43A2-98D1-6CE6AF335287}"/>
              </a:ext>
            </a:extLst>
          </p:cNvPr>
          <p:cNvSpPr/>
          <p:nvPr/>
        </p:nvSpPr>
        <p:spPr>
          <a:xfrm>
            <a:off x="8785012" y="5041280"/>
            <a:ext cx="1144693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Crypto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F3F3F1-12EE-47D7-9875-9EB835483E12}"/>
              </a:ext>
            </a:extLst>
          </p:cNvPr>
          <p:cNvSpPr/>
          <p:nvPr/>
        </p:nvSpPr>
        <p:spPr>
          <a:xfrm>
            <a:off x="10278532" y="5041278"/>
            <a:ext cx="114469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A4981B-C2EA-479B-BB6D-161266B10FEA}"/>
              </a:ext>
            </a:extLst>
          </p:cNvPr>
          <p:cNvSpPr txBox="1"/>
          <p:nvPr/>
        </p:nvSpPr>
        <p:spPr>
          <a:xfrm>
            <a:off x="7837133" y="549470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内存有</a:t>
            </a:r>
            <a:r>
              <a:rPr lang="en-US" altLang="zh-CN" sz="1100" dirty="0"/>
              <a:t>Key</a:t>
            </a:r>
          </a:p>
          <a:p>
            <a:r>
              <a:rPr lang="zh-CN" altLang="en-US" sz="1100" dirty="0"/>
              <a:t>磁盘有</a:t>
            </a:r>
            <a:r>
              <a:rPr lang="en-US" altLang="zh-CN" sz="1100" dirty="0"/>
              <a:t>Key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AE532F-7D33-4D18-A8E4-1C7729045FF4}"/>
              </a:ext>
            </a:extLst>
          </p:cNvPr>
          <p:cNvSpPr txBox="1"/>
          <p:nvPr/>
        </p:nvSpPr>
        <p:spPr>
          <a:xfrm>
            <a:off x="10850878" y="5494703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对象数量不多</a:t>
            </a:r>
            <a:endParaRPr lang="en-US" altLang="zh-CN" sz="1100" dirty="0"/>
          </a:p>
          <a:p>
            <a:r>
              <a:rPr lang="en-US" altLang="zh-CN" sz="1100" dirty="0" err="1"/>
              <a:t>tcp</a:t>
            </a:r>
            <a:r>
              <a:rPr lang="en-US" altLang="zh-CN" sz="1100" dirty="0"/>
              <a:t> interface</a:t>
            </a:r>
            <a:r>
              <a:rPr lang="zh-CN" altLang="en-US" sz="1100" dirty="0"/>
              <a:t>里有状态？</a:t>
            </a:r>
            <a:endParaRPr lang="en-US" altLang="zh-CN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5BDF9B-15AC-4FF8-B102-4B9D4CC82A51}"/>
              </a:ext>
            </a:extLst>
          </p:cNvPr>
          <p:cNvSpPr/>
          <p:nvPr/>
        </p:nvSpPr>
        <p:spPr>
          <a:xfrm>
            <a:off x="5938909" y="3419067"/>
            <a:ext cx="1898224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1631A-3D56-4289-8CCA-B780B854F7D2}"/>
              </a:ext>
            </a:extLst>
          </p:cNvPr>
          <p:cNvSpPr/>
          <p:nvPr/>
        </p:nvSpPr>
        <p:spPr>
          <a:xfrm>
            <a:off x="5939787" y="5041279"/>
            <a:ext cx="114469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DeviceCache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651073-6FAA-4300-B079-ED9C7E93F163}"/>
              </a:ext>
            </a:extLst>
          </p:cNvPr>
          <p:cNvSpPr txBox="1"/>
          <p:nvPr/>
        </p:nvSpPr>
        <p:spPr>
          <a:xfrm>
            <a:off x="6445213" y="5494702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内存有</a:t>
            </a:r>
            <a:endParaRPr lang="en-US" altLang="zh-CN" sz="1100" dirty="0"/>
          </a:p>
          <a:p>
            <a:r>
              <a:rPr lang="zh-CN" altLang="en-US" sz="1100" dirty="0"/>
              <a:t>磁盘有</a:t>
            </a:r>
            <a:endParaRPr lang="en-US" altLang="zh-CN" sz="11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364B81-4E8B-418F-B88D-C7EF98084AA3}"/>
              </a:ext>
            </a:extLst>
          </p:cNvPr>
          <p:cNvSpPr/>
          <p:nvPr/>
        </p:nvSpPr>
        <p:spPr>
          <a:xfrm>
            <a:off x="8031481" y="3419067"/>
            <a:ext cx="1898224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Datagram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C00BEC-3434-4674-A99A-A2ED06575AE4}"/>
              </a:ext>
            </a:extLst>
          </p:cNvPr>
          <p:cNvSpPr/>
          <p:nvPr/>
        </p:nvSpPr>
        <p:spPr>
          <a:xfrm>
            <a:off x="10124053" y="3418416"/>
            <a:ext cx="1299172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DHT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700542-F437-49AC-82A2-C9EE9D7D74B8}"/>
              </a:ext>
            </a:extLst>
          </p:cNvPr>
          <p:cNvSpPr/>
          <p:nvPr/>
        </p:nvSpPr>
        <p:spPr>
          <a:xfrm>
            <a:off x="3886200" y="2543382"/>
            <a:ext cx="1808621" cy="711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ChunkManager</a:t>
            </a:r>
            <a:r>
              <a:rPr lang="en-US" altLang="zh-CN" dirty="0"/>
              <a:t>.</a:t>
            </a:r>
            <a:r>
              <a:rPr lang="zh-CN" altLang="en-US" dirty="0"/>
              <a:t>内存磁盘大户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C141D5-8FD3-4A2F-811D-9889ADFC8B47}"/>
              </a:ext>
            </a:extLst>
          </p:cNvPr>
          <p:cNvSpPr txBox="1"/>
          <p:nvPr/>
        </p:nvSpPr>
        <p:spPr>
          <a:xfrm>
            <a:off x="8490272" y="3003784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已经编码的</a:t>
            </a:r>
            <a:r>
              <a:rPr lang="en-US" altLang="zh-CN" sz="1100" dirty="0"/>
              <a:t>piece</a:t>
            </a:r>
            <a:r>
              <a:rPr lang="zh-CN" altLang="en-US" sz="1100" dirty="0"/>
              <a:t>放哪？</a:t>
            </a:r>
            <a:endParaRPr lang="en-US" altLang="zh-CN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BC41B-0C23-4565-88AF-3EC652A25F53}"/>
              </a:ext>
            </a:extLst>
          </p:cNvPr>
          <p:cNvSpPr/>
          <p:nvPr/>
        </p:nvSpPr>
        <p:spPr>
          <a:xfrm>
            <a:off x="3886201" y="1660058"/>
            <a:ext cx="1808621" cy="7557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File</a:t>
            </a:r>
            <a:r>
              <a:rPr lang="zh-CN" altLang="en-US" sz="1400" dirty="0"/>
              <a:t>与</a:t>
            </a:r>
            <a:r>
              <a:rPr lang="en-US" altLang="zh-CN" sz="1400" dirty="0"/>
              <a:t>Chunk</a:t>
            </a:r>
            <a:r>
              <a:rPr lang="zh-CN" altLang="en-US" sz="1400" dirty="0"/>
              <a:t>的关系，</a:t>
            </a:r>
            <a:endParaRPr lang="en-US" altLang="zh-CN" sz="1400" dirty="0"/>
          </a:p>
          <a:p>
            <a:pPr algn="ctr"/>
            <a:r>
              <a:rPr lang="en-US" altLang="zh-CN" sz="1400" dirty="0"/>
              <a:t>Chunk</a:t>
            </a:r>
            <a:r>
              <a:rPr lang="zh-CN" altLang="en-US" sz="1400" dirty="0"/>
              <a:t>与</a:t>
            </a:r>
            <a:r>
              <a:rPr lang="en-US" altLang="zh-CN" sz="1400" dirty="0"/>
              <a:t>Peer</a:t>
            </a:r>
            <a:r>
              <a:rPr lang="zh-CN" altLang="en-US" sz="1400" dirty="0"/>
              <a:t>的关系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F6E778-694E-4539-9E09-9BD661992071}"/>
              </a:ext>
            </a:extLst>
          </p:cNvPr>
          <p:cNvSpPr/>
          <p:nvPr/>
        </p:nvSpPr>
        <p:spPr>
          <a:xfrm>
            <a:off x="8076282" y="1667959"/>
            <a:ext cx="1808621" cy="693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r>
              <a:rPr lang="zh-CN" altLang="en-US" sz="1400" dirty="0"/>
              <a:t>信息？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0E5AC0-7DEE-45EE-A67B-2B17109F9A18}"/>
              </a:ext>
            </a:extLst>
          </p:cNvPr>
          <p:cNvSpPr txBox="1"/>
          <p:nvPr/>
        </p:nvSpPr>
        <p:spPr>
          <a:xfrm>
            <a:off x="11049169" y="397807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底层存储依靠啥？</a:t>
            </a:r>
            <a:endParaRPr lang="en-US" altLang="zh-CN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2D69E1-3280-4337-B7D6-80E6B7D222A6}"/>
              </a:ext>
            </a:extLst>
          </p:cNvPr>
          <p:cNvSpPr/>
          <p:nvPr/>
        </p:nvSpPr>
        <p:spPr>
          <a:xfrm>
            <a:off x="5938909" y="2572078"/>
            <a:ext cx="189611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373221-96E7-4086-B817-69F8FD1F20AB}"/>
              </a:ext>
            </a:extLst>
          </p:cNvPr>
          <p:cNvSpPr/>
          <p:nvPr/>
        </p:nvSpPr>
        <p:spPr>
          <a:xfrm>
            <a:off x="5893185" y="851015"/>
            <a:ext cx="5998702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TransSession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C33565-215C-484C-8E26-D4E42390882B}"/>
              </a:ext>
            </a:extLst>
          </p:cNvPr>
          <p:cNvSpPr/>
          <p:nvPr/>
        </p:nvSpPr>
        <p:spPr>
          <a:xfrm>
            <a:off x="5939787" y="1714774"/>
            <a:ext cx="1896113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Tracker(Hub)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A3AAC1-6C56-4149-AE1B-C06FA9B5353A}"/>
              </a:ext>
            </a:extLst>
          </p:cNvPr>
          <p:cNvSpPr/>
          <p:nvPr/>
        </p:nvSpPr>
        <p:spPr>
          <a:xfrm>
            <a:off x="5863554" y="3775311"/>
            <a:ext cx="581659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CC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3FA20A-F559-4526-971E-12F92C702973}"/>
              </a:ext>
            </a:extLst>
          </p:cNvPr>
          <p:cNvSpPr/>
          <p:nvPr/>
        </p:nvSpPr>
        <p:spPr>
          <a:xfrm>
            <a:off x="8443381" y="4332095"/>
            <a:ext cx="1226436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ProxyClient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D7D8D0-FA06-4121-9848-E34AC2401A31}"/>
              </a:ext>
            </a:extLst>
          </p:cNvPr>
          <p:cNvSpPr/>
          <p:nvPr/>
        </p:nvSpPr>
        <p:spPr>
          <a:xfrm>
            <a:off x="9822732" y="4332095"/>
            <a:ext cx="1492967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TunnelBuilder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1E1667-A57E-46E2-87C3-218F3D52FDD1}"/>
              </a:ext>
            </a:extLst>
          </p:cNvPr>
          <p:cNvSpPr/>
          <p:nvPr/>
        </p:nvSpPr>
        <p:spPr>
          <a:xfrm>
            <a:off x="7084480" y="4345181"/>
            <a:ext cx="1226436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SNClient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C669BC-F103-425F-8287-77A94C8AE885}"/>
              </a:ext>
            </a:extLst>
          </p:cNvPr>
          <p:cNvSpPr/>
          <p:nvPr/>
        </p:nvSpPr>
        <p:spPr>
          <a:xfrm>
            <a:off x="10374358" y="1139637"/>
            <a:ext cx="1226436" cy="33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scheduler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47229-DDEB-449D-9969-A5958E51B958}"/>
              </a:ext>
            </a:extLst>
          </p:cNvPr>
          <p:cNvSpPr txBox="1"/>
          <p:nvPr/>
        </p:nvSpPr>
        <p:spPr>
          <a:xfrm>
            <a:off x="991131" y="2703430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Interest Chunk (</a:t>
            </a:r>
            <a:r>
              <a:rPr lang="zh-CN" altLang="en-US" dirty="0"/>
              <a:t>可多源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8EC99A-0B9C-48F9-A73A-F2E8BC1AD67D}"/>
              </a:ext>
            </a:extLst>
          </p:cNvPr>
          <p:cNvSpPr txBox="1"/>
          <p:nvPr/>
        </p:nvSpPr>
        <p:spPr>
          <a:xfrm>
            <a:off x="745069" y="1480482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Rebuild Chunk List in Group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94F4EE3-E7AF-4C97-B096-9E0E4F2CF9EE}"/>
              </a:ext>
            </a:extLst>
          </p:cNvPr>
          <p:cNvSpPr txBox="1"/>
          <p:nvPr/>
        </p:nvSpPr>
        <p:spPr>
          <a:xfrm>
            <a:off x="951055" y="3315310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Stream</a:t>
            </a:r>
          </a:p>
          <a:p>
            <a:r>
              <a:rPr lang="zh-CN" altLang="en-US" dirty="0"/>
              <a:t>公网</a:t>
            </a:r>
            <a:r>
              <a:rPr lang="en-US" altLang="zh-CN" dirty="0"/>
              <a:t>Datagram</a:t>
            </a:r>
            <a:r>
              <a:rPr lang="zh-CN" altLang="en-US" dirty="0"/>
              <a:t>广播</a:t>
            </a:r>
            <a:endParaRPr lang="en-US" altLang="zh-CN" dirty="0"/>
          </a:p>
          <a:p>
            <a:r>
              <a:rPr lang="en-US" altLang="zh-CN" dirty="0"/>
              <a:t>DHT </a:t>
            </a:r>
            <a:r>
              <a:rPr lang="en-US" altLang="zh-CN" dirty="0" err="1"/>
              <a:t>NamedObject</a:t>
            </a:r>
            <a:r>
              <a:rPr lang="zh-CN" altLang="en-US" dirty="0"/>
              <a:t>查询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A9C847-F380-41F4-96B3-3C1AD4350BDF}"/>
              </a:ext>
            </a:extLst>
          </p:cNvPr>
          <p:cNvSpPr txBox="1"/>
          <p:nvPr/>
        </p:nvSpPr>
        <p:spPr>
          <a:xfrm>
            <a:off x="991131" y="457736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可信信道</a:t>
            </a:r>
            <a:r>
              <a:rPr lang="en-US" altLang="zh-CN" dirty="0"/>
              <a:t>(P2P)</a:t>
            </a:r>
          </a:p>
          <a:p>
            <a:r>
              <a:rPr lang="zh-CN" altLang="en-US" dirty="0"/>
              <a:t>信道代理（通信两跳）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50501B0-A026-4BA9-A138-0B11DBDE9F2D}"/>
              </a:ext>
            </a:extLst>
          </p:cNvPr>
          <p:cNvCxnSpPr/>
          <p:nvPr/>
        </p:nvCxnSpPr>
        <p:spPr>
          <a:xfrm>
            <a:off x="285750" y="3314700"/>
            <a:ext cx="117411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B06EA6-08A9-428B-AD0D-10EA30D70455}"/>
              </a:ext>
            </a:extLst>
          </p:cNvPr>
          <p:cNvCxnSpPr/>
          <p:nvPr/>
        </p:nvCxnSpPr>
        <p:spPr>
          <a:xfrm>
            <a:off x="244475" y="2490163"/>
            <a:ext cx="117411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C26172-12C9-41C0-A214-634CA006E280}"/>
              </a:ext>
            </a:extLst>
          </p:cNvPr>
          <p:cNvCxnSpPr/>
          <p:nvPr/>
        </p:nvCxnSpPr>
        <p:spPr>
          <a:xfrm>
            <a:off x="285750" y="4239683"/>
            <a:ext cx="117411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>
            <a:extLst>
              <a:ext uri="{FF2B5EF4-FFF2-40B4-BE49-F238E27FC236}">
                <a16:creationId xmlns:a16="http://schemas.microsoft.com/office/drawing/2014/main" id="{75AA9EBE-3FFF-4E32-994D-F220B64E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254879"/>
            <a:ext cx="2945037" cy="56223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BDT</a:t>
            </a:r>
            <a:r>
              <a:rPr lang="zh-CN" altLang="en-US" sz="3600" dirty="0"/>
              <a:t>整体结构</a:t>
            </a:r>
          </a:p>
        </p:txBody>
      </p:sp>
    </p:spTree>
    <p:extLst>
      <p:ext uri="{BB962C8B-B14F-4D97-AF65-F5344CB8AC3E}">
        <p14:creationId xmlns:p14="http://schemas.microsoft.com/office/powerpoint/2010/main" val="20226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AA335-7657-4D6D-9DF0-8676D43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BDT</a:t>
            </a:r>
            <a:r>
              <a:rPr lang="zh-CN" altLang="en-US" dirty="0"/>
              <a:t>协议的包结构（待完成）</a:t>
            </a:r>
          </a:p>
        </p:txBody>
      </p:sp>
    </p:spTree>
    <p:extLst>
      <p:ext uri="{BB962C8B-B14F-4D97-AF65-F5344CB8AC3E}">
        <p14:creationId xmlns:p14="http://schemas.microsoft.com/office/powerpoint/2010/main" val="81943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6A51-C81D-4C87-ADBB-E5F16A64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254879"/>
            <a:ext cx="3785681" cy="964322"/>
          </a:xfrm>
        </p:spPr>
        <p:txBody>
          <a:bodyPr/>
          <a:lstStyle/>
          <a:p>
            <a:r>
              <a:rPr lang="en-US" altLang="zh-CN" dirty="0"/>
              <a:t>Tunnel@BDT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AE310F-0DEF-4343-9093-44201018EDE6}"/>
              </a:ext>
            </a:extLst>
          </p:cNvPr>
          <p:cNvSpPr/>
          <p:nvPr/>
        </p:nvSpPr>
        <p:spPr>
          <a:xfrm>
            <a:off x="2146570" y="2898628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BB2416-05E4-4903-8645-DDFB955A752A}"/>
              </a:ext>
            </a:extLst>
          </p:cNvPr>
          <p:cNvSpPr/>
          <p:nvPr/>
        </p:nvSpPr>
        <p:spPr>
          <a:xfrm>
            <a:off x="9546077" y="2898628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RN B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07BB0C-4D3E-4DBF-8BF6-0246F2169B93}"/>
              </a:ext>
            </a:extLst>
          </p:cNvPr>
          <p:cNvSpPr/>
          <p:nvPr/>
        </p:nvSpPr>
        <p:spPr>
          <a:xfrm>
            <a:off x="7211439" y="2898628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B’s PN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9188CC-2FFC-413C-852B-B445665F18B4}"/>
              </a:ext>
            </a:extLst>
          </p:cNvPr>
          <p:cNvSpPr/>
          <p:nvPr/>
        </p:nvSpPr>
        <p:spPr>
          <a:xfrm>
            <a:off x="4208834" y="3800623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LN’s PN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8D3B88-1F01-4D17-8E38-CFF2F2B5F849}"/>
              </a:ext>
            </a:extLst>
          </p:cNvPr>
          <p:cNvSpPr/>
          <p:nvPr/>
        </p:nvSpPr>
        <p:spPr>
          <a:xfrm>
            <a:off x="8878111" y="3800623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RN C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9CD0463-2956-46E6-A8E5-72A07E47337E}"/>
              </a:ext>
            </a:extLst>
          </p:cNvPr>
          <p:cNvSpPr/>
          <p:nvPr/>
        </p:nvSpPr>
        <p:spPr>
          <a:xfrm>
            <a:off x="8878111" y="1915196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RN A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A1D8C22-8C94-4077-9C94-355057F15E9C}"/>
              </a:ext>
            </a:extLst>
          </p:cNvPr>
          <p:cNvSpPr/>
          <p:nvPr/>
        </p:nvSpPr>
        <p:spPr>
          <a:xfrm>
            <a:off x="3333344" y="1307193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2CAD2A4-1F82-4B72-9819-2DB20CBD6824}"/>
              </a:ext>
            </a:extLst>
          </p:cNvPr>
          <p:cNvSpPr/>
          <p:nvPr/>
        </p:nvSpPr>
        <p:spPr>
          <a:xfrm>
            <a:off x="7011211" y="995465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6FACF1-463B-4FB1-933F-A7478C3B2C0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33344" y="3122364"/>
            <a:ext cx="875490" cy="90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06736F-1EDD-42DD-A3C5-3404818B9E4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395608" y="4024359"/>
            <a:ext cx="3482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E5D7550-3BD4-4EB0-B300-4DE09BCCEDC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333344" y="3122364"/>
            <a:ext cx="3878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DA0226F-CF96-4EAB-A863-2CC134401F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398213" y="3122364"/>
            <a:ext cx="114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71EF8CD-AC9F-4556-9CC8-A5542F900B75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333344" y="2138932"/>
            <a:ext cx="5544767" cy="98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AF069B3-E4E4-4B64-8D08-3401002F5352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2739957" y="1754665"/>
            <a:ext cx="1186774" cy="114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3EE508-4165-45F7-AF9F-0EF5F62957E4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7604598" y="1442937"/>
            <a:ext cx="1866900" cy="47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A90B6C-B80E-4621-9D55-01DB1BEBD7EB}"/>
              </a:ext>
            </a:extLst>
          </p:cNvPr>
          <p:cNvCxnSpPr>
            <a:stCxn id="4" idx="3"/>
            <a:endCxn id="11" idx="2"/>
          </p:cNvCxnSpPr>
          <p:nvPr/>
        </p:nvCxnSpPr>
        <p:spPr>
          <a:xfrm flipV="1">
            <a:off x="3333344" y="1442937"/>
            <a:ext cx="4271254" cy="16794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B691-50A0-4B36-9D9D-7EECE4A1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NON@BDT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2DDA2-7C59-4E47-8BFE-B0212717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层，包括支持</a:t>
            </a:r>
            <a:r>
              <a:rPr lang="en-US" altLang="zh-CN" dirty="0"/>
              <a:t>NON</a:t>
            </a:r>
            <a:r>
              <a:rPr lang="zh-CN" altLang="en-US" dirty="0"/>
              <a:t>的</a:t>
            </a:r>
            <a:r>
              <a:rPr lang="en-US" altLang="zh-CN" dirty="0"/>
              <a:t>Stream</a:t>
            </a:r>
            <a:r>
              <a:rPr lang="zh-CN" altLang="en-US" dirty="0"/>
              <a:t>和</a:t>
            </a:r>
            <a:r>
              <a:rPr lang="en-US" altLang="zh-CN" dirty="0"/>
              <a:t>Datagram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DHT</a:t>
            </a:r>
            <a:r>
              <a:rPr lang="zh-CN" altLang="en-US" dirty="0"/>
              <a:t>构造的去中心</a:t>
            </a:r>
            <a:r>
              <a:rPr lang="en-US" altLang="zh-CN" dirty="0" err="1"/>
              <a:t>NamedObject</a:t>
            </a:r>
            <a:r>
              <a:rPr lang="zh-CN" altLang="en-US" dirty="0"/>
              <a:t> 存储系统，在中小型网络中快速提供可用性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04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F7524-2164-4337-ACE3-036CC777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25" y="220181"/>
            <a:ext cx="4351506" cy="64006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NDN@BDT</a:t>
            </a:r>
            <a:r>
              <a:rPr lang="zh-CN" altLang="en-US" dirty="0"/>
              <a:t>协议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3E6EE0-2EAF-4A6E-9439-C3A08D1BE715}"/>
              </a:ext>
            </a:extLst>
          </p:cNvPr>
          <p:cNvSpPr/>
          <p:nvPr/>
        </p:nvSpPr>
        <p:spPr>
          <a:xfrm>
            <a:off x="2684836" y="2520427"/>
            <a:ext cx="1348902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Router L</a:t>
            </a:r>
          </a:p>
          <a:p>
            <a:pPr algn="ctr"/>
            <a:r>
              <a:rPr lang="en-US" altLang="zh-CN" sz="1400" dirty="0"/>
              <a:t>LN’s Gateway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94B749-9335-42BE-ACB5-FC3A0C9D4558}"/>
              </a:ext>
            </a:extLst>
          </p:cNvPr>
          <p:cNvSpPr/>
          <p:nvPr/>
        </p:nvSpPr>
        <p:spPr>
          <a:xfrm>
            <a:off x="6524018" y="3408887"/>
            <a:ext cx="1348902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Router</a:t>
            </a:r>
          </a:p>
          <a:p>
            <a:pPr algn="ctr"/>
            <a:r>
              <a:rPr lang="en-US" altLang="zh-CN" sz="1400" dirty="0"/>
              <a:t>C’s Gateway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B064E3-50D4-4CF2-B75C-F9A293793274}"/>
              </a:ext>
            </a:extLst>
          </p:cNvPr>
          <p:cNvSpPr/>
          <p:nvPr/>
        </p:nvSpPr>
        <p:spPr>
          <a:xfrm>
            <a:off x="6585626" y="1539556"/>
            <a:ext cx="1348902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Router</a:t>
            </a:r>
          </a:p>
          <a:p>
            <a:pPr algn="ctr"/>
            <a:r>
              <a:rPr lang="en-US" altLang="zh-CN" sz="1400" dirty="0"/>
              <a:t>B’s Gateway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FBF16-7A8D-4E18-BCA1-A1D05AF771BC}"/>
              </a:ext>
            </a:extLst>
          </p:cNvPr>
          <p:cNvSpPr/>
          <p:nvPr/>
        </p:nvSpPr>
        <p:spPr>
          <a:xfrm>
            <a:off x="4380690" y="1539556"/>
            <a:ext cx="1348902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AD00C6-5F95-4E09-A300-063E2A3AD130}"/>
              </a:ext>
            </a:extLst>
          </p:cNvPr>
          <p:cNvSpPr/>
          <p:nvPr/>
        </p:nvSpPr>
        <p:spPr>
          <a:xfrm>
            <a:off x="4380690" y="3410509"/>
            <a:ext cx="1348902" cy="44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6462CB-F8E9-4BD4-945F-973132AC50AB}"/>
              </a:ext>
            </a:extLst>
          </p:cNvPr>
          <p:cNvSpPr/>
          <p:nvPr/>
        </p:nvSpPr>
        <p:spPr>
          <a:xfrm>
            <a:off x="470170" y="2520427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消费者</a:t>
            </a:r>
            <a:endParaRPr lang="en-US" altLang="zh-CN" sz="1600" dirty="0"/>
          </a:p>
          <a:p>
            <a:pPr algn="ctr"/>
            <a:r>
              <a:rPr lang="en-US" altLang="zh-CN" sz="1600" dirty="0"/>
              <a:t>LN </a:t>
            </a:r>
            <a:endParaRPr lang="zh-CN" altLang="en-US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D389C6-B1F3-4993-B3DF-A6EFE2E06EF0}"/>
              </a:ext>
            </a:extLst>
          </p:cNvPr>
          <p:cNvSpPr/>
          <p:nvPr/>
        </p:nvSpPr>
        <p:spPr>
          <a:xfrm>
            <a:off x="9156970" y="2520427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</a:t>
            </a:r>
            <a:r>
              <a:rPr lang="en-US" altLang="zh-CN" dirty="0"/>
              <a:t>A(RN) 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17EDCC-8E55-4DEA-98B9-9CA32F26CE8C}"/>
              </a:ext>
            </a:extLst>
          </p:cNvPr>
          <p:cNvSpPr/>
          <p:nvPr/>
        </p:nvSpPr>
        <p:spPr>
          <a:xfrm>
            <a:off x="5502613" y="278861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Hub 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0D167B-1CFF-4531-BF69-7D170AFDE323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656944" y="2744163"/>
            <a:ext cx="102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D6A8A36-4889-4278-92E7-A981B0DBF7D7}"/>
              </a:ext>
            </a:extLst>
          </p:cNvPr>
          <p:cNvCxnSpPr>
            <a:stCxn id="6" idx="0"/>
            <a:endCxn id="9" idx="1"/>
          </p:cNvCxnSpPr>
          <p:nvPr/>
        </p:nvCxnSpPr>
        <p:spPr>
          <a:xfrm flipV="1">
            <a:off x="3359287" y="1763292"/>
            <a:ext cx="1021403" cy="75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2D61119-CF4E-4ADF-B6AF-B649C320095E}"/>
              </a:ext>
            </a:extLst>
          </p:cNvPr>
          <p:cNvCxnSpPr>
            <a:stCxn id="6" idx="2"/>
            <a:endCxn id="10" idx="1"/>
          </p:cNvCxnSpPr>
          <p:nvPr/>
        </p:nvCxnSpPr>
        <p:spPr>
          <a:xfrm>
            <a:off x="3359287" y="2967899"/>
            <a:ext cx="1021403" cy="6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F61CF87-F8DC-49E8-A866-800C5D254DF4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V="1">
            <a:off x="5055141" y="726333"/>
            <a:ext cx="1040859" cy="81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78AC728-BAB7-43EE-9E73-7C60FEC77A26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96000" y="726333"/>
            <a:ext cx="1164077" cy="81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DD4F99A-206F-43C2-9D60-C8E5431DEBF0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7934528" y="1763292"/>
            <a:ext cx="1222442" cy="98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494E6C-FB2F-4EF0-A4FB-9B6F38E4E54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872920" y="2744163"/>
            <a:ext cx="1284050" cy="88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09E3619-C77F-4686-A2AC-F345FDB31D5C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5729592" y="1763292"/>
            <a:ext cx="856034" cy="187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7E3D51-C565-4AAE-8035-75E950189921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729592" y="1763292"/>
            <a:ext cx="794426" cy="186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A5EDB70-A667-4950-872C-B61D73C95F4B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729592" y="1763292"/>
            <a:ext cx="85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7B50CE6-ECA3-4F76-8D91-B6C2BC478AF7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5729592" y="3632623"/>
            <a:ext cx="794426" cy="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ECF8D2C-8467-432E-80B3-53530468825F}"/>
              </a:ext>
            </a:extLst>
          </p:cNvPr>
          <p:cNvSpPr txBox="1"/>
          <p:nvPr/>
        </p:nvSpPr>
        <p:spPr>
          <a:xfrm>
            <a:off x="391152" y="1060166"/>
            <a:ext cx="29450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消费者</a:t>
            </a:r>
            <a:r>
              <a:rPr lang="en-US" altLang="zh-CN" sz="1400" dirty="0"/>
              <a:t>(LN): </a:t>
            </a:r>
            <a:r>
              <a:rPr lang="zh-CN" altLang="en-US" sz="1400" dirty="0"/>
              <a:t>数据下载方</a:t>
            </a:r>
            <a:endParaRPr lang="en-US" altLang="zh-CN" sz="1400" dirty="0"/>
          </a:p>
          <a:p>
            <a:r>
              <a:rPr lang="zh-CN" altLang="en-US" sz="1400" dirty="0"/>
              <a:t>源</a:t>
            </a:r>
            <a:r>
              <a:rPr lang="en-US" altLang="zh-CN" sz="1400" dirty="0"/>
              <a:t>(RN): </a:t>
            </a:r>
            <a:r>
              <a:rPr lang="zh-CN" altLang="en-US" sz="1400" dirty="0"/>
              <a:t>数据上传方</a:t>
            </a:r>
            <a:endParaRPr lang="en-US" altLang="zh-CN" sz="1400" dirty="0"/>
          </a:p>
          <a:p>
            <a:r>
              <a:rPr lang="en-US" altLang="zh-CN" sz="1400" dirty="0"/>
              <a:t>Router: </a:t>
            </a:r>
            <a:r>
              <a:rPr lang="zh-CN" altLang="en-US" sz="1400" dirty="0"/>
              <a:t>链路路由器</a:t>
            </a:r>
            <a:endParaRPr lang="en-US" altLang="zh-CN" sz="1400" dirty="0"/>
          </a:p>
          <a:p>
            <a:r>
              <a:rPr lang="en-US" altLang="zh-CN" sz="1400" dirty="0"/>
              <a:t>Gateway: </a:t>
            </a:r>
            <a:r>
              <a:rPr lang="zh-CN" altLang="en-US" sz="1400" dirty="0"/>
              <a:t>确保能看到</a:t>
            </a:r>
            <a:r>
              <a:rPr lang="en-US" altLang="zh-CN" sz="1400" dirty="0"/>
              <a:t>LN</a:t>
            </a:r>
            <a:r>
              <a:rPr lang="zh-CN" altLang="en-US" sz="1400" dirty="0"/>
              <a:t>的所有流量</a:t>
            </a:r>
            <a:endParaRPr lang="en-US" altLang="zh-CN" sz="1400" dirty="0"/>
          </a:p>
          <a:p>
            <a:r>
              <a:rPr lang="en-US" altLang="zh-CN" sz="1400" dirty="0"/>
              <a:t>Hub: Group</a:t>
            </a:r>
            <a:r>
              <a:rPr lang="zh-CN" altLang="en-US" sz="1400" dirty="0"/>
              <a:t>管理与查源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E3F19F6-87F5-41E0-9AF1-D71EF44E5FBE}"/>
              </a:ext>
            </a:extLst>
          </p:cNvPr>
          <p:cNvSpPr txBox="1"/>
          <p:nvPr/>
        </p:nvSpPr>
        <p:spPr>
          <a:xfrm>
            <a:off x="470170" y="4313554"/>
            <a:ext cx="10463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指令说明</a:t>
            </a:r>
            <a:endParaRPr lang="en-US" altLang="zh-CN" sz="1200" b="1" dirty="0"/>
          </a:p>
          <a:p>
            <a:r>
              <a:rPr lang="en-US" altLang="zh-CN" sz="1200" dirty="0"/>
              <a:t>LN-&gt;RN:</a:t>
            </a:r>
            <a:r>
              <a:rPr lang="zh-CN" altLang="en-US" sz="1200" dirty="0"/>
              <a:t> </a:t>
            </a:r>
            <a:r>
              <a:rPr lang="en-US" altLang="zh-CN" sz="1200" dirty="0"/>
              <a:t>interest, </a:t>
            </a:r>
            <a:r>
              <a:rPr lang="en-US" altLang="zh-CN" sz="1200" dirty="0" err="1"/>
              <a:t>piece_control,res_notify_resp</a:t>
            </a:r>
            <a:endParaRPr lang="en-US" altLang="zh-CN" sz="1200" dirty="0"/>
          </a:p>
          <a:p>
            <a:r>
              <a:rPr lang="en-US" altLang="zh-CN" sz="1200" dirty="0"/>
              <a:t>RN-&gt;LN: interest_resp, </a:t>
            </a:r>
            <a:r>
              <a:rPr lang="en-US" altLang="zh-CN" sz="1200" dirty="0" err="1"/>
              <a:t>piece_data,res_notify</a:t>
            </a:r>
            <a:r>
              <a:rPr lang="en-US" altLang="zh-CN" sz="1200" dirty="0"/>
              <a:t>(</a:t>
            </a:r>
            <a:r>
              <a:rPr lang="zh-CN" altLang="en-US" sz="1200" dirty="0"/>
              <a:t>通知有更多的源</a:t>
            </a:r>
            <a:r>
              <a:rPr lang="en-US" altLang="zh-CN" sz="1200" dirty="0"/>
              <a:t>) </a:t>
            </a:r>
          </a:p>
          <a:p>
            <a:r>
              <a:rPr lang="en-US" altLang="zh-CN" sz="1200" dirty="0"/>
              <a:t>Node-&gt;Hub:res_query,res_report,group_join,group_leave,group</a:t>
            </a:r>
            <a:r>
              <a:rPr lang="en-US" altLang="zh-CN" sz="1200"/>
              <a:t>_query,group_notify_resp,</a:t>
            </a:r>
            <a:endParaRPr lang="en-US" altLang="zh-CN" sz="1200" dirty="0"/>
          </a:p>
          <a:p>
            <a:r>
              <a:rPr lang="en-US" altLang="zh-CN" sz="1200" dirty="0"/>
              <a:t>Hub-&gt;Node:req_query_resp,res_report_resp,group_join_resp,group_leave_resp,group_notify,group_query_resp</a:t>
            </a:r>
          </a:p>
          <a:p>
            <a:r>
              <a:rPr lang="zh-CN" altLang="en-US" sz="1200" b="1" dirty="0"/>
              <a:t>可转发指令：</a:t>
            </a:r>
            <a:endParaRPr lang="en-US" altLang="zh-CN" sz="1200" b="1" dirty="0"/>
          </a:p>
          <a:p>
            <a:r>
              <a:rPr lang="en-US" altLang="zh-CN" sz="1200" dirty="0" err="1"/>
              <a:t>interest,piece_data</a:t>
            </a:r>
            <a:endParaRPr lang="en-US" altLang="zh-CN" sz="1200" dirty="0"/>
          </a:p>
          <a:p>
            <a:r>
              <a:rPr lang="zh-CN" altLang="en-US" sz="1200" b="1" dirty="0"/>
              <a:t>可拦截指令</a:t>
            </a:r>
            <a:r>
              <a:rPr lang="en-US" altLang="zh-CN" sz="1200" b="1" dirty="0"/>
              <a:t>:</a:t>
            </a:r>
          </a:p>
          <a:p>
            <a:endParaRPr lang="en-US" altLang="zh-CN" sz="1200" dirty="0"/>
          </a:p>
          <a:p>
            <a:r>
              <a:rPr lang="zh-CN" altLang="en-US" sz="1200" b="1" dirty="0"/>
              <a:t>可缓存指令（非幂等指令）</a:t>
            </a:r>
            <a:r>
              <a:rPr lang="en-US" altLang="zh-CN" sz="1200" b="1" dirty="0"/>
              <a:t>: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AF889F1-97D2-40E0-8AF6-838B4E0C2AD8}"/>
              </a:ext>
            </a:extLst>
          </p:cNvPr>
          <p:cNvSpPr/>
          <p:nvPr/>
        </p:nvSpPr>
        <p:spPr>
          <a:xfrm>
            <a:off x="9156970" y="1539556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</a:t>
            </a:r>
            <a:r>
              <a:rPr lang="en-US" altLang="zh-CN" dirty="0"/>
              <a:t>B(RN) 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126882D-882B-46DB-A08B-CDCE0C5AB44A}"/>
              </a:ext>
            </a:extLst>
          </p:cNvPr>
          <p:cNvSpPr/>
          <p:nvPr/>
        </p:nvSpPr>
        <p:spPr>
          <a:xfrm>
            <a:off x="9156970" y="3415728"/>
            <a:ext cx="1186774" cy="4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</a:t>
            </a:r>
            <a:r>
              <a:rPr lang="en-US" altLang="zh-CN" dirty="0"/>
              <a:t>C(RN) 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8655806-BA96-429E-8D3A-A576BFEC90C4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7934528" y="1763292"/>
            <a:ext cx="1222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CDEA667-0B62-421A-AB15-798E89521314}"/>
              </a:ext>
            </a:extLst>
          </p:cNvPr>
          <p:cNvCxnSpPr>
            <a:stCxn id="7" idx="3"/>
            <a:endCxn id="43" idx="1"/>
          </p:cNvCxnSpPr>
          <p:nvPr/>
        </p:nvCxnSpPr>
        <p:spPr>
          <a:xfrm>
            <a:off x="7872920" y="3632623"/>
            <a:ext cx="1284050" cy="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9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8D1A4-E7FB-43D0-9D0B-3CC0F3D4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85" y="383469"/>
            <a:ext cx="10515600" cy="865010"/>
          </a:xfrm>
        </p:spPr>
        <p:txBody>
          <a:bodyPr/>
          <a:lstStyle/>
          <a:p>
            <a:r>
              <a:rPr lang="zh-CN" altLang="en-US" dirty="0"/>
              <a:t>两跳网络的体现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A4B0-1E36-49AC-80B7-02728E76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85" y="1690688"/>
            <a:ext cx="10860379" cy="4351338"/>
          </a:xfrm>
        </p:spPr>
        <p:txBody>
          <a:bodyPr/>
          <a:lstStyle/>
          <a:p>
            <a:r>
              <a:rPr lang="zh-CN" altLang="en-US" dirty="0"/>
              <a:t>通信两跳：消除流量特征</a:t>
            </a:r>
            <a:endParaRPr lang="en-US" altLang="zh-CN" dirty="0"/>
          </a:p>
          <a:p>
            <a:r>
              <a:rPr lang="zh-CN" altLang="en-US" dirty="0"/>
              <a:t>自己的数据</a:t>
            </a:r>
            <a:r>
              <a:rPr lang="en-US" altLang="zh-CN" dirty="0"/>
              <a:t>+</a:t>
            </a:r>
            <a:r>
              <a:rPr lang="zh-CN" altLang="en-US" dirty="0"/>
              <a:t>一级引用 ：被更多人引用的数据有更多副本数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地址（正序下载）</a:t>
            </a:r>
            <a:r>
              <a:rPr lang="en-US" altLang="zh-CN" dirty="0"/>
              <a:t>+B</a:t>
            </a:r>
            <a:r>
              <a:rPr lang="zh-CN" altLang="en-US" dirty="0"/>
              <a:t>地址（反序下载）两跳：简化双源下载逻辑</a:t>
            </a:r>
          </a:p>
        </p:txBody>
      </p:sp>
    </p:spTree>
    <p:extLst>
      <p:ext uri="{BB962C8B-B14F-4D97-AF65-F5344CB8AC3E}">
        <p14:creationId xmlns:p14="http://schemas.microsoft.com/office/powerpoint/2010/main" val="168992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3269</Words>
  <Application>Microsoft Office PowerPoint</Application>
  <PresentationFormat>宽屏</PresentationFormat>
  <Paragraphs>432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CYFS系统架构</vt:lpstr>
      <vt:lpstr>端到端：打开cyfs://o/$ownerid/$dirid/index.html</vt:lpstr>
      <vt:lpstr>第一部分：BDT</vt:lpstr>
      <vt:lpstr>BDT整体结构</vt:lpstr>
      <vt:lpstr>BDT协议的包结构（待完成）</vt:lpstr>
      <vt:lpstr>Tunnel@BDT</vt:lpstr>
      <vt:lpstr>NON@BDT</vt:lpstr>
      <vt:lpstr>NDN@BDT协议</vt:lpstr>
      <vt:lpstr>两跳网络的体现</vt:lpstr>
      <vt:lpstr>关键场景：同时浏览网页</vt:lpstr>
      <vt:lpstr>关键场景：刷抖音</vt:lpstr>
      <vt:lpstr>关键场景：群发(大)文件</vt:lpstr>
      <vt:lpstr>关键场景：视频会议</vt:lpstr>
      <vt:lpstr>ChunkList多源和Chunk多源，应用多源控制</vt:lpstr>
      <vt:lpstr>Task与Channel</vt:lpstr>
      <vt:lpstr>CC：错误、丢包波动、延迟波动、带宽不够</vt:lpstr>
      <vt:lpstr>download_chunk_task 状态机</vt:lpstr>
      <vt:lpstr>理论模型：评分模型</vt:lpstr>
      <vt:lpstr>Hub的规则</vt:lpstr>
      <vt:lpstr>调度的关键规则</vt:lpstr>
      <vt:lpstr>读扩散、写扩散、失败扩散、对等原则</vt:lpstr>
      <vt:lpstr>BDT依赖的内存/磁盘模型</vt:lpstr>
      <vt:lpstr>NamedData的逻辑状态</vt:lpstr>
      <vt:lpstr>一些必要的密码学优化</vt:lpstr>
      <vt:lpstr>基础安全机制</vt:lpstr>
      <vt:lpstr>第二部分：CYFS-Stack</vt:lpstr>
      <vt:lpstr>理解DEC App</vt:lpstr>
      <vt:lpstr>数据产权、信息公开、隐私保护</vt:lpstr>
      <vt:lpstr>少用MutBody</vt:lpstr>
      <vt:lpstr>系统架构</vt:lpstr>
      <vt:lpstr>OOD Runtime</vt:lpstr>
      <vt:lpstr>Router逻辑</vt:lpstr>
      <vt:lpstr>PC  Runtime</vt:lpstr>
      <vt:lpstr>第三部分 MetaChain</vt:lpstr>
      <vt:lpstr>第四部分 共享云计算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系统架构</dc:title>
  <dc:creator>Zhicong Liu</dc:creator>
  <cp:lastModifiedBy>Zhicong Liu</cp:lastModifiedBy>
  <cp:revision>1</cp:revision>
  <dcterms:created xsi:type="dcterms:W3CDTF">2021-06-11T11:52:32Z</dcterms:created>
  <dcterms:modified xsi:type="dcterms:W3CDTF">2021-11-24T12:07:50Z</dcterms:modified>
</cp:coreProperties>
</file>