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F6067-C6A7-4664-1E07-1F9EFDB1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03E354-DB15-C196-EB87-31C1F5026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24606-01E9-F068-29C6-65272923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5F921-5D22-1C94-EA60-F8119E0C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2AEC2-CB11-5B0E-F672-FB1E4431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B8DE6-3668-5199-21EC-6C143E0C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A45784-6229-494F-4E1D-3D31E9BD4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FD804-DD55-A1D1-EAB6-7886B4D4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3318E-F647-11D6-A090-EE8EABD2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61D8F-859C-F633-9ED0-01522922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19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B0819D-2489-E1D8-DBEE-C9F75AAAB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4FC28-094C-243A-FAB5-155A5A7CD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A4D3D-E3A4-7844-1203-3E3BD1F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1F203-CD0B-A081-70A9-7EBF6A77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4CBA6-0D54-6AF5-4D75-B8F241AE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4BC62-99A7-6A58-E464-522DF86C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608FF-8FF9-FB9E-F66C-6256F948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74AC6-6C2A-63CA-8086-1E0A437C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EFB4E-7D8E-DA15-3180-285BEEE5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8EC97-C7B7-2952-61A3-8F9F14A3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7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12B1E-EDDB-64DE-FDF7-64CA31FC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2CB2F-C8F7-A14C-FC35-E7D54BF5E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C6412-D4E5-95F0-4D70-E91C3CFA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1AE4E-0B96-22D1-7292-B269B4D4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1329B-AD18-A419-C1E1-EFE00343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9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885D9-3C0A-6892-57FD-A03C2EDD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51FAD-0E4A-E6CD-72CC-B513A78F6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FC294-98D9-0888-24C6-AF8B8FCA6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E9CC4-8691-C421-FD01-7DFA8225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5F956-C6C9-BCDE-712A-8BA8AF5A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132B9-0E55-BC97-3D34-65F8516C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9D8E5-D771-7546-EBC4-CBF121C2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9F246-AA91-23EE-3059-C74D1D0B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826AE-A0BD-F0B4-00E4-08FAD4E12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9A6857-B3D1-F6A2-B6BF-1AFC08BA6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9AD122-A311-A70F-A23C-08358EE4D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D5F955-4E39-DC7F-A704-C300EB22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5C0E0A-24A2-9A6E-744C-2718FFBB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33954C-590B-0B23-8A0A-29E15ECD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28F7C-A5D2-83BD-5A2A-C63B6B86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638E5A-727F-FB1B-78EB-E9F1347B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B9643F-8A77-9BAC-C450-926BB60C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FAEDEE-43BC-9CC4-8F30-C857936F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6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ED9505-EDC8-B26E-4389-12F84031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2E0E79-5044-2988-7FDE-F44EBA88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5E52A3-6298-17F3-B406-8EE5B6B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1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2DFF5-50B1-EBED-6E98-9BF49D0B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B2873-51B2-667B-0DA7-AF25290B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B024C0-1092-1051-1BE2-9D827255D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12D4A-881A-2B79-242E-32A92A83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42F4E-6C84-F78C-2855-78762CA5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0359C-E4E9-015E-A9F7-DB8E590C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5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A2711-AE44-693C-3311-D4BB37BF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A07E0F-2501-1026-0E52-FD36B3D63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7643B3-661E-7BBE-6F32-3B9C8F361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97857-36DF-5BB4-2D47-AFD6B70B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6EAE3-4ED5-EB00-5FC4-7B634D82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A92C6-8AC2-0DAC-51B6-FD36DEF1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9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BDCF46-C05E-616B-16B6-7AD356B5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BFB18-CAB1-6D73-540A-94762E8BF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84889-7565-C4D7-0580-C5CEE8896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F9703-586A-43FE-BFBC-94D26E317240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C3584-EDAB-BEBF-F238-F32EE841E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879F3-218E-D4E2-419C-32C51AED1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10607-FE4B-2AD4-F55A-9981BEE10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CYFS Architecture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3BFBDE-C8FD-7A40-5EB1-3374CD6B7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7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0EBBEA1-42C1-BF6C-380E-7C4A72DD12D2}"/>
              </a:ext>
            </a:extLst>
          </p:cNvPr>
          <p:cNvSpPr/>
          <p:nvPr/>
        </p:nvSpPr>
        <p:spPr>
          <a:xfrm>
            <a:off x="807244" y="4757738"/>
            <a:ext cx="1221581" cy="121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BAAE7F1-1D56-F2AE-F808-BE56DA955920}"/>
              </a:ext>
            </a:extLst>
          </p:cNvPr>
          <p:cNvSpPr/>
          <p:nvPr/>
        </p:nvSpPr>
        <p:spPr>
          <a:xfrm>
            <a:off x="957262" y="4864894"/>
            <a:ext cx="907257" cy="30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cyfs</a:t>
            </a:r>
            <a:r>
              <a:rPr lang="en-US" altLang="zh-CN" sz="1000" dirty="0"/>
              <a:t>-runtime</a:t>
            </a:r>
            <a:endParaRPr lang="zh-CN" altLang="en-US" sz="1000" dirty="0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C657F495-E4DB-1E74-5F93-4E10CF0888EF}"/>
              </a:ext>
            </a:extLst>
          </p:cNvPr>
          <p:cNvSpPr/>
          <p:nvPr/>
        </p:nvSpPr>
        <p:spPr>
          <a:xfrm>
            <a:off x="1750217" y="2825354"/>
            <a:ext cx="1698783" cy="146446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FEA25BD-3F95-0741-6D00-81D53A5E8DE2}"/>
              </a:ext>
            </a:extLst>
          </p:cNvPr>
          <p:cNvSpPr/>
          <p:nvPr/>
        </p:nvSpPr>
        <p:spPr>
          <a:xfrm>
            <a:off x="2993230" y="5154216"/>
            <a:ext cx="1085850" cy="635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六边形 38">
            <a:extLst>
              <a:ext uri="{FF2B5EF4-FFF2-40B4-BE49-F238E27FC236}">
                <a16:creationId xmlns:a16="http://schemas.microsoft.com/office/drawing/2014/main" id="{D9F695B2-34DC-66C6-E7ED-D6E2EBAD8900}"/>
              </a:ext>
            </a:extLst>
          </p:cNvPr>
          <p:cNvSpPr/>
          <p:nvPr/>
        </p:nvSpPr>
        <p:spPr>
          <a:xfrm>
            <a:off x="3742776" y="3999905"/>
            <a:ext cx="672607" cy="57983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E784B07-D0B2-FC29-E7F0-63543F558D20}"/>
              </a:ext>
            </a:extLst>
          </p:cNvPr>
          <p:cNvSpPr/>
          <p:nvPr/>
        </p:nvSpPr>
        <p:spPr>
          <a:xfrm>
            <a:off x="5157039" y="5154215"/>
            <a:ext cx="1085850" cy="635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六边形 41">
            <a:extLst>
              <a:ext uri="{FF2B5EF4-FFF2-40B4-BE49-F238E27FC236}">
                <a16:creationId xmlns:a16="http://schemas.microsoft.com/office/drawing/2014/main" id="{358F3AEA-AE78-9155-A131-EC39C74D8BC4}"/>
              </a:ext>
            </a:extLst>
          </p:cNvPr>
          <p:cNvSpPr/>
          <p:nvPr/>
        </p:nvSpPr>
        <p:spPr>
          <a:xfrm>
            <a:off x="5906585" y="1610917"/>
            <a:ext cx="672607" cy="57983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DB82B852-331F-58F5-02BF-FA996F8DFA8E}"/>
              </a:ext>
            </a:extLst>
          </p:cNvPr>
          <p:cNvSpPr/>
          <p:nvPr/>
        </p:nvSpPr>
        <p:spPr>
          <a:xfrm>
            <a:off x="8059988" y="2594967"/>
            <a:ext cx="672607" cy="57983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六边形 43">
            <a:extLst>
              <a:ext uri="{FF2B5EF4-FFF2-40B4-BE49-F238E27FC236}">
                <a16:creationId xmlns:a16="http://schemas.microsoft.com/office/drawing/2014/main" id="{C9A24A40-2EC5-C1BD-AC82-3D87B77BC195}"/>
              </a:ext>
            </a:extLst>
          </p:cNvPr>
          <p:cNvSpPr/>
          <p:nvPr/>
        </p:nvSpPr>
        <p:spPr>
          <a:xfrm>
            <a:off x="7928067" y="4062503"/>
            <a:ext cx="2076999" cy="179051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95A0F80-6D6F-F4DC-6DB8-24691AE64991}"/>
              </a:ext>
            </a:extLst>
          </p:cNvPr>
          <p:cNvSpPr/>
          <p:nvPr/>
        </p:nvSpPr>
        <p:spPr>
          <a:xfrm>
            <a:off x="913319" y="1368419"/>
            <a:ext cx="556952" cy="378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41BA8B4-6F23-BBC2-C4E4-6DBCB80CCF30}"/>
              </a:ext>
            </a:extLst>
          </p:cNvPr>
          <p:cNvSpPr/>
          <p:nvPr/>
        </p:nvSpPr>
        <p:spPr>
          <a:xfrm>
            <a:off x="1775071" y="1368419"/>
            <a:ext cx="556952" cy="378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AEF7838-75BD-A137-10D5-43A6B84BFC78}"/>
              </a:ext>
            </a:extLst>
          </p:cNvPr>
          <p:cNvSpPr/>
          <p:nvPr/>
        </p:nvSpPr>
        <p:spPr>
          <a:xfrm>
            <a:off x="2636823" y="1368418"/>
            <a:ext cx="556952" cy="378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7519689-D873-40A9-D47D-3F9DA99CDFEF}"/>
              </a:ext>
            </a:extLst>
          </p:cNvPr>
          <p:cNvCxnSpPr>
            <a:stCxn id="46" idx="1"/>
            <a:endCxn id="45" idx="3"/>
          </p:cNvCxnSpPr>
          <p:nvPr/>
        </p:nvCxnSpPr>
        <p:spPr>
          <a:xfrm flipH="1">
            <a:off x="1470271" y="1557534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780818E-CF08-36C0-9569-4238765AEF05}"/>
              </a:ext>
            </a:extLst>
          </p:cNvPr>
          <p:cNvCxnSpPr>
            <a:stCxn id="47" idx="1"/>
            <a:endCxn id="46" idx="3"/>
          </p:cNvCxnSpPr>
          <p:nvPr/>
        </p:nvCxnSpPr>
        <p:spPr>
          <a:xfrm flipH="1">
            <a:off x="2332023" y="1557533"/>
            <a:ext cx="3048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F249514-1A68-F47F-AAD1-25CDF6347409}"/>
              </a:ext>
            </a:extLst>
          </p:cNvPr>
          <p:cNvSpPr/>
          <p:nvPr/>
        </p:nvSpPr>
        <p:spPr>
          <a:xfrm>
            <a:off x="3522128" y="1368419"/>
            <a:ext cx="556952" cy="378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560D950-933A-4F00-E16B-7A425476953F}"/>
              </a:ext>
            </a:extLst>
          </p:cNvPr>
          <p:cNvCxnSpPr>
            <a:stCxn id="50" idx="1"/>
            <a:endCxn id="47" idx="3"/>
          </p:cNvCxnSpPr>
          <p:nvPr/>
        </p:nvCxnSpPr>
        <p:spPr>
          <a:xfrm flipH="1" flipV="1">
            <a:off x="3193775" y="1557533"/>
            <a:ext cx="3283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AA5C88E-4FDE-50A7-6819-BEFD94354DAB}"/>
              </a:ext>
            </a:extLst>
          </p:cNvPr>
          <p:cNvSpPr txBox="1"/>
          <p:nvPr/>
        </p:nvSpPr>
        <p:spPr>
          <a:xfrm>
            <a:off x="552304" y="137286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05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4EF57-9F40-348A-14C4-4ABE969A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cyfs:// GET end-to-end progress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25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35912A-5940-77F6-4164-F39BCE841E5F}"/>
              </a:ext>
            </a:extLst>
          </p:cNvPr>
          <p:cNvSpPr/>
          <p:nvPr/>
        </p:nvSpPr>
        <p:spPr>
          <a:xfrm>
            <a:off x="8851139" y="2633710"/>
            <a:ext cx="1584398" cy="4508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Owner</a:t>
            </a:r>
          </a:p>
          <a:p>
            <a:pPr algn="ctr"/>
            <a:r>
              <a:rPr lang="en-US" altLang="zh-CN" sz="1400"/>
              <a:t>Public Key</a:t>
            </a:r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A8EBF2-CA06-EB39-1DB2-E3BEC9AC986B}"/>
              </a:ext>
            </a:extLst>
          </p:cNvPr>
          <p:cNvSpPr/>
          <p:nvPr/>
        </p:nvSpPr>
        <p:spPr>
          <a:xfrm>
            <a:off x="8851139" y="3165354"/>
            <a:ext cx="1584398" cy="19411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FileObject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FBCECFB1-4F9F-30D2-446B-760D8909C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10220"/>
              </p:ext>
            </p:extLst>
          </p:nvPr>
        </p:nvGraphicFramePr>
        <p:xfrm>
          <a:off x="8959059" y="3609095"/>
          <a:ext cx="1368557" cy="13885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557">
                  <a:extLst>
                    <a:ext uri="{9D8B030D-6E8A-4147-A177-3AD203B41FA5}">
                      <a16:colId xmlns:a16="http://schemas.microsoft.com/office/drawing/2014/main" val="643265416"/>
                    </a:ext>
                  </a:extLst>
                </a:gridCol>
              </a:tblGrid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ChunkList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83516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Chunk1 id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1223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Chunk2 id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52084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Chunk3 id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24102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2726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628EA01-D09C-43DA-C2D1-B66707075123}"/>
              </a:ext>
            </a:extLst>
          </p:cNvPr>
          <p:cNvSpPr/>
          <p:nvPr/>
        </p:nvSpPr>
        <p:spPr>
          <a:xfrm>
            <a:off x="6096000" y="1003721"/>
            <a:ext cx="2182060" cy="4508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Owner</a:t>
            </a:r>
          </a:p>
          <a:p>
            <a:pPr algn="ctr"/>
            <a:r>
              <a:rPr lang="en-US" altLang="zh-CN" sz="1400"/>
              <a:t>Public Key</a:t>
            </a:r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FF23BF-F73E-87A4-22B9-80B4BF613A18}"/>
              </a:ext>
            </a:extLst>
          </p:cNvPr>
          <p:cNvSpPr/>
          <p:nvPr/>
        </p:nvSpPr>
        <p:spPr>
          <a:xfrm>
            <a:off x="6096000" y="1535365"/>
            <a:ext cx="2182060" cy="19411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MapObject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CCA9177-EE7E-D00A-702E-288A4B3D5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97491"/>
              </p:ext>
            </p:extLst>
          </p:nvPr>
        </p:nvGraphicFramePr>
        <p:xfrm>
          <a:off x="6248985" y="1940536"/>
          <a:ext cx="1876090" cy="13885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6403">
                  <a:extLst>
                    <a:ext uri="{9D8B030D-6E8A-4147-A177-3AD203B41FA5}">
                      <a16:colId xmlns:a16="http://schemas.microsoft.com/office/drawing/2014/main" val="643265416"/>
                    </a:ext>
                  </a:extLst>
                </a:gridCol>
                <a:gridCol w="869687">
                  <a:extLst>
                    <a:ext uri="{9D8B030D-6E8A-4147-A177-3AD203B41FA5}">
                      <a16:colId xmlns:a16="http://schemas.microsoft.com/office/drawing/2014/main" val="2917410185"/>
                    </a:ext>
                  </a:extLst>
                </a:gridCol>
              </a:tblGrid>
              <a:tr h="27771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FileObject Map</a:t>
                      </a:r>
                      <a:endParaRPr lang="zh-CN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83516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index.html</a:t>
                      </a:r>
                      <a:endParaRPr lang="zh-CN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i="1"/>
                        <a:t>95Rva … pew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1223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erc.html</a:t>
                      </a:r>
                      <a:endParaRPr lang="zh-CN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i="1"/>
                        <a:t>92Xab … x72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52084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img/logo.png</a:t>
                      </a:r>
                      <a:endParaRPr lang="zh-CN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i="1"/>
                        <a:t>923B2 … va1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24102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…</a:t>
                      </a:r>
                      <a:endParaRPr lang="zh-CN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2726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46E112B-95F3-474F-3C5C-C42A6BEF2340}"/>
              </a:ext>
            </a:extLst>
          </p:cNvPr>
          <p:cNvSpPr/>
          <p:nvPr/>
        </p:nvSpPr>
        <p:spPr>
          <a:xfrm>
            <a:off x="8851138" y="5153579"/>
            <a:ext cx="1584398" cy="4508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Signs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90E50B-1ECB-F8F6-5D34-EE647BDEFEFD}"/>
              </a:ext>
            </a:extLst>
          </p:cNvPr>
          <p:cNvSpPr/>
          <p:nvPr/>
        </p:nvSpPr>
        <p:spPr>
          <a:xfrm>
            <a:off x="6096000" y="3557300"/>
            <a:ext cx="2182060" cy="4508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Signs</a:t>
            </a: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58C5EC33-2560-7475-C09E-7905A0BD25DA}"/>
              </a:ext>
            </a:extLst>
          </p:cNvPr>
          <p:cNvSpPr/>
          <p:nvPr/>
        </p:nvSpPr>
        <p:spPr>
          <a:xfrm>
            <a:off x="10491956" y="2633710"/>
            <a:ext cx="244401" cy="24728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94C3B9-0DE0-ABAF-D066-EADA17C63F67}"/>
              </a:ext>
            </a:extLst>
          </p:cNvPr>
          <p:cNvSpPr txBox="1"/>
          <p:nvPr/>
        </p:nvSpPr>
        <p:spPr>
          <a:xfrm>
            <a:off x="10731138" y="3303767"/>
            <a:ext cx="1124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/>
              <a:t>calc object-id</a:t>
            </a:r>
          </a:p>
          <a:p>
            <a:r>
              <a:rPr lang="en-US" altLang="zh-CN" sz="1050"/>
              <a:t>Hash &amp; base58:</a:t>
            </a:r>
          </a:p>
          <a:p>
            <a:r>
              <a:rPr lang="en-US" altLang="zh-CN" sz="1050" i="1"/>
              <a:t>95Rva … pew</a:t>
            </a:r>
          </a:p>
          <a:p>
            <a:endParaRPr lang="zh-CN" altLang="en-US" sz="105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2F4A21B-23E1-AE07-5863-B19101D5808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125075" y="2364084"/>
            <a:ext cx="1518263" cy="26962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6D92BB2-C6B3-3679-B77B-BB25E319E236}"/>
              </a:ext>
            </a:extLst>
          </p:cNvPr>
          <p:cNvSpPr txBox="1"/>
          <p:nvPr/>
        </p:nvSpPr>
        <p:spPr>
          <a:xfrm>
            <a:off x="4777203" y="1940536"/>
            <a:ext cx="11244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/>
              <a:t>calc object-id</a:t>
            </a:r>
          </a:p>
          <a:p>
            <a:r>
              <a:rPr lang="en-US" altLang="zh-CN" sz="1050"/>
              <a:t>Hash &amp; base58:</a:t>
            </a:r>
          </a:p>
          <a:p>
            <a:r>
              <a:rPr lang="en-US" altLang="zh-CN" sz="1050" i="1"/>
              <a:t>7jMme...UeV8Q</a:t>
            </a:r>
            <a:endParaRPr lang="zh-CN" altLang="en-US" sz="105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00017AC8-DCEF-1021-5645-7BA495789CAC}"/>
              </a:ext>
            </a:extLst>
          </p:cNvPr>
          <p:cNvSpPr/>
          <p:nvPr/>
        </p:nvSpPr>
        <p:spPr>
          <a:xfrm>
            <a:off x="5871966" y="1003721"/>
            <a:ext cx="167615" cy="24728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55F204B2-6407-BE64-BD2D-BDBB7C1A20CD}"/>
              </a:ext>
            </a:extLst>
          </p:cNvPr>
          <p:cNvSpPr/>
          <p:nvPr/>
        </p:nvSpPr>
        <p:spPr>
          <a:xfrm>
            <a:off x="8334480" y="1003721"/>
            <a:ext cx="192196" cy="450879"/>
          </a:xfrm>
          <a:prstGeom prst="rightBrace">
            <a:avLst>
              <a:gd name="adj1" fmla="val 8333"/>
              <a:gd name="adj2" fmla="val 509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481C18BE-1C68-C99A-26BA-B9136A7DE212}"/>
              </a:ext>
            </a:extLst>
          </p:cNvPr>
          <p:cNvSpPr/>
          <p:nvPr/>
        </p:nvSpPr>
        <p:spPr>
          <a:xfrm>
            <a:off x="6373411" y="5106524"/>
            <a:ext cx="1751664" cy="6321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Chunk Data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AC80EC-54F5-67DE-B624-66DF8E7A02C7}"/>
              </a:ext>
            </a:extLst>
          </p:cNvPr>
          <p:cNvSpPr txBox="1"/>
          <p:nvPr/>
        </p:nvSpPr>
        <p:spPr>
          <a:xfrm>
            <a:off x="6502003" y="4709665"/>
            <a:ext cx="1494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/>
              <a:t>Chunk-id: </a:t>
            </a:r>
            <a:r>
              <a:rPr lang="en-US" altLang="zh-CN" sz="1050"/>
              <a:t>Hash(ChunkData)</a:t>
            </a:r>
            <a:endParaRPr lang="zh-CN" altLang="en-US" sz="105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92BF700-AD5B-7445-D3E9-CFC1134DCA30}"/>
              </a:ext>
            </a:extLst>
          </p:cNvPr>
          <p:cNvCxnSpPr/>
          <p:nvPr/>
        </p:nvCxnSpPr>
        <p:spPr>
          <a:xfrm flipH="1">
            <a:off x="7667055" y="4042431"/>
            <a:ext cx="1292004" cy="10827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3631033-5E79-FE64-AB6C-99277CFE7ADE}"/>
              </a:ext>
            </a:extLst>
          </p:cNvPr>
          <p:cNvSpPr txBox="1"/>
          <p:nvPr/>
        </p:nvSpPr>
        <p:spPr>
          <a:xfrm>
            <a:off x="8572258" y="1003721"/>
            <a:ext cx="11244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/>
              <a:t>calc owner-id</a:t>
            </a:r>
          </a:p>
          <a:p>
            <a:r>
              <a:rPr lang="en-US" altLang="zh-CN" sz="1050"/>
              <a:t>Hash &amp; base58:</a:t>
            </a:r>
          </a:p>
          <a:p>
            <a:r>
              <a:rPr lang="en-US" altLang="zh-CN" sz="1050" i="1"/>
              <a:t>5r4M...V2md</a:t>
            </a:r>
            <a:endParaRPr lang="zh-CN" altLang="en-US" sz="105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712228-4590-05F7-C731-017D988263F2}"/>
              </a:ext>
            </a:extLst>
          </p:cNvPr>
          <p:cNvSpPr txBox="1"/>
          <p:nvPr/>
        </p:nvSpPr>
        <p:spPr>
          <a:xfrm>
            <a:off x="6063666" y="5898507"/>
            <a:ext cx="4541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* </a:t>
            </a:r>
            <a:r>
              <a:rPr lang="en-US" altLang="zh-CN" sz="16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Any change will cause the </a:t>
            </a:r>
            <a:r>
              <a:rPr lang="en-US" altLang="zh-CN" sz="1600" b="1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ObjectId</a:t>
            </a:r>
            <a:r>
              <a:rPr lang="en-US" altLang="zh-CN" sz="16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to change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3337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5" grpId="0"/>
      <p:bldP spid="16" grpId="0" animBg="1"/>
      <p:bldP spid="17" grpId="0" animBg="1"/>
      <p:bldP spid="18" grpId="0" animBg="1"/>
      <p:bldP spid="19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EC91D2A-B254-A0FB-96FB-3A00F1A0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71" y="270250"/>
            <a:ext cx="3414572" cy="5925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OOD System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BA4D19-56A7-183B-5761-E4D470697562}"/>
              </a:ext>
            </a:extLst>
          </p:cNvPr>
          <p:cNvSpPr/>
          <p:nvPr/>
        </p:nvSpPr>
        <p:spPr>
          <a:xfrm>
            <a:off x="1486269" y="1677497"/>
            <a:ext cx="5390356" cy="4985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Gateway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727197-B19B-3F6A-E02A-13D21F639E6A}"/>
              </a:ext>
            </a:extLst>
          </p:cNvPr>
          <p:cNvSpPr/>
          <p:nvPr/>
        </p:nvSpPr>
        <p:spPr>
          <a:xfrm>
            <a:off x="7378490" y="3379575"/>
            <a:ext cx="2033503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 Service2.exe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1437E6-B338-AFC5-8534-3C745BA6A937}"/>
              </a:ext>
            </a:extLst>
          </p:cNvPr>
          <p:cNvSpPr/>
          <p:nvPr/>
        </p:nvSpPr>
        <p:spPr>
          <a:xfrm>
            <a:off x="7368607" y="2715496"/>
            <a:ext cx="2033503" cy="4923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DEC Service.exe</a:t>
            </a:r>
          </a:p>
          <a:p>
            <a:pPr algn="ctr"/>
            <a:r>
              <a:rPr lang="zh-CN" altLang="en-US" sz="1400" dirty="0"/>
              <a:t>单进程模型，简化开发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06B6EA-1745-2D83-21FB-348D58BB33A6}"/>
              </a:ext>
            </a:extLst>
          </p:cNvPr>
          <p:cNvSpPr/>
          <p:nvPr/>
        </p:nvSpPr>
        <p:spPr>
          <a:xfrm>
            <a:off x="1466864" y="1057806"/>
            <a:ext cx="5390356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OOD-Daemon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5695BE-166B-DF13-0C1C-F61334AF8302}"/>
              </a:ext>
            </a:extLst>
          </p:cNvPr>
          <p:cNvSpPr/>
          <p:nvPr/>
        </p:nvSpPr>
        <p:spPr>
          <a:xfrm>
            <a:off x="9662689" y="2367082"/>
            <a:ext cx="2151637" cy="3596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Docker ENV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B26E6C-B135-C184-CE2C-1ED0AFC4C6DD}"/>
              </a:ext>
            </a:extLst>
          </p:cNvPr>
          <p:cNvSpPr/>
          <p:nvPr/>
        </p:nvSpPr>
        <p:spPr>
          <a:xfrm>
            <a:off x="7378490" y="4165203"/>
            <a:ext cx="203350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file-manage.exe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1DBEC1-E5C5-E985-5DCC-AFC0A3455425}"/>
              </a:ext>
            </a:extLst>
          </p:cNvPr>
          <p:cNvSpPr/>
          <p:nvPr/>
        </p:nvSpPr>
        <p:spPr>
          <a:xfrm>
            <a:off x="10078245" y="2734283"/>
            <a:ext cx="1234217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Service Handler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0F8A52-43E6-2F36-974B-59E08E6974B9}"/>
              </a:ext>
            </a:extLst>
          </p:cNvPr>
          <p:cNvSpPr/>
          <p:nvPr/>
        </p:nvSpPr>
        <p:spPr>
          <a:xfrm>
            <a:off x="10367290" y="3457044"/>
            <a:ext cx="1234217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</a:t>
            </a:r>
            <a:r>
              <a:rPr lang="en-US" altLang="zh-CN" dirty="0"/>
              <a:t>DEC*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95CB6-C1F4-1241-4EB2-11CDA650AA52}"/>
              </a:ext>
            </a:extLst>
          </p:cNvPr>
          <p:cNvSpPr/>
          <p:nvPr/>
        </p:nvSpPr>
        <p:spPr>
          <a:xfrm>
            <a:off x="9960310" y="5462406"/>
            <a:ext cx="1725998" cy="4208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SDK 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99BC0C-CF2A-2655-82C2-0DF5E980EBE3}"/>
              </a:ext>
            </a:extLst>
          </p:cNvPr>
          <p:cNvSpPr/>
          <p:nvPr/>
        </p:nvSpPr>
        <p:spPr>
          <a:xfrm>
            <a:off x="7292476" y="6126062"/>
            <a:ext cx="2033503" cy="492369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命名对象</a:t>
            </a:r>
            <a:r>
              <a:rPr lang="en-US" altLang="zh-CN" sz="1600" dirty="0"/>
              <a:t>/</a:t>
            </a:r>
            <a:r>
              <a:rPr lang="zh-CN" altLang="en-US" sz="1600" dirty="0"/>
              <a:t>数据 </a:t>
            </a:r>
            <a:r>
              <a:rPr lang="en-US" altLang="zh-CN" sz="1600" dirty="0" err="1"/>
              <a:t>Cache@FS</a:t>
            </a:r>
            <a:endParaRPr lang="zh-CN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E53274-D96C-21E1-D02E-E11181A5B7DF}"/>
              </a:ext>
            </a:extLst>
          </p:cNvPr>
          <p:cNvSpPr/>
          <p:nvPr/>
        </p:nvSpPr>
        <p:spPr>
          <a:xfrm>
            <a:off x="1644151" y="3498194"/>
            <a:ext cx="3061030" cy="29466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CYFS-Stack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DF0F4F-EEE2-F8AE-09CF-00A984EDA680}"/>
              </a:ext>
            </a:extLst>
          </p:cNvPr>
          <p:cNvSpPr/>
          <p:nvPr/>
        </p:nvSpPr>
        <p:spPr>
          <a:xfrm>
            <a:off x="1796654" y="3882052"/>
            <a:ext cx="2799105" cy="442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RPC Service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14C816-7466-D40B-1B21-C6C30A864ED9}"/>
              </a:ext>
            </a:extLst>
          </p:cNvPr>
          <p:cNvSpPr/>
          <p:nvPr/>
        </p:nvSpPr>
        <p:spPr>
          <a:xfrm>
            <a:off x="1798092" y="5415806"/>
            <a:ext cx="1411587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BDT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27EF51B-5AE4-834A-56DB-884FF8A4C1C0}"/>
              </a:ext>
            </a:extLst>
          </p:cNvPr>
          <p:cNvSpPr/>
          <p:nvPr/>
        </p:nvSpPr>
        <p:spPr>
          <a:xfrm>
            <a:off x="1803863" y="5893707"/>
            <a:ext cx="2791896" cy="3813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Storage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C902CBE-2607-2641-2F2A-199E1172DDFF}"/>
              </a:ext>
            </a:extLst>
          </p:cNvPr>
          <p:cNvSpPr/>
          <p:nvPr/>
        </p:nvSpPr>
        <p:spPr>
          <a:xfrm>
            <a:off x="1803864" y="4919269"/>
            <a:ext cx="2793024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 Manage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9B0762-48E5-A6D1-01C3-0EC2939D5760}"/>
              </a:ext>
            </a:extLst>
          </p:cNvPr>
          <p:cNvSpPr/>
          <p:nvPr/>
        </p:nvSpPr>
        <p:spPr>
          <a:xfrm>
            <a:off x="3279914" y="5401661"/>
            <a:ext cx="1309461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 Client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A37B2D-0614-E140-36AC-6E271524F166}"/>
              </a:ext>
            </a:extLst>
          </p:cNvPr>
          <p:cNvSpPr/>
          <p:nvPr/>
        </p:nvSpPr>
        <p:spPr>
          <a:xfrm>
            <a:off x="1796351" y="4460257"/>
            <a:ext cx="2793024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Client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B4AF53-B6BE-55BB-57BA-1CD38139DFA4}"/>
              </a:ext>
            </a:extLst>
          </p:cNvPr>
          <p:cNvSpPr/>
          <p:nvPr/>
        </p:nvSpPr>
        <p:spPr>
          <a:xfrm>
            <a:off x="1644151" y="2124423"/>
            <a:ext cx="1695868" cy="442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BDT=&gt;HTTP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165E21-76EC-0469-063E-16CE1381C224}"/>
              </a:ext>
            </a:extLst>
          </p:cNvPr>
          <p:cNvSpPr/>
          <p:nvPr/>
        </p:nvSpPr>
        <p:spPr>
          <a:xfrm>
            <a:off x="1631892" y="2715496"/>
            <a:ext cx="5099109" cy="5188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464178-4845-04F6-26D4-87120FC807DB}"/>
              </a:ext>
            </a:extLst>
          </p:cNvPr>
          <p:cNvSpPr/>
          <p:nvPr/>
        </p:nvSpPr>
        <p:spPr>
          <a:xfrm>
            <a:off x="3462404" y="2128975"/>
            <a:ext cx="1849370" cy="437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防火墙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785D04-2F9C-6DFE-5296-E7C14BD292AE}"/>
              </a:ext>
            </a:extLst>
          </p:cNvPr>
          <p:cNvSpPr/>
          <p:nvPr/>
        </p:nvSpPr>
        <p:spPr>
          <a:xfrm>
            <a:off x="4859122" y="5377098"/>
            <a:ext cx="1933233" cy="405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App</a:t>
            </a:r>
          </a:p>
          <a:p>
            <a:pPr algn="ctr"/>
            <a:r>
              <a:rPr lang="en-US" altLang="zh-CN" sz="1400" dirty="0"/>
              <a:t>State Manage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6BBA77-E0BE-4D80-654F-13D7D7CA7B02}"/>
              </a:ext>
            </a:extLst>
          </p:cNvPr>
          <p:cNvSpPr/>
          <p:nvPr/>
        </p:nvSpPr>
        <p:spPr>
          <a:xfrm>
            <a:off x="5858242" y="4466922"/>
            <a:ext cx="958889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Backup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3DDAA0D-7E2B-B562-A709-C2A3F8BE3DE1}"/>
              </a:ext>
            </a:extLst>
          </p:cNvPr>
          <p:cNvSpPr/>
          <p:nvPr/>
        </p:nvSpPr>
        <p:spPr>
          <a:xfrm>
            <a:off x="4825240" y="4470050"/>
            <a:ext cx="958888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主从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C0FAB8-A6F1-D6AB-5091-1609DF9F70AA}"/>
              </a:ext>
            </a:extLst>
          </p:cNvPr>
          <p:cNvSpPr/>
          <p:nvPr/>
        </p:nvSpPr>
        <p:spPr>
          <a:xfrm>
            <a:off x="10072936" y="4103859"/>
            <a:ext cx="1234217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Change State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049226-3104-0BE6-787E-10B69662F215}"/>
              </a:ext>
            </a:extLst>
          </p:cNvPr>
          <p:cNvSpPr/>
          <p:nvPr/>
        </p:nvSpPr>
        <p:spPr>
          <a:xfrm>
            <a:off x="10072936" y="4732392"/>
            <a:ext cx="1234217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Build App Index</a:t>
            </a:r>
            <a:endParaRPr lang="zh-CN" altLang="en-US" sz="14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0779E17-B932-7B1E-6B4C-8A9C3624B980}"/>
              </a:ext>
            </a:extLst>
          </p:cNvPr>
          <p:cNvCxnSpPr>
            <a:stCxn id="23" idx="3"/>
            <a:endCxn id="7" idx="1"/>
          </p:cNvCxnSpPr>
          <p:nvPr/>
        </p:nvCxnSpPr>
        <p:spPr>
          <a:xfrm flipV="1">
            <a:off x="6731001" y="2961681"/>
            <a:ext cx="637606" cy="1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8CB8908-67FA-35D5-424B-867DB2A45956}"/>
              </a:ext>
            </a:extLst>
          </p:cNvPr>
          <p:cNvCxnSpPr>
            <a:stCxn id="13" idx="1"/>
            <a:endCxn id="16" idx="3"/>
          </p:cNvCxnSpPr>
          <p:nvPr/>
        </p:nvCxnSpPr>
        <p:spPr>
          <a:xfrm rot="10800000">
            <a:off x="4595760" y="4103131"/>
            <a:ext cx="5364551" cy="1569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F1C983D-1736-16D6-3EAB-39AA413F9D69}"/>
              </a:ext>
            </a:extLst>
          </p:cNvPr>
          <p:cNvSpPr txBox="1"/>
          <p:nvPr/>
        </p:nvSpPr>
        <p:spPr>
          <a:xfrm>
            <a:off x="7793528" y="564983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987860-F462-5C20-F683-DD55CF215A20}"/>
              </a:ext>
            </a:extLst>
          </p:cNvPr>
          <p:cNvSpPr txBox="1"/>
          <p:nvPr/>
        </p:nvSpPr>
        <p:spPr>
          <a:xfrm>
            <a:off x="9449866" y="258739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5C751D2-ABAA-B0DE-42A0-C13CD52B0D9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9402110" y="2961681"/>
            <a:ext cx="676135" cy="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F6EB63E-7DF8-3F7E-5A08-78A5B7AC48ED}"/>
              </a:ext>
            </a:extLst>
          </p:cNvPr>
          <p:cNvSpPr txBox="1"/>
          <p:nvPr/>
        </p:nvSpPr>
        <p:spPr>
          <a:xfrm>
            <a:off x="6786661" y="261873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BF4DFCB-FD3A-5BAC-F8C3-1EC6A020099E}"/>
              </a:ext>
            </a:extLst>
          </p:cNvPr>
          <p:cNvSpPr/>
          <p:nvPr/>
        </p:nvSpPr>
        <p:spPr>
          <a:xfrm>
            <a:off x="5402083" y="2127653"/>
            <a:ext cx="1328917" cy="4597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App Manage</a:t>
            </a:r>
            <a:endParaRPr lang="zh-CN" altLang="en-US" sz="16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0E1A48A-978E-88D2-D3CE-BCC77C9A3DDE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3340019" y="2345501"/>
            <a:ext cx="122385" cy="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90E12F6-A580-4D07-9F3A-EE3875CD7864}"/>
              </a:ext>
            </a:extLst>
          </p:cNvPr>
          <p:cNvCxnSpPr>
            <a:cxnSpLocks/>
            <a:stCxn id="39" idx="3"/>
            <a:endCxn id="22" idx="1"/>
          </p:cNvCxnSpPr>
          <p:nvPr/>
        </p:nvCxnSpPr>
        <p:spPr>
          <a:xfrm>
            <a:off x="944659" y="2341208"/>
            <a:ext cx="699492" cy="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C473AD8B-0700-FE92-7ABE-A2A4F049C154}"/>
              </a:ext>
            </a:extLst>
          </p:cNvPr>
          <p:cNvSpPr/>
          <p:nvPr/>
        </p:nvSpPr>
        <p:spPr>
          <a:xfrm>
            <a:off x="74261" y="2095023"/>
            <a:ext cx="8703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Device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2CED078-2DA0-CBF8-5A3E-61F3483EDD43}"/>
              </a:ext>
            </a:extLst>
          </p:cNvPr>
          <p:cNvSpPr txBox="1"/>
          <p:nvPr/>
        </p:nvSpPr>
        <p:spPr>
          <a:xfrm>
            <a:off x="962013" y="199775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BDT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DBE3C86-032B-E212-09FE-63387BD6436B}"/>
              </a:ext>
            </a:extLst>
          </p:cNvPr>
          <p:cNvCxnSpPr>
            <a:stCxn id="24" idx="2"/>
          </p:cNvCxnSpPr>
          <p:nvPr/>
        </p:nvCxnSpPr>
        <p:spPr>
          <a:xfrm flipH="1">
            <a:off x="4044142" y="2566579"/>
            <a:ext cx="342947" cy="16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9EF71B-98E5-6CB9-7BAA-71DC7FC05D2B}"/>
              </a:ext>
            </a:extLst>
          </p:cNvPr>
          <p:cNvCxnSpPr>
            <a:cxnSpLocks/>
          </p:cNvCxnSpPr>
          <p:nvPr/>
        </p:nvCxnSpPr>
        <p:spPr>
          <a:xfrm flipV="1">
            <a:off x="9402109" y="2367082"/>
            <a:ext cx="260580" cy="3484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3FD381A-3109-8D0F-6F45-A68AB0055FB9}"/>
              </a:ext>
            </a:extLst>
          </p:cNvPr>
          <p:cNvCxnSpPr/>
          <p:nvPr/>
        </p:nvCxnSpPr>
        <p:spPr>
          <a:xfrm>
            <a:off x="9402109" y="3197498"/>
            <a:ext cx="260580" cy="27663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32FF6C1-0CDA-4E14-F6C0-490ED08BFAC4}"/>
              </a:ext>
            </a:extLst>
          </p:cNvPr>
          <p:cNvCxnSpPr>
            <a:stCxn id="36" idx="3"/>
            <a:endCxn id="7" idx="0"/>
          </p:cNvCxnSpPr>
          <p:nvPr/>
        </p:nvCxnSpPr>
        <p:spPr>
          <a:xfrm>
            <a:off x="6731000" y="2357523"/>
            <a:ext cx="1654359" cy="357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5DE9F95-2F90-52A8-2525-38E50CA89ACB}"/>
              </a:ext>
            </a:extLst>
          </p:cNvPr>
          <p:cNvSpPr txBox="1"/>
          <p:nvPr/>
        </p:nvSpPr>
        <p:spPr>
          <a:xfrm>
            <a:off x="6888765" y="201636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创建沙盒并运行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A863132-034C-2F7C-5CE5-74784D08A4A4}"/>
              </a:ext>
            </a:extLst>
          </p:cNvPr>
          <p:cNvSpPr/>
          <p:nvPr/>
        </p:nvSpPr>
        <p:spPr>
          <a:xfrm>
            <a:off x="7459125" y="322196"/>
            <a:ext cx="3158334" cy="14037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DEC App Manage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CCF3136-FF9E-87C3-053D-BF3EA1F2DBDC}"/>
              </a:ext>
            </a:extLst>
          </p:cNvPr>
          <p:cNvSpPr/>
          <p:nvPr/>
        </p:nvSpPr>
        <p:spPr>
          <a:xfrm>
            <a:off x="2725497" y="5949633"/>
            <a:ext cx="554417" cy="264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NON</a:t>
            </a:r>
            <a:endParaRPr lang="zh-CN" altLang="en-US" sz="12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5E2D9EA-BC08-611B-C671-0F64B998DA0B}"/>
              </a:ext>
            </a:extLst>
          </p:cNvPr>
          <p:cNvSpPr/>
          <p:nvPr/>
        </p:nvSpPr>
        <p:spPr>
          <a:xfrm>
            <a:off x="3340019" y="5945968"/>
            <a:ext cx="554417" cy="264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NDN</a:t>
            </a:r>
            <a:endParaRPr lang="zh-CN" altLang="en-US" sz="9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0EE4F29-66AD-4EF5-282D-CE54DE42DF7B}"/>
              </a:ext>
            </a:extLst>
          </p:cNvPr>
          <p:cNvSpPr/>
          <p:nvPr/>
        </p:nvSpPr>
        <p:spPr>
          <a:xfrm>
            <a:off x="3953109" y="5952047"/>
            <a:ext cx="554417" cy="264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TrackerDB</a:t>
            </a:r>
            <a:endParaRPr lang="zh-CN" altLang="en-US" sz="9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0C993F-52FE-A4A5-D209-784E213784BD}"/>
              </a:ext>
            </a:extLst>
          </p:cNvPr>
          <p:cNvSpPr/>
          <p:nvPr/>
        </p:nvSpPr>
        <p:spPr>
          <a:xfrm>
            <a:off x="7557834" y="802472"/>
            <a:ext cx="900366" cy="351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安装、卸载、升级、降级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ADD51A-127A-9519-A9BD-2162A9F4D99E}"/>
              </a:ext>
            </a:extLst>
          </p:cNvPr>
          <p:cNvSpPr/>
          <p:nvPr/>
        </p:nvSpPr>
        <p:spPr>
          <a:xfrm>
            <a:off x="8625516" y="1259381"/>
            <a:ext cx="900366" cy="3645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权限、配额控制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859DA7F-CA6B-38BA-30C5-6810CD1ADE72}"/>
              </a:ext>
            </a:extLst>
          </p:cNvPr>
          <p:cNvSpPr/>
          <p:nvPr/>
        </p:nvSpPr>
        <p:spPr>
          <a:xfrm>
            <a:off x="7561990" y="1257952"/>
            <a:ext cx="900366" cy="3645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运行、停止、触发，推送控制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0E6292D-DA53-DD9E-5EC2-697C2412BA08}"/>
              </a:ext>
            </a:extLst>
          </p:cNvPr>
          <p:cNvSpPr/>
          <p:nvPr/>
        </p:nvSpPr>
        <p:spPr>
          <a:xfrm>
            <a:off x="8632033" y="805122"/>
            <a:ext cx="900366" cy="351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镜像管理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F1DAD05-8996-82FA-B588-945B151245C3}"/>
              </a:ext>
            </a:extLst>
          </p:cNvPr>
          <p:cNvSpPr/>
          <p:nvPr/>
        </p:nvSpPr>
        <p:spPr>
          <a:xfrm>
            <a:off x="9628062" y="804025"/>
            <a:ext cx="900366" cy="351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应用日志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152287E-D720-2EDE-E483-F761AD0EE33C}"/>
              </a:ext>
            </a:extLst>
          </p:cNvPr>
          <p:cNvSpPr/>
          <p:nvPr/>
        </p:nvSpPr>
        <p:spPr>
          <a:xfrm>
            <a:off x="9628062" y="1270289"/>
            <a:ext cx="900366" cy="351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  <a:r>
              <a:rPr lang="en-US" altLang="zh-CN" sz="1200" dirty="0"/>
              <a:t>(</a:t>
            </a:r>
            <a:r>
              <a:rPr lang="zh-CN" altLang="en-US" sz="1200" dirty="0"/>
              <a:t>沙盒）</a:t>
            </a:r>
            <a:r>
              <a:rPr lang="en-US" altLang="zh-CN" sz="1200" dirty="0"/>
              <a:t>/ Loader</a:t>
            </a:r>
            <a:endParaRPr lang="zh-CN" altLang="en-US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C41F6A4-DEC1-03E3-BF76-57E21BB61273}"/>
              </a:ext>
            </a:extLst>
          </p:cNvPr>
          <p:cNvSpPr/>
          <p:nvPr/>
        </p:nvSpPr>
        <p:spPr>
          <a:xfrm>
            <a:off x="68991" y="4391181"/>
            <a:ext cx="870398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Zone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E301066-044D-A723-FB98-85303B189A47}"/>
              </a:ext>
            </a:extLst>
          </p:cNvPr>
          <p:cNvCxnSpPr>
            <a:stCxn id="21" idx="1"/>
            <a:endCxn id="56" idx="3"/>
          </p:cNvCxnSpPr>
          <p:nvPr/>
        </p:nvCxnSpPr>
        <p:spPr>
          <a:xfrm flipH="1" flipV="1">
            <a:off x="939389" y="4637366"/>
            <a:ext cx="856962" cy="1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01D66E5-5232-76DE-A66D-062814FAA711}"/>
              </a:ext>
            </a:extLst>
          </p:cNvPr>
          <p:cNvSpPr txBox="1"/>
          <p:nvPr/>
        </p:nvSpPr>
        <p:spPr>
          <a:xfrm>
            <a:off x="953826" y="430625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BDT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567C626-A332-20C7-43B9-1406F89E76C9}"/>
              </a:ext>
            </a:extLst>
          </p:cNvPr>
          <p:cNvSpPr/>
          <p:nvPr/>
        </p:nvSpPr>
        <p:spPr>
          <a:xfrm>
            <a:off x="10562994" y="5527435"/>
            <a:ext cx="1080654" cy="264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命名对象编解码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0783F076-38CD-537A-CC05-73E62A84CDE2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rot="5400000">
            <a:off x="9830140" y="5379078"/>
            <a:ext cx="489008" cy="1497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E521D6A8-BEA1-EBD9-1CC8-79A739A5AEB6}"/>
              </a:ext>
            </a:extLst>
          </p:cNvPr>
          <p:cNvSpPr/>
          <p:nvPr/>
        </p:nvSpPr>
        <p:spPr>
          <a:xfrm>
            <a:off x="5191853" y="4904934"/>
            <a:ext cx="1228092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 GC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73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B025742-8D1B-83DE-1C72-FBBBFE06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71" y="270250"/>
            <a:ext cx="3414572" cy="5925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OOD Runtime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23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5CF471D-E9AC-9F9D-4E19-225FE6D0B68F}"/>
              </a:ext>
            </a:extLst>
          </p:cNvPr>
          <p:cNvSpPr/>
          <p:nvPr/>
        </p:nvSpPr>
        <p:spPr>
          <a:xfrm>
            <a:off x="8031481" y="2553663"/>
            <a:ext cx="1144693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ratpor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B31D16-D1E0-9115-E4B2-D00311D6A09F}"/>
              </a:ext>
            </a:extLst>
          </p:cNvPr>
          <p:cNvSpPr/>
          <p:nvPr/>
        </p:nvSpPr>
        <p:spPr>
          <a:xfrm>
            <a:off x="5939788" y="4230174"/>
            <a:ext cx="5483438" cy="668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 Tunnel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30272A-B364-9EAC-84F9-99E97D9987A2}"/>
              </a:ext>
            </a:extLst>
          </p:cNvPr>
          <p:cNvSpPr/>
          <p:nvPr/>
        </p:nvSpPr>
        <p:spPr>
          <a:xfrm>
            <a:off x="7393092" y="5041281"/>
            <a:ext cx="1144693" cy="668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KeyStore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89CD5E-3AE6-7071-B829-FE113AB253B2}"/>
              </a:ext>
            </a:extLst>
          </p:cNvPr>
          <p:cNvSpPr/>
          <p:nvPr/>
        </p:nvSpPr>
        <p:spPr>
          <a:xfrm>
            <a:off x="8785012" y="5041280"/>
            <a:ext cx="1144693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Crypto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10944D-238B-A4F9-D8EE-837DA1D49B39}"/>
              </a:ext>
            </a:extLst>
          </p:cNvPr>
          <p:cNvSpPr/>
          <p:nvPr/>
        </p:nvSpPr>
        <p:spPr>
          <a:xfrm>
            <a:off x="10278532" y="5041278"/>
            <a:ext cx="1144693" cy="668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ADCC1B-E913-9793-B3A9-8355AD6A09AC}"/>
              </a:ext>
            </a:extLst>
          </p:cNvPr>
          <p:cNvSpPr txBox="1"/>
          <p:nvPr/>
        </p:nvSpPr>
        <p:spPr>
          <a:xfrm>
            <a:off x="7837133" y="5494703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内存有</a:t>
            </a:r>
            <a:r>
              <a:rPr lang="en-US" altLang="zh-CN" sz="1100" dirty="0"/>
              <a:t>Key</a:t>
            </a:r>
          </a:p>
          <a:p>
            <a:r>
              <a:rPr lang="zh-CN" altLang="en-US" sz="1100" dirty="0"/>
              <a:t>磁盘有</a:t>
            </a:r>
            <a:r>
              <a:rPr lang="en-US" altLang="zh-CN" sz="1100" dirty="0"/>
              <a:t>Key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1F5621-1F90-81D0-473E-AB40E70B018E}"/>
              </a:ext>
            </a:extLst>
          </p:cNvPr>
          <p:cNvSpPr txBox="1"/>
          <p:nvPr/>
        </p:nvSpPr>
        <p:spPr>
          <a:xfrm>
            <a:off x="10850878" y="5494703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对象数量不多</a:t>
            </a:r>
            <a:endParaRPr lang="en-US" altLang="zh-CN" sz="1100" dirty="0"/>
          </a:p>
          <a:p>
            <a:r>
              <a:rPr lang="en-US" altLang="zh-CN" sz="1100" dirty="0" err="1"/>
              <a:t>tcp</a:t>
            </a:r>
            <a:r>
              <a:rPr lang="en-US" altLang="zh-CN" sz="1100" dirty="0"/>
              <a:t> interface</a:t>
            </a:r>
            <a:r>
              <a:rPr lang="zh-CN" altLang="en-US" sz="1100" dirty="0"/>
              <a:t>里有状态？</a:t>
            </a:r>
            <a:endParaRPr lang="en-US" altLang="zh-CN" sz="1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E10196-9BFB-271B-C43E-130BEE06F974}"/>
              </a:ext>
            </a:extLst>
          </p:cNvPr>
          <p:cNvSpPr/>
          <p:nvPr/>
        </p:nvSpPr>
        <p:spPr>
          <a:xfrm>
            <a:off x="5938909" y="3419067"/>
            <a:ext cx="1898224" cy="668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03443E-28FD-CD1A-0A76-1B1A5D616D0B}"/>
              </a:ext>
            </a:extLst>
          </p:cNvPr>
          <p:cNvSpPr/>
          <p:nvPr/>
        </p:nvSpPr>
        <p:spPr>
          <a:xfrm>
            <a:off x="5939787" y="5041279"/>
            <a:ext cx="1144693" cy="668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DeviceCache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B9B0D5-B7DB-098F-D617-A4E364476096}"/>
              </a:ext>
            </a:extLst>
          </p:cNvPr>
          <p:cNvSpPr txBox="1"/>
          <p:nvPr/>
        </p:nvSpPr>
        <p:spPr>
          <a:xfrm>
            <a:off x="6445213" y="5494702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内存有</a:t>
            </a:r>
            <a:endParaRPr lang="en-US" altLang="zh-CN" sz="1100" dirty="0"/>
          </a:p>
          <a:p>
            <a:r>
              <a:rPr lang="zh-CN" altLang="en-US" sz="1100" dirty="0"/>
              <a:t>磁盘有</a:t>
            </a:r>
            <a:endParaRPr lang="en-US" altLang="zh-CN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2D3B21-3766-35F9-1CE4-39B77F8F5CBB}"/>
              </a:ext>
            </a:extLst>
          </p:cNvPr>
          <p:cNvSpPr/>
          <p:nvPr/>
        </p:nvSpPr>
        <p:spPr>
          <a:xfrm>
            <a:off x="8031481" y="3419067"/>
            <a:ext cx="1898224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Datagram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B86221-426A-97EA-AA06-64AD18B1B8AE}"/>
              </a:ext>
            </a:extLst>
          </p:cNvPr>
          <p:cNvSpPr/>
          <p:nvPr/>
        </p:nvSpPr>
        <p:spPr>
          <a:xfrm>
            <a:off x="10124053" y="3418416"/>
            <a:ext cx="1299172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DHT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EDF078-A1E5-314C-3141-853497849085}"/>
              </a:ext>
            </a:extLst>
          </p:cNvPr>
          <p:cNvSpPr/>
          <p:nvPr/>
        </p:nvSpPr>
        <p:spPr>
          <a:xfrm>
            <a:off x="3886200" y="2543382"/>
            <a:ext cx="1808621" cy="711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ChunkManager</a:t>
            </a:r>
            <a:r>
              <a:rPr lang="en-US" altLang="zh-CN" dirty="0"/>
              <a:t>.</a:t>
            </a:r>
            <a:r>
              <a:rPr lang="zh-CN" altLang="en-US" dirty="0"/>
              <a:t>内存磁盘大户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718661-DA23-6593-0C69-F532B4EF4829}"/>
              </a:ext>
            </a:extLst>
          </p:cNvPr>
          <p:cNvSpPr txBox="1"/>
          <p:nvPr/>
        </p:nvSpPr>
        <p:spPr>
          <a:xfrm>
            <a:off x="8490272" y="3003784"/>
            <a:ext cx="1633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已经编码的</a:t>
            </a:r>
            <a:r>
              <a:rPr lang="en-US" altLang="zh-CN" sz="1100" dirty="0"/>
              <a:t>piece</a:t>
            </a:r>
            <a:r>
              <a:rPr lang="zh-CN" altLang="en-US" sz="1100" dirty="0"/>
              <a:t>放哪？</a:t>
            </a:r>
            <a:endParaRPr lang="en-US" altLang="zh-CN" sz="11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9AD531-CDCE-1BA7-63AB-F3585B88566D}"/>
              </a:ext>
            </a:extLst>
          </p:cNvPr>
          <p:cNvSpPr/>
          <p:nvPr/>
        </p:nvSpPr>
        <p:spPr>
          <a:xfrm>
            <a:off x="3886201" y="1660058"/>
            <a:ext cx="1808621" cy="7557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File</a:t>
            </a:r>
            <a:r>
              <a:rPr lang="zh-CN" altLang="en-US" sz="1400" dirty="0"/>
              <a:t>与</a:t>
            </a:r>
            <a:r>
              <a:rPr lang="en-US" altLang="zh-CN" sz="1400" dirty="0"/>
              <a:t>Chunk</a:t>
            </a:r>
            <a:r>
              <a:rPr lang="zh-CN" altLang="en-US" sz="1400" dirty="0"/>
              <a:t>的关系，</a:t>
            </a:r>
            <a:endParaRPr lang="en-US" altLang="zh-CN" sz="1400" dirty="0"/>
          </a:p>
          <a:p>
            <a:pPr algn="ctr"/>
            <a:r>
              <a:rPr lang="en-US" altLang="zh-CN" sz="1400" dirty="0"/>
              <a:t>Chunk</a:t>
            </a:r>
            <a:r>
              <a:rPr lang="zh-CN" altLang="en-US" sz="1400" dirty="0"/>
              <a:t>与</a:t>
            </a:r>
            <a:r>
              <a:rPr lang="en-US" altLang="zh-CN" sz="1400" dirty="0"/>
              <a:t>Peer</a:t>
            </a:r>
            <a:r>
              <a:rPr lang="zh-CN" altLang="en-US" sz="1400" dirty="0"/>
              <a:t>的关系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152ECF-6F4E-20F9-82AC-5B1B52007F34}"/>
              </a:ext>
            </a:extLst>
          </p:cNvPr>
          <p:cNvSpPr/>
          <p:nvPr/>
        </p:nvSpPr>
        <p:spPr>
          <a:xfrm>
            <a:off x="8076282" y="1667959"/>
            <a:ext cx="1808621" cy="693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Task</a:t>
            </a:r>
            <a:r>
              <a:rPr lang="zh-CN" altLang="en-US" sz="1400" dirty="0"/>
              <a:t>信息？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7254585-1E0F-D445-5373-A9A204C67105}"/>
              </a:ext>
            </a:extLst>
          </p:cNvPr>
          <p:cNvSpPr txBox="1"/>
          <p:nvPr/>
        </p:nvSpPr>
        <p:spPr>
          <a:xfrm>
            <a:off x="11049169" y="3978073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底层存储依靠啥？</a:t>
            </a:r>
            <a:endParaRPr lang="en-US" altLang="zh-CN" sz="11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73E7D2-0727-7385-8A55-7DF4585170A2}"/>
              </a:ext>
            </a:extLst>
          </p:cNvPr>
          <p:cNvSpPr/>
          <p:nvPr/>
        </p:nvSpPr>
        <p:spPr>
          <a:xfrm>
            <a:off x="5938909" y="2572078"/>
            <a:ext cx="1896113" cy="668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EC4FFB-5BF3-9161-548C-4D282AB8D5E1}"/>
              </a:ext>
            </a:extLst>
          </p:cNvPr>
          <p:cNvSpPr/>
          <p:nvPr/>
        </p:nvSpPr>
        <p:spPr>
          <a:xfrm>
            <a:off x="5893185" y="851015"/>
            <a:ext cx="5998702" cy="6688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TransSession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47557E2-E095-A96B-84CB-4CE1789A55A4}"/>
              </a:ext>
            </a:extLst>
          </p:cNvPr>
          <p:cNvSpPr/>
          <p:nvPr/>
        </p:nvSpPr>
        <p:spPr>
          <a:xfrm>
            <a:off x="5939787" y="1714774"/>
            <a:ext cx="1896113" cy="66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Tracker(Hub)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A35FD31-55BC-BBB6-838A-C216DD796636}"/>
              </a:ext>
            </a:extLst>
          </p:cNvPr>
          <p:cNvSpPr/>
          <p:nvPr/>
        </p:nvSpPr>
        <p:spPr>
          <a:xfrm>
            <a:off x="5863554" y="3775311"/>
            <a:ext cx="581659" cy="46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CC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A755DF-8E3E-A04D-7457-ECFD10711542}"/>
              </a:ext>
            </a:extLst>
          </p:cNvPr>
          <p:cNvSpPr/>
          <p:nvPr/>
        </p:nvSpPr>
        <p:spPr>
          <a:xfrm>
            <a:off x="8443381" y="4332095"/>
            <a:ext cx="1226436" cy="46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ProxyClient</a:t>
            </a:r>
            <a:endParaRPr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21F2DBC-743D-BD6E-AAC7-3CFFA44AC2AC}"/>
              </a:ext>
            </a:extLst>
          </p:cNvPr>
          <p:cNvSpPr/>
          <p:nvPr/>
        </p:nvSpPr>
        <p:spPr>
          <a:xfrm>
            <a:off x="9822732" y="4332095"/>
            <a:ext cx="1492967" cy="46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TunnelBuilder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79BD2D1-71AC-3EEA-980C-FB735E6B3FDC}"/>
              </a:ext>
            </a:extLst>
          </p:cNvPr>
          <p:cNvSpPr/>
          <p:nvPr/>
        </p:nvSpPr>
        <p:spPr>
          <a:xfrm>
            <a:off x="7084480" y="4345181"/>
            <a:ext cx="1226436" cy="464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SNClient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D7D4D9A-97C8-4715-E03B-F20485060D3E}"/>
              </a:ext>
            </a:extLst>
          </p:cNvPr>
          <p:cNvSpPr/>
          <p:nvPr/>
        </p:nvSpPr>
        <p:spPr>
          <a:xfrm>
            <a:off x="10374358" y="1139637"/>
            <a:ext cx="1226436" cy="330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scheduler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67B4B2-3C3B-8975-A6C2-1C8DCE9C3411}"/>
              </a:ext>
            </a:extLst>
          </p:cNvPr>
          <p:cNvSpPr txBox="1"/>
          <p:nvPr/>
        </p:nvSpPr>
        <p:spPr>
          <a:xfrm>
            <a:off x="991131" y="2703430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Interest Chunk (</a:t>
            </a:r>
            <a:r>
              <a:rPr lang="zh-CN" altLang="en-US" dirty="0"/>
              <a:t>可多源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D247332-BCDF-B8DD-B28A-80960285EC7F}"/>
              </a:ext>
            </a:extLst>
          </p:cNvPr>
          <p:cNvSpPr txBox="1"/>
          <p:nvPr/>
        </p:nvSpPr>
        <p:spPr>
          <a:xfrm>
            <a:off x="745069" y="1480482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Rebuild Chunk List in Group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351C90-FA8C-86A1-342B-217FA6FC85D2}"/>
              </a:ext>
            </a:extLst>
          </p:cNvPr>
          <p:cNvSpPr txBox="1"/>
          <p:nvPr/>
        </p:nvSpPr>
        <p:spPr>
          <a:xfrm>
            <a:off x="951055" y="3315310"/>
            <a:ext cx="2533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Stream</a:t>
            </a:r>
          </a:p>
          <a:p>
            <a:r>
              <a:rPr lang="zh-CN" altLang="en-US" dirty="0"/>
              <a:t>公网</a:t>
            </a:r>
            <a:r>
              <a:rPr lang="en-US" altLang="zh-CN" dirty="0"/>
              <a:t>Datagram</a:t>
            </a:r>
            <a:r>
              <a:rPr lang="zh-CN" altLang="en-US" dirty="0"/>
              <a:t>广播</a:t>
            </a:r>
            <a:endParaRPr lang="en-US" altLang="zh-CN" dirty="0"/>
          </a:p>
          <a:p>
            <a:r>
              <a:rPr lang="en-US" altLang="zh-CN" dirty="0"/>
              <a:t>DHT </a:t>
            </a:r>
            <a:r>
              <a:rPr lang="en-US" altLang="zh-CN" dirty="0" err="1"/>
              <a:t>NamedObject</a:t>
            </a:r>
            <a:r>
              <a:rPr lang="zh-CN" altLang="en-US" dirty="0"/>
              <a:t>查询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5A891F3-6323-AACC-4987-29E18488C700}"/>
              </a:ext>
            </a:extLst>
          </p:cNvPr>
          <p:cNvSpPr txBox="1"/>
          <p:nvPr/>
        </p:nvSpPr>
        <p:spPr>
          <a:xfrm>
            <a:off x="991131" y="457736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可信信道</a:t>
            </a:r>
            <a:r>
              <a:rPr lang="en-US" altLang="zh-CN" dirty="0"/>
              <a:t>(P2P)</a:t>
            </a:r>
          </a:p>
          <a:p>
            <a:r>
              <a:rPr lang="zh-CN" altLang="en-US" dirty="0"/>
              <a:t>信道代理（通信两跳）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8F23F20-5414-3069-3161-F7A83E44E665}"/>
              </a:ext>
            </a:extLst>
          </p:cNvPr>
          <p:cNvCxnSpPr/>
          <p:nvPr/>
        </p:nvCxnSpPr>
        <p:spPr>
          <a:xfrm>
            <a:off x="285750" y="3314700"/>
            <a:ext cx="117411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20A3DEC-D359-D839-7123-20F8E4C59C13}"/>
              </a:ext>
            </a:extLst>
          </p:cNvPr>
          <p:cNvCxnSpPr/>
          <p:nvPr/>
        </p:nvCxnSpPr>
        <p:spPr>
          <a:xfrm>
            <a:off x="244475" y="2490163"/>
            <a:ext cx="117411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37A5177-D347-3792-9A93-B18B57D935C5}"/>
              </a:ext>
            </a:extLst>
          </p:cNvPr>
          <p:cNvCxnSpPr/>
          <p:nvPr/>
        </p:nvCxnSpPr>
        <p:spPr>
          <a:xfrm>
            <a:off x="285750" y="4239683"/>
            <a:ext cx="117411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标题 1">
            <a:extLst>
              <a:ext uri="{FF2B5EF4-FFF2-40B4-BE49-F238E27FC236}">
                <a16:creationId xmlns:a16="http://schemas.microsoft.com/office/drawing/2014/main" id="{8090855F-BCB8-F73D-6CEF-9FCDC6C4907B}"/>
              </a:ext>
            </a:extLst>
          </p:cNvPr>
          <p:cNvSpPr txBox="1">
            <a:spLocks/>
          </p:cNvSpPr>
          <p:nvPr/>
        </p:nvSpPr>
        <p:spPr>
          <a:xfrm>
            <a:off x="689245" y="560936"/>
            <a:ext cx="2945037" cy="5622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BDT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3461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F7D34-1BE0-F149-7435-5DADFDDB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State Manage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2F729-EEB8-3775-4946-C424FA29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包括</a:t>
            </a:r>
            <a:r>
              <a:rPr lang="en-US" altLang="zh-CN" dirty="0"/>
              <a:t>OOD</a:t>
            </a:r>
            <a:r>
              <a:rPr lang="zh-CN" altLang="en-US" dirty="0"/>
              <a:t>同步和数据备份，以及应用使用的服务</a:t>
            </a:r>
          </a:p>
        </p:txBody>
      </p:sp>
    </p:spTree>
    <p:extLst>
      <p:ext uri="{BB962C8B-B14F-4D97-AF65-F5344CB8AC3E}">
        <p14:creationId xmlns:p14="http://schemas.microsoft.com/office/powerpoint/2010/main" val="78199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334</Words>
  <Application>Microsoft Office PowerPoint</Application>
  <PresentationFormat>宽屏</PresentationFormat>
  <Paragraphs>126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Arial</vt:lpstr>
      <vt:lpstr>Office 主题​​</vt:lpstr>
      <vt:lpstr>CYFS Architecture</vt:lpstr>
      <vt:lpstr>PowerPoint 演示文稿</vt:lpstr>
      <vt:lpstr>cyfs:// GET end-to-end progress</vt:lpstr>
      <vt:lpstr>PowerPoint 演示文稿</vt:lpstr>
      <vt:lpstr>OOD System</vt:lpstr>
      <vt:lpstr>OOD Runtime</vt:lpstr>
      <vt:lpstr>PowerPoint 演示文稿</vt:lpstr>
      <vt:lpstr>State Manage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CYFS Architecture</dc:title>
  <dc:creator>Zhicong Liu</dc:creator>
  <cp:lastModifiedBy>Zhicong Liu</cp:lastModifiedBy>
  <cp:revision>6</cp:revision>
  <dcterms:created xsi:type="dcterms:W3CDTF">2022-06-15T17:57:48Z</dcterms:created>
  <dcterms:modified xsi:type="dcterms:W3CDTF">2022-06-15T19:02:25Z</dcterms:modified>
</cp:coreProperties>
</file>