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87C9-A116-43ED-BE49-D162E02C547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F152-817B-40EA-81DD-CB04B8E5E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0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1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2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432349" y="1618042"/>
            <a:ext cx="11298462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12192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32349" y="714213"/>
            <a:ext cx="11298462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8311632" y="260326"/>
            <a:ext cx="3722108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40536" y="11663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태스크 </a:t>
            </a:r>
            <a:r>
              <a:rPr kumimoji="0" lang="ko-KR" altLang="en-US" sz="2000" b="1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플로우</a:t>
            </a:r>
            <a:endParaRPr lang="ko-KR" altLang="en-US" sz="2000" b="1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5908431" y="6553200"/>
            <a:ext cx="3751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79098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2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4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7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0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8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5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8E00-1A64-4CD4-BF5E-49D85197D7F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1C5-92EC-41B0-94B2-93F5E550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0584" y="399801"/>
            <a:ext cx="9941169" cy="1327639"/>
          </a:xfrm>
        </p:spPr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팀</a:t>
            </a:r>
            <a:r>
              <a:rPr lang="en-US" altLang="ko-KR" b="1" dirty="0"/>
              <a:t> </a:t>
            </a:r>
            <a:r>
              <a:rPr lang="ko-KR" altLang="en-US" b="1" dirty="0" smtClean="0"/>
              <a:t>테스트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시나리오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26216" y="5065528"/>
            <a:ext cx="4308231" cy="143064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팀</a:t>
            </a:r>
            <a:endParaRPr lang="en-US" altLang="ko-KR" dirty="0" smtClean="0">
              <a:latin typeface="+mj-ea"/>
              <a:ea typeface="+mj-ea"/>
            </a:endParaRPr>
          </a:p>
          <a:p>
            <a:pPr algn="l"/>
            <a:r>
              <a:rPr lang="ko-KR" altLang="en-US" dirty="0" smtClean="0">
                <a:latin typeface="+mj-ea"/>
                <a:ea typeface="+mj-ea"/>
              </a:rPr>
              <a:t>김영환 김홍섭 김기덕 김재민</a:t>
            </a:r>
            <a:endParaRPr lang="en-US" altLang="ko-KR" dirty="0" smtClean="0">
              <a:latin typeface="+mj-ea"/>
              <a:ea typeface="+mj-ea"/>
            </a:endParaRPr>
          </a:p>
          <a:p>
            <a:pPr algn="l"/>
            <a:r>
              <a:rPr lang="ko-KR" altLang="en-US" dirty="0" err="1" smtClean="0">
                <a:latin typeface="+mj-ea"/>
                <a:ea typeface="+mj-ea"/>
              </a:rPr>
              <a:t>박정연</a:t>
            </a:r>
            <a:r>
              <a:rPr lang="ko-KR" altLang="en-US" dirty="0" smtClean="0">
                <a:latin typeface="+mj-ea"/>
                <a:ea typeface="+mj-ea"/>
              </a:rPr>
              <a:t> 김병국 </a:t>
            </a:r>
            <a:r>
              <a:rPr lang="ko-KR" altLang="en-US" dirty="0" err="1" smtClean="0">
                <a:latin typeface="+mj-ea"/>
                <a:ea typeface="+mj-ea"/>
              </a:rPr>
              <a:t>김지열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160584" y="5521172"/>
            <a:ext cx="3042139" cy="64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발표자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김홍섭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837593" y="1727440"/>
            <a:ext cx="8862646" cy="84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 smtClean="0"/>
              <a:t>“</a:t>
            </a:r>
            <a:r>
              <a:rPr lang="ko-KR" altLang="en-US" sz="2800" dirty="0" smtClean="0"/>
              <a:t>구제 </a:t>
            </a:r>
            <a:r>
              <a:rPr lang="ko-KR" altLang="en-US" sz="2800" dirty="0" smtClean="0"/>
              <a:t>옷 대여 및 구제 옷 </a:t>
            </a:r>
            <a:r>
              <a:rPr lang="ko-KR" altLang="en-US" sz="2800" dirty="0" smtClean="0"/>
              <a:t>판매</a:t>
            </a:r>
            <a:r>
              <a:rPr lang="en-US" altLang="ko-KR" sz="2800" dirty="0" smtClean="0"/>
              <a:t>”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시나리오를 중심으로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094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0459" y="283154"/>
            <a:ext cx="7116756" cy="53169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**“</a:t>
            </a:r>
            <a:r>
              <a:rPr lang="ko-KR" altLang="en-US" sz="2400" dirty="0" smtClean="0"/>
              <a:t>대여자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대여하기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중심 </a:t>
            </a:r>
            <a:r>
              <a:rPr lang="ko-KR" altLang="en-US" sz="2400" b="1" dirty="0" smtClean="0"/>
              <a:t>테스트 시나리오</a:t>
            </a:r>
            <a:r>
              <a:rPr lang="en-US" altLang="ko-KR" sz="2400" b="1" dirty="0" smtClean="0"/>
              <a:t>**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797170" y="4424496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카테고리</a:t>
            </a:r>
            <a:endParaRPr lang="en-US" altLang="ko-KR" b="1" dirty="0" smtClean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 err="1" smtClean="0"/>
              <a:t>필터링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918497" y="4424495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528396" y="5180633"/>
            <a:ext cx="2" cy="7311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" idx="3"/>
            <a:endCxn id="8" idx="1"/>
          </p:cNvCxnSpPr>
          <p:nvPr/>
        </p:nvCxnSpPr>
        <p:spPr>
          <a:xfrm flipV="1">
            <a:off x="2259623" y="4802564"/>
            <a:ext cx="65887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98585" y="155671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로그아웃</a:t>
            </a:r>
            <a:endParaRPr lang="ko-KR" altLang="en-US" b="1" dirty="0"/>
          </a:p>
        </p:txBody>
      </p:sp>
      <p:sp>
        <p:nvSpPr>
          <p:cNvPr id="123" name="직사각형 122"/>
          <p:cNvSpPr/>
          <p:nvPr/>
        </p:nvSpPr>
        <p:spPr>
          <a:xfrm>
            <a:off x="10255989" y="4637360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대여하기</a:t>
            </a:r>
            <a:r>
              <a:rPr lang="en-US" altLang="ko-KR" sz="1600" b="1" dirty="0" smtClean="0"/>
              <a:t>]</a:t>
            </a:r>
          </a:p>
          <a:p>
            <a:pPr algn="ctr"/>
            <a:r>
              <a:rPr lang="ko-KR" altLang="en-US" sz="1600" b="1" dirty="0" smtClean="0"/>
              <a:t> 버튼</a:t>
            </a:r>
            <a:endParaRPr lang="ko-KR" altLang="en-US" sz="1600" b="1" dirty="0"/>
          </a:p>
        </p:txBody>
      </p:sp>
      <p:sp>
        <p:nvSpPr>
          <p:cNvPr id="139" name="직사각형 138"/>
          <p:cNvSpPr/>
          <p:nvPr/>
        </p:nvSpPr>
        <p:spPr>
          <a:xfrm>
            <a:off x="10255990" y="5899572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채팅문의</a:t>
            </a:r>
            <a:endParaRPr lang="ko-KR" altLang="en-US" b="1" dirty="0"/>
          </a:p>
        </p:txBody>
      </p:sp>
      <p:sp>
        <p:nvSpPr>
          <p:cNvPr id="157" name="직사각형 156"/>
          <p:cNvSpPr/>
          <p:nvPr/>
        </p:nvSpPr>
        <p:spPr>
          <a:xfrm>
            <a:off x="10255989" y="3370007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대여 </a:t>
            </a:r>
            <a:r>
              <a:rPr lang="ko-KR" altLang="en-US" sz="1600" b="1" dirty="0" smtClean="0"/>
              <a:t>기간</a:t>
            </a:r>
            <a:endParaRPr lang="en-US" altLang="ko-KR" sz="1600" b="1" dirty="0"/>
          </a:p>
          <a:p>
            <a:pPr algn="ctr"/>
            <a:r>
              <a:rPr lang="ko-KR" altLang="en-US" sz="1600" b="1" dirty="0" smtClean="0"/>
              <a:t>선택</a:t>
            </a:r>
            <a:endParaRPr lang="en-US" altLang="ko-KR" sz="1600" b="1" dirty="0" smtClean="0"/>
          </a:p>
        </p:txBody>
      </p:sp>
      <p:sp>
        <p:nvSpPr>
          <p:cNvPr id="174" name="직사각형 173"/>
          <p:cNvSpPr/>
          <p:nvPr/>
        </p:nvSpPr>
        <p:spPr>
          <a:xfrm>
            <a:off x="398585" y="5852005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2918496" y="5852005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상세페이지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10255989" y="2235801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결제요청</a:t>
            </a:r>
            <a:endParaRPr lang="en-US" altLang="ko-KR" sz="1600" b="1" dirty="0" smtClean="0"/>
          </a:p>
        </p:txBody>
      </p:sp>
      <p:cxnSp>
        <p:nvCxnSpPr>
          <p:cNvPr id="38" name="직선 화살표 연결선 37"/>
          <p:cNvCxnSpPr>
            <a:stCxn id="8" idx="2"/>
            <a:endCxn id="25" idx="0"/>
          </p:cNvCxnSpPr>
          <p:nvPr/>
        </p:nvCxnSpPr>
        <p:spPr>
          <a:xfrm flipH="1">
            <a:off x="3649723" y="5180632"/>
            <a:ext cx="1" cy="6713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5" idx="3"/>
            <a:endCxn id="139" idx="1"/>
          </p:cNvCxnSpPr>
          <p:nvPr/>
        </p:nvCxnSpPr>
        <p:spPr>
          <a:xfrm>
            <a:off x="4380949" y="6230074"/>
            <a:ext cx="5875041" cy="47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23" idx="0"/>
            <a:endCxn id="157" idx="2"/>
          </p:cNvCxnSpPr>
          <p:nvPr/>
        </p:nvCxnSpPr>
        <p:spPr>
          <a:xfrm flipV="1">
            <a:off x="10987216" y="4126144"/>
            <a:ext cx="0" cy="5112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7" idx="0"/>
            <a:endCxn id="33" idx="2"/>
          </p:cNvCxnSpPr>
          <p:nvPr/>
        </p:nvCxnSpPr>
        <p:spPr>
          <a:xfrm flipV="1">
            <a:off x="10987216" y="2991938"/>
            <a:ext cx="0" cy="3780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3" idx="0"/>
            <a:endCxn id="117" idx="3"/>
          </p:cNvCxnSpPr>
          <p:nvPr/>
        </p:nvCxnSpPr>
        <p:spPr>
          <a:xfrm rot="16200000" flipV="1">
            <a:off x="9097178" y="345762"/>
            <a:ext cx="638428" cy="314164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380947" y="3287701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반납날에</a:t>
            </a:r>
            <a:endParaRPr lang="en-US" altLang="ko-KR" sz="1600" b="1" dirty="0"/>
          </a:p>
          <a:p>
            <a:pPr algn="ctr"/>
            <a:r>
              <a:rPr lang="ko-KR" altLang="en-US" sz="1600" b="1" dirty="0" err="1" smtClean="0"/>
              <a:t>판매자와</a:t>
            </a:r>
            <a:endParaRPr lang="en-US" altLang="ko-KR" sz="1600" b="1" dirty="0"/>
          </a:p>
          <a:p>
            <a:pPr algn="ctr"/>
            <a:r>
              <a:rPr lang="ko-KR" altLang="en-US" sz="1600" b="1" dirty="0" smtClean="0"/>
              <a:t>접선</a:t>
            </a:r>
            <a:endParaRPr lang="en-US" altLang="ko-KR" sz="1600" b="1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797169" y="3287701"/>
            <a:ext cx="1462453" cy="7561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제품 </a:t>
            </a:r>
            <a:r>
              <a:rPr lang="ko-KR" altLang="en-US" sz="1600" b="1" dirty="0" smtClean="0"/>
              <a:t>반납 후 반납완료버튼 </a:t>
            </a:r>
            <a:endParaRPr lang="en-US" altLang="ko-KR" sz="1600" b="1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797169" y="1249412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리뷰 </a:t>
            </a:r>
            <a:r>
              <a:rPr lang="ko-KR" altLang="en-US" sz="1600" b="1" dirty="0" smtClean="0"/>
              <a:t>평점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작성 가능</a:t>
            </a:r>
            <a:endParaRPr lang="en-US" altLang="ko-KR" sz="1600" b="1" dirty="0" smtClean="0"/>
          </a:p>
        </p:txBody>
      </p:sp>
      <p:cxnSp>
        <p:nvCxnSpPr>
          <p:cNvPr id="89" name="직선 화살표 연결선 88"/>
          <p:cNvCxnSpPr>
            <a:stCxn id="108" idx="2"/>
            <a:endCxn id="83" idx="0"/>
          </p:cNvCxnSpPr>
          <p:nvPr/>
        </p:nvCxnSpPr>
        <p:spPr>
          <a:xfrm flipH="1">
            <a:off x="5112174" y="1978268"/>
            <a:ext cx="1" cy="13094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3" idx="1"/>
            <a:endCxn id="84" idx="3"/>
          </p:cNvCxnSpPr>
          <p:nvPr/>
        </p:nvCxnSpPr>
        <p:spPr>
          <a:xfrm flipH="1">
            <a:off x="2259622" y="3665770"/>
            <a:ext cx="21213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4" idx="0"/>
            <a:endCxn id="85" idx="2"/>
          </p:cNvCxnSpPr>
          <p:nvPr/>
        </p:nvCxnSpPr>
        <p:spPr>
          <a:xfrm flipV="1">
            <a:off x="1528396" y="2005549"/>
            <a:ext cx="0" cy="12821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5" idx="0"/>
            <a:endCxn id="114" idx="2"/>
          </p:cNvCxnSpPr>
          <p:nvPr/>
        </p:nvCxnSpPr>
        <p:spPr>
          <a:xfrm flipV="1">
            <a:off x="1528396" y="911808"/>
            <a:ext cx="1" cy="3376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4380948" y="1222131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대여할 </a:t>
            </a:r>
            <a:r>
              <a:rPr lang="ko-KR" altLang="en-US" sz="1600" b="1" dirty="0" err="1" smtClean="0"/>
              <a:t>물품받기</a:t>
            </a:r>
            <a:endParaRPr lang="en-US" altLang="ko-KR" sz="1600" b="1" dirty="0" smtClean="0"/>
          </a:p>
        </p:txBody>
      </p:sp>
      <p:cxnSp>
        <p:nvCxnSpPr>
          <p:cNvPr id="111" name="직선 화살표 연결선 110"/>
          <p:cNvCxnSpPr>
            <a:stCxn id="117" idx="1"/>
            <a:endCxn id="108" idx="3"/>
          </p:cNvCxnSpPr>
          <p:nvPr/>
        </p:nvCxnSpPr>
        <p:spPr>
          <a:xfrm flipH="1">
            <a:off x="5843401" y="1597373"/>
            <a:ext cx="539713" cy="28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383114" y="1219304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판매자와</a:t>
            </a:r>
            <a:endParaRPr lang="en-US" altLang="ko-KR" sz="1600" b="1" dirty="0"/>
          </a:p>
          <a:p>
            <a:pPr algn="ctr"/>
            <a:r>
              <a:rPr lang="ko-KR" altLang="en-US" sz="1600" b="1" dirty="0" smtClean="0"/>
              <a:t>접선</a:t>
            </a:r>
            <a:endParaRPr lang="en-US" altLang="ko-KR" sz="1600" b="1" dirty="0" smtClean="0"/>
          </a:p>
        </p:txBody>
      </p:sp>
      <p:cxnSp>
        <p:nvCxnSpPr>
          <p:cNvPr id="57" name="직선 화살표 연결선 56"/>
          <p:cNvCxnSpPr>
            <a:stCxn id="139" idx="0"/>
            <a:endCxn id="123" idx="2"/>
          </p:cNvCxnSpPr>
          <p:nvPr/>
        </p:nvCxnSpPr>
        <p:spPr>
          <a:xfrm flipH="1" flipV="1">
            <a:off x="10987216" y="5393497"/>
            <a:ext cx="1" cy="506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208229" y="1202436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판매자가 </a:t>
            </a:r>
            <a:r>
              <a:rPr lang="ko-KR" altLang="en-US" sz="1400" b="1" dirty="0" smtClean="0"/>
              <a:t>승인 시 자동결제</a:t>
            </a:r>
            <a:endParaRPr lang="en-US" altLang="ko-KR" sz="14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797169" y="2268556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보증금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반환 알림 및 확인</a:t>
            </a:r>
            <a:endParaRPr lang="en-US" altLang="ko-KR" sz="160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8385279" y="1219303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결제완료알림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8256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/>
          <p:cNvCxnSpPr>
            <a:stCxn id="85" idx="0"/>
            <a:endCxn id="114" idx="2"/>
          </p:cNvCxnSpPr>
          <p:nvPr/>
        </p:nvCxnSpPr>
        <p:spPr>
          <a:xfrm flipV="1">
            <a:off x="1528396" y="911808"/>
            <a:ext cx="1" cy="19554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3" idx="1"/>
            <a:endCxn id="85" idx="3"/>
          </p:cNvCxnSpPr>
          <p:nvPr/>
        </p:nvCxnSpPr>
        <p:spPr>
          <a:xfrm flipH="1">
            <a:off x="2259622" y="3245318"/>
            <a:ext cx="111068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6397" y="267895"/>
            <a:ext cx="7116756" cy="53169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**“</a:t>
            </a:r>
            <a:r>
              <a:rPr lang="ko-KR" altLang="en-US" sz="2400" dirty="0" smtClean="0"/>
              <a:t>대여</a:t>
            </a:r>
            <a:r>
              <a:rPr lang="ko-KR" altLang="en-US" sz="2400" dirty="0" smtClean="0"/>
              <a:t>자 </a:t>
            </a:r>
            <a:r>
              <a:rPr lang="ko-KR" altLang="en-US" sz="2400" dirty="0" smtClean="0"/>
              <a:t>구매하기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중심 </a:t>
            </a:r>
            <a:r>
              <a:rPr lang="ko-KR" altLang="en-US" sz="2400" b="1" dirty="0" smtClean="0"/>
              <a:t>테스트 시나리오</a:t>
            </a:r>
            <a:r>
              <a:rPr lang="en-US" altLang="ko-KR" sz="2400" b="1" dirty="0" smtClean="0"/>
              <a:t>**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797170" y="4424496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카테고리</a:t>
            </a:r>
            <a:endParaRPr lang="en-US" altLang="ko-KR" b="1" dirty="0" smtClean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 err="1" smtClean="0"/>
              <a:t>필터링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918497" y="4424495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528396" y="5180633"/>
            <a:ext cx="2" cy="7311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" idx="3"/>
            <a:endCxn id="8" idx="1"/>
          </p:cNvCxnSpPr>
          <p:nvPr/>
        </p:nvCxnSpPr>
        <p:spPr>
          <a:xfrm flipV="1">
            <a:off x="2259623" y="4802564"/>
            <a:ext cx="65887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98585" y="155671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로그아웃</a:t>
            </a:r>
            <a:endParaRPr lang="ko-KR" altLang="en-US" b="1" dirty="0"/>
          </a:p>
        </p:txBody>
      </p:sp>
      <p:sp>
        <p:nvSpPr>
          <p:cNvPr id="123" name="직사각형 122"/>
          <p:cNvSpPr/>
          <p:nvPr/>
        </p:nvSpPr>
        <p:spPr>
          <a:xfrm>
            <a:off x="8743712" y="4610984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구매하기</a:t>
            </a:r>
            <a:r>
              <a:rPr lang="en-US" altLang="ko-KR" sz="1600" b="1" dirty="0" smtClean="0"/>
              <a:t>]</a:t>
            </a:r>
          </a:p>
          <a:p>
            <a:pPr algn="ctr"/>
            <a:r>
              <a:rPr lang="ko-KR" altLang="en-US" sz="1600" b="1" dirty="0" smtClean="0"/>
              <a:t> 버튼</a:t>
            </a:r>
            <a:endParaRPr lang="ko-KR" altLang="en-US" sz="1600" b="1" dirty="0"/>
          </a:p>
        </p:txBody>
      </p:sp>
      <p:sp>
        <p:nvSpPr>
          <p:cNvPr id="139" name="직사각형 138"/>
          <p:cNvSpPr/>
          <p:nvPr/>
        </p:nvSpPr>
        <p:spPr>
          <a:xfrm>
            <a:off x="8743713" y="5873196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채팅문의</a:t>
            </a:r>
            <a:endParaRPr lang="ko-KR" altLang="en-US" b="1" dirty="0"/>
          </a:p>
        </p:txBody>
      </p:sp>
      <p:sp>
        <p:nvSpPr>
          <p:cNvPr id="174" name="직사각형 173"/>
          <p:cNvSpPr/>
          <p:nvPr/>
        </p:nvSpPr>
        <p:spPr>
          <a:xfrm>
            <a:off x="398585" y="5852005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2918496" y="5852005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상세페이지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8743712" y="2672209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결제요청</a:t>
            </a:r>
            <a:endParaRPr lang="en-US" altLang="ko-KR" sz="1600" b="1" dirty="0" smtClean="0"/>
          </a:p>
        </p:txBody>
      </p:sp>
      <p:cxnSp>
        <p:nvCxnSpPr>
          <p:cNvPr id="38" name="직선 화살표 연결선 37"/>
          <p:cNvCxnSpPr>
            <a:stCxn id="8" idx="2"/>
            <a:endCxn id="25" idx="0"/>
          </p:cNvCxnSpPr>
          <p:nvPr/>
        </p:nvCxnSpPr>
        <p:spPr>
          <a:xfrm flipH="1">
            <a:off x="3649723" y="5180632"/>
            <a:ext cx="1" cy="6713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5" idx="3"/>
            <a:endCxn id="139" idx="1"/>
          </p:cNvCxnSpPr>
          <p:nvPr/>
        </p:nvCxnSpPr>
        <p:spPr>
          <a:xfrm>
            <a:off x="4380949" y="6230074"/>
            <a:ext cx="4362764" cy="211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23" idx="0"/>
          </p:cNvCxnSpPr>
          <p:nvPr/>
        </p:nvCxnSpPr>
        <p:spPr>
          <a:xfrm flipH="1" flipV="1">
            <a:off x="9474938" y="3481754"/>
            <a:ext cx="1" cy="11292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3" idx="0"/>
            <a:endCxn id="117" idx="3"/>
          </p:cNvCxnSpPr>
          <p:nvPr/>
        </p:nvCxnSpPr>
        <p:spPr>
          <a:xfrm rot="16200000" flipV="1">
            <a:off x="7551538" y="748808"/>
            <a:ext cx="1046541" cy="280026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4101536" y="2003737"/>
            <a:ext cx="1" cy="13094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14" idx="2"/>
          </p:cNvCxnSpPr>
          <p:nvPr/>
        </p:nvCxnSpPr>
        <p:spPr>
          <a:xfrm flipV="1">
            <a:off x="1528396" y="911808"/>
            <a:ext cx="1" cy="23758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370311" y="1249412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구매할 </a:t>
            </a:r>
            <a:r>
              <a:rPr lang="ko-KR" altLang="en-US" sz="1600" b="1" dirty="0" err="1" smtClean="0"/>
              <a:t>물품받기</a:t>
            </a:r>
            <a:endParaRPr lang="en-US" altLang="ko-KR" sz="1600" b="1" dirty="0" smtClean="0"/>
          </a:p>
        </p:txBody>
      </p:sp>
      <p:cxnSp>
        <p:nvCxnSpPr>
          <p:cNvPr id="111" name="직선 화살표 연결선 110"/>
          <p:cNvCxnSpPr>
            <a:stCxn id="117" idx="1"/>
            <a:endCxn id="108" idx="3"/>
          </p:cNvCxnSpPr>
          <p:nvPr/>
        </p:nvCxnSpPr>
        <p:spPr>
          <a:xfrm flipH="1">
            <a:off x="4832764" y="1625668"/>
            <a:ext cx="379460" cy="18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212224" y="1247599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판매자와</a:t>
            </a:r>
            <a:endParaRPr lang="en-US" altLang="ko-KR" sz="1600" b="1" dirty="0"/>
          </a:p>
          <a:p>
            <a:pPr algn="ctr"/>
            <a:r>
              <a:rPr lang="ko-KR" altLang="en-US" sz="1600" b="1" dirty="0" smtClean="0"/>
              <a:t>접선</a:t>
            </a:r>
            <a:endParaRPr lang="en-US" altLang="ko-KR" sz="1600" b="1" dirty="0" smtClean="0"/>
          </a:p>
        </p:txBody>
      </p:sp>
      <p:cxnSp>
        <p:nvCxnSpPr>
          <p:cNvPr id="57" name="직선 화살표 연결선 56"/>
          <p:cNvCxnSpPr>
            <a:stCxn id="139" idx="0"/>
            <a:endCxn id="123" idx="2"/>
          </p:cNvCxnSpPr>
          <p:nvPr/>
        </p:nvCxnSpPr>
        <p:spPr>
          <a:xfrm flipH="1" flipV="1">
            <a:off x="9474939" y="5367121"/>
            <a:ext cx="1" cy="506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743711" y="1247598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판매자가 </a:t>
            </a:r>
            <a:r>
              <a:rPr lang="ko-KR" altLang="en-US" sz="1400" b="1" dirty="0" smtClean="0"/>
              <a:t>승인 시 자동결제</a:t>
            </a:r>
            <a:endParaRPr lang="en-US" altLang="ko-KR" sz="14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6954088" y="1180458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결제완료알림</a:t>
            </a:r>
            <a:endParaRPr lang="en-US" altLang="ko-KR" sz="1400" b="1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797169" y="2867250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리뷰 </a:t>
            </a:r>
            <a:r>
              <a:rPr lang="ko-KR" altLang="en-US" sz="1600" b="1" dirty="0" smtClean="0"/>
              <a:t>평점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작성 가능</a:t>
            </a:r>
            <a:endParaRPr lang="en-US" altLang="ko-KR" sz="1600" b="1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3370309" y="2867249"/>
            <a:ext cx="1462453" cy="7561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구매완료버튼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판매자에게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구매금</a:t>
            </a:r>
            <a:r>
              <a:rPr lang="ko-KR" altLang="en-US" sz="1200" b="1" dirty="0" smtClean="0"/>
              <a:t> 전달하는 과정</a:t>
            </a:r>
            <a:r>
              <a:rPr lang="en-US" altLang="ko-KR" sz="1200" b="1" dirty="0" smtClean="0"/>
              <a:t>)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95713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585" y="312373"/>
            <a:ext cx="11321562" cy="53169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**“</a:t>
            </a:r>
            <a:r>
              <a:rPr lang="ko-KR" altLang="en-US" sz="2400" dirty="0" smtClean="0"/>
              <a:t>공유자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공유하기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중심 </a:t>
            </a:r>
            <a:r>
              <a:rPr lang="ko-KR" altLang="en-US" sz="2400" b="1" dirty="0" smtClean="0"/>
              <a:t>테스트 시나리오</a:t>
            </a:r>
            <a:r>
              <a:rPr lang="en-US" altLang="ko-KR" sz="2400" b="1" dirty="0" smtClean="0"/>
              <a:t>**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473370" y="5756128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공유하기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위해서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게시글작성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/>
          <p:cNvCxnSpPr>
            <a:stCxn id="174" idx="3"/>
            <a:endCxn id="4" idx="1"/>
          </p:cNvCxnSpPr>
          <p:nvPr/>
        </p:nvCxnSpPr>
        <p:spPr>
          <a:xfrm flipV="1">
            <a:off x="2654387" y="6134197"/>
            <a:ext cx="818983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94521" y="1498437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350389" y="5756123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대여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요청수락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971584" y="5756124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채팅문의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받기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94764" y="5756129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350390" y="1498437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반납때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구매자와 접선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429760" y="1498434"/>
            <a:ext cx="1462453" cy="7561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회수완료버튼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대여금 수령받기위해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75214" y="1502182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평점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/>
          <p:cNvCxnSpPr>
            <a:stCxn id="139" idx="3"/>
            <a:endCxn id="123" idx="1"/>
          </p:cNvCxnSpPr>
          <p:nvPr/>
        </p:nvCxnSpPr>
        <p:spPr>
          <a:xfrm flipV="1">
            <a:off x="8434037" y="6134192"/>
            <a:ext cx="91635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9354210" y="4402774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구매자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접선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350391" y="2953549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공유물품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주기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6" name="직선 화살표 연결선 45"/>
          <p:cNvCxnSpPr>
            <a:stCxn id="4" idx="3"/>
            <a:endCxn id="139" idx="1"/>
          </p:cNvCxnSpPr>
          <p:nvPr/>
        </p:nvCxnSpPr>
        <p:spPr>
          <a:xfrm flipV="1">
            <a:off x="4935823" y="6134193"/>
            <a:ext cx="2035761" cy="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3" idx="0"/>
            <a:endCxn id="43" idx="2"/>
          </p:cNvCxnSpPr>
          <p:nvPr/>
        </p:nvCxnSpPr>
        <p:spPr>
          <a:xfrm flipV="1">
            <a:off x="10081616" y="5158911"/>
            <a:ext cx="3821" cy="597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3" idx="0"/>
            <a:endCxn id="45" idx="2"/>
          </p:cNvCxnSpPr>
          <p:nvPr/>
        </p:nvCxnSpPr>
        <p:spPr>
          <a:xfrm flipH="1" flipV="1">
            <a:off x="10081618" y="3709686"/>
            <a:ext cx="3819" cy="6930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5" idx="0"/>
            <a:endCxn id="83" idx="2"/>
          </p:cNvCxnSpPr>
          <p:nvPr/>
        </p:nvCxnSpPr>
        <p:spPr>
          <a:xfrm flipH="1" flipV="1">
            <a:off x="10081617" y="2254574"/>
            <a:ext cx="1" cy="6989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83" idx="1"/>
            <a:endCxn id="84" idx="3"/>
          </p:cNvCxnSpPr>
          <p:nvPr/>
        </p:nvCxnSpPr>
        <p:spPr>
          <a:xfrm flipH="1" flipV="1">
            <a:off x="8892213" y="1876503"/>
            <a:ext cx="458177" cy="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4" idx="1"/>
            <a:endCxn id="85" idx="3"/>
          </p:cNvCxnSpPr>
          <p:nvPr/>
        </p:nvCxnSpPr>
        <p:spPr>
          <a:xfrm flipH="1">
            <a:off x="4337667" y="1876503"/>
            <a:ext cx="3092093" cy="3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85" idx="1"/>
            <a:endCxn id="114" idx="3"/>
          </p:cNvCxnSpPr>
          <p:nvPr/>
        </p:nvCxnSpPr>
        <p:spPr>
          <a:xfrm flipH="1" flipV="1">
            <a:off x="2454144" y="1876506"/>
            <a:ext cx="421070" cy="3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22476" y="1489213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대여금액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옷빌리지로부터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수령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14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585" y="312373"/>
            <a:ext cx="11321562" cy="53169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**“</a:t>
            </a:r>
            <a:r>
              <a:rPr lang="ko-KR" altLang="en-US" sz="2400" dirty="0" smtClean="0"/>
              <a:t>공유자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판매하기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중심 </a:t>
            </a:r>
            <a:r>
              <a:rPr lang="ko-KR" altLang="en-US" sz="2400" b="1" dirty="0" smtClean="0"/>
              <a:t>테스트 시나리오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426618" y="5852005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판매글작성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/>
          <p:cNvCxnSpPr>
            <a:stCxn id="30" idx="0"/>
            <a:endCxn id="34" idx="2"/>
          </p:cNvCxnSpPr>
          <p:nvPr/>
        </p:nvCxnSpPr>
        <p:spPr>
          <a:xfrm flipV="1">
            <a:off x="10384561" y="3707266"/>
            <a:ext cx="0" cy="6636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" idx="3"/>
            <a:endCxn id="139" idx="1"/>
          </p:cNvCxnSpPr>
          <p:nvPr/>
        </p:nvCxnSpPr>
        <p:spPr>
          <a:xfrm>
            <a:off x="5889071" y="6230074"/>
            <a:ext cx="3764264" cy="235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98584" y="1507745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653335" y="5875570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채팅문의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받기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98585" y="5852005"/>
            <a:ext cx="2259623" cy="756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653334" y="4370948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판매</a:t>
            </a: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요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청수락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653334" y="2951129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구매자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접선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653334" y="1531310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판매물품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주기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55941" y="1520704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평점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화살표 연결선 35"/>
          <p:cNvCxnSpPr>
            <a:stCxn id="34" idx="0"/>
            <a:endCxn id="75" idx="2"/>
          </p:cNvCxnSpPr>
          <p:nvPr/>
        </p:nvCxnSpPr>
        <p:spPr>
          <a:xfrm flipV="1">
            <a:off x="10384561" y="2287447"/>
            <a:ext cx="0" cy="6636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75" idx="1"/>
            <a:endCxn id="85" idx="3"/>
          </p:cNvCxnSpPr>
          <p:nvPr/>
        </p:nvCxnSpPr>
        <p:spPr>
          <a:xfrm flipH="1" flipV="1">
            <a:off x="4818394" y="1898773"/>
            <a:ext cx="4834940" cy="106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5" idx="1"/>
            <a:endCxn id="114" idx="3"/>
          </p:cNvCxnSpPr>
          <p:nvPr/>
        </p:nvCxnSpPr>
        <p:spPr>
          <a:xfrm flipH="1" flipV="1">
            <a:off x="2658207" y="1885814"/>
            <a:ext cx="697734" cy="129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39" idx="0"/>
            <a:endCxn id="30" idx="2"/>
          </p:cNvCxnSpPr>
          <p:nvPr/>
        </p:nvCxnSpPr>
        <p:spPr>
          <a:xfrm flipH="1" flipV="1">
            <a:off x="10384561" y="5127085"/>
            <a:ext cx="1" cy="7484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74" idx="3"/>
            <a:endCxn id="4" idx="1"/>
          </p:cNvCxnSpPr>
          <p:nvPr/>
        </p:nvCxnSpPr>
        <p:spPr>
          <a:xfrm>
            <a:off x="2658208" y="6230074"/>
            <a:ext cx="176841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526637" y="1495145"/>
            <a:ext cx="1462453" cy="7561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판매완료버튼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판매금</a:t>
            </a:r>
            <a:r>
              <a:rPr lang="ko-KR" altLang="en-US" sz="1200" b="1" dirty="0" smtClean="0"/>
              <a:t> 수령받기위해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516128" y="1539831"/>
            <a:ext cx="1462453" cy="756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판매금액수령 알림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3367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78" y="643286"/>
            <a:ext cx="4536533" cy="5871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240" y="111021"/>
            <a:ext cx="908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※ </a:t>
            </a:r>
            <a:r>
              <a:rPr lang="ko-KR" altLang="en-US" sz="2400" b="1" dirty="0" smtClean="0"/>
              <a:t>통합 </a:t>
            </a:r>
            <a:r>
              <a:rPr lang="ko-KR" altLang="en-US" sz="2400" b="1" dirty="0" err="1" smtClean="0"/>
              <a:t>견적서란</a:t>
            </a:r>
            <a:r>
              <a:rPr lang="ko-KR" altLang="en-US" sz="2400" b="1" dirty="0" smtClean="0"/>
              <a:t> 무엇입니까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>
            <a:stCxn id="18" idx="1"/>
          </p:cNvCxnSpPr>
          <p:nvPr/>
        </p:nvCxnSpPr>
        <p:spPr>
          <a:xfrm flipH="1">
            <a:off x="6937133" y="2561449"/>
            <a:ext cx="2013436" cy="34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7" idx="1"/>
          </p:cNvCxnSpPr>
          <p:nvPr/>
        </p:nvCxnSpPr>
        <p:spPr>
          <a:xfrm flipH="1">
            <a:off x="6937133" y="1272021"/>
            <a:ext cx="2013434" cy="138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 flipV="1">
            <a:off x="6937133" y="3162159"/>
            <a:ext cx="2013436" cy="6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6937133" y="3424694"/>
            <a:ext cx="2013436" cy="157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50567" y="1087355"/>
            <a:ext cx="27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 지갑 잔액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950569" y="2238283"/>
            <a:ext cx="347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대여비</a:t>
            </a:r>
            <a:endParaRPr lang="en-US" altLang="ko-KR" b="1" dirty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보증금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일당 대여금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50569" y="3666210"/>
            <a:ext cx="27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구매 금액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950567" y="4632472"/>
            <a:ext cx="356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남은 잔액</a:t>
            </a:r>
            <a:endParaRPr lang="en-US" altLang="ko-KR" b="1" dirty="0" smtClean="0"/>
          </a:p>
          <a:p>
            <a:r>
              <a:rPr lang="en-US" altLang="ko-KR" dirty="0"/>
              <a:t>[</a:t>
            </a:r>
            <a:r>
              <a:rPr lang="ko-KR" altLang="en-US" dirty="0" smtClean="0"/>
              <a:t>현재 잔액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대여</a:t>
            </a:r>
            <a:r>
              <a:rPr lang="en-US" altLang="ko-KR" dirty="0" smtClean="0"/>
              <a:t>or</a:t>
            </a:r>
            <a:r>
              <a:rPr lang="ko-KR" altLang="en-US" dirty="0" smtClean="0"/>
              <a:t>구매 금액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6781" y="1272021"/>
            <a:ext cx="3156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대여 및 구매를</a:t>
            </a:r>
            <a:endParaRPr lang="en-US" altLang="ko-KR" sz="2000" dirty="0" smtClean="0"/>
          </a:p>
          <a:p>
            <a:pPr algn="ctr"/>
            <a:r>
              <a:rPr lang="ko-KR" altLang="en-US" sz="2000" b="1" dirty="0" smtClean="0"/>
              <a:t>모두</a:t>
            </a:r>
            <a:r>
              <a:rPr lang="ko-KR" altLang="en-US" sz="2000" dirty="0" smtClean="0"/>
              <a:t> 처리할 수 있는</a:t>
            </a:r>
            <a:endParaRPr lang="en-US" altLang="ko-KR" sz="2000" dirty="0" smtClean="0"/>
          </a:p>
          <a:p>
            <a:pPr algn="ctr"/>
            <a:r>
              <a:rPr lang="ko-KR" altLang="en-US" sz="2000" b="1" dirty="0" smtClean="0"/>
              <a:t>결제 화면 </a:t>
            </a:r>
            <a:r>
              <a:rPr lang="ko-KR" altLang="en-US" sz="2000" dirty="0" smtClean="0"/>
              <a:t>입니다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149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16170"/>
              </p:ext>
            </p:extLst>
          </p:nvPr>
        </p:nvGraphicFramePr>
        <p:xfrm>
          <a:off x="1422524" y="1720766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7896201" y="260326"/>
            <a:ext cx="3024213" cy="3603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sz="1100"/>
              <a:t>Task Flow Chart</a:t>
            </a:r>
            <a:endParaRPr lang="ko-KR" altLang="en-US" sz="1100"/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25634"/>
              </p:ext>
            </p:extLst>
          </p:nvPr>
        </p:nvGraphicFramePr>
        <p:xfrm>
          <a:off x="1416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조회 및 등록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2.2.6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 및 구매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535" y="2614734"/>
            <a:ext cx="967270" cy="3451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10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lang="ko-KR" altLang="en-US" sz="110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</a:t>
            </a:r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5498764" y="2192149"/>
            <a:ext cx="1087374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10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시작</a:t>
            </a:r>
            <a:endParaRPr lang="en-US" altLang="ko-KR" sz="11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3" idx="3"/>
            <a:endCxn id="104" idx="1"/>
          </p:cNvCxnSpPr>
          <p:nvPr/>
        </p:nvCxnSpPr>
        <p:spPr>
          <a:xfrm>
            <a:off x="3273805" y="2787309"/>
            <a:ext cx="44987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000" y="3458829"/>
            <a:ext cx="1296654" cy="48671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100" dirty="0"/>
              <a:t>4. </a:t>
            </a:r>
            <a:r>
              <a:rPr lang="ko-KR" altLang="en-US" sz="1100" dirty="0"/>
              <a:t>로그인 확인</a:t>
            </a:r>
            <a:endParaRPr lang="en-US" altLang="ko-KR" sz="1100" dirty="0"/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65" y="5083056"/>
            <a:ext cx="225612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dirty="0"/>
              <a:t>Y</a:t>
            </a:r>
          </a:p>
        </p:txBody>
      </p:sp>
      <p:sp>
        <p:nvSpPr>
          <p:cNvPr id="37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7760" y="3530256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2.1.2 </a:t>
            </a:r>
          </a:p>
          <a:p>
            <a:pPr algn="ctr" defTabSz="762000" eaLnBrk="0" latinLnBrk="0" hangingPunct="0"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677" y="3458828"/>
            <a:ext cx="203892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dirty="0"/>
              <a:t>N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2" idx="2"/>
            <a:endCxn id="139" idx="0"/>
          </p:cNvCxnSpPr>
          <p:nvPr/>
        </p:nvCxnSpPr>
        <p:spPr>
          <a:xfrm flipH="1">
            <a:off x="3498741" y="4832892"/>
            <a:ext cx="7864" cy="7536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801" y="3449899"/>
            <a:ext cx="1033466" cy="4956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통합 견적서</a:t>
            </a:r>
            <a:endParaRPr lang="ko-KR" altLang="en-US" sz="11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890" y="2618656"/>
            <a:ext cx="1265341" cy="3412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상세페이지</a:t>
            </a:r>
          </a:p>
        </p:txBody>
      </p:sp>
      <p:sp>
        <p:nvSpPr>
          <p:cNvPr id="52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434" y="4273219"/>
            <a:ext cx="1146342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100" dirty="0"/>
              <a:t>6. </a:t>
            </a:r>
            <a:r>
              <a:rPr lang="ko-KR" altLang="en-US" sz="1100" dirty="0"/>
              <a:t>결제 화면</a:t>
            </a:r>
            <a:endParaRPr lang="en-US" altLang="ko-KR" sz="1100" dirty="0"/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072" y="4345419"/>
            <a:ext cx="203892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dirty="0"/>
              <a:t>N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 flipH="1">
            <a:off x="2550752" y="4553055"/>
            <a:ext cx="37689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598" y="3416107"/>
            <a:ext cx="176124" cy="2616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100" dirty="0"/>
              <a:t>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8872654" y="3702184"/>
            <a:ext cx="41510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24" idx="1"/>
            <a:endCxn id="23" idx="0"/>
          </p:cNvCxnSpPr>
          <p:nvPr/>
        </p:nvCxnSpPr>
        <p:spPr>
          <a:xfrm rot="10800000" flipV="1">
            <a:off x="2790170" y="2340264"/>
            <a:ext cx="2708594" cy="274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9018" y="25888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j-ea"/>
                <a:ea typeface="+mj-ea"/>
              </a:rPr>
              <a:t>조회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04" name="순서도: 종속 처리 103"/>
          <p:cNvSpPr/>
          <p:nvPr/>
        </p:nvSpPr>
        <p:spPr>
          <a:xfrm>
            <a:off x="3723678" y="2614734"/>
            <a:ext cx="1265341" cy="34515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100">
                <a:solidFill>
                  <a:srgbClr val="000000"/>
                </a:solidFill>
                <a:latin typeface="+mn-ea"/>
              </a:rPr>
              <a:t>2.1.1 </a:t>
            </a:r>
            <a:r>
              <a:rPr lang="ko-KR" altLang="en-US" sz="1100">
                <a:solidFill>
                  <a:srgbClr val="000000"/>
                </a:solidFill>
                <a:latin typeface="+mn-ea"/>
              </a:rPr>
              <a:t>필터링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04" idx="3"/>
            <a:endCxn id="51" idx="1"/>
          </p:cNvCxnSpPr>
          <p:nvPr/>
        </p:nvCxnSpPr>
        <p:spPr>
          <a:xfrm>
            <a:off x="4989019" y="2787310"/>
            <a:ext cx="449871" cy="19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7068146" y="3702185"/>
            <a:ext cx="507854" cy="6139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수행의 시작/종료 138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3046045" y="5586554"/>
            <a:ext cx="90539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종료</a:t>
            </a:r>
            <a:endParaRPr lang="en-US" altLang="ko-KR" sz="11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" name="꺾인 연결선 6"/>
          <p:cNvCxnSpPr>
            <a:stCxn id="51" idx="3"/>
            <a:endCxn id="33" idx="0"/>
          </p:cNvCxnSpPr>
          <p:nvPr/>
        </p:nvCxnSpPr>
        <p:spPr>
          <a:xfrm>
            <a:off x="6704231" y="2789270"/>
            <a:ext cx="1520097" cy="669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54661" y="2536788"/>
            <a:ext cx="1229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대여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구매 신청</a:t>
            </a:r>
            <a:r>
              <a:rPr lang="en-US" altLang="ko-KR" sz="1100" dirty="0">
                <a:latin typeface="+mj-ea"/>
              </a:rPr>
              <a:t>]</a:t>
            </a:r>
            <a:endParaRPr lang="ko-KR" altLang="en-US" sz="1100" dirty="0">
              <a:latin typeface="+mj-ea"/>
              <a:ea typeface="+mj-ea"/>
            </a:endParaRPr>
          </a:p>
        </p:txBody>
      </p:sp>
      <p:cxnSp>
        <p:nvCxnSpPr>
          <p:cNvPr id="10" name="꺾인 연결선 9"/>
          <p:cNvCxnSpPr>
            <a:stCxn id="44" idx="1"/>
            <a:endCxn id="52" idx="0"/>
          </p:cNvCxnSpPr>
          <p:nvPr/>
        </p:nvCxnSpPr>
        <p:spPr>
          <a:xfrm rot="10800000" flipV="1">
            <a:off x="3506605" y="3697719"/>
            <a:ext cx="391196" cy="5755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39206" y="3458828"/>
            <a:ext cx="886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[</a:t>
            </a:r>
            <a:r>
              <a:rPr lang="ko-KR" altLang="en-US" sz="1100" dirty="0">
                <a:latin typeface="+mj-ea"/>
                <a:ea typeface="+mj-ea"/>
              </a:rPr>
              <a:t>결제 진행</a:t>
            </a:r>
            <a:r>
              <a:rPr lang="en-US" altLang="ko-KR" sz="1100" dirty="0">
                <a:latin typeface="+mj-ea"/>
              </a:rPr>
              <a:t>]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19" y="4128387"/>
            <a:ext cx="879927" cy="3754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대여 날짜 선택</a:t>
            </a:r>
            <a:endParaRPr lang="ko-KR" altLang="en-US" sz="11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1"/>
            <a:endCxn id="69" idx="3"/>
          </p:cNvCxnSpPr>
          <p:nvPr/>
        </p:nvCxnSpPr>
        <p:spPr>
          <a:xfrm flipH="1" flipV="1">
            <a:off x="6013192" y="3697718"/>
            <a:ext cx="1562808" cy="446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633437" y="3958704"/>
            <a:ext cx="554782" cy="3573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79253" y="3458828"/>
            <a:ext cx="134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[</a:t>
            </a:r>
            <a:r>
              <a:rPr lang="ko-KR" altLang="en-US" sz="1100" dirty="0">
                <a:latin typeface="+mj-ea"/>
                <a:ea typeface="+mj-ea"/>
              </a:rPr>
              <a:t>구매 진행</a:t>
            </a:r>
            <a:r>
              <a:rPr lang="en-US" altLang="ko-KR" sz="1100" dirty="0">
                <a:latin typeface="+mj-ea"/>
                <a:ea typeface="+mj-ea"/>
              </a:rPr>
              <a:t>]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28116" y="4151710"/>
            <a:ext cx="134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[</a:t>
            </a:r>
            <a:r>
              <a:rPr lang="ko-KR" altLang="en-US" sz="1100" dirty="0">
                <a:latin typeface="+mj-ea"/>
                <a:ea typeface="+mj-ea"/>
              </a:rPr>
              <a:t>대여 진행</a:t>
            </a:r>
            <a:r>
              <a:rPr lang="en-US" altLang="ko-KR" sz="1100" dirty="0">
                <a:latin typeface="+mj-ea"/>
                <a:ea typeface="+mj-ea"/>
              </a:rPr>
              <a:t>]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8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26" y="4336394"/>
            <a:ext cx="1078926" cy="433323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2.3.3</a:t>
            </a:r>
          </a:p>
          <a:p>
            <a:pPr algn="ctr" defTabSz="762000" eaLnBrk="0" latinLnBrk="0" hangingPunct="0"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부족한 금액 충전</a:t>
            </a: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682" y="3441201"/>
            <a:ext cx="759510" cy="5130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공유자 최종 확인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>
            <a:off x="4931268" y="3697719"/>
            <a:ext cx="322413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680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326</Words>
  <Application>Microsoft Office PowerPoint</Application>
  <PresentationFormat>와이드스크린</PresentationFormat>
  <Paragraphs>133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맑은 고딕</vt:lpstr>
      <vt:lpstr>Arial</vt:lpstr>
      <vt:lpstr>Wingdings</vt:lpstr>
      <vt:lpstr>Office 테마</vt:lpstr>
      <vt:lpstr>1팀 테스트 시나리오</vt:lpstr>
      <vt:lpstr>**“대여자 대여하기” 중심 테스트 시나리오**</vt:lpstr>
      <vt:lpstr>**“대여자 구매하기” 중심 테스트 시나리오**</vt:lpstr>
      <vt:lpstr>**“공유자 공유하기” 중심 테스트 시나리오**</vt:lpstr>
      <vt:lpstr>**“공유자 판매하기” 중심 테스트 시나리오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1팀 통합  테스트 시나리오</dc:title>
  <dc:creator>mypc</dc:creator>
  <cp:lastModifiedBy>mypc</cp:lastModifiedBy>
  <cp:revision>205</cp:revision>
  <dcterms:created xsi:type="dcterms:W3CDTF">2023-08-17T00:25:52Z</dcterms:created>
  <dcterms:modified xsi:type="dcterms:W3CDTF">2023-08-22T00:35:59Z</dcterms:modified>
</cp:coreProperties>
</file>