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44" autoAdjust="0"/>
  </p:normalViewPr>
  <p:slideViewPr>
    <p:cSldViewPr snapToGrid="0">
      <p:cViewPr varScale="1">
        <p:scale>
          <a:sx n="47" d="100"/>
          <a:sy n="47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03A0-990E-4E61-8ADF-19BCA46A994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EC41-A887-41DA-A941-8D39B801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9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EC41-A887-41DA-A941-8D39B80145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5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기술에 함몰되지 말고</a:t>
            </a:r>
            <a:r>
              <a:rPr lang="en-US" altLang="ko-KR" dirty="0"/>
              <a:t>, </a:t>
            </a:r>
            <a:r>
              <a:rPr lang="ko-KR" altLang="en-US" dirty="0"/>
              <a:t>서비스에 중시하라</a:t>
            </a:r>
            <a:endParaRPr lang="en-US" altLang="ko-KR" dirty="0"/>
          </a:p>
          <a:p>
            <a:r>
              <a:rPr lang="ko-KR" altLang="en-US" dirty="0"/>
              <a:t>소비자들</a:t>
            </a:r>
            <a:r>
              <a:rPr lang="en-US" altLang="ko-KR" dirty="0"/>
              <a:t>, </a:t>
            </a:r>
            <a:r>
              <a:rPr lang="ko-KR" altLang="en-US" dirty="0"/>
              <a:t>내 고객들에게 무엇을 줄 것인가</a:t>
            </a:r>
            <a:endParaRPr lang="en-US" altLang="ko-KR" dirty="0"/>
          </a:p>
          <a:p>
            <a:r>
              <a:rPr lang="ko-KR" altLang="en-US" dirty="0"/>
              <a:t>기술을 통해서 </a:t>
            </a:r>
            <a:r>
              <a:rPr lang="ko-KR" altLang="en-US" dirty="0" err="1"/>
              <a:t>줄것인가가</a:t>
            </a:r>
            <a:r>
              <a:rPr lang="ko-KR" altLang="en-US" dirty="0"/>
              <a:t> 아니라 어떻게 편리하게 서비스를 오픈해주고</a:t>
            </a:r>
            <a:r>
              <a:rPr lang="en-US" altLang="ko-KR" dirty="0"/>
              <a:t>, </a:t>
            </a:r>
            <a:r>
              <a:rPr lang="ko-KR" altLang="en-US" dirty="0"/>
              <a:t>전달할 것인가가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EC41-A887-41DA-A941-8D39B80145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0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사이버펑크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EC41-A887-41DA-A941-8D39B80145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1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Web3 </a:t>
            </a:r>
            <a:r>
              <a:rPr lang="ko-KR" altLang="en-US" dirty="0"/>
              <a:t>모두 실험단계이다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EC41-A887-41DA-A941-8D39B80145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0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네트워크 구축 도와주는 프로그램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EC41-A887-41DA-A941-8D39B80145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4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0B1BD-A1CA-3D85-2A70-9B9E26D31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279DA5-5AEB-C65F-A538-2F436B897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B88B8-CA7E-D762-788F-02C81001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3C09C-B511-4917-2F00-C118B095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2C1C7-8FF1-D537-36ED-11C43130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151D8-77A4-7A09-6031-3DBD4FEC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22929-CFF0-E07D-411A-BE51507D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B8030-A20E-3712-CF47-D83F9D69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5C30D-8F25-054E-B203-BE95051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AB7B8-7BEC-6A10-DCD0-650C7969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6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5B6DD-A799-2C02-2BA0-7F56D564C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83EEAC-8A9D-DEBF-4D8D-68E28BCC3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6EA41-6B8C-0455-E014-423438E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1428B-A4F6-8A35-891F-DA2333F7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0D8C6-8EEA-3793-1406-E3DDE2AC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9E0F7-37CF-6890-BDE6-8FE6122E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B1A17-487F-2E75-5C09-514D13A4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0B3BF-DF67-8316-AA7C-D066F758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72E4F-A99D-8D6D-A9F4-5F591A8D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F2F84-CC05-52F0-0AF9-78594C6B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979C-6E95-608D-8947-9C1147EA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B59151-915F-6AE9-EAF3-4973CF06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3CCF2-4AA8-2FC1-F4ED-AACD7C7C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40887-5A86-E8A6-1BCE-4E6AD7C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3C209-E345-44CE-1D38-6BD7084A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800D4-1AA3-E3B9-DCE0-E78A241B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422FD-2CF8-9D0A-C541-C2FD3BF13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277E9-41CB-A70D-97AB-6A038F5C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6FCEF-8BDF-999E-A55E-64AED3F3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30653-B0A5-09EC-69AC-A62E97BE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28FF7-108E-52D3-0B22-A316C43A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1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07590-A615-9A8E-FCC8-2444BB6D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290E9-9E59-0B29-C83F-0A47F5B1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F5A1B-ECDC-19D6-D1F8-4D1D90AA6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33F741-54EF-0728-43AF-F788E8AC5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C98E2E-9613-6B40-53AF-B53D4E1B9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2EF811-A009-EAB4-B622-7B7F0643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91A711-ED35-D276-3893-34D4DD9A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1571D-4C2E-868F-AC2E-DFB64B3C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9B853-2594-02B3-18F7-29B38A78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166081-957F-39D5-A991-DE24FA1C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47A54A-2746-4978-C369-401DF222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35C1F-A1D7-DEBE-DF98-3AF201B6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7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B8BB3E-8226-74B6-2051-007CFA38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21CD8-6E9A-CCD1-5286-60A63E58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530C0-41E5-9F8D-4FD2-64FD9000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CBD50-9AB0-2B51-4176-E511677F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D14E6-54F4-8D1D-6036-4A0E3479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F5869-8536-0590-07C6-5F90C2A6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03940-FEF1-F186-C5B4-35D72882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EC2CA-5B89-C9AD-1F8D-CD426CE6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1841C-9E1E-C93B-43D2-1A166B97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0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810C-FEE7-74E8-B153-AED74D31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F1FC25-95B3-3387-B04F-3124D180F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5040B-0D1F-CBA8-0834-37EB4FC6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FA6C5-E060-231D-F350-DC86FB5C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6F25B-B858-5DBB-1C7F-12CCD442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AB6E1-9711-0CAA-D08D-6D7528DF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8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998C0-5564-33A3-6180-4F367B5B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BAEF4-D8CB-F6EE-571C-40DCF028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B849B-5765-4EC3-6243-D90586DA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F714-D686-477D-A674-56CE87E4DA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17D1B-62E3-D377-FD47-583C6D5B3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E916E-62E2-160C-E769-BEB4A244F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39EE-01A0-44D9-9618-F82C12B4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4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36ABBF-D99F-7DB9-2FD0-4DC26259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37" y="0"/>
            <a:ext cx="9790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AF9434-0FF2-2763-6DCA-E8CE6ED5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7" y="0"/>
            <a:ext cx="11198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2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008EBA-CCF8-6D8A-604C-8DF99EC1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67" y="4168"/>
            <a:ext cx="9590100" cy="68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70FE70-7B2D-653A-5E8B-AF038677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794970"/>
            <a:ext cx="10698068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7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E91054-1879-4E1E-4053-CA285546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713996"/>
            <a:ext cx="10193173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9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2EF5C2-04B1-C4AC-CB49-DC105B82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90" y="0"/>
            <a:ext cx="11279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73BFA0-6427-E2AF-BB06-55C18E88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566338"/>
            <a:ext cx="10860016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0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67F599-86CA-29E8-C679-F45617A2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1209365"/>
            <a:ext cx="915480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3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760C72-8C9A-8559-6CA1-F9D1315F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6" y="0"/>
            <a:ext cx="11542428" cy="61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0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652351-0960-33C1-DAE2-534AAD4F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5006"/>
            <a:ext cx="8279190" cy="68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6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34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206CCC-5754-6BD2-2184-19079D73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21" y="0"/>
            <a:ext cx="9135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3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8CDB6-FCEF-13CE-4F85-629222B9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0"/>
            <a:ext cx="9601200" cy="68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4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F85C65-B5CE-2213-6E91-9BCD0FFC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4"/>
            <a:ext cx="9450859" cy="68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4952A7-0DB2-7E1B-8951-1D90A0DC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0"/>
            <a:ext cx="10498204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5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5B19B7-4323-A10C-8C9C-6DBDC277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8" y="0"/>
            <a:ext cx="5601482" cy="3734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075BE0-748C-6CD3-BB52-1848DC557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66" y="-1"/>
            <a:ext cx="540538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1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A53E4C-2972-2CA7-89B8-7AF4C4A1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22" y="1318601"/>
            <a:ext cx="9990355" cy="42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0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86EA98-36F5-0C26-6D89-BA60704C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4" y="0"/>
            <a:ext cx="10645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955FE-0D48-AF03-AD54-DDA246D82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0" y="0"/>
            <a:ext cx="1244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41</Words>
  <Application>Microsoft Office PowerPoint</Application>
  <PresentationFormat>와이드스크린</PresentationFormat>
  <Paragraphs>11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영준</dc:creator>
  <cp:lastModifiedBy>김 영준</cp:lastModifiedBy>
  <cp:revision>14</cp:revision>
  <dcterms:created xsi:type="dcterms:W3CDTF">2022-08-29T01:53:40Z</dcterms:created>
  <dcterms:modified xsi:type="dcterms:W3CDTF">2022-08-29T08:15:20Z</dcterms:modified>
</cp:coreProperties>
</file>