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A879-2BA8-424C-ABB3-1DDB344B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4A31A-E52B-4F22-A597-E169C8E14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FA9F3-C404-46F5-A079-994B9B75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B3396-F246-4AE5-BF32-591E3D6D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3B8F4-D7F2-4AF8-9826-5C4D7A4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7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C1EDB-7830-42A4-95B7-48E45D73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E0B1D-934C-4E50-B821-2BC99DC0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7A664-D373-49D8-8118-F1DAB8C3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4126D-C635-4B94-AB09-BD757649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93276-505E-49DF-AD67-3D664718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7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360FF-8467-4B02-8095-6513BB5DA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E37AF-B83E-4CBB-AAC0-E0A04925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BBA6A-4661-45D3-8C6C-73474012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DBE2A-A880-4C33-884C-5CAC52D4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3AC8-927E-4853-A9DA-E327CD9E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1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31FD1-8787-420C-B550-F5A6AD55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AF20B-D90E-4D88-893A-3C94C36C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CF422-1060-4245-8421-985F5C24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53F90-3644-4E67-ACEB-B4E458F3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D454C-01D7-44C8-83C6-FA577E77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9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03EFC-18D1-43C2-A8AE-C66DD765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768D0-558C-47DA-B9A5-569BF222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E50D2-DE22-4F0C-97CB-EF6EECE8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4276E-2D73-468E-9E1F-E6056E3A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DF395-EE92-4612-B488-5D5B7CC2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B067-CDF3-400A-B2B7-75788A6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20731-BA97-4CE9-BB56-6B0D2845F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54366-35C0-4734-ABD9-B453D3E8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944E9-1714-4F4A-8E04-70BFBB46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4555-CC97-4E34-972E-96E873CD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768CD-AE16-436A-93CF-DCB95680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2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4F984-ED7A-450A-85AC-85B12372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A1502-924F-4B91-A29A-811E3B34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F409C-5590-4CB1-8667-7856724B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3F1DC-209E-4CC7-A062-6026B888A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DAF6E-ECF4-4D1F-BE01-841E0F736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087A9E-0572-427E-A447-E4BE174A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664D4E-B0E1-40D4-B112-27E6E207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1E3C0-076E-465B-B403-4979B11F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138B6-46B9-4B92-A13D-74DE72D2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90AB41-D7E4-438E-81C1-46413978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0B961-A912-4356-BEA7-FD4F1901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F4540-9117-4E6E-8D32-EF65E0A2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9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E6AB01-F061-4980-BBD3-F2D19738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F57276-2541-4CF8-8F5F-74D3B7FD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BDDA9-7B5E-4CB7-9ECC-A76AB165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7813-4916-453D-B460-F6D826ED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AD9CB-C6EC-4343-B41B-3E5D3805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A8F83-F963-423D-9900-6DFA1CB4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7197F-1BF4-4013-884A-20375E5C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8F40E-4476-428E-9185-97BA439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2514C-74ED-453D-96E6-6E010CE4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D8554-412C-4E77-997C-E3C131C2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CB9E7D-30F6-4D52-BB7C-70772A05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13E06-9160-4DC0-B10D-3AA1C136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84DCE-513A-4EA8-85E4-2A98F34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18DFB-38E2-4EF0-BF10-AFAC74C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6AFB4-1B8B-4934-A28B-42C1AEF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2C0DDF-9FDB-47AE-A54A-C691A544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1E931-B6D1-4EB9-B490-C9AA7552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469FD-D6FB-4459-B295-155DE0BCF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D6BA-C474-4671-AAAC-4B8C15E7136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F79A9-ED2A-4E99-B863-B58F28F75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D2436-3357-4A6B-BB8B-0E92F37C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CBF1-970C-4D8D-8C1C-8F2229A01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0FFDD-92A3-4724-AC1B-35010ECE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9"/>
            <a:ext cx="9144000" cy="5445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게임 정보 사이트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E495B-4E7A-4DF5-B5BC-BFF14B317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5363"/>
            <a:ext cx="9144000" cy="1655762"/>
          </a:xfrm>
        </p:spPr>
        <p:txBody>
          <a:bodyPr/>
          <a:lstStyle/>
          <a:p>
            <a:r>
              <a:rPr lang="en-US" altLang="ko-KR" dirty="0"/>
              <a:t>20200831 </a:t>
            </a:r>
            <a:r>
              <a:rPr lang="ko-KR" altLang="en-US" dirty="0"/>
              <a:t>김영성</a:t>
            </a:r>
          </a:p>
        </p:txBody>
      </p:sp>
    </p:spTree>
    <p:extLst>
      <p:ext uri="{BB962C8B-B14F-4D97-AF65-F5344CB8AC3E}">
        <p14:creationId xmlns:p14="http://schemas.microsoft.com/office/powerpoint/2010/main" val="352657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AE4A-FDEA-485C-81B6-CA80D99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사이트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BB92-B3E5-4ABE-8BAD-1D194F4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커뮤니티 게시판으로 만들어서 사람들이 자유롭게 정보들을 올리고 서로 공유하는 사이트 예정 </a:t>
            </a:r>
            <a:r>
              <a:rPr lang="en-US" altLang="ko-KR" sz="2400" dirty="0"/>
              <a:t>(</a:t>
            </a:r>
            <a:r>
              <a:rPr lang="ko-KR" altLang="en-US" sz="2400" dirty="0"/>
              <a:t>예시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인벤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헝그리앱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49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AE4A-FDEA-485C-81B6-CA80D99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사이트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BB92-B3E5-4ABE-8BAD-1D194F4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메인 페이지</a:t>
            </a:r>
            <a:endParaRPr lang="en-US" altLang="ko-KR" sz="2400" dirty="0"/>
          </a:p>
          <a:p>
            <a:r>
              <a:rPr lang="ko-KR" altLang="en-US" sz="2400" dirty="0"/>
              <a:t>콘솔게임 마켓들 정보</a:t>
            </a:r>
            <a:endParaRPr lang="en-US" altLang="ko-KR" sz="2400" dirty="0"/>
          </a:p>
          <a:p>
            <a:r>
              <a:rPr lang="ko-KR" altLang="en-US" sz="2400" dirty="0"/>
              <a:t>콘솔게임 정보 </a:t>
            </a:r>
            <a:r>
              <a:rPr lang="en-US" altLang="ko-KR" sz="2400" dirty="0"/>
              <a:t>(</a:t>
            </a:r>
            <a:r>
              <a:rPr lang="ko-KR" altLang="en-US" sz="2400" dirty="0"/>
              <a:t>뉴스 </a:t>
            </a:r>
            <a:r>
              <a:rPr lang="ko-KR" altLang="en-US" sz="2400" dirty="0" err="1"/>
              <a:t>같은것들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콘솔게임 공략 게시판</a:t>
            </a:r>
            <a:endParaRPr lang="en-US" altLang="ko-KR" sz="2400" dirty="0"/>
          </a:p>
          <a:p>
            <a:r>
              <a:rPr lang="ko-KR" altLang="en-US" sz="2400" dirty="0"/>
              <a:t>콘솔게임 평가 게시판</a:t>
            </a:r>
          </a:p>
        </p:txBody>
      </p:sp>
    </p:spTree>
    <p:extLst>
      <p:ext uri="{BB962C8B-B14F-4D97-AF65-F5344CB8AC3E}">
        <p14:creationId xmlns:p14="http://schemas.microsoft.com/office/powerpoint/2010/main" val="259546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AE4A-FDEA-485C-81B6-CA80D99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BB92-B3E5-4ABE-8BAD-1D194F4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상단에 메뉴바가 있고 메뉴바를 클릭하면 각각의 메뉴들로 이동</a:t>
            </a:r>
            <a:endParaRPr lang="en-US" altLang="ko-KR" sz="2400" dirty="0"/>
          </a:p>
          <a:p>
            <a:r>
              <a:rPr lang="ko-KR" altLang="en-US" sz="2400" dirty="0"/>
              <a:t>사이트 소개</a:t>
            </a:r>
            <a:endParaRPr lang="en-US" altLang="ko-KR" sz="2400" dirty="0"/>
          </a:p>
          <a:p>
            <a:r>
              <a:rPr lang="ko-KR" altLang="en-US" sz="2400" dirty="0" err="1"/>
              <a:t>환영메세지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07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AE4A-FDEA-485C-81B6-CA80D99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콘솔게임 마켓들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BB92-B3E5-4ABE-8BAD-1D194F4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여러 콘솔게임의 마켓들 태그들을 만들어 놓고 각각의 마켓들에 대한 정보를 올리면 자기가 원하는 마켓에 대한 정보들을 볼 수 있는 게시판</a:t>
            </a:r>
          </a:p>
        </p:txBody>
      </p:sp>
    </p:spTree>
    <p:extLst>
      <p:ext uri="{BB962C8B-B14F-4D97-AF65-F5344CB8AC3E}">
        <p14:creationId xmlns:p14="http://schemas.microsoft.com/office/powerpoint/2010/main" val="413736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AE4A-FDEA-485C-81B6-CA80D99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콘솔게임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BB92-B3E5-4ABE-8BAD-1D194F4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ko-KR" altLang="en-US" dirty="0"/>
              <a:t>게시판 하나로 두고 여러 게임 정보들을 사람들이 볼 수 있게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7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AE4A-FDEA-485C-81B6-CA80D99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콘솔게임 공략 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BB92-B3E5-4ABE-8BAD-1D194F4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자기가 원하는 게임의 태그를 만들어서 거기에 공략을 넣으면 다른 사람들도 거기에 추가로 넣을 수 있거나 댓글들을 넣을 수 </a:t>
            </a:r>
            <a:r>
              <a:rPr lang="ko-KR" altLang="en-US" sz="2400" dirty="0" err="1"/>
              <a:t>있게한다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820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9AE4A-FDEA-485C-81B6-CA80D99D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콘솔게임 평가 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BB92-B3E5-4ABE-8BAD-1D194F4D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여러 콘솔 게임들의 평가를 하고 댓글들을 받을 수 </a:t>
            </a:r>
            <a:r>
              <a:rPr lang="ko-KR" altLang="en-US" sz="2400"/>
              <a:t>있는 게시판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490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게임 정보 사이트 기획서</vt:lpstr>
      <vt:lpstr>사이트 유형</vt:lpstr>
      <vt:lpstr>사이트 구성</vt:lpstr>
      <vt:lpstr>메인 페이지</vt:lpstr>
      <vt:lpstr>콘솔게임 마켓들 정보</vt:lpstr>
      <vt:lpstr>콘솔게임 정보</vt:lpstr>
      <vt:lpstr>콘솔게임 공략 게시판</vt:lpstr>
      <vt:lpstr>콘솔게임 평가 게시판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정보 사이트 기획서</dc:title>
  <dc:creator>211</dc:creator>
  <cp:lastModifiedBy>211</cp:lastModifiedBy>
  <cp:revision>4</cp:revision>
  <dcterms:created xsi:type="dcterms:W3CDTF">2024-05-23T02:00:35Z</dcterms:created>
  <dcterms:modified xsi:type="dcterms:W3CDTF">2024-05-23T02:40:37Z</dcterms:modified>
</cp:coreProperties>
</file>