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91"/>
  </p:normalViewPr>
  <p:slideViewPr>
    <p:cSldViewPr snapToGrid="0" snapToObjects="1">
      <p:cViewPr varScale="1">
        <p:scale>
          <a:sx n="58" d="100"/>
          <a:sy n="58" d="100"/>
        </p:scale>
        <p:origin x="10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030550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제목 텍스트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half" idx="13"/>
          </p:nvPr>
        </p:nvSpPr>
        <p:spPr>
          <a:xfrm>
            <a:off x="889000" y="2908300"/>
            <a:ext cx="11226800" cy="292353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여기에 인용을 입력하십시오.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 대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92353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여기에 인용을 입력하십시오.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비어 있음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제목 텍스트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부제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제목 텍스트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제목 텍스트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제목 텍스트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44499"/>
            <a:ext cx="11176000" cy="4699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텍스트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7402618" y="2233083"/>
            <a:ext cx="1778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`</a:t>
            </a:r>
          </a:p>
        </p:txBody>
      </p:sp>
      <p:grpSp>
        <p:nvGrpSpPr>
          <p:cNvPr id="170" name="Group 170"/>
          <p:cNvGrpSpPr/>
          <p:nvPr/>
        </p:nvGrpSpPr>
        <p:grpSpPr>
          <a:xfrm>
            <a:off x="6615701" y="5196416"/>
            <a:ext cx="6264832" cy="1663701"/>
            <a:chOff x="0" y="0"/>
            <a:chExt cx="6264830" cy="1663700"/>
          </a:xfrm>
        </p:grpSpPr>
        <p:sp>
          <p:nvSpPr>
            <p:cNvPr id="169" name="Shape 169"/>
            <p:cNvSpPr/>
            <p:nvPr/>
          </p:nvSpPr>
          <p:spPr>
            <a:xfrm>
              <a:off x="38100" y="38100"/>
              <a:ext cx="6188631" cy="158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8000">
                  <a:solidFill>
                    <a:srgbClr val="FF6A27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FIND LOAD</a:t>
              </a:r>
            </a:p>
          </p:txBody>
        </p:sp>
        <p:pic>
          <p:nvPicPr>
            <p:cNvPr id="168" name="그림 167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6264832" cy="1663700"/>
            </a:xfrm>
            <a:prstGeom prst="rect">
              <a:avLst/>
            </a:prstGeom>
            <a:effectLst/>
          </p:spPr>
        </p:pic>
      </p:grpSp>
      <p:sp>
        <p:nvSpPr>
          <p:cNvPr id="171" name="Shape 171"/>
          <p:cNvSpPr/>
          <p:nvPr/>
        </p:nvSpPr>
        <p:spPr>
          <a:xfrm>
            <a:off x="7085601" y="6752166"/>
            <a:ext cx="563783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2500">
                <a:solidFill>
                  <a:srgbClr val="A6AAA9"/>
                </a:solidFill>
              </a:defRPr>
            </a:lvl1pPr>
          </a:lstStyle>
          <a:p>
            <a:r>
              <a:t>2011182007 김영서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-45178" y="-32544"/>
            <a:ext cx="13095156" cy="9818688"/>
          </a:xfrm>
          <a:prstGeom prst="rect">
            <a:avLst/>
          </a:prstGeom>
          <a:solidFill>
            <a:srgbClr val="000000">
              <a:alpha val="5405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-29504" y="1786466"/>
            <a:ext cx="1306380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7402618" y="2233083"/>
            <a:ext cx="1778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`</a:t>
            </a:r>
          </a:p>
        </p:txBody>
      </p:sp>
      <p:sp>
        <p:nvSpPr>
          <p:cNvPr id="177" name="Shape 177"/>
          <p:cNvSpPr/>
          <p:nvPr/>
        </p:nvSpPr>
        <p:spPr>
          <a:xfrm>
            <a:off x="2412044" y="6504516"/>
            <a:ext cx="21869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몽환적인 배경</a:t>
            </a:r>
          </a:p>
        </p:txBody>
      </p:sp>
      <p:sp>
        <p:nvSpPr>
          <p:cNvPr id="178" name="Shape 178"/>
          <p:cNvSpPr/>
          <p:nvPr/>
        </p:nvSpPr>
        <p:spPr>
          <a:xfrm>
            <a:off x="150918" y="270933"/>
            <a:ext cx="476416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500">
                <a:solidFill>
                  <a:srgbClr val="FFFFFF"/>
                </a:solidFill>
                <a:latin typeface="나눔손글씨 펜"/>
                <a:ea typeface="나눔손글씨 펜"/>
                <a:cs typeface="나눔손글씨 펜"/>
                <a:sym typeface="나눔손글씨 펜"/>
              </a:defRPr>
            </a:lvl1pPr>
          </a:lstStyle>
          <a:p>
            <a:r>
              <a:t>게임 컨셉</a:t>
            </a:r>
          </a:p>
        </p:txBody>
      </p:sp>
      <p:sp>
        <p:nvSpPr>
          <p:cNvPr id="179" name="Shape 179"/>
          <p:cNvSpPr/>
          <p:nvPr/>
        </p:nvSpPr>
        <p:spPr>
          <a:xfrm>
            <a:off x="9238816" y="6536266"/>
            <a:ext cx="143256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술래잡기</a:t>
            </a:r>
          </a:p>
        </p:txBody>
      </p:sp>
      <p:pic>
        <p:nvPicPr>
          <p:cNvPr id="18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3714" y="3683000"/>
            <a:ext cx="3403601" cy="238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34132" y="3682999"/>
            <a:ext cx="4241930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724748" y="2108200"/>
            <a:ext cx="1011699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500">
                <a:solidFill>
                  <a:srgbClr val="FFFFFF"/>
                </a:solidFill>
                <a:latin typeface="나눔손글씨 펜"/>
                <a:ea typeface="나눔손글씨 펜"/>
                <a:cs typeface="나눔손글씨 펜"/>
                <a:sym typeface="나눔손글씨 펜"/>
              </a:defRPr>
            </a:lvl1pPr>
          </a:lstStyle>
          <a:p>
            <a:r>
              <a:t>다양한 마법을 피해 생존하라!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-29504" y="1786466"/>
            <a:ext cx="1306380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7402618" y="2233083"/>
            <a:ext cx="1778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`</a:t>
            </a:r>
          </a:p>
        </p:txBody>
      </p:sp>
      <p:sp>
        <p:nvSpPr>
          <p:cNvPr id="187" name="Shape 187"/>
          <p:cNvSpPr/>
          <p:nvPr/>
        </p:nvSpPr>
        <p:spPr>
          <a:xfrm>
            <a:off x="150918" y="270933"/>
            <a:ext cx="476416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500">
                <a:solidFill>
                  <a:srgbClr val="FFFFFF"/>
                </a:solidFill>
                <a:latin typeface="나눔손글씨 펜"/>
                <a:ea typeface="나눔손글씨 펜"/>
                <a:cs typeface="나눔손글씨 펜"/>
                <a:sym typeface="나눔손글씨 펜"/>
              </a:defRPr>
            </a:lvl1pPr>
          </a:lstStyle>
          <a:p>
            <a:r>
              <a:t>개발 범위</a:t>
            </a:r>
          </a:p>
        </p:txBody>
      </p:sp>
      <p:graphicFrame>
        <p:nvGraphicFramePr>
          <p:cNvPr id="188" name="Table 188"/>
          <p:cNvGraphicFramePr/>
          <p:nvPr/>
        </p:nvGraphicFramePr>
        <p:xfrm>
          <a:off x="694843" y="2451118"/>
          <a:ext cx="11925239" cy="6744342"/>
        </p:xfrm>
        <a:graphic>
          <a:graphicData uri="http://schemas.openxmlformats.org/drawingml/2006/table">
            <a:tbl>
              <a:tblPr firstCol="1" bandRow="1">
                <a:tableStyleId>{33BA23B1-9221-436E-865A-0063620EA4FD}</a:tableStyleId>
              </a:tblPr>
              <a:tblGrid>
                <a:gridCol w="2856635"/>
                <a:gridCol w="9068604"/>
              </a:tblGrid>
              <a:tr h="112405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sym typeface="Avenir Next Demi Bold"/>
                        </a:rPr>
                        <a:t>맵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마을 맵 구현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</a:tr>
              <a:tr h="112405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sym typeface="Avenir Next Demi Bold"/>
                        </a:rPr>
                        <a:t>컨트롤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상하좌우 키로 이동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12405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sym typeface="Avenir Next Demi Bold"/>
                        </a:rPr>
                        <a:t>난이도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노말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12405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sym typeface="Avenir Next Demi Bold"/>
                        </a:rPr>
                        <a:t>모델링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마녀 캐릭터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12405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sym typeface="Avenir Next Demi Bold"/>
                        </a:rPr>
                        <a:t>사운드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대기음, 플레이 음악, 사망음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12405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222222"/>
                          </a:solidFill>
                          <a:sym typeface="Avenir Next Demi Bold"/>
                        </a:rPr>
                        <a:t>애니메이션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이동, 빠른이동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-29504" y="1786466"/>
            <a:ext cx="1306380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402618" y="2233083"/>
            <a:ext cx="1778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`</a:t>
            </a:r>
          </a:p>
        </p:txBody>
      </p:sp>
      <p:sp>
        <p:nvSpPr>
          <p:cNvPr id="193" name="Shape 193"/>
          <p:cNvSpPr/>
          <p:nvPr/>
        </p:nvSpPr>
        <p:spPr>
          <a:xfrm>
            <a:off x="150918" y="270933"/>
            <a:ext cx="476416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500">
                <a:solidFill>
                  <a:srgbClr val="FFFFFF"/>
                </a:solidFill>
                <a:latin typeface="나눔손글씨 펜"/>
                <a:ea typeface="나눔손글씨 펜"/>
                <a:cs typeface="나눔손글씨 펜"/>
                <a:sym typeface="나눔손글씨 펜"/>
              </a:defRPr>
            </a:lvl1pPr>
          </a:lstStyle>
          <a:p>
            <a:r>
              <a:t>개발 일정</a:t>
            </a:r>
          </a:p>
        </p:txBody>
      </p:sp>
      <p:pic>
        <p:nvPicPr>
          <p:cNvPr id="19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507" y="2502462"/>
            <a:ext cx="12333786" cy="6452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사용자 지정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나눔손글씨 펜</vt:lpstr>
      <vt:lpstr>Apple SD 산돌고딕 Neo 일반체</vt:lpstr>
      <vt:lpstr>Avenir Next</vt:lpstr>
      <vt:lpstr>Avenir Next Demi Bold</vt:lpstr>
      <vt:lpstr>Avenir Next Medium</vt:lpstr>
      <vt:lpstr>Comic Sans MS</vt:lpstr>
      <vt:lpstr>DIN Alternate</vt:lpstr>
      <vt:lpstr>DIN Condensed</vt:lpstr>
      <vt:lpstr>Helvetica Neue</vt:lpstr>
      <vt:lpstr>New_Template7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김영서</cp:lastModifiedBy>
  <cp:revision>2</cp:revision>
  <dcterms:modified xsi:type="dcterms:W3CDTF">2016-11-24T06:20:21Z</dcterms:modified>
</cp:coreProperties>
</file>