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1.jpeg" ContentType="image/jpe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3004800" cy="9753600"/>
  <p:notesSz cx="6858000" cy="9144000"/>
  <p:defaultTextStyle>
    <a:lvl1pPr algn="ctr" defTabSz="584200">
      <a:defRPr sz="3600">
        <a:solidFill>
          <a:srgbClr val="FFFFFF"/>
        </a:solidFill>
        <a:latin typeface="+mn-lt"/>
        <a:ea typeface="+mn-ea"/>
        <a:cs typeface="+mn-cs"/>
        <a:sym typeface="Helvetica Light"/>
      </a:defRPr>
    </a:lvl1pPr>
    <a:lvl2pPr indent="228600" algn="ctr" defTabSz="584200">
      <a:defRPr sz="3600">
        <a:solidFill>
          <a:srgbClr val="FFFFFF"/>
        </a:solidFill>
        <a:latin typeface="+mn-lt"/>
        <a:ea typeface="+mn-ea"/>
        <a:cs typeface="+mn-cs"/>
        <a:sym typeface="Helvetica Light"/>
      </a:defRPr>
    </a:lvl2pPr>
    <a:lvl3pPr indent="457200" algn="ctr" defTabSz="584200">
      <a:defRPr sz="3600">
        <a:solidFill>
          <a:srgbClr val="FFFFFF"/>
        </a:solidFill>
        <a:latin typeface="+mn-lt"/>
        <a:ea typeface="+mn-ea"/>
        <a:cs typeface="+mn-cs"/>
        <a:sym typeface="Helvetica Light"/>
      </a:defRPr>
    </a:lvl3pPr>
    <a:lvl4pPr indent="685800" algn="ctr" defTabSz="584200">
      <a:defRPr sz="3600">
        <a:solidFill>
          <a:srgbClr val="FFFFFF"/>
        </a:solidFill>
        <a:latin typeface="+mn-lt"/>
        <a:ea typeface="+mn-ea"/>
        <a:cs typeface="+mn-cs"/>
        <a:sym typeface="Helvetica Light"/>
      </a:defRPr>
    </a:lvl4pPr>
    <a:lvl5pPr indent="914400" algn="ctr" defTabSz="584200">
      <a:defRPr sz="3600">
        <a:solidFill>
          <a:srgbClr val="FFFFFF"/>
        </a:solidFill>
        <a:latin typeface="+mn-lt"/>
        <a:ea typeface="+mn-ea"/>
        <a:cs typeface="+mn-cs"/>
        <a:sym typeface="Helvetica Light"/>
      </a:defRPr>
    </a:lvl5pPr>
    <a:lvl6pPr indent="1143000" algn="ctr" defTabSz="584200">
      <a:defRPr sz="3600">
        <a:solidFill>
          <a:srgbClr val="FFFFFF"/>
        </a:solidFill>
        <a:latin typeface="+mn-lt"/>
        <a:ea typeface="+mn-ea"/>
        <a:cs typeface="+mn-cs"/>
        <a:sym typeface="Helvetica Light"/>
      </a:defRPr>
    </a:lvl6pPr>
    <a:lvl7pPr indent="1371600" algn="ctr" defTabSz="584200">
      <a:defRPr sz="3600">
        <a:solidFill>
          <a:srgbClr val="FFFFFF"/>
        </a:solidFill>
        <a:latin typeface="+mn-lt"/>
        <a:ea typeface="+mn-ea"/>
        <a:cs typeface="+mn-cs"/>
        <a:sym typeface="Helvetica Light"/>
      </a:defRPr>
    </a:lvl7pPr>
    <a:lvl8pPr indent="1600200" algn="ctr" defTabSz="584200">
      <a:defRPr sz="3600">
        <a:solidFill>
          <a:srgbClr val="FFFFFF"/>
        </a:solidFill>
        <a:latin typeface="+mn-lt"/>
        <a:ea typeface="+mn-ea"/>
        <a:cs typeface="+mn-cs"/>
        <a:sym typeface="Helvetica Light"/>
      </a:defRPr>
    </a:lvl8pPr>
    <a:lvl9pPr indent="1828800" algn="ctr" defTabSz="584200">
      <a:defRPr sz="3600">
        <a:solidFill>
          <a:srgbClr val="FFFFFF"/>
        </a:solidFill>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1497FC"/>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308B16">
              <a:alpha val="35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32"/>
          <p:cNvSpPr/>
          <p:nvPr>
            <p:ph type="sldImg"/>
          </p:nvPr>
        </p:nvSpPr>
        <p:spPr>
          <a:xfrm>
            <a:off x="1143000" y="685800"/>
            <a:ext cx="4572000" cy="3429000"/>
          </a:xfrm>
          <a:prstGeom prst="rect">
            <a:avLst/>
          </a:prstGeom>
        </p:spPr>
        <p:txBody>
          <a:bodyPr/>
          <a:lstStyle/>
          <a:p>
            <a:pPr lvl="0"/>
          </a:p>
        </p:txBody>
      </p:sp>
      <p:sp>
        <p:nvSpPr>
          <p:cNvPr id="33" name="Shape 33"/>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 name="Shape 40"/>
          <p:cNvSpPr/>
          <p:nvPr>
            <p:ph type="sldImg"/>
          </p:nvPr>
        </p:nvSpPr>
        <p:spPr>
          <a:prstGeom prst="rect">
            <a:avLst/>
          </a:prstGeom>
        </p:spPr>
        <p:txBody>
          <a:bodyPr/>
          <a:lstStyle/>
          <a:p>
            <a:pPr lvl="0"/>
          </a:p>
        </p:txBody>
      </p:sp>
      <p:sp>
        <p:nvSpPr>
          <p:cNvPr id="41" name="Shape 41"/>
          <p:cNvSpPr/>
          <p:nvPr>
            <p:ph type="body" sz="quarter" idx="1"/>
          </p:nvPr>
        </p:nvSpPr>
        <p:spPr>
          <a:prstGeom prst="rect">
            <a:avLst/>
          </a:prstGeom>
        </p:spPr>
        <p:txBody>
          <a:bodyPr/>
          <a:lstStyle/>
          <a:p>
            <a:pPr lvl="0">
              <a:lnSpc>
                <a:spcPct val="125000"/>
              </a:lnSpc>
              <a:defRPr sz="1800"/>
            </a:pPr>
            <a:r>
              <a:rPr sz="2400">
                <a:latin typeface="Avenir Book"/>
                <a:ea typeface="Avenir Book"/>
                <a:cs typeface="Avenir Book"/>
                <a:sym typeface="Avenir Book"/>
              </a:rPr>
              <a:t>You can use this joint to make two points overlap. Those two points can be two Rigidbody2D components or a Rigidbody2D component and a fixed position in the world. (Connect to a fixed position in the world by setting Connected Rigidbody to None). The joint applies a linear force to both connected rigid body objects.</a:t>
            </a:r>
            <a:endParaRPr sz="2400">
              <a:latin typeface="Avenir Book"/>
              <a:ea typeface="Avenir Book"/>
              <a:cs typeface="Avenir Book"/>
              <a:sym typeface="Avenir Book"/>
            </a:endParaRPr>
          </a:p>
          <a:p>
            <a:pPr lvl="0">
              <a:lnSpc>
                <a:spcPct val="125000"/>
              </a:lnSpc>
              <a:defRPr sz="1800"/>
            </a:pPr>
            <a:endParaRPr sz="2400">
              <a:latin typeface="Avenir Book"/>
              <a:ea typeface="Avenir Book"/>
              <a:cs typeface="Avenir Book"/>
              <a:sym typeface="Avenir Book"/>
            </a:endParaRPr>
          </a:p>
          <a:p>
            <a:pPr lvl="0">
              <a:lnSpc>
                <a:spcPct val="125000"/>
              </a:lnSpc>
              <a:defRPr sz="1800"/>
            </a:pPr>
            <a:r>
              <a:rPr sz="2400">
                <a:latin typeface="Avenir Book"/>
                <a:ea typeface="Avenir Book"/>
                <a:cs typeface="Avenir Book"/>
                <a:sym typeface="Avenir Book"/>
              </a:rPr>
              <a:t>The joint has a simulated rotational motor which you can turn on or off. Set the Maximum Motor Speed and Maximum Motor Force to control the angular speed (Torque), and make the two rigid body objects rotate in an arc relative to each other. Set the limits of the arc using Lower Angle and Upper Angle.</a:t>
            </a:r>
            <a:endParaRPr sz="2400">
              <a:latin typeface="Avenir Book"/>
              <a:ea typeface="Avenir Book"/>
              <a:cs typeface="Avenir Book"/>
              <a:sym typeface="Avenir Book"/>
            </a:endParaRPr>
          </a:p>
          <a:p>
            <a:pPr lvl="0">
              <a:lnSpc>
                <a:spcPct val="125000"/>
              </a:lnSpc>
              <a:defRPr sz="1800"/>
            </a:pPr>
            <a:endParaRPr sz="2400">
              <a:latin typeface="Avenir Book"/>
              <a:ea typeface="Avenir Book"/>
              <a:cs typeface="Avenir Book"/>
              <a:sym typeface="Avenir Book"/>
            </a:endParaRPr>
          </a:p>
          <a:p>
            <a:pPr lvl="0">
              <a:lnSpc>
                <a:spcPct val="125000"/>
              </a:lnSpc>
              <a:defRPr sz="1800"/>
            </a:pPr>
            <a:r>
              <a:rPr sz="2400">
                <a:latin typeface="Avenir Book"/>
                <a:ea typeface="Avenir Book"/>
                <a:cs typeface="Avenir Book"/>
                <a:sym typeface="Avenir Book"/>
              </a:rPr>
              <a:t>Hinge Joint 2D has three simultaneous constraints. All are optional:</a:t>
            </a:r>
            <a:endParaRPr sz="2400">
              <a:latin typeface="Avenir Book"/>
              <a:ea typeface="Avenir Book"/>
              <a:cs typeface="Avenir Book"/>
              <a:sym typeface="Avenir Book"/>
            </a:endParaRPr>
          </a:p>
          <a:p>
            <a:pPr lvl="0">
              <a:lnSpc>
                <a:spcPct val="125000"/>
              </a:lnSpc>
              <a:defRPr sz="1800"/>
            </a:pPr>
            <a:endParaRPr sz="2400">
              <a:latin typeface="Avenir Book"/>
              <a:ea typeface="Avenir Book"/>
              <a:cs typeface="Avenir Book"/>
              <a:sym typeface="Avenir Book"/>
            </a:endParaRPr>
          </a:p>
          <a:p>
            <a:pPr lvl="0">
              <a:lnSpc>
                <a:spcPct val="125000"/>
              </a:lnSpc>
              <a:defRPr sz="1800"/>
            </a:pPr>
            <a:r>
              <a:rPr sz="2400">
                <a:latin typeface="Avenir Book"/>
                <a:ea typeface="Avenir Book"/>
                <a:cs typeface="Avenir Book"/>
                <a:sym typeface="Avenir Book"/>
              </a:rPr>
              <a:t>Maintain a relative linear distance between two anchor points on two rigid body objects.</a:t>
            </a:r>
            <a:endParaRPr sz="2400">
              <a:latin typeface="Avenir Book"/>
              <a:ea typeface="Avenir Book"/>
              <a:cs typeface="Avenir Book"/>
              <a:sym typeface="Avenir Book"/>
            </a:endParaRPr>
          </a:p>
          <a:p>
            <a:pPr lvl="0">
              <a:lnSpc>
                <a:spcPct val="125000"/>
              </a:lnSpc>
              <a:defRPr sz="1800"/>
            </a:pPr>
            <a:r>
              <a:rPr sz="2400">
                <a:latin typeface="Avenir Book"/>
                <a:ea typeface="Avenir Book"/>
                <a:cs typeface="Avenir Book"/>
                <a:sym typeface="Avenir Book"/>
              </a:rPr>
              <a:t>Maintain an angular speed between two anchor points on two rigid body objects (limited with a maximum torque in Maximum Motor Force .</a:t>
            </a:r>
            <a:endParaRPr sz="2400">
              <a:latin typeface="Avenir Book"/>
              <a:ea typeface="Avenir Book"/>
              <a:cs typeface="Avenir Book"/>
              <a:sym typeface="Avenir Book"/>
            </a:endParaRPr>
          </a:p>
          <a:p>
            <a:pPr lvl="0">
              <a:lnSpc>
                <a:spcPct val="125000"/>
              </a:lnSpc>
              <a:defRPr sz="1800"/>
            </a:pPr>
            <a:r>
              <a:rPr sz="2400">
                <a:latin typeface="Avenir Book"/>
                <a:ea typeface="Avenir Book"/>
                <a:cs typeface="Avenir Book"/>
                <a:sym typeface="Avenir Book"/>
              </a:rPr>
              <a:t>Maintain an angle within a specified arc.</a:t>
            </a:r>
            <a:endParaRPr sz="2400">
              <a:latin typeface="Avenir Book"/>
              <a:ea typeface="Avenir Book"/>
              <a:cs typeface="Avenir Book"/>
              <a:sym typeface="Avenir Book"/>
            </a:endParaRPr>
          </a:p>
          <a:p>
            <a:pPr lvl="0">
              <a:lnSpc>
                <a:spcPct val="125000"/>
              </a:lnSpc>
              <a:defRPr sz="1800"/>
            </a:pPr>
            <a:r>
              <a:rPr sz="2400">
                <a:latin typeface="Avenir Book"/>
                <a:ea typeface="Avenir Book"/>
                <a:cs typeface="Avenir Book"/>
                <a:sym typeface="Avenir Book"/>
              </a:rPr>
              <a:t>For Example:</a:t>
            </a:r>
            <a:endParaRPr sz="2400">
              <a:latin typeface="Avenir Book"/>
              <a:ea typeface="Avenir Book"/>
              <a:cs typeface="Avenir Book"/>
              <a:sym typeface="Avenir Book"/>
            </a:endParaRPr>
          </a:p>
          <a:p>
            <a:pPr lvl="0">
              <a:lnSpc>
                <a:spcPct val="125000"/>
              </a:lnSpc>
              <a:defRPr sz="1800"/>
            </a:pPr>
            <a:endParaRPr sz="2400">
              <a:latin typeface="Avenir Book"/>
              <a:ea typeface="Avenir Book"/>
              <a:cs typeface="Avenir Book"/>
              <a:sym typeface="Avenir Book"/>
            </a:endParaRPr>
          </a:p>
          <a:p>
            <a:pPr lvl="0">
              <a:lnSpc>
                <a:spcPct val="125000"/>
              </a:lnSpc>
              <a:defRPr sz="1800"/>
            </a:pPr>
            <a:r>
              <a:rPr sz="2400">
                <a:latin typeface="Avenir Book"/>
                <a:ea typeface="Avenir Book"/>
                <a:cs typeface="Avenir Book"/>
                <a:sym typeface="Avenir Book"/>
              </a:rPr>
              <a:t>You can use this joint to construct physical objects that need to react as if they are connected with a rotational pivot. Such as:</a:t>
            </a:r>
            <a:endParaRPr sz="2400">
              <a:latin typeface="Avenir Book"/>
              <a:ea typeface="Avenir Book"/>
              <a:cs typeface="Avenir Book"/>
              <a:sym typeface="Avenir Book"/>
            </a:endParaRPr>
          </a:p>
          <a:p>
            <a:pPr lvl="0">
              <a:lnSpc>
                <a:spcPct val="125000"/>
              </a:lnSpc>
              <a:defRPr sz="1800"/>
            </a:pPr>
            <a:endParaRPr sz="2400">
              <a:latin typeface="Avenir Book"/>
              <a:ea typeface="Avenir Book"/>
              <a:cs typeface="Avenir Book"/>
              <a:sym typeface="Avenir Book"/>
            </a:endParaRPr>
          </a:p>
          <a:p>
            <a:pPr lvl="0">
              <a:lnSpc>
                <a:spcPct val="125000"/>
              </a:lnSpc>
              <a:defRPr sz="1800"/>
            </a:pPr>
            <a:r>
              <a:rPr sz="2400">
                <a:latin typeface="Avenir Book"/>
                <a:ea typeface="Avenir Book"/>
                <a:cs typeface="Avenir Book"/>
                <a:sym typeface="Avenir Book"/>
              </a:rPr>
              <a:t>A see-saw pivot where the horizontal section is connected to the base. (Use the joint’s Angle Limits to simulate the highest and lowest point of the see-saw’s movement.)</a:t>
            </a:r>
            <a:endParaRPr sz="2400">
              <a:latin typeface="Avenir Book"/>
              <a:ea typeface="Avenir Book"/>
              <a:cs typeface="Avenir Book"/>
              <a:sym typeface="Avenir Book"/>
            </a:endParaRPr>
          </a:p>
          <a:p>
            <a:pPr lvl="0">
              <a:lnSpc>
                <a:spcPct val="125000"/>
              </a:lnSpc>
              <a:defRPr sz="1800"/>
            </a:pPr>
            <a:r>
              <a:rPr sz="2400">
                <a:latin typeface="Avenir Book"/>
                <a:ea typeface="Avenir Book"/>
                <a:cs typeface="Avenir Book"/>
                <a:sym typeface="Avenir Book"/>
              </a:rPr>
              <a:t>A pair of scissors connected together with a hinge pivot. (You can use the joint’s Angle Limits to simulate the closing and maximum opening of the scisssors.)</a:t>
            </a:r>
            <a:endParaRPr sz="2400">
              <a:latin typeface="Avenir Book"/>
              <a:ea typeface="Avenir Book"/>
              <a:cs typeface="Avenir Book"/>
              <a:sym typeface="Avenir Book"/>
            </a:endParaRPr>
          </a:p>
          <a:p>
            <a:pPr lvl="0">
              <a:lnSpc>
                <a:spcPct val="125000"/>
              </a:lnSpc>
              <a:defRPr sz="1800"/>
            </a:pPr>
            <a:r>
              <a:rPr sz="2400">
                <a:latin typeface="Avenir Book"/>
                <a:ea typeface="Avenir Book"/>
                <a:cs typeface="Avenir Book"/>
                <a:sym typeface="Avenir Book"/>
              </a:rPr>
              <a:t>A simple wheel connected to the body of a car with the pivot connecting the wheel at its center to the car. (In this example you can use the joint’s motor to rotate the wheel.)</a:t>
            </a:r>
            <a:endParaRPr sz="2400">
              <a:latin typeface="Avenir Book"/>
              <a:ea typeface="Avenir Book"/>
              <a:cs typeface="Avenir Book"/>
              <a:sym typeface="Avenir Book"/>
            </a:endParaRPr>
          </a:p>
          <a:p>
            <a:pPr lvl="0">
              <a:lnSpc>
                <a:spcPct val="125000"/>
              </a:lnSpc>
              <a:defRPr sz="1800"/>
            </a:pPr>
            <a:endParaRPr sz="2400">
              <a:latin typeface="Avenir Book"/>
              <a:ea typeface="Avenir Book"/>
              <a:cs typeface="Avenir Book"/>
              <a:sym typeface="Avenir Book"/>
            </a:endParaRPr>
          </a:p>
          <a:p>
            <a:pPr lvl="0">
              <a:lnSpc>
                <a:spcPct val="125000"/>
              </a:lnSpc>
              <a:defRPr sz="1800"/>
            </a:pPr>
            <a:endParaRPr sz="2400">
              <a:latin typeface="Avenir Book"/>
              <a:ea typeface="Avenir Book"/>
              <a:cs typeface="Avenir Book"/>
              <a:sym typeface="Avenir Book"/>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 name="Shape 45"/>
          <p:cNvSpPr/>
          <p:nvPr>
            <p:ph type="sldImg"/>
          </p:nvPr>
        </p:nvSpPr>
        <p:spPr>
          <a:prstGeom prst="rect">
            <a:avLst/>
          </a:prstGeom>
        </p:spPr>
        <p:txBody>
          <a:bodyPr/>
          <a:lstStyle/>
          <a:p>
            <a:pPr lvl="0"/>
          </a:p>
        </p:txBody>
      </p:sp>
      <p:sp>
        <p:nvSpPr>
          <p:cNvPr id="46" name="Shape 46"/>
          <p:cNvSpPr/>
          <p:nvPr>
            <p:ph type="body" sz="quarter" idx="1"/>
          </p:nvPr>
        </p:nvSpPr>
        <p:spPr>
          <a:prstGeom prst="rect">
            <a:avLst/>
          </a:prstGeom>
        </p:spPr>
        <p:txBody>
          <a:bodyPr/>
          <a:lstStyle/>
          <a:p>
            <a:pPr lvl="0">
              <a:lnSpc>
                <a:spcPct val="125000"/>
              </a:lnSpc>
              <a:defRPr sz="1800"/>
            </a:pPr>
            <a:r>
              <a:rPr sz="2400">
                <a:latin typeface="Avenir Book"/>
                <a:ea typeface="Avenir Book"/>
                <a:cs typeface="Avenir Book"/>
                <a:sym typeface="Avenir Book"/>
              </a:rPr>
              <a:t>You can use this joint to make two points overlap. Those two points can be two Rigidbody2D components or a Rigidbody2D component and a fixed position in the world. (Connect to a fixed position in the world by setting Connected Rigidbody to None). The joint applies a linear force to both connected rigid body objects.</a:t>
            </a:r>
            <a:endParaRPr sz="2400">
              <a:latin typeface="Avenir Book"/>
              <a:ea typeface="Avenir Book"/>
              <a:cs typeface="Avenir Book"/>
              <a:sym typeface="Avenir Book"/>
            </a:endParaRPr>
          </a:p>
          <a:p>
            <a:pPr lvl="0">
              <a:lnSpc>
                <a:spcPct val="125000"/>
              </a:lnSpc>
              <a:defRPr sz="1800"/>
            </a:pPr>
            <a:endParaRPr sz="2400">
              <a:latin typeface="Avenir Book"/>
              <a:ea typeface="Avenir Book"/>
              <a:cs typeface="Avenir Book"/>
              <a:sym typeface="Avenir Book"/>
            </a:endParaRPr>
          </a:p>
          <a:p>
            <a:pPr lvl="0">
              <a:lnSpc>
                <a:spcPct val="125000"/>
              </a:lnSpc>
              <a:defRPr sz="1800"/>
            </a:pPr>
            <a:r>
              <a:rPr sz="2400">
                <a:latin typeface="Avenir Book"/>
                <a:ea typeface="Avenir Book"/>
                <a:cs typeface="Avenir Book"/>
                <a:sym typeface="Avenir Book"/>
              </a:rPr>
              <a:t>The joint has a simulated rotational motor which you can turn on or off. Set the Maximum Motor Speed and Maximum Motor Force to control the angular speed (Torque), and make the two rigid body objects rotate in an arc relative to each other. Set the limits of the arc using Lower Angle and Upper Angle.</a:t>
            </a:r>
            <a:endParaRPr sz="2400">
              <a:latin typeface="Avenir Book"/>
              <a:ea typeface="Avenir Book"/>
              <a:cs typeface="Avenir Book"/>
              <a:sym typeface="Avenir Book"/>
            </a:endParaRPr>
          </a:p>
          <a:p>
            <a:pPr lvl="0">
              <a:lnSpc>
                <a:spcPct val="125000"/>
              </a:lnSpc>
              <a:defRPr sz="1800"/>
            </a:pPr>
            <a:endParaRPr sz="2400">
              <a:latin typeface="Avenir Book"/>
              <a:ea typeface="Avenir Book"/>
              <a:cs typeface="Avenir Book"/>
              <a:sym typeface="Avenir Book"/>
            </a:endParaRPr>
          </a:p>
          <a:p>
            <a:pPr lvl="0">
              <a:lnSpc>
                <a:spcPct val="125000"/>
              </a:lnSpc>
              <a:defRPr sz="1800"/>
            </a:pPr>
            <a:r>
              <a:rPr sz="2400">
                <a:latin typeface="Avenir Book"/>
                <a:ea typeface="Avenir Book"/>
                <a:cs typeface="Avenir Book"/>
                <a:sym typeface="Avenir Book"/>
              </a:rPr>
              <a:t>Hinge Joint 2D has three simultaneous constraints. All are optional:</a:t>
            </a:r>
            <a:endParaRPr sz="2400">
              <a:latin typeface="Avenir Book"/>
              <a:ea typeface="Avenir Book"/>
              <a:cs typeface="Avenir Book"/>
              <a:sym typeface="Avenir Book"/>
            </a:endParaRPr>
          </a:p>
          <a:p>
            <a:pPr lvl="0">
              <a:lnSpc>
                <a:spcPct val="125000"/>
              </a:lnSpc>
              <a:defRPr sz="1800"/>
            </a:pPr>
            <a:endParaRPr sz="2400">
              <a:latin typeface="Avenir Book"/>
              <a:ea typeface="Avenir Book"/>
              <a:cs typeface="Avenir Book"/>
              <a:sym typeface="Avenir Book"/>
            </a:endParaRPr>
          </a:p>
          <a:p>
            <a:pPr lvl="0">
              <a:lnSpc>
                <a:spcPct val="125000"/>
              </a:lnSpc>
              <a:defRPr sz="1800"/>
            </a:pPr>
            <a:r>
              <a:rPr sz="2400">
                <a:latin typeface="Avenir Book"/>
                <a:ea typeface="Avenir Book"/>
                <a:cs typeface="Avenir Book"/>
                <a:sym typeface="Avenir Book"/>
              </a:rPr>
              <a:t>Maintain a relative linear distance between two anchor points on two rigid body objects.</a:t>
            </a:r>
            <a:endParaRPr sz="2400">
              <a:latin typeface="Avenir Book"/>
              <a:ea typeface="Avenir Book"/>
              <a:cs typeface="Avenir Book"/>
              <a:sym typeface="Avenir Book"/>
            </a:endParaRPr>
          </a:p>
          <a:p>
            <a:pPr lvl="0">
              <a:lnSpc>
                <a:spcPct val="125000"/>
              </a:lnSpc>
              <a:defRPr sz="1800"/>
            </a:pPr>
            <a:r>
              <a:rPr sz="2400">
                <a:latin typeface="Avenir Book"/>
                <a:ea typeface="Avenir Book"/>
                <a:cs typeface="Avenir Book"/>
                <a:sym typeface="Avenir Book"/>
              </a:rPr>
              <a:t>Maintain an angular speed between two anchor points on two rigid body objects (limited with a maximum torque in Maximum Motor Force .</a:t>
            </a:r>
            <a:endParaRPr sz="2400">
              <a:latin typeface="Avenir Book"/>
              <a:ea typeface="Avenir Book"/>
              <a:cs typeface="Avenir Book"/>
              <a:sym typeface="Avenir Book"/>
            </a:endParaRPr>
          </a:p>
          <a:p>
            <a:pPr lvl="0">
              <a:lnSpc>
                <a:spcPct val="125000"/>
              </a:lnSpc>
              <a:defRPr sz="1800"/>
            </a:pPr>
            <a:r>
              <a:rPr sz="2400">
                <a:latin typeface="Avenir Book"/>
                <a:ea typeface="Avenir Book"/>
                <a:cs typeface="Avenir Book"/>
                <a:sym typeface="Avenir Book"/>
              </a:rPr>
              <a:t>Maintain an angle within a specified arc.</a:t>
            </a:r>
            <a:endParaRPr sz="2400">
              <a:latin typeface="Avenir Book"/>
              <a:ea typeface="Avenir Book"/>
              <a:cs typeface="Avenir Book"/>
              <a:sym typeface="Avenir Book"/>
            </a:endParaRPr>
          </a:p>
          <a:p>
            <a:pPr lvl="0">
              <a:lnSpc>
                <a:spcPct val="125000"/>
              </a:lnSpc>
              <a:defRPr sz="1800"/>
            </a:pPr>
            <a:r>
              <a:rPr sz="2400">
                <a:latin typeface="Avenir Book"/>
                <a:ea typeface="Avenir Book"/>
                <a:cs typeface="Avenir Book"/>
                <a:sym typeface="Avenir Book"/>
              </a:rPr>
              <a:t>For Example:</a:t>
            </a:r>
            <a:endParaRPr sz="2400">
              <a:latin typeface="Avenir Book"/>
              <a:ea typeface="Avenir Book"/>
              <a:cs typeface="Avenir Book"/>
              <a:sym typeface="Avenir Book"/>
            </a:endParaRPr>
          </a:p>
          <a:p>
            <a:pPr lvl="0">
              <a:lnSpc>
                <a:spcPct val="125000"/>
              </a:lnSpc>
              <a:defRPr sz="1800"/>
            </a:pPr>
            <a:endParaRPr sz="2400">
              <a:latin typeface="Avenir Book"/>
              <a:ea typeface="Avenir Book"/>
              <a:cs typeface="Avenir Book"/>
              <a:sym typeface="Avenir Book"/>
            </a:endParaRPr>
          </a:p>
          <a:p>
            <a:pPr lvl="0">
              <a:lnSpc>
                <a:spcPct val="125000"/>
              </a:lnSpc>
              <a:defRPr sz="1800"/>
            </a:pPr>
            <a:r>
              <a:rPr sz="2400">
                <a:latin typeface="Avenir Book"/>
                <a:ea typeface="Avenir Book"/>
                <a:cs typeface="Avenir Book"/>
                <a:sym typeface="Avenir Book"/>
              </a:rPr>
              <a:t>You can use this joint to construct physical objects that need to react as if they are connected with a rotational pivot. Such as:</a:t>
            </a:r>
            <a:endParaRPr sz="2400">
              <a:latin typeface="Avenir Book"/>
              <a:ea typeface="Avenir Book"/>
              <a:cs typeface="Avenir Book"/>
              <a:sym typeface="Avenir Book"/>
            </a:endParaRPr>
          </a:p>
          <a:p>
            <a:pPr lvl="0">
              <a:lnSpc>
                <a:spcPct val="125000"/>
              </a:lnSpc>
              <a:defRPr sz="1800"/>
            </a:pPr>
            <a:endParaRPr sz="2400">
              <a:latin typeface="Avenir Book"/>
              <a:ea typeface="Avenir Book"/>
              <a:cs typeface="Avenir Book"/>
              <a:sym typeface="Avenir Book"/>
            </a:endParaRPr>
          </a:p>
          <a:p>
            <a:pPr lvl="0">
              <a:lnSpc>
                <a:spcPct val="125000"/>
              </a:lnSpc>
              <a:defRPr sz="1800"/>
            </a:pPr>
            <a:r>
              <a:rPr sz="2400">
                <a:latin typeface="Avenir Book"/>
                <a:ea typeface="Avenir Book"/>
                <a:cs typeface="Avenir Book"/>
                <a:sym typeface="Avenir Book"/>
              </a:rPr>
              <a:t>A see-saw pivot where the horizontal section is connected to the base. (Use the joint’s Angle Limits to simulate the highest and lowest point of the see-saw’s movement.)</a:t>
            </a:r>
            <a:endParaRPr sz="2400">
              <a:latin typeface="Avenir Book"/>
              <a:ea typeface="Avenir Book"/>
              <a:cs typeface="Avenir Book"/>
              <a:sym typeface="Avenir Book"/>
            </a:endParaRPr>
          </a:p>
          <a:p>
            <a:pPr lvl="0">
              <a:lnSpc>
                <a:spcPct val="125000"/>
              </a:lnSpc>
              <a:defRPr sz="1800"/>
            </a:pPr>
            <a:r>
              <a:rPr sz="2400">
                <a:latin typeface="Avenir Book"/>
                <a:ea typeface="Avenir Book"/>
                <a:cs typeface="Avenir Book"/>
                <a:sym typeface="Avenir Book"/>
              </a:rPr>
              <a:t>A pair of scissors connected together with a hinge pivot. (You can use the joint’s Angle Limits to simulate the closing and maximum opening of the scisssors.)</a:t>
            </a:r>
            <a:endParaRPr sz="2400">
              <a:latin typeface="Avenir Book"/>
              <a:ea typeface="Avenir Book"/>
              <a:cs typeface="Avenir Book"/>
              <a:sym typeface="Avenir Book"/>
            </a:endParaRPr>
          </a:p>
          <a:p>
            <a:pPr lvl="0">
              <a:lnSpc>
                <a:spcPct val="125000"/>
              </a:lnSpc>
              <a:defRPr sz="1800"/>
            </a:pPr>
            <a:r>
              <a:rPr sz="2400">
                <a:latin typeface="Avenir Book"/>
                <a:ea typeface="Avenir Book"/>
                <a:cs typeface="Avenir Book"/>
                <a:sym typeface="Avenir Book"/>
              </a:rPr>
              <a:t>A simple wheel connected to the body of a car with the pivot connecting the wheel at its center to the car. (In this example you can use the joint’s motor to rotate the wheel.)</a:t>
            </a:r>
            <a:endParaRPr sz="2400">
              <a:latin typeface="Avenir Book"/>
              <a:ea typeface="Avenir Book"/>
              <a:cs typeface="Avenir Book"/>
              <a:sym typeface="Avenir Book"/>
            </a:endParaRPr>
          </a:p>
          <a:p>
            <a:pPr lvl="0">
              <a:lnSpc>
                <a:spcPct val="125000"/>
              </a:lnSpc>
              <a:defRPr sz="1800"/>
            </a:pPr>
            <a:endParaRPr sz="2400">
              <a:latin typeface="Avenir Book"/>
              <a:ea typeface="Avenir Book"/>
              <a:cs typeface="Avenir Book"/>
              <a:sym typeface="Avenir Book"/>
            </a:endParaRPr>
          </a:p>
          <a:p>
            <a:pPr lvl="0">
              <a:lnSpc>
                <a:spcPct val="125000"/>
              </a:lnSpc>
              <a:defRPr sz="1800"/>
            </a:pPr>
            <a:endParaRPr sz="2400">
              <a:latin typeface="Avenir Book"/>
              <a:ea typeface="Avenir Book"/>
              <a:cs typeface="Avenir Book"/>
              <a:sym typeface="Avenir Book"/>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 name="Shape 52"/>
          <p:cNvSpPr/>
          <p:nvPr>
            <p:ph type="sldImg"/>
          </p:nvPr>
        </p:nvSpPr>
        <p:spPr>
          <a:prstGeom prst="rect">
            <a:avLst/>
          </a:prstGeom>
        </p:spPr>
        <p:txBody>
          <a:bodyPr/>
          <a:lstStyle/>
          <a:p>
            <a:pPr lvl="0"/>
          </a:p>
        </p:txBody>
      </p:sp>
      <p:sp>
        <p:nvSpPr>
          <p:cNvPr id="53" name="Shape 53"/>
          <p:cNvSpPr/>
          <p:nvPr>
            <p:ph type="body" sz="quarter" idx="1"/>
          </p:nvPr>
        </p:nvSpPr>
        <p:spPr>
          <a:prstGeom prst="rect">
            <a:avLst/>
          </a:prstGeom>
        </p:spPr>
        <p:txBody>
          <a:bodyPr/>
          <a:lstStyle/>
          <a:p>
            <a:pPr lvl="0">
              <a:lnSpc>
                <a:spcPct val="125000"/>
              </a:lnSpc>
              <a:defRPr sz="1800"/>
            </a:pPr>
            <a:r>
              <a:rPr sz="2400">
                <a:latin typeface="Avenir Book"/>
                <a:ea typeface="Avenir Book"/>
                <a:cs typeface="Avenir Book"/>
                <a:sym typeface="Avenir Book"/>
              </a:rPr>
              <a:t>You can use this joint to make two points overlap. Those two points can be two Rigidbody2D components or a Rigidbody2D component and a fixed position in the world. (Connect to a fixed position in the world by setting Connected Rigidbody to None). The joint applies a linear force to both connected rigid body objects.</a:t>
            </a:r>
            <a:endParaRPr sz="2400">
              <a:latin typeface="Avenir Book"/>
              <a:ea typeface="Avenir Book"/>
              <a:cs typeface="Avenir Book"/>
              <a:sym typeface="Avenir Book"/>
            </a:endParaRPr>
          </a:p>
          <a:p>
            <a:pPr lvl="0">
              <a:lnSpc>
                <a:spcPct val="125000"/>
              </a:lnSpc>
              <a:defRPr sz="1800"/>
            </a:pPr>
            <a:endParaRPr sz="2400">
              <a:latin typeface="Avenir Book"/>
              <a:ea typeface="Avenir Book"/>
              <a:cs typeface="Avenir Book"/>
              <a:sym typeface="Avenir Book"/>
            </a:endParaRPr>
          </a:p>
          <a:p>
            <a:pPr lvl="0">
              <a:lnSpc>
                <a:spcPct val="125000"/>
              </a:lnSpc>
              <a:defRPr sz="1800"/>
            </a:pPr>
            <a:r>
              <a:rPr sz="2400">
                <a:latin typeface="Avenir Book"/>
                <a:ea typeface="Avenir Book"/>
                <a:cs typeface="Avenir Book"/>
                <a:sym typeface="Avenir Book"/>
              </a:rPr>
              <a:t>The joint has a simulated rotational motor which you can turn on or off. Set the Maximum Motor Speed and Maximum Motor Force to control the angular speed (Torque), and make the two rigid body objects rotate in an arc relative to each other. Set the limits of the arc using Lower Angle and Upper Angle.</a:t>
            </a:r>
            <a:endParaRPr sz="2400">
              <a:latin typeface="Avenir Book"/>
              <a:ea typeface="Avenir Book"/>
              <a:cs typeface="Avenir Book"/>
              <a:sym typeface="Avenir Book"/>
            </a:endParaRPr>
          </a:p>
          <a:p>
            <a:pPr lvl="0">
              <a:lnSpc>
                <a:spcPct val="125000"/>
              </a:lnSpc>
              <a:defRPr sz="1800"/>
            </a:pPr>
            <a:endParaRPr sz="2400">
              <a:latin typeface="Avenir Book"/>
              <a:ea typeface="Avenir Book"/>
              <a:cs typeface="Avenir Book"/>
              <a:sym typeface="Avenir Book"/>
            </a:endParaRPr>
          </a:p>
          <a:p>
            <a:pPr lvl="0">
              <a:lnSpc>
                <a:spcPct val="125000"/>
              </a:lnSpc>
              <a:defRPr sz="1800"/>
            </a:pPr>
            <a:r>
              <a:rPr sz="2400">
                <a:latin typeface="Avenir Book"/>
                <a:ea typeface="Avenir Book"/>
                <a:cs typeface="Avenir Book"/>
                <a:sym typeface="Avenir Book"/>
              </a:rPr>
              <a:t>Hinge Joint 2D has three simultaneous constraints. All are optional:</a:t>
            </a:r>
            <a:endParaRPr sz="2400">
              <a:latin typeface="Avenir Book"/>
              <a:ea typeface="Avenir Book"/>
              <a:cs typeface="Avenir Book"/>
              <a:sym typeface="Avenir Book"/>
            </a:endParaRPr>
          </a:p>
          <a:p>
            <a:pPr lvl="0">
              <a:lnSpc>
                <a:spcPct val="125000"/>
              </a:lnSpc>
              <a:defRPr sz="1800"/>
            </a:pPr>
            <a:endParaRPr sz="2400">
              <a:latin typeface="Avenir Book"/>
              <a:ea typeface="Avenir Book"/>
              <a:cs typeface="Avenir Book"/>
              <a:sym typeface="Avenir Book"/>
            </a:endParaRPr>
          </a:p>
          <a:p>
            <a:pPr lvl="0">
              <a:lnSpc>
                <a:spcPct val="125000"/>
              </a:lnSpc>
              <a:defRPr sz="1800"/>
            </a:pPr>
            <a:r>
              <a:rPr sz="2400">
                <a:latin typeface="Avenir Book"/>
                <a:ea typeface="Avenir Book"/>
                <a:cs typeface="Avenir Book"/>
                <a:sym typeface="Avenir Book"/>
              </a:rPr>
              <a:t>Maintain a relative linear distance between two anchor points on two rigid body objects.</a:t>
            </a:r>
            <a:endParaRPr sz="2400">
              <a:latin typeface="Avenir Book"/>
              <a:ea typeface="Avenir Book"/>
              <a:cs typeface="Avenir Book"/>
              <a:sym typeface="Avenir Book"/>
            </a:endParaRPr>
          </a:p>
          <a:p>
            <a:pPr lvl="0">
              <a:lnSpc>
                <a:spcPct val="125000"/>
              </a:lnSpc>
              <a:defRPr sz="1800"/>
            </a:pPr>
            <a:r>
              <a:rPr sz="2400">
                <a:latin typeface="Avenir Book"/>
                <a:ea typeface="Avenir Book"/>
                <a:cs typeface="Avenir Book"/>
                <a:sym typeface="Avenir Book"/>
              </a:rPr>
              <a:t>Maintain an angular speed between two anchor points on two rigid body objects (limited with a maximum torque in Maximum Motor Force .</a:t>
            </a:r>
            <a:endParaRPr sz="2400">
              <a:latin typeface="Avenir Book"/>
              <a:ea typeface="Avenir Book"/>
              <a:cs typeface="Avenir Book"/>
              <a:sym typeface="Avenir Book"/>
            </a:endParaRPr>
          </a:p>
          <a:p>
            <a:pPr lvl="0">
              <a:lnSpc>
                <a:spcPct val="125000"/>
              </a:lnSpc>
              <a:defRPr sz="1800"/>
            </a:pPr>
            <a:r>
              <a:rPr sz="2400">
                <a:latin typeface="Avenir Book"/>
                <a:ea typeface="Avenir Book"/>
                <a:cs typeface="Avenir Book"/>
                <a:sym typeface="Avenir Book"/>
              </a:rPr>
              <a:t>Maintain an angle within a specified arc.</a:t>
            </a:r>
            <a:endParaRPr sz="2400">
              <a:latin typeface="Avenir Book"/>
              <a:ea typeface="Avenir Book"/>
              <a:cs typeface="Avenir Book"/>
              <a:sym typeface="Avenir Book"/>
            </a:endParaRPr>
          </a:p>
          <a:p>
            <a:pPr lvl="0">
              <a:lnSpc>
                <a:spcPct val="125000"/>
              </a:lnSpc>
              <a:defRPr sz="1800"/>
            </a:pPr>
            <a:r>
              <a:rPr sz="2400">
                <a:latin typeface="Avenir Book"/>
                <a:ea typeface="Avenir Book"/>
                <a:cs typeface="Avenir Book"/>
                <a:sym typeface="Avenir Book"/>
              </a:rPr>
              <a:t>For Example:</a:t>
            </a:r>
            <a:endParaRPr sz="2400">
              <a:latin typeface="Avenir Book"/>
              <a:ea typeface="Avenir Book"/>
              <a:cs typeface="Avenir Book"/>
              <a:sym typeface="Avenir Book"/>
            </a:endParaRPr>
          </a:p>
          <a:p>
            <a:pPr lvl="0">
              <a:lnSpc>
                <a:spcPct val="125000"/>
              </a:lnSpc>
              <a:defRPr sz="1800"/>
            </a:pPr>
            <a:endParaRPr sz="2400">
              <a:latin typeface="Avenir Book"/>
              <a:ea typeface="Avenir Book"/>
              <a:cs typeface="Avenir Book"/>
              <a:sym typeface="Avenir Book"/>
            </a:endParaRPr>
          </a:p>
          <a:p>
            <a:pPr lvl="0">
              <a:lnSpc>
                <a:spcPct val="125000"/>
              </a:lnSpc>
              <a:defRPr sz="1800"/>
            </a:pPr>
            <a:r>
              <a:rPr sz="2400">
                <a:latin typeface="Avenir Book"/>
                <a:ea typeface="Avenir Book"/>
                <a:cs typeface="Avenir Book"/>
                <a:sym typeface="Avenir Book"/>
              </a:rPr>
              <a:t>You can use this joint to construct physical objects that need to react as if they are connected with a rotational pivot. Such as:</a:t>
            </a:r>
            <a:endParaRPr sz="2400">
              <a:latin typeface="Avenir Book"/>
              <a:ea typeface="Avenir Book"/>
              <a:cs typeface="Avenir Book"/>
              <a:sym typeface="Avenir Book"/>
            </a:endParaRPr>
          </a:p>
          <a:p>
            <a:pPr lvl="0">
              <a:lnSpc>
                <a:spcPct val="125000"/>
              </a:lnSpc>
              <a:defRPr sz="1800"/>
            </a:pPr>
            <a:endParaRPr sz="2400">
              <a:latin typeface="Avenir Book"/>
              <a:ea typeface="Avenir Book"/>
              <a:cs typeface="Avenir Book"/>
              <a:sym typeface="Avenir Book"/>
            </a:endParaRPr>
          </a:p>
          <a:p>
            <a:pPr lvl="0">
              <a:lnSpc>
                <a:spcPct val="125000"/>
              </a:lnSpc>
              <a:defRPr sz="1800"/>
            </a:pPr>
            <a:r>
              <a:rPr sz="2400">
                <a:latin typeface="Avenir Book"/>
                <a:ea typeface="Avenir Book"/>
                <a:cs typeface="Avenir Book"/>
                <a:sym typeface="Avenir Book"/>
              </a:rPr>
              <a:t>A see-saw pivot where the horizontal section is connected to the base. (Use the joint’s Angle Limits to simulate the highest and lowest point of the see-saw’s movement.)</a:t>
            </a:r>
            <a:endParaRPr sz="2400">
              <a:latin typeface="Avenir Book"/>
              <a:ea typeface="Avenir Book"/>
              <a:cs typeface="Avenir Book"/>
              <a:sym typeface="Avenir Book"/>
            </a:endParaRPr>
          </a:p>
          <a:p>
            <a:pPr lvl="0">
              <a:lnSpc>
                <a:spcPct val="125000"/>
              </a:lnSpc>
              <a:defRPr sz="1800"/>
            </a:pPr>
            <a:r>
              <a:rPr sz="2400">
                <a:latin typeface="Avenir Book"/>
                <a:ea typeface="Avenir Book"/>
                <a:cs typeface="Avenir Book"/>
                <a:sym typeface="Avenir Book"/>
              </a:rPr>
              <a:t>A pair of scissors connected together with a hinge pivot. (You can use the joint’s Angle Limits to simulate the closing and maximum opening of the scisssors.)</a:t>
            </a:r>
            <a:endParaRPr sz="2400">
              <a:latin typeface="Avenir Book"/>
              <a:ea typeface="Avenir Book"/>
              <a:cs typeface="Avenir Book"/>
              <a:sym typeface="Avenir Book"/>
            </a:endParaRPr>
          </a:p>
          <a:p>
            <a:pPr lvl="0">
              <a:lnSpc>
                <a:spcPct val="125000"/>
              </a:lnSpc>
              <a:defRPr sz="1800"/>
            </a:pPr>
            <a:r>
              <a:rPr sz="2400">
                <a:latin typeface="Avenir Book"/>
                <a:ea typeface="Avenir Book"/>
                <a:cs typeface="Avenir Book"/>
                <a:sym typeface="Avenir Book"/>
              </a:rPr>
              <a:t>A simple wheel connected to the body of a car with the pivot connecting the wheel at its center to the car. (In this example you can use the joint’s motor to rotate the wheel.)</a:t>
            </a:r>
            <a:endParaRPr sz="2400">
              <a:latin typeface="Avenir Book"/>
              <a:ea typeface="Avenir Book"/>
              <a:cs typeface="Avenir Book"/>
              <a:sym typeface="Avenir Book"/>
            </a:endParaRPr>
          </a:p>
          <a:p>
            <a:pPr lvl="0">
              <a:lnSpc>
                <a:spcPct val="125000"/>
              </a:lnSpc>
              <a:defRPr sz="1800"/>
            </a:pPr>
            <a:endParaRPr sz="2400">
              <a:latin typeface="Avenir Book"/>
              <a:ea typeface="Avenir Book"/>
              <a:cs typeface="Avenir Book"/>
              <a:sym typeface="Avenir Book"/>
            </a:endParaRPr>
          </a:p>
          <a:p>
            <a:pPr lvl="0">
              <a:lnSpc>
                <a:spcPct val="125000"/>
              </a:lnSpc>
              <a:defRPr sz="1800"/>
            </a:pPr>
            <a:endParaRPr sz="2400">
              <a:latin typeface="Avenir Book"/>
              <a:ea typeface="Avenir Book"/>
              <a:cs typeface="Avenir Book"/>
              <a:sym typeface="Avenir Book"/>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sldImg"/>
          </p:nvPr>
        </p:nvSpPr>
        <p:spPr>
          <a:prstGeom prst="rect">
            <a:avLst/>
          </a:prstGeom>
        </p:spPr>
        <p:txBody>
          <a:bodyPr/>
          <a:lstStyle/>
          <a:p>
            <a:pPr lvl="0"/>
          </a:p>
        </p:txBody>
      </p:sp>
      <p:sp>
        <p:nvSpPr>
          <p:cNvPr id="58" name="Shape 58"/>
          <p:cNvSpPr/>
          <p:nvPr>
            <p:ph type="body" sz="quarter" idx="1"/>
          </p:nvPr>
        </p:nvSpPr>
        <p:spPr>
          <a:prstGeom prst="rect">
            <a:avLst/>
          </a:prstGeom>
        </p:spPr>
        <p:txBody>
          <a:bodyPr/>
          <a:lstStyle/>
          <a:p>
            <a:pPr lvl="0">
              <a:lnSpc>
                <a:spcPct val="125000"/>
              </a:lnSpc>
              <a:defRPr sz="1800"/>
            </a:pPr>
            <a:endParaRPr sz="2400">
              <a:latin typeface="Avenir Book"/>
              <a:ea typeface="Avenir Book"/>
              <a:cs typeface="Avenir Book"/>
              <a:sym typeface="Avenir Book"/>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 name="Shape 72"/>
          <p:cNvSpPr/>
          <p:nvPr>
            <p:ph type="sldImg"/>
          </p:nvPr>
        </p:nvSpPr>
        <p:spPr>
          <a:prstGeom prst="rect">
            <a:avLst/>
          </a:prstGeom>
        </p:spPr>
        <p:txBody>
          <a:bodyPr/>
          <a:lstStyle/>
          <a:p>
            <a:pPr lvl="0"/>
          </a:p>
        </p:txBody>
      </p:sp>
      <p:sp>
        <p:nvSpPr>
          <p:cNvPr id="73" name="Shape 73"/>
          <p:cNvSpPr/>
          <p:nvPr>
            <p:ph type="body" sz="quarter" idx="1"/>
          </p:nvPr>
        </p:nvSpPr>
        <p:spPr>
          <a:prstGeom prst="rect">
            <a:avLst/>
          </a:prstGeom>
        </p:spPr>
        <p:txBody>
          <a:bodyPr/>
          <a:lstStyle/>
          <a:p>
            <a:pPr lvl="0">
              <a:defRPr sz="1800"/>
            </a:pPr>
            <a:r>
              <a:rPr sz="2200"/>
              <a:t>One of the visualization methods I like is to represent quaternion (orientation in 3d space) as vector (x,y,z components) + spin (the rotation around that vector, stored in w component).</a:t>
            </a:r>
            <a:endParaRPr sz="2200"/>
          </a:p>
          <a:p>
            <a:pPr lvl="0">
              <a:defRPr sz="1800"/>
            </a:pPr>
            <a:endParaRPr sz="2200"/>
          </a:p>
          <a:p>
            <a:pPr lvl="0">
              <a:defRPr sz="1800"/>
            </a:pPr>
            <a:r>
              <a:rPr sz="2200"/>
              <a:t>If you are looking for some online visualizer for quaternions, you can always use wolframalpha:</a:t>
            </a:r>
            <a:endParaRPr sz="2200"/>
          </a:p>
          <a:p>
            <a:pPr lvl="0">
              <a:defRPr sz="1800"/>
            </a:pPr>
            <a:r>
              <a:rPr sz="2200"/>
              <a:t>This way, people can also understand the SLERP mechanism because they can picture quaternions on a 3D sphere, while the spin can be seen as the scalar rotation motion by that vector (guess it's something similar to what some mathematicians call a rotor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Shape 77"/>
          <p:cNvSpPr/>
          <p:nvPr>
            <p:ph type="sldImg"/>
          </p:nvPr>
        </p:nvSpPr>
        <p:spPr>
          <a:prstGeom prst="rect">
            <a:avLst/>
          </a:prstGeom>
        </p:spPr>
        <p:txBody>
          <a:bodyPr/>
          <a:lstStyle/>
          <a:p>
            <a:pPr lvl="0"/>
          </a:p>
        </p:txBody>
      </p:sp>
      <p:sp>
        <p:nvSpPr>
          <p:cNvPr id="78" name="Shape 78"/>
          <p:cNvSpPr/>
          <p:nvPr>
            <p:ph type="body" sz="quarter" idx="1"/>
          </p:nvPr>
        </p:nvSpPr>
        <p:spPr>
          <a:prstGeom prst="rect">
            <a:avLst/>
          </a:prstGeom>
        </p:spPr>
        <p:txBody>
          <a:bodyPr/>
          <a:lstStyle/>
          <a:p>
            <a:pPr lvl="0">
              <a:defRPr sz="1800"/>
            </a:pPr>
            <a:r>
              <a:rPr sz="2200"/>
              <a:t>One of the visualization methods I like is to represent quaternion (orientation in 3d space) as vector (x,y,z components) + spin (the rotation around that vector, stored in w component).</a:t>
            </a:r>
            <a:endParaRPr sz="2200"/>
          </a:p>
          <a:p>
            <a:pPr lvl="0">
              <a:defRPr sz="1800"/>
            </a:pPr>
            <a:endParaRPr sz="2200"/>
          </a:p>
          <a:p>
            <a:pPr lvl="0">
              <a:defRPr sz="1800"/>
            </a:pPr>
            <a:r>
              <a:rPr sz="2200"/>
              <a:t>If you are looking for some online visualizer for quaternions, you can always use wolframalpha:</a:t>
            </a:r>
            <a:endParaRPr sz="2200"/>
          </a:p>
          <a:p>
            <a:pPr lvl="0">
              <a:defRPr sz="1800"/>
            </a:pPr>
            <a:r>
              <a:rPr sz="2200"/>
              <a:t>This way, people can also understand the SLERP mechanism because they can picture quaternions on a 3D sphere, while the spin can be seen as the scalar rotation motion by that vector (guess it's something similar to what some mathematicians call a rotor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 name="Shape 82"/>
          <p:cNvSpPr/>
          <p:nvPr>
            <p:ph type="sldImg"/>
          </p:nvPr>
        </p:nvSpPr>
        <p:spPr>
          <a:prstGeom prst="rect">
            <a:avLst/>
          </a:prstGeom>
        </p:spPr>
        <p:txBody>
          <a:bodyPr/>
          <a:lstStyle/>
          <a:p>
            <a:pPr lvl="0"/>
          </a:p>
        </p:txBody>
      </p:sp>
      <p:sp>
        <p:nvSpPr>
          <p:cNvPr id="83" name="Shape 83"/>
          <p:cNvSpPr/>
          <p:nvPr>
            <p:ph type="body" sz="quarter" idx="1"/>
          </p:nvPr>
        </p:nvSpPr>
        <p:spPr>
          <a:prstGeom prst="rect">
            <a:avLst/>
          </a:prstGeom>
        </p:spPr>
        <p:txBody>
          <a:bodyPr/>
          <a:lstStyle/>
          <a:p>
            <a:pPr lvl="0">
              <a:defRPr sz="1800"/>
            </a:pPr>
            <a:r>
              <a:rPr sz="2200"/>
              <a:t>One of the visualization methods I like is to represent quaternion (orientation in 3d space) as vector (x,y,z components) + spin (the rotation around that vector, stored in w component).</a:t>
            </a:r>
            <a:endParaRPr sz="2200"/>
          </a:p>
          <a:p>
            <a:pPr lvl="0">
              <a:defRPr sz="1800"/>
            </a:pPr>
            <a:endParaRPr sz="2200"/>
          </a:p>
          <a:p>
            <a:pPr lvl="0">
              <a:defRPr sz="1800"/>
            </a:pPr>
            <a:r>
              <a:rPr sz="2200"/>
              <a:t>If you are looking for some online visualizer for quaternions, you can always use wolframalpha:</a:t>
            </a:r>
            <a:endParaRPr sz="2200"/>
          </a:p>
          <a:p>
            <a:pPr lvl="0">
              <a:defRPr sz="1800"/>
            </a:pPr>
            <a:r>
              <a:rPr sz="2200"/>
              <a:t>This way, people can also understand the SLERP mechanism because they can picture quaternions on a 3D sphere, while the spin can be seen as the scalar rotation motion by that vector (guess it's something similar to what some mathematicians call a rotor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 name="Shape 87"/>
          <p:cNvSpPr/>
          <p:nvPr>
            <p:ph type="sldImg"/>
          </p:nvPr>
        </p:nvSpPr>
        <p:spPr>
          <a:prstGeom prst="rect">
            <a:avLst/>
          </a:prstGeom>
        </p:spPr>
        <p:txBody>
          <a:bodyPr/>
          <a:lstStyle/>
          <a:p>
            <a:pPr lvl="0"/>
          </a:p>
        </p:txBody>
      </p:sp>
      <p:sp>
        <p:nvSpPr>
          <p:cNvPr id="88" name="Shape 88"/>
          <p:cNvSpPr/>
          <p:nvPr>
            <p:ph type="body" sz="quarter" idx="1"/>
          </p:nvPr>
        </p:nvSpPr>
        <p:spPr>
          <a:prstGeom prst="rect">
            <a:avLst/>
          </a:prstGeom>
        </p:spPr>
        <p:txBody>
          <a:bodyPr/>
          <a:lstStyle/>
          <a:p>
            <a:pPr lvl="0">
              <a:defRPr sz="1800"/>
            </a:pPr>
            <a:r>
              <a:rPr sz="2200"/>
              <a:t>One of the visualization methods I like is to represent quaternion (orientation in 3d space) as vector (x,y,z components) + spin (the rotation around that vector, stored in w component).</a:t>
            </a:r>
            <a:endParaRPr sz="2200"/>
          </a:p>
          <a:p>
            <a:pPr lvl="0">
              <a:defRPr sz="1800"/>
            </a:pPr>
            <a:endParaRPr sz="2200"/>
          </a:p>
          <a:p>
            <a:pPr lvl="0">
              <a:defRPr sz="1800"/>
            </a:pPr>
            <a:r>
              <a:rPr sz="2200"/>
              <a:t>If you are looking for some online visualizer for quaternions, you can always use wolframalpha:</a:t>
            </a:r>
            <a:endParaRPr sz="2200"/>
          </a:p>
          <a:p>
            <a:pPr lvl="0">
              <a:defRPr sz="1800"/>
            </a:pPr>
            <a:r>
              <a:rPr sz="2200"/>
              <a:t>This way, people can also understand the SLERP mechanism because they can picture quaternions on a 3D sphere, while the spin can be seen as the scalar rotation motion by that vector (guess it's something similar to what some mathematicians call a rotor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 name="Shape 92"/>
          <p:cNvSpPr/>
          <p:nvPr>
            <p:ph type="sldImg"/>
          </p:nvPr>
        </p:nvSpPr>
        <p:spPr>
          <a:prstGeom prst="rect">
            <a:avLst/>
          </a:prstGeom>
        </p:spPr>
        <p:txBody>
          <a:bodyPr/>
          <a:lstStyle/>
          <a:p>
            <a:pPr lvl="0"/>
          </a:p>
        </p:txBody>
      </p:sp>
      <p:sp>
        <p:nvSpPr>
          <p:cNvPr id="93" name="Shape 93"/>
          <p:cNvSpPr/>
          <p:nvPr>
            <p:ph type="body" sz="quarter" idx="1"/>
          </p:nvPr>
        </p:nvSpPr>
        <p:spPr>
          <a:prstGeom prst="rect">
            <a:avLst/>
          </a:prstGeom>
        </p:spPr>
        <p:txBody>
          <a:bodyPr/>
          <a:lstStyle/>
          <a:p>
            <a:pPr lvl="0">
              <a:defRPr sz="1800"/>
            </a:pPr>
            <a:r>
              <a:rPr sz="2200"/>
              <a:t>One of the visualization methods I like is to represent quaternion (orientation in 3d space) as vector (x,y,z components) + spin (the rotation around that vector, stored in w component).</a:t>
            </a:r>
            <a:endParaRPr sz="2200"/>
          </a:p>
          <a:p>
            <a:pPr lvl="0">
              <a:defRPr sz="1800"/>
            </a:pPr>
            <a:endParaRPr sz="2200"/>
          </a:p>
          <a:p>
            <a:pPr lvl="0">
              <a:defRPr sz="1800"/>
            </a:pPr>
            <a:r>
              <a:rPr sz="2200"/>
              <a:t>If you are looking for some online visualizer for quaternions, you can always use wolframalpha:</a:t>
            </a:r>
            <a:endParaRPr sz="2200"/>
          </a:p>
          <a:p>
            <a:pPr lvl="0">
              <a:defRPr sz="1800"/>
            </a:pPr>
            <a:r>
              <a:rPr sz="2200"/>
              <a:t>This way, people can also understand the SLERP mechanism because they can picture quaternions on a 3D sphere, while the spin can be seen as the scalar rotation motion by that vector (guess it's something similar to what some mathematicians call a rotor </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solidFill>
                  <a:srgbClr val="000000"/>
                </a:solidFill>
              </a:defRPr>
            </a:pPr>
            <a:r>
              <a:rPr sz="8000">
                <a:solidFill>
                  <a:srgbClr val="FFFFFF"/>
                </a:solidFill>
              </a:rPr>
              <a:t>Title Text</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endParaRPr sz="3200">
              <a:solidFill>
                <a:srgbClr val="FFFFFF"/>
              </a:solidFill>
            </a:endParaRPr>
          </a:p>
          <a:p>
            <a:pPr lvl="1">
              <a:defRPr sz="1800">
                <a:solidFill>
                  <a:srgbClr val="000000"/>
                </a:solidFill>
              </a:defRPr>
            </a:pPr>
            <a:r>
              <a:rPr sz="3200">
                <a:solidFill>
                  <a:srgbClr val="FFFFFF"/>
                </a:solidFill>
              </a:rPr>
              <a:t>Body Level Two</a:t>
            </a:r>
            <a:endParaRPr sz="3200">
              <a:solidFill>
                <a:srgbClr val="FFFFFF"/>
              </a:solidFill>
            </a:endParaRPr>
          </a:p>
          <a:p>
            <a:pPr lvl="2">
              <a:defRPr sz="1800">
                <a:solidFill>
                  <a:srgbClr val="000000"/>
                </a:solidFill>
              </a:defRPr>
            </a:pPr>
            <a:r>
              <a:rPr sz="3200">
                <a:solidFill>
                  <a:srgbClr val="FFFFFF"/>
                </a:solidFill>
              </a:rPr>
              <a:t>Body Level Three</a:t>
            </a:r>
            <a:endParaRPr sz="3200">
              <a:solidFill>
                <a:srgbClr val="FFFFFF"/>
              </a:solidFill>
            </a:endParaRPr>
          </a:p>
          <a:p>
            <a:pPr lvl="3">
              <a:defRPr sz="1800">
                <a:solidFill>
                  <a:srgbClr val="000000"/>
                </a:solidFill>
              </a:defRPr>
            </a:pPr>
            <a:r>
              <a:rPr sz="3200">
                <a:solidFill>
                  <a:srgbClr val="FFFFFF"/>
                </a:solidFill>
              </a:rPr>
              <a:t>Body Level Four</a:t>
            </a:r>
            <a:endParaRPr sz="3200">
              <a:solidFill>
                <a:srgbClr val="FFFFFF"/>
              </a:solidFill>
            </a:endParaRPr>
          </a:p>
          <a:p>
            <a:pPr lvl="4">
              <a:defRPr sz="1800">
                <a:solidFill>
                  <a:srgbClr val="000000"/>
                </a:solidFill>
              </a:defRPr>
            </a:pPr>
            <a:r>
              <a:rPr sz="3200">
                <a:solidFill>
                  <a:srgbClr val="FFFFFF"/>
                </a:solidFill>
              </a:rPr>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30" name="Shape 30"/>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
        <p:nvSpPr>
          <p:cNvPr id="31" name="Shape 31"/>
          <p:cNvSpPr/>
          <p:nvPr>
            <p:ph type="body" idx="1"/>
          </p:nvPr>
        </p:nvSpPr>
        <p:spPr>
          <a:prstGeom prst="rect">
            <a:avLst/>
          </a:prstGeom>
        </p:spPr>
        <p:txBody>
          <a:bodyPr/>
          <a:lstStyle/>
          <a:p>
            <a:pPr lvl="0">
              <a:defRPr sz="1800">
                <a:solidFill>
                  <a:srgbClr val="000000"/>
                </a:solidFill>
              </a:defRPr>
            </a:pPr>
            <a:r>
              <a:rPr sz="3800">
                <a:solidFill>
                  <a:srgbClr val="FFFFFF"/>
                </a:solidFill>
              </a:rPr>
              <a:t>Body Level One</a:t>
            </a:r>
            <a:endParaRPr sz="3800">
              <a:solidFill>
                <a:srgbClr val="FFFFFF"/>
              </a:solidFill>
            </a:endParaRPr>
          </a:p>
          <a:p>
            <a:pPr lvl="1">
              <a:defRPr sz="1800">
                <a:solidFill>
                  <a:srgbClr val="000000"/>
                </a:solidFill>
              </a:defRPr>
            </a:pPr>
            <a:r>
              <a:rPr sz="3800">
                <a:solidFill>
                  <a:srgbClr val="FFFFFF"/>
                </a:solidFill>
              </a:rPr>
              <a:t>Body Level Two</a:t>
            </a:r>
            <a:endParaRPr sz="3800">
              <a:solidFill>
                <a:srgbClr val="FFFFFF"/>
              </a:solidFill>
            </a:endParaRPr>
          </a:p>
          <a:p>
            <a:pPr lvl="2">
              <a:defRPr sz="1800">
                <a:solidFill>
                  <a:srgbClr val="000000"/>
                </a:solidFill>
              </a:defRPr>
            </a:pPr>
            <a:r>
              <a:rPr sz="3800">
                <a:solidFill>
                  <a:srgbClr val="FFFFFF"/>
                </a:solidFill>
              </a:rPr>
              <a:t>Body Level Three</a:t>
            </a:r>
            <a:endParaRPr sz="3800">
              <a:solidFill>
                <a:srgbClr val="FFFFFF"/>
              </a:solidFill>
            </a:endParaRPr>
          </a:p>
          <a:p>
            <a:pPr lvl="3">
              <a:defRPr sz="1800">
                <a:solidFill>
                  <a:srgbClr val="000000"/>
                </a:solidFill>
              </a:defRPr>
            </a:pPr>
            <a:r>
              <a:rPr sz="3800">
                <a:solidFill>
                  <a:srgbClr val="FFFFFF"/>
                </a:solidFill>
              </a:rPr>
              <a:t>Body Level Four</a:t>
            </a:r>
            <a:endParaRPr sz="3800">
              <a:solidFill>
                <a:srgbClr val="FFFFFF"/>
              </a:solidFill>
            </a:endParaRPr>
          </a:p>
          <a:p>
            <a:pPr lvl="4">
              <a:defRPr sz="1800">
                <a:solidFill>
                  <a:srgbClr val="000000"/>
                </a:solidFill>
              </a:defRPr>
            </a:pPr>
            <a:r>
              <a:rPr sz="3800">
                <a:solidFill>
                  <a:srgbClr val="FFFFFF"/>
                </a:solidFill>
              </a:rPr>
              <a:t>Body Level Five</a:t>
            </a:r>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lstStyle/>
          <a:p>
            <a:pPr lvl="0">
              <a:defRPr sz="1800">
                <a:solidFill>
                  <a:srgbClr val="000000"/>
                </a:solidFill>
              </a:defRPr>
            </a:pPr>
            <a:r>
              <a:rPr sz="8000">
                <a:solidFill>
                  <a:srgbClr val="FFFFFF"/>
                </a:solidFill>
              </a:rPr>
              <a:t>Title Text</a:t>
            </a:r>
          </a:p>
        </p:txBody>
      </p:sp>
      <p:sp>
        <p:nvSpPr>
          <p:cNvPr id="9" name="Shape 9"/>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endParaRPr sz="3200">
              <a:solidFill>
                <a:srgbClr val="FFFFFF"/>
              </a:solidFill>
            </a:endParaRPr>
          </a:p>
          <a:p>
            <a:pPr lvl="1">
              <a:defRPr sz="1800">
                <a:solidFill>
                  <a:srgbClr val="000000"/>
                </a:solidFill>
              </a:defRPr>
            </a:pPr>
            <a:r>
              <a:rPr sz="3200">
                <a:solidFill>
                  <a:srgbClr val="FFFFFF"/>
                </a:solidFill>
              </a:rPr>
              <a:t>Body Level Two</a:t>
            </a:r>
            <a:endParaRPr sz="3200">
              <a:solidFill>
                <a:srgbClr val="FFFFFF"/>
              </a:solidFill>
            </a:endParaRPr>
          </a:p>
          <a:p>
            <a:pPr lvl="2">
              <a:defRPr sz="1800">
                <a:solidFill>
                  <a:srgbClr val="000000"/>
                </a:solidFill>
              </a:defRPr>
            </a:pPr>
            <a:r>
              <a:rPr sz="3200">
                <a:solidFill>
                  <a:srgbClr val="FFFFFF"/>
                </a:solidFill>
              </a:rPr>
              <a:t>Body Level Three</a:t>
            </a:r>
            <a:endParaRPr sz="3200">
              <a:solidFill>
                <a:srgbClr val="FFFFFF"/>
              </a:solidFill>
            </a:endParaRPr>
          </a:p>
          <a:p>
            <a:pPr lvl="3">
              <a:defRPr sz="1800">
                <a:solidFill>
                  <a:srgbClr val="000000"/>
                </a:solidFill>
              </a:defRPr>
            </a:pPr>
            <a:r>
              <a:rPr sz="3200">
                <a:solidFill>
                  <a:srgbClr val="FFFFFF"/>
                </a:solidFill>
              </a:rPr>
              <a:t>Body Level Four</a:t>
            </a:r>
            <a:endParaRPr sz="3200">
              <a:solidFill>
                <a:srgbClr val="FFFFFF"/>
              </a:solidFill>
            </a:endParaRPr>
          </a:p>
          <a:p>
            <a:pPr lvl="4">
              <a:defRPr sz="1800">
                <a:solidFill>
                  <a:srgbClr val="000000"/>
                </a:solidFill>
              </a:defRPr>
            </a:pPr>
            <a:r>
              <a:rPr sz="3200">
                <a:solidFill>
                  <a:srgbClr val="FFFFFF"/>
                </a:solidFill>
              </a:rPr>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solidFill>
                  <a:srgbClr val="000000"/>
                </a:solidFill>
              </a:defRPr>
            </a:pPr>
            <a:r>
              <a:rPr sz="8000">
                <a:solidFill>
                  <a:srgbClr val="FFFFFF"/>
                </a:solidFill>
              </a:rPr>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3" name="Shape 13"/>
          <p:cNvSpPr/>
          <p:nvPr>
            <p:ph type="title"/>
          </p:nvPr>
        </p:nvSpPr>
        <p:spPr>
          <a:xfrm>
            <a:off x="952500" y="635000"/>
            <a:ext cx="5334000" cy="3987800"/>
          </a:xfrm>
          <a:prstGeom prst="rect">
            <a:avLst/>
          </a:prstGeom>
        </p:spPr>
        <p:txBody>
          <a:bodyPr anchor="b"/>
          <a:lstStyle>
            <a:lvl1pPr>
              <a:defRPr sz="6000"/>
            </a:lvl1pPr>
          </a:lstStyle>
          <a:p>
            <a:pPr lvl="0">
              <a:defRPr sz="1800">
                <a:solidFill>
                  <a:srgbClr val="000000"/>
                </a:solidFill>
              </a:defRPr>
            </a:pPr>
            <a:r>
              <a:rPr sz="6000">
                <a:solidFill>
                  <a:srgbClr val="FFFFFF"/>
                </a:solidFill>
              </a:rPr>
              <a:t>Title Text</a:t>
            </a:r>
          </a:p>
        </p:txBody>
      </p:sp>
      <p:sp>
        <p:nvSpPr>
          <p:cNvPr id="14" name="Shape 14"/>
          <p:cNvSpPr/>
          <p:nvPr>
            <p:ph type="body"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endParaRPr sz="3200">
              <a:solidFill>
                <a:srgbClr val="FFFFFF"/>
              </a:solidFill>
            </a:endParaRPr>
          </a:p>
          <a:p>
            <a:pPr lvl="1">
              <a:defRPr sz="1800">
                <a:solidFill>
                  <a:srgbClr val="000000"/>
                </a:solidFill>
              </a:defRPr>
            </a:pPr>
            <a:r>
              <a:rPr sz="3200">
                <a:solidFill>
                  <a:srgbClr val="FFFFFF"/>
                </a:solidFill>
              </a:rPr>
              <a:t>Body Level Two</a:t>
            </a:r>
            <a:endParaRPr sz="3200">
              <a:solidFill>
                <a:srgbClr val="FFFFFF"/>
              </a:solidFill>
            </a:endParaRPr>
          </a:p>
          <a:p>
            <a:pPr lvl="2">
              <a:defRPr sz="1800">
                <a:solidFill>
                  <a:srgbClr val="000000"/>
                </a:solidFill>
              </a:defRPr>
            </a:pPr>
            <a:r>
              <a:rPr sz="3200">
                <a:solidFill>
                  <a:srgbClr val="FFFFFF"/>
                </a:solidFill>
              </a:rPr>
              <a:t>Body Level Three</a:t>
            </a:r>
            <a:endParaRPr sz="3200">
              <a:solidFill>
                <a:srgbClr val="FFFFFF"/>
              </a:solidFill>
            </a:endParaRPr>
          </a:p>
          <a:p>
            <a:pPr lvl="3">
              <a:defRPr sz="1800">
                <a:solidFill>
                  <a:srgbClr val="000000"/>
                </a:solidFill>
              </a:defRPr>
            </a:pPr>
            <a:r>
              <a:rPr sz="3200">
                <a:solidFill>
                  <a:srgbClr val="FFFFFF"/>
                </a:solidFill>
              </a:rPr>
              <a:t>Body Level Four</a:t>
            </a:r>
            <a:endParaRPr sz="3200">
              <a:solidFill>
                <a:srgbClr val="FFFFFF"/>
              </a:solidFill>
            </a:endParaRPr>
          </a:p>
          <a:p>
            <a:pPr lvl="4">
              <a:defRPr sz="1800">
                <a:solidFill>
                  <a:srgbClr val="000000"/>
                </a:solidFill>
              </a:defRPr>
            </a:pPr>
            <a:r>
              <a:rPr sz="3200">
                <a:solidFill>
                  <a:srgbClr val="FFFFFF"/>
                </a:solidFill>
              </a:rPr>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
        <p:nvSpPr>
          <p:cNvPr id="19" name="Shape 19"/>
          <p:cNvSpPr/>
          <p:nvPr>
            <p:ph type="body" idx="1"/>
          </p:nvPr>
        </p:nvSpPr>
        <p:spPr>
          <a:prstGeom prst="rect">
            <a:avLst/>
          </a:prstGeom>
        </p:spPr>
        <p:txBody>
          <a:bodyPr/>
          <a:lstStyle/>
          <a:p>
            <a:pPr lvl="0">
              <a:defRPr sz="1800">
                <a:solidFill>
                  <a:srgbClr val="000000"/>
                </a:solidFill>
              </a:defRPr>
            </a:pPr>
            <a:r>
              <a:rPr sz="3800">
                <a:solidFill>
                  <a:srgbClr val="FFFFFF"/>
                </a:solidFill>
              </a:rPr>
              <a:t>Body Level One</a:t>
            </a:r>
            <a:endParaRPr sz="3800">
              <a:solidFill>
                <a:srgbClr val="FFFFFF"/>
              </a:solidFill>
            </a:endParaRPr>
          </a:p>
          <a:p>
            <a:pPr lvl="1">
              <a:defRPr sz="1800">
                <a:solidFill>
                  <a:srgbClr val="000000"/>
                </a:solidFill>
              </a:defRPr>
            </a:pPr>
            <a:r>
              <a:rPr sz="3800">
                <a:solidFill>
                  <a:srgbClr val="FFFFFF"/>
                </a:solidFill>
              </a:rPr>
              <a:t>Body Level Two</a:t>
            </a:r>
            <a:endParaRPr sz="3800">
              <a:solidFill>
                <a:srgbClr val="FFFFFF"/>
              </a:solidFill>
            </a:endParaRPr>
          </a:p>
          <a:p>
            <a:pPr lvl="2">
              <a:defRPr sz="1800">
                <a:solidFill>
                  <a:srgbClr val="000000"/>
                </a:solidFill>
              </a:defRPr>
            </a:pPr>
            <a:r>
              <a:rPr sz="3800">
                <a:solidFill>
                  <a:srgbClr val="FFFFFF"/>
                </a:solidFill>
              </a:rPr>
              <a:t>Body Level Three</a:t>
            </a:r>
            <a:endParaRPr sz="3800">
              <a:solidFill>
                <a:srgbClr val="FFFFFF"/>
              </a:solidFill>
            </a:endParaRPr>
          </a:p>
          <a:p>
            <a:pPr lvl="3">
              <a:defRPr sz="1800">
                <a:solidFill>
                  <a:srgbClr val="000000"/>
                </a:solidFill>
              </a:defRPr>
            </a:pPr>
            <a:r>
              <a:rPr sz="3800">
                <a:solidFill>
                  <a:srgbClr val="FFFFFF"/>
                </a:solidFill>
              </a:rPr>
              <a:t>Body Level Four</a:t>
            </a:r>
            <a:endParaRPr sz="3800">
              <a:solidFill>
                <a:srgbClr val="FFFFFF"/>
              </a:solidFill>
            </a:endParaRPr>
          </a:p>
          <a:p>
            <a:pPr lvl="4">
              <a:defRPr sz="1800">
                <a:solidFill>
                  <a:srgbClr val="000000"/>
                </a:solidFill>
              </a:defRPr>
            </a:pPr>
            <a:r>
              <a:rPr sz="3800">
                <a:solidFill>
                  <a:srgbClr val="FFFFFF"/>
                </a:solidFill>
              </a:rPr>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
        <p:nvSpPr>
          <p:cNvPr id="22" name="Shape 22"/>
          <p:cNvSpPr/>
          <p:nvPr>
            <p:ph type="body"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lvl="0">
              <a:defRPr sz="1800">
                <a:solidFill>
                  <a:srgbClr val="000000"/>
                </a:solidFill>
              </a:defRPr>
            </a:pPr>
            <a:r>
              <a:rPr sz="2800">
                <a:solidFill>
                  <a:srgbClr val="FFFFFF"/>
                </a:solidFill>
              </a:rPr>
              <a:t>Body Level One</a:t>
            </a:r>
            <a:endParaRPr sz="2800">
              <a:solidFill>
                <a:srgbClr val="FFFFFF"/>
              </a:solidFill>
            </a:endParaRPr>
          </a:p>
          <a:p>
            <a:pPr lvl="1">
              <a:defRPr sz="1800">
                <a:solidFill>
                  <a:srgbClr val="000000"/>
                </a:solidFill>
              </a:defRPr>
            </a:pPr>
            <a:r>
              <a:rPr sz="2800">
                <a:solidFill>
                  <a:srgbClr val="FFFFFF"/>
                </a:solidFill>
              </a:rPr>
              <a:t>Body Level Two</a:t>
            </a:r>
            <a:endParaRPr sz="2800">
              <a:solidFill>
                <a:srgbClr val="FFFFFF"/>
              </a:solidFill>
            </a:endParaRPr>
          </a:p>
          <a:p>
            <a:pPr lvl="2">
              <a:defRPr sz="1800">
                <a:solidFill>
                  <a:srgbClr val="000000"/>
                </a:solidFill>
              </a:defRPr>
            </a:pPr>
            <a:r>
              <a:rPr sz="2800">
                <a:solidFill>
                  <a:srgbClr val="FFFFFF"/>
                </a:solidFill>
              </a:rPr>
              <a:t>Body Level Three</a:t>
            </a:r>
            <a:endParaRPr sz="2800">
              <a:solidFill>
                <a:srgbClr val="FFFFFF"/>
              </a:solidFill>
            </a:endParaRPr>
          </a:p>
          <a:p>
            <a:pPr lvl="3">
              <a:defRPr sz="1800">
                <a:solidFill>
                  <a:srgbClr val="000000"/>
                </a:solidFill>
              </a:defRPr>
            </a:pPr>
            <a:r>
              <a:rPr sz="2800">
                <a:solidFill>
                  <a:srgbClr val="FFFFFF"/>
                </a:solidFill>
              </a:rPr>
              <a:t>Body Level Four</a:t>
            </a:r>
            <a:endParaRPr sz="2800">
              <a:solidFill>
                <a:srgbClr val="FFFFFF"/>
              </a:solidFill>
            </a:endParaRPr>
          </a:p>
          <a:p>
            <a:pPr lvl="4">
              <a:defRPr sz="1800">
                <a:solidFill>
                  <a:srgbClr val="000000"/>
                </a:solidFill>
              </a:defRPr>
            </a:pPr>
            <a:r>
              <a:rPr sz="2800">
                <a:solidFill>
                  <a:srgbClr val="FFFFFF"/>
                </a:solidFill>
              </a:rPr>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solidFill>
                  <a:srgbClr val="000000"/>
                </a:solidFill>
              </a:defRPr>
            </a:pPr>
            <a:r>
              <a:rPr sz="3800">
                <a:solidFill>
                  <a:srgbClr val="FFFFFF"/>
                </a:solidFill>
              </a:rPr>
              <a:t>Body Level One</a:t>
            </a:r>
            <a:endParaRPr sz="3800">
              <a:solidFill>
                <a:srgbClr val="FFFFFF"/>
              </a:solidFill>
            </a:endParaRPr>
          </a:p>
          <a:p>
            <a:pPr lvl="1">
              <a:defRPr sz="1800">
                <a:solidFill>
                  <a:srgbClr val="000000"/>
                </a:solidFill>
              </a:defRPr>
            </a:pPr>
            <a:r>
              <a:rPr sz="3800">
                <a:solidFill>
                  <a:srgbClr val="FFFFFF"/>
                </a:solidFill>
              </a:rPr>
              <a:t>Body Level Two</a:t>
            </a:r>
            <a:endParaRPr sz="3800">
              <a:solidFill>
                <a:srgbClr val="FFFFFF"/>
              </a:solidFill>
            </a:endParaRPr>
          </a:p>
          <a:p>
            <a:pPr lvl="2">
              <a:defRPr sz="1800">
                <a:solidFill>
                  <a:srgbClr val="000000"/>
                </a:solidFill>
              </a:defRPr>
            </a:pPr>
            <a:r>
              <a:rPr sz="3800">
                <a:solidFill>
                  <a:srgbClr val="FFFFFF"/>
                </a:solidFill>
              </a:rPr>
              <a:t>Body Level Three</a:t>
            </a:r>
            <a:endParaRPr sz="3800">
              <a:solidFill>
                <a:srgbClr val="FFFFFF"/>
              </a:solidFill>
            </a:endParaRPr>
          </a:p>
          <a:p>
            <a:pPr lvl="3">
              <a:defRPr sz="1800">
                <a:solidFill>
                  <a:srgbClr val="000000"/>
                </a:solidFill>
              </a:defRPr>
            </a:pPr>
            <a:r>
              <a:rPr sz="3800">
                <a:solidFill>
                  <a:srgbClr val="FFFFFF"/>
                </a:solidFill>
              </a:rPr>
              <a:t>Body Level Four</a:t>
            </a:r>
            <a:endParaRPr sz="3800">
              <a:solidFill>
                <a:srgbClr val="FFFFFF"/>
              </a:solidFill>
            </a:endParaRPr>
          </a:p>
          <a:p>
            <a:pPr lvl="4">
              <a:defRPr sz="1800">
                <a:solidFill>
                  <a:srgbClr val="000000"/>
                </a:solidFill>
              </a:defRPr>
            </a:pPr>
            <a:r>
              <a:rPr sz="3800">
                <a:solidFill>
                  <a:srgbClr val="FFFFFF"/>
                </a:solidFill>
              </a:rPr>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8000">
                <a:solidFill>
                  <a:srgbClr val="FFFFFF"/>
                </a:solidFill>
              </a:rPr>
              <a:t>Title Text</a:t>
            </a:r>
          </a:p>
        </p:txBody>
      </p:sp>
      <p:sp>
        <p:nvSpPr>
          <p:cNvPr id="3" name="Shape 3"/>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3800">
                <a:solidFill>
                  <a:srgbClr val="FFFFFF"/>
                </a:solidFill>
              </a:rPr>
              <a:t>Body Level One</a:t>
            </a:r>
            <a:endParaRPr sz="3800">
              <a:solidFill>
                <a:srgbClr val="FFFFFF"/>
              </a:solidFill>
            </a:endParaRPr>
          </a:p>
          <a:p>
            <a:pPr lvl="1">
              <a:defRPr sz="1800">
                <a:solidFill>
                  <a:srgbClr val="000000"/>
                </a:solidFill>
              </a:defRPr>
            </a:pPr>
            <a:r>
              <a:rPr sz="3800">
                <a:solidFill>
                  <a:srgbClr val="FFFFFF"/>
                </a:solidFill>
              </a:rPr>
              <a:t>Body Level Two</a:t>
            </a:r>
            <a:endParaRPr sz="3800">
              <a:solidFill>
                <a:srgbClr val="FFFFFF"/>
              </a:solidFill>
            </a:endParaRPr>
          </a:p>
          <a:p>
            <a:pPr lvl="2">
              <a:defRPr sz="1800">
                <a:solidFill>
                  <a:srgbClr val="000000"/>
                </a:solidFill>
              </a:defRPr>
            </a:pPr>
            <a:r>
              <a:rPr sz="3800">
                <a:solidFill>
                  <a:srgbClr val="FFFFFF"/>
                </a:solidFill>
              </a:rPr>
              <a:t>Body Level Three</a:t>
            </a:r>
            <a:endParaRPr sz="3800">
              <a:solidFill>
                <a:srgbClr val="FFFFFF"/>
              </a:solidFill>
            </a:endParaRPr>
          </a:p>
          <a:p>
            <a:pPr lvl="3">
              <a:defRPr sz="1800">
                <a:solidFill>
                  <a:srgbClr val="000000"/>
                </a:solidFill>
              </a:defRPr>
            </a:pPr>
            <a:r>
              <a:rPr sz="3800">
                <a:solidFill>
                  <a:srgbClr val="FFFFFF"/>
                </a:solidFill>
              </a:rPr>
              <a:t>Body Level Four</a:t>
            </a:r>
            <a:endParaRPr sz="3800">
              <a:solidFill>
                <a:srgbClr val="FFFFFF"/>
              </a:solidFill>
            </a:endParaRPr>
          </a:p>
          <a:p>
            <a:pPr lvl="4">
              <a:defRPr sz="1800">
                <a:solidFill>
                  <a:srgbClr val="000000"/>
                </a:solidFill>
              </a:defRPr>
            </a:pPr>
            <a:r>
              <a:rPr sz="3800">
                <a:solidFill>
                  <a:srgbClr val="FFFFFF"/>
                </a:solidFill>
              </a:rPr>
              <a:t>Body Level Five</a:t>
            </a:r>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spd="med" advClick="1"/>
  <p:txStyles>
    <p:titleStyle>
      <a:lvl1pPr algn="ctr" defTabSz="584200">
        <a:defRPr sz="8000">
          <a:solidFill>
            <a:srgbClr val="FFFFFF"/>
          </a:solidFill>
          <a:latin typeface="+mn-lt"/>
          <a:ea typeface="+mn-ea"/>
          <a:cs typeface="+mn-cs"/>
          <a:sym typeface="Helvetica Light"/>
        </a:defRPr>
      </a:lvl1pPr>
      <a:lvl2pPr indent="228600" algn="ctr" defTabSz="584200">
        <a:defRPr sz="8000">
          <a:solidFill>
            <a:srgbClr val="FFFFFF"/>
          </a:solidFill>
          <a:latin typeface="+mn-lt"/>
          <a:ea typeface="+mn-ea"/>
          <a:cs typeface="+mn-cs"/>
          <a:sym typeface="Helvetica Light"/>
        </a:defRPr>
      </a:lvl2pPr>
      <a:lvl3pPr indent="457200" algn="ctr" defTabSz="584200">
        <a:defRPr sz="8000">
          <a:solidFill>
            <a:srgbClr val="FFFFFF"/>
          </a:solidFill>
          <a:latin typeface="+mn-lt"/>
          <a:ea typeface="+mn-ea"/>
          <a:cs typeface="+mn-cs"/>
          <a:sym typeface="Helvetica Light"/>
        </a:defRPr>
      </a:lvl3pPr>
      <a:lvl4pPr indent="685800" algn="ctr" defTabSz="584200">
        <a:defRPr sz="8000">
          <a:solidFill>
            <a:srgbClr val="FFFFFF"/>
          </a:solidFill>
          <a:latin typeface="+mn-lt"/>
          <a:ea typeface="+mn-ea"/>
          <a:cs typeface="+mn-cs"/>
          <a:sym typeface="Helvetica Light"/>
        </a:defRPr>
      </a:lvl4pPr>
      <a:lvl5pPr indent="914400" algn="ctr" defTabSz="584200">
        <a:defRPr sz="8000">
          <a:solidFill>
            <a:srgbClr val="FFFFFF"/>
          </a:solidFill>
          <a:latin typeface="+mn-lt"/>
          <a:ea typeface="+mn-ea"/>
          <a:cs typeface="+mn-cs"/>
          <a:sym typeface="Helvetica Light"/>
        </a:defRPr>
      </a:lvl5pPr>
      <a:lvl6pPr indent="1143000" algn="ctr" defTabSz="584200">
        <a:defRPr sz="8000">
          <a:solidFill>
            <a:srgbClr val="FFFFFF"/>
          </a:solidFill>
          <a:latin typeface="+mn-lt"/>
          <a:ea typeface="+mn-ea"/>
          <a:cs typeface="+mn-cs"/>
          <a:sym typeface="Helvetica Light"/>
        </a:defRPr>
      </a:lvl6pPr>
      <a:lvl7pPr indent="1371600" algn="ctr" defTabSz="584200">
        <a:defRPr sz="8000">
          <a:solidFill>
            <a:srgbClr val="FFFFFF"/>
          </a:solidFill>
          <a:latin typeface="+mn-lt"/>
          <a:ea typeface="+mn-ea"/>
          <a:cs typeface="+mn-cs"/>
          <a:sym typeface="Helvetica Light"/>
        </a:defRPr>
      </a:lvl7pPr>
      <a:lvl8pPr indent="1600200" algn="ctr" defTabSz="584200">
        <a:defRPr sz="8000">
          <a:solidFill>
            <a:srgbClr val="FFFFFF"/>
          </a:solidFill>
          <a:latin typeface="+mn-lt"/>
          <a:ea typeface="+mn-ea"/>
          <a:cs typeface="+mn-cs"/>
          <a:sym typeface="Helvetica Light"/>
        </a:defRPr>
      </a:lvl8pPr>
      <a:lvl9pPr indent="1828800" algn="ctr" defTabSz="584200">
        <a:defRPr sz="8000">
          <a:solidFill>
            <a:srgbClr val="FFFFFF"/>
          </a:solidFill>
          <a:latin typeface="+mn-lt"/>
          <a:ea typeface="+mn-ea"/>
          <a:cs typeface="+mn-cs"/>
          <a:sym typeface="Helvetica Light"/>
        </a:defRPr>
      </a:lvl9pPr>
    </p:titleStyle>
    <p:bodyStyle>
      <a:lvl1pPr marL="444500" indent="-444500" defTabSz="584200">
        <a:spcBef>
          <a:spcPts val="4200"/>
        </a:spcBef>
        <a:buSzPct val="75000"/>
        <a:buChar char="•"/>
        <a:defRPr sz="3800">
          <a:solidFill>
            <a:srgbClr val="FFFFFF"/>
          </a:solidFill>
          <a:latin typeface="+mn-lt"/>
          <a:ea typeface="+mn-ea"/>
          <a:cs typeface="+mn-cs"/>
          <a:sym typeface="Helvetica Light"/>
        </a:defRPr>
      </a:lvl1pPr>
      <a:lvl2pPr marL="889000" indent="-444500" defTabSz="584200">
        <a:spcBef>
          <a:spcPts val="4200"/>
        </a:spcBef>
        <a:buSzPct val="75000"/>
        <a:buChar char="•"/>
        <a:defRPr sz="3800">
          <a:solidFill>
            <a:srgbClr val="FFFFFF"/>
          </a:solidFill>
          <a:latin typeface="+mn-lt"/>
          <a:ea typeface="+mn-ea"/>
          <a:cs typeface="+mn-cs"/>
          <a:sym typeface="Helvetica Light"/>
        </a:defRPr>
      </a:lvl2pPr>
      <a:lvl3pPr marL="1333500" indent="-444500" defTabSz="584200">
        <a:spcBef>
          <a:spcPts val="4200"/>
        </a:spcBef>
        <a:buSzPct val="75000"/>
        <a:buChar char="•"/>
        <a:defRPr sz="3800">
          <a:solidFill>
            <a:srgbClr val="FFFFFF"/>
          </a:solidFill>
          <a:latin typeface="+mn-lt"/>
          <a:ea typeface="+mn-ea"/>
          <a:cs typeface="+mn-cs"/>
          <a:sym typeface="Helvetica Light"/>
        </a:defRPr>
      </a:lvl3pPr>
      <a:lvl4pPr marL="1778000" indent="-444500" defTabSz="584200">
        <a:spcBef>
          <a:spcPts val="4200"/>
        </a:spcBef>
        <a:buSzPct val="75000"/>
        <a:buChar char="•"/>
        <a:defRPr sz="3800">
          <a:solidFill>
            <a:srgbClr val="FFFFFF"/>
          </a:solidFill>
          <a:latin typeface="+mn-lt"/>
          <a:ea typeface="+mn-ea"/>
          <a:cs typeface="+mn-cs"/>
          <a:sym typeface="Helvetica Light"/>
        </a:defRPr>
      </a:lvl4pPr>
      <a:lvl5pPr marL="2222500" indent="-444500" defTabSz="584200">
        <a:spcBef>
          <a:spcPts val="4200"/>
        </a:spcBef>
        <a:buSzPct val="75000"/>
        <a:buChar char="•"/>
        <a:defRPr sz="3800">
          <a:solidFill>
            <a:srgbClr val="FFFFFF"/>
          </a:solidFill>
          <a:latin typeface="+mn-lt"/>
          <a:ea typeface="+mn-ea"/>
          <a:cs typeface="+mn-cs"/>
          <a:sym typeface="Helvetica Light"/>
        </a:defRPr>
      </a:lvl5pPr>
      <a:lvl6pPr marL="2667000" indent="-444500" defTabSz="584200">
        <a:spcBef>
          <a:spcPts val="4200"/>
        </a:spcBef>
        <a:buSzPct val="75000"/>
        <a:buChar char="•"/>
        <a:defRPr sz="3800">
          <a:solidFill>
            <a:srgbClr val="FFFFFF"/>
          </a:solidFill>
          <a:latin typeface="+mn-lt"/>
          <a:ea typeface="+mn-ea"/>
          <a:cs typeface="+mn-cs"/>
          <a:sym typeface="Helvetica Light"/>
        </a:defRPr>
      </a:lvl6pPr>
      <a:lvl7pPr marL="3111500" indent="-444500" defTabSz="584200">
        <a:spcBef>
          <a:spcPts val="4200"/>
        </a:spcBef>
        <a:buSzPct val="75000"/>
        <a:buChar char="•"/>
        <a:defRPr sz="3800">
          <a:solidFill>
            <a:srgbClr val="FFFFFF"/>
          </a:solidFill>
          <a:latin typeface="+mn-lt"/>
          <a:ea typeface="+mn-ea"/>
          <a:cs typeface="+mn-cs"/>
          <a:sym typeface="Helvetica Light"/>
        </a:defRPr>
      </a:lvl7pPr>
      <a:lvl8pPr marL="3556000" indent="-444500" defTabSz="584200">
        <a:spcBef>
          <a:spcPts val="4200"/>
        </a:spcBef>
        <a:buSzPct val="75000"/>
        <a:buChar char="•"/>
        <a:defRPr sz="3800">
          <a:solidFill>
            <a:srgbClr val="FFFFFF"/>
          </a:solidFill>
          <a:latin typeface="+mn-lt"/>
          <a:ea typeface="+mn-ea"/>
          <a:cs typeface="+mn-cs"/>
          <a:sym typeface="Helvetica Light"/>
        </a:defRPr>
      </a:lvl8pPr>
      <a:lvl9pPr marL="4000500" indent="-444500" defTabSz="584200">
        <a:spcBef>
          <a:spcPts val="4200"/>
        </a:spcBef>
        <a:buSzPct val="75000"/>
        <a:buChar char="•"/>
        <a:defRPr sz="3800">
          <a:solidFill>
            <a:srgbClr val="FFFFFF"/>
          </a:solidFill>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www.raywenderlich.com/61532/unity-2d-tutorial-getting-started"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jpeg"/><Relationship Id="rId5" Type="http://schemas.openxmlformats.org/officeDocument/2006/relationships/hyperlink" Target="https://www.youtube.com/watch?v=0_XoZc-A1HU" TargetMode="External"/><Relationship Id="rId6" Type="http://schemas.openxmlformats.org/officeDocument/2006/relationships/hyperlink" Target="https://www.youtube.com/watch?v=uRKZnFAR7yw" TargetMode="External"/><Relationship Id="rId7" Type="http://schemas.openxmlformats.org/officeDocument/2006/relationships/hyperlink" Target="https://www.youtube.com/watch?v=g22jAtg3QAk" TargetMode="Externa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 name="Shape 35"/>
          <p:cNvSpPr/>
          <p:nvPr>
            <p:ph type="title"/>
          </p:nvPr>
        </p:nvSpPr>
        <p:spPr>
          <a:xfrm>
            <a:off x="952500" y="3797300"/>
            <a:ext cx="11099801" cy="2159001"/>
          </a:xfrm>
          <a:prstGeom prst="rect">
            <a:avLst/>
          </a:prstGeom>
        </p:spPr>
        <p:txBody>
          <a:bodyPr anchor="ctr"/>
          <a:lstStyle/>
          <a:p>
            <a:pPr lvl="0" defTabSz="350520">
              <a:defRPr sz="1800">
                <a:solidFill>
                  <a:srgbClr val="000000"/>
                </a:solidFill>
              </a:defRPr>
            </a:pPr>
            <a:r>
              <a:rPr b="1" sz="4800">
                <a:solidFill>
                  <a:srgbClr val="FFFFFF"/>
                </a:solidFill>
                <a:latin typeface="Open Sans"/>
                <a:ea typeface="Open Sans"/>
                <a:cs typeface="Open Sans"/>
                <a:sym typeface="Open Sans"/>
              </a:rPr>
              <a:t>INTRO TO GAME DEVELOPMENT</a:t>
            </a:r>
            <a:endParaRPr b="1" sz="4800">
              <a:solidFill>
                <a:srgbClr val="FFFFFF"/>
              </a:solidFill>
              <a:latin typeface="Open Sans"/>
              <a:ea typeface="Open Sans"/>
              <a:cs typeface="Open Sans"/>
              <a:sym typeface="Open Sans"/>
            </a:endParaRPr>
          </a:p>
          <a:p>
            <a:pPr lvl="0" defTabSz="350520">
              <a:defRPr sz="1800">
                <a:solidFill>
                  <a:srgbClr val="000000"/>
                </a:solidFill>
              </a:defRPr>
            </a:pPr>
            <a:r>
              <a:rPr sz="4800">
                <a:solidFill>
                  <a:srgbClr val="FF2D79"/>
                </a:solidFill>
                <a:latin typeface="Open Sans Extrabold"/>
                <a:ea typeface="Open Sans Extrabold"/>
                <a:cs typeface="Open Sans Extrabold"/>
                <a:sym typeface="Open Sans Extrabold"/>
              </a:rPr>
              <a:t>WEEK 08 Statemaches &amp; Animation</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3F0ED"/>
        </a:solidFill>
      </p:bgPr>
    </p:bg>
    <p:spTree>
      <p:nvGrpSpPr>
        <p:cNvPr id="1" name=""/>
        <p:cNvGrpSpPr/>
        <p:nvPr/>
      </p:nvGrpSpPr>
      <p:grpSpPr>
        <a:xfrm>
          <a:off x="0" y="0"/>
          <a:ext cx="0" cy="0"/>
          <a:chOff x="0" y="0"/>
          <a:chExt cx="0" cy="0"/>
        </a:xfrm>
      </p:grpSpPr>
      <p:sp>
        <p:nvSpPr>
          <p:cNvPr id="80" name="Shape 80"/>
          <p:cNvSpPr/>
          <p:nvPr>
            <p:ph type="title"/>
          </p:nvPr>
        </p:nvSpPr>
        <p:spPr>
          <a:xfrm>
            <a:off x="540641" y="1879545"/>
            <a:ext cx="11099801" cy="2159001"/>
          </a:xfrm>
          <a:prstGeom prst="rect">
            <a:avLst/>
          </a:prstGeom>
        </p:spPr>
        <p:txBody>
          <a:bodyPr/>
          <a:lstStyle>
            <a:lvl1pPr algn="l">
              <a:defRPr sz="6000">
                <a:solidFill>
                  <a:srgbClr val="FF2D79"/>
                </a:solidFill>
                <a:latin typeface="Open Sans Extrabold"/>
                <a:ea typeface="Open Sans Extrabold"/>
                <a:cs typeface="Open Sans Extrabold"/>
                <a:sym typeface="Open Sans Extrabold"/>
              </a:defRPr>
            </a:lvl1pPr>
          </a:lstStyle>
          <a:p>
            <a:pPr lvl="0">
              <a:defRPr sz="1800">
                <a:solidFill>
                  <a:srgbClr val="000000"/>
                </a:solidFill>
              </a:defRPr>
            </a:pPr>
            <a:r>
              <a:rPr sz="6000">
                <a:solidFill>
                  <a:srgbClr val="FF2D79"/>
                </a:solidFill>
              </a:rPr>
              <a:t>Animation in Unity</a:t>
            </a:r>
          </a:p>
        </p:txBody>
      </p:sp>
      <p:pic>
        <p:nvPicPr>
          <p:cNvPr id="81" name="pasted-image.png"/>
          <p:cNvPicPr/>
          <p:nvPr/>
        </p:nvPicPr>
        <p:blipFill>
          <a:blip r:embed="rId3">
            <a:extLst/>
          </a:blip>
          <a:stretch>
            <a:fillRect/>
          </a:stretch>
        </p:blipFill>
        <p:spPr>
          <a:xfrm>
            <a:off x="490486" y="3958878"/>
            <a:ext cx="12176915" cy="4789587"/>
          </a:xfrm>
          <a:prstGeom prst="rect">
            <a:avLst/>
          </a:prstGeom>
          <a:ln w="12700">
            <a:miter lim="400000"/>
          </a:ln>
        </p:spPr>
      </p:pic>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3F0ED"/>
        </a:solidFill>
      </p:bgPr>
    </p:bg>
    <p:spTree>
      <p:nvGrpSpPr>
        <p:cNvPr id="1" name=""/>
        <p:cNvGrpSpPr/>
        <p:nvPr/>
      </p:nvGrpSpPr>
      <p:grpSpPr>
        <a:xfrm>
          <a:off x="0" y="0"/>
          <a:ext cx="0" cy="0"/>
          <a:chOff x="0" y="0"/>
          <a:chExt cx="0" cy="0"/>
        </a:xfrm>
      </p:grpSpPr>
      <p:sp>
        <p:nvSpPr>
          <p:cNvPr id="85" name="Shape 85"/>
          <p:cNvSpPr/>
          <p:nvPr>
            <p:ph type="title"/>
          </p:nvPr>
        </p:nvSpPr>
        <p:spPr>
          <a:xfrm>
            <a:off x="540641" y="254000"/>
            <a:ext cx="11099801" cy="2159000"/>
          </a:xfrm>
          <a:prstGeom prst="rect">
            <a:avLst/>
          </a:prstGeom>
        </p:spPr>
        <p:txBody>
          <a:bodyPr/>
          <a:lstStyle>
            <a:lvl1pPr algn="l" defTabSz="578358">
              <a:defRPr sz="5940">
                <a:solidFill>
                  <a:srgbClr val="FF2D79"/>
                </a:solidFill>
                <a:latin typeface="Open Sans Extrabold"/>
                <a:ea typeface="Open Sans Extrabold"/>
                <a:cs typeface="Open Sans Extrabold"/>
                <a:sym typeface="Open Sans Extrabold"/>
              </a:defRPr>
            </a:lvl1pPr>
          </a:lstStyle>
          <a:p>
            <a:pPr lvl="0">
              <a:defRPr sz="1800">
                <a:solidFill>
                  <a:srgbClr val="000000"/>
                </a:solidFill>
              </a:defRPr>
            </a:pPr>
            <a:r>
              <a:rPr sz="5940">
                <a:solidFill>
                  <a:srgbClr val="FF2D79"/>
                </a:solidFill>
              </a:rPr>
              <a:t>Mechanim - unity’s state machine engine </a:t>
            </a:r>
          </a:p>
        </p:txBody>
      </p:sp>
      <p:pic>
        <p:nvPicPr>
          <p:cNvPr id="86" name="pasted-image.png"/>
          <p:cNvPicPr/>
          <p:nvPr/>
        </p:nvPicPr>
        <p:blipFill>
          <a:blip r:embed="rId3">
            <a:extLst/>
          </a:blip>
          <a:stretch>
            <a:fillRect/>
          </a:stretch>
        </p:blipFill>
        <p:spPr>
          <a:xfrm>
            <a:off x="661406" y="2575367"/>
            <a:ext cx="11681988" cy="7398593"/>
          </a:xfrm>
          <a:prstGeom prst="rect">
            <a:avLst/>
          </a:prstGeom>
          <a:ln w="12700">
            <a:miter lim="400000"/>
          </a:ln>
        </p:spPr>
      </p:pic>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3F0ED"/>
        </a:solidFill>
      </p:bgPr>
    </p:bg>
    <p:spTree>
      <p:nvGrpSpPr>
        <p:cNvPr id="1" name=""/>
        <p:cNvGrpSpPr/>
        <p:nvPr/>
      </p:nvGrpSpPr>
      <p:grpSpPr>
        <a:xfrm>
          <a:off x="0" y="0"/>
          <a:ext cx="0" cy="0"/>
          <a:chOff x="0" y="0"/>
          <a:chExt cx="0" cy="0"/>
        </a:xfrm>
      </p:grpSpPr>
      <p:sp>
        <p:nvSpPr>
          <p:cNvPr id="90" name="Shape 90"/>
          <p:cNvSpPr/>
          <p:nvPr>
            <p:ph type="title"/>
          </p:nvPr>
        </p:nvSpPr>
        <p:spPr>
          <a:xfrm>
            <a:off x="540641" y="3608481"/>
            <a:ext cx="11099801" cy="2159001"/>
          </a:xfrm>
          <a:prstGeom prst="rect">
            <a:avLst/>
          </a:prstGeom>
        </p:spPr>
        <p:txBody>
          <a:bodyPr/>
          <a:lstStyle>
            <a:lvl1pPr algn="l">
              <a:defRPr sz="6000">
                <a:solidFill>
                  <a:srgbClr val="FF2D79"/>
                </a:solidFill>
                <a:latin typeface="Open Sans Extrabold"/>
                <a:ea typeface="Open Sans Extrabold"/>
                <a:cs typeface="Open Sans Extrabold"/>
                <a:sym typeface="Open Sans Extrabold"/>
              </a:defRPr>
            </a:lvl1pPr>
          </a:lstStyle>
          <a:p>
            <a:pPr lvl="0">
              <a:defRPr sz="1800">
                <a:solidFill>
                  <a:srgbClr val="000000"/>
                </a:solidFill>
              </a:defRPr>
            </a:pPr>
            <a:r>
              <a:rPr sz="6000">
                <a:solidFill>
                  <a:srgbClr val="FF2D79"/>
                </a:solidFill>
              </a:rPr>
              <a:t>Transitions</a:t>
            </a:r>
          </a:p>
        </p:txBody>
      </p:sp>
      <p:pic>
        <p:nvPicPr>
          <p:cNvPr id="91" name="pasted-image.png"/>
          <p:cNvPicPr/>
          <p:nvPr/>
        </p:nvPicPr>
        <p:blipFill>
          <a:blip r:embed="rId3">
            <a:extLst/>
          </a:blip>
          <a:stretch>
            <a:fillRect/>
          </a:stretch>
        </p:blipFill>
        <p:spPr>
          <a:xfrm>
            <a:off x="5374412" y="576479"/>
            <a:ext cx="5177163" cy="6902883"/>
          </a:xfrm>
          <a:prstGeom prst="rect">
            <a:avLst/>
          </a:prstGeom>
          <a:ln w="12700">
            <a:miter lim="400000"/>
          </a:ln>
        </p:spPr>
      </p:pic>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3F0ED"/>
        </a:solidFill>
      </p:bgPr>
    </p:bg>
    <p:spTree>
      <p:nvGrpSpPr>
        <p:cNvPr id="1" name=""/>
        <p:cNvGrpSpPr/>
        <p:nvPr/>
      </p:nvGrpSpPr>
      <p:grpSpPr>
        <a:xfrm>
          <a:off x="0" y="0"/>
          <a:ext cx="0" cy="0"/>
          <a:chOff x="0" y="0"/>
          <a:chExt cx="0" cy="0"/>
        </a:xfrm>
      </p:grpSpPr>
      <p:sp>
        <p:nvSpPr>
          <p:cNvPr id="37" name="Shape 37"/>
          <p:cNvSpPr/>
          <p:nvPr>
            <p:ph type="title"/>
          </p:nvPr>
        </p:nvSpPr>
        <p:spPr>
          <a:xfrm>
            <a:off x="540641" y="1259804"/>
            <a:ext cx="11099801" cy="2159001"/>
          </a:xfrm>
          <a:prstGeom prst="rect">
            <a:avLst/>
          </a:prstGeom>
        </p:spPr>
        <p:txBody>
          <a:bodyPr/>
          <a:lstStyle>
            <a:lvl1pPr algn="l">
              <a:defRPr sz="6000">
                <a:solidFill>
                  <a:srgbClr val="FF2D79"/>
                </a:solidFill>
                <a:latin typeface="Open Sans Extrabold"/>
                <a:ea typeface="Open Sans Extrabold"/>
                <a:cs typeface="Open Sans Extrabold"/>
                <a:sym typeface="Open Sans Extrabold"/>
              </a:defRPr>
            </a:lvl1pPr>
          </a:lstStyle>
          <a:p>
            <a:pPr lvl="0">
              <a:defRPr sz="1800">
                <a:solidFill>
                  <a:srgbClr val="000000"/>
                </a:solidFill>
              </a:defRPr>
            </a:pPr>
            <a:r>
              <a:rPr sz="6000">
                <a:solidFill>
                  <a:srgbClr val="FF2D79"/>
                </a:solidFill>
              </a:rPr>
              <a:t>Sprite Sheet</a:t>
            </a:r>
          </a:p>
        </p:txBody>
      </p:sp>
      <p:sp>
        <p:nvSpPr>
          <p:cNvPr id="38" name="Shape 38"/>
          <p:cNvSpPr/>
          <p:nvPr/>
        </p:nvSpPr>
        <p:spPr>
          <a:xfrm>
            <a:off x="583129" y="3216771"/>
            <a:ext cx="11222663" cy="1270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4200"/>
              </a:spcBef>
              <a:defRPr sz="3800">
                <a:solidFill>
                  <a:srgbClr val="53585F"/>
                </a:solidFill>
              </a:defRPr>
            </a:lvl1pPr>
          </a:lstStyle>
          <a:p>
            <a:pPr lvl="0">
              <a:defRPr sz="1800">
                <a:solidFill>
                  <a:srgbClr val="000000"/>
                </a:solidFill>
              </a:defRPr>
            </a:pPr>
            <a:r>
              <a:rPr sz="3800">
                <a:solidFill>
                  <a:srgbClr val="53585F"/>
                </a:solidFill>
              </a:rPr>
              <a:t>A sprite sheet is a chuck of bitmap images that flow together in an animation in one graphic.</a:t>
            </a:r>
          </a:p>
        </p:txBody>
      </p:sp>
      <p:pic>
        <p:nvPicPr>
          <p:cNvPr id="39" name="pasted-image.png"/>
          <p:cNvPicPr/>
          <p:nvPr/>
        </p:nvPicPr>
        <p:blipFill>
          <a:blip r:embed="rId3">
            <a:extLst/>
          </a:blip>
          <a:stretch>
            <a:fillRect/>
          </a:stretch>
        </p:blipFill>
        <p:spPr>
          <a:xfrm>
            <a:off x="990281" y="5288801"/>
            <a:ext cx="10200520" cy="1656774"/>
          </a:xfrm>
          <a:prstGeom prst="rect">
            <a:avLst/>
          </a:prstGeom>
          <a:ln w="12700">
            <a:miter lim="400000"/>
          </a:ln>
        </p:spPr>
      </p:pic>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3F0ED"/>
        </a:solidFill>
      </p:bgPr>
    </p:bg>
    <p:spTree>
      <p:nvGrpSpPr>
        <p:cNvPr id="1" name=""/>
        <p:cNvGrpSpPr/>
        <p:nvPr/>
      </p:nvGrpSpPr>
      <p:grpSpPr>
        <a:xfrm>
          <a:off x="0" y="0"/>
          <a:ext cx="0" cy="0"/>
          <a:chOff x="0" y="0"/>
          <a:chExt cx="0" cy="0"/>
        </a:xfrm>
      </p:grpSpPr>
      <p:sp>
        <p:nvSpPr>
          <p:cNvPr id="43" name="Shape 43"/>
          <p:cNvSpPr/>
          <p:nvPr>
            <p:ph type="title"/>
          </p:nvPr>
        </p:nvSpPr>
        <p:spPr>
          <a:xfrm>
            <a:off x="540641" y="1259804"/>
            <a:ext cx="11099801" cy="2159001"/>
          </a:xfrm>
          <a:prstGeom prst="rect">
            <a:avLst/>
          </a:prstGeom>
        </p:spPr>
        <p:txBody>
          <a:bodyPr/>
          <a:lstStyle>
            <a:lvl1pPr algn="l">
              <a:defRPr sz="6000">
                <a:solidFill>
                  <a:srgbClr val="FF2D79"/>
                </a:solidFill>
                <a:latin typeface="Open Sans Extrabold"/>
                <a:ea typeface="Open Sans Extrabold"/>
                <a:cs typeface="Open Sans Extrabold"/>
                <a:sym typeface="Open Sans Extrabold"/>
              </a:defRPr>
            </a:lvl1pPr>
          </a:lstStyle>
          <a:p>
            <a:pPr lvl="0">
              <a:defRPr sz="1800">
                <a:solidFill>
                  <a:srgbClr val="000000"/>
                </a:solidFill>
              </a:defRPr>
            </a:pPr>
            <a:r>
              <a:rPr sz="6000">
                <a:solidFill>
                  <a:srgbClr val="FF2D79"/>
                </a:solidFill>
              </a:rPr>
              <a:t>Tutorial walk through 1 </a:t>
            </a:r>
          </a:p>
        </p:txBody>
      </p:sp>
      <p:sp>
        <p:nvSpPr>
          <p:cNvPr id="44" name="Shape 44"/>
          <p:cNvSpPr/>
          <p:nvPr/>
        </p:nvSpPr>
        <p:spPr>
          <a:xfrm>
            <a:off x="583129" y="3388969"/>
            <a:ext cx="11222663" cy="238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spcBef>
                <a:spcPts val="4200"/>
              </a:spcBef>
              <a:defRPr sz="1800">
                <a:solidFill>
                  <a:srgbClr val="000000"/>
                </a:solidFill>
              </a:defRPr>
            </a:pPr>
            <a:r>
              <a:rPr sz="3800">
                <a:solidFill>
                  <a:srgbClr val="53585F"/>
                </a:solidFill>
              </a:rPr>
              <a:t>Animations in 2D </a:t>
            </a:r>
            <a:endParaRPr sz="3800">
              <a:solidFill>
                <a:srgbClr val="53585F"/>
              </a:solidFill>
            </a:endParaRPr>
          </a:p>
          <a:p>
            <a:pPr lvl="0" algn="l">
              <a:spcBef>
                <a:spcPts val="4200"/>
              </a:spcBef>
              <a:defRPr sz="1800">
                <a:solidFill>
                  <a:srgbClr val="000000"/>
                </a:solidFill>
              </a:defRPr>
            </a:pPr>
            <a:r>
              <a:rPr sz="3800" u="sng">
                <a:solidFill>
                  <a:srgbClr val="53585F"/>
                </a:solidFill>
                <a:hlinkClick r:id="rId3" invalidUrl="" action="" tgtFrame="" tooltip="" history="1" highlightClick="0" endSnd="0"/>
              </a:rPr>
              <a:t>https://www.raywenderlich.com/61532/unity-2d-tutorial-getting-started</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3F0ED"/>
        </a:solidFill>
      </p:bgPr>
    </p:bg>
    <p:spTree>
      <p:nvGrpSpPr>
        <p:cNvPr id="1" name=""/>
        <p:cNvGrpSpPr/>
        <p:nvPr/>
      </p:nvGrpSpPr>
      <p:grpSpPr>
        <a:xfrm>
          <a:off x="0" y="0"/>
          <a:ext cx="0" cy="0"/>
          <a:chOff x="0" y="0"/>
          <a:chExt cx="0" cy="0"/>
        </a:xfrm>
      </p:grpSpPr>
      <p:sp>
        <p:nvSpPr>
          <p:cNvPr id="48" name="Shape 48"/>
          <p:cNvSpPr/>
          <p:nvPr>
            <p:ph type="title"/>
          </p:nvPr>
        </p:nvSpPr>
        <p:spPr>
          <a:xfrm>
            <a:off x="432357" y="502675"/>
            <a:ext cx="11099801" cy="2159001"/>
          </a:xfrm>
          <a:prstGeom prst="rect">
            <a:avLst/>
          </a:prstGeom>
        </p:spPr>
        <p:txBody>
          <a:bodyPr/>
          <a:lstStyle>
            <a:lvl1pPr algn="l">
              <a:defRPr sz="6000">
                <a:solidFill>
                  <a:srgbClr val="FF2D79"/>
                </a:solidFill>
                <a:latin typeface="Open Sans Extrabold"/>
                <a:ea typeface="Open Sans Extrabold"/>
                <a:cs typeface="Open Sans Extrabold"/>
                <a:sym typeface="Open Sans Extrabold"/>
              </a:defRPr>
            </a:lvl1pPr>
          </a:lstStyle>
          <a:p>
            <a:pPr lvl="0">
              <a:defRPr sz="1800">
                <a:solidFill>
                  <a:srgbClr val="000000"/>
                </a:solidFill>
              </a:defRPr>
            </a:pPr>
            <a:r>
              <a:rPr sz="6000">
                <a:solidFill>
                  <a:srgbClr val="FF2D79"/>
                </a:solidFill>
              </a:rPr>
              <a:t>Sprite Sheet</a:t>
            </a:r>
          </a:p>
        </p:txBody>
      </p:sp>
      <p:sp>
        <p:nvSpPr>
          <p:cNvPr id="49" name="Shape 49"/>
          <p:cNvSpPr/>
          <p:nvPr/>
        </p:nvSpPr>
        <p:spPr>
          <a:xfrm>
            <a:off x="646294" y="2712227"/>
            <a:ext cx="9503570"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marL="457200" indent="-457200" algn="l" defTabSz="457200">
              <a:tabLst>
                <a:tab pos="139700" algn="l"/>
                <a:tab pos="457200" algn="l"/>
              </a:tabLst>
              <a:defRPr sz="1800">
                <a:solidFill>
                  <a:srgbClr val="000000"/>
                </a:solidFill>
              </a:defRPr>
            </a:pPr>
            <a:r>
              <a:rPr sz="2400">
                <a:solidFill>
                  <a:srgbClr val="53585F"/>
                </a:solidFill>
                <a:latin typeface="Open Sans"/>
                <a:ea typeface="Open Sans"/>
                <a:cs typeface="Open Sans"/>
                <a:sym typeface="Open Sans"/>
              </a:rPr>
              <a:t>Making one here is relatively easy. </a:t>
            </a:r>
            <a:endParaRPr sz="2400">
              <a:solidFill>
                <a:srgbClr val="53585F"/>
              </a:solidFill>
              <a:latin typeface="Open Sans"/>
              <a:ea typeface="Open Sans"/>
              <a:cs typeface="Open Sans"/>
              <a:sym typeface="Open Sans"/>
            </a:endParaRPr>
          </a:p>
          <a:p>
            <a:pPr lvl="0" marL="457200" indent="-457200" algn="l" defTabSz="457200">
              <a:tabLst>
                <a:tab pos="139700" algn="l"/>
                <a:tab pos="457200" algn="l"/>
              </a:tabLst>
              <a:defRPr sz="1800">
                <a:solidFill>
                  <a:srgbClr val="000000"/>
                </a:solidFill>
              </a:defRPr>
            </a:pPr>
            <a:r>
              <a:rPr sz="2400">
                <a:solidFill>
                  <a:srgbClr val="53585F"/>
                </a:solidFill>
                <a:latin typeface="Open Sans"/>
                <a:ea typeface="Open Sans"/>
                <a:cs typeface="Open Sans"/>
                <a:sym typeface="Open Sans"/>
              </a:rPr>
              <a:t>Simply select the graphic, go to the inspector and choose multiple </a:t>
            </a:r>
          </a:p>
        </p:txBody>
      </p:sp>
      <p:pic>
        <p:nvPicPr>
          <p:cNvPr id="50" name="pasted-image.png"/>
          <p:cNvPicPr/>
          <p:nvPr/>
        </p:nvPicPr>
        <p:blipFill>
          <a:blip r:embed="rId3">
            <a:extLst/>
          </a:blip>
          <a:stretch>
            <a:fillRect/>
          </a:stretch>
        </p:blipFill>
        <p:spPr>
          <a:xfrm>
            <a:off x="388070" y="3968872"/>
            <a:ext cx="6985001" cy="3987801"/>
          </a:xfrm>
          <a:prstGeom prst="rect">
            <a:avLst/>
          </a:prstGeom>
          <a:ln w="12700">
            <a:miter lim="400000"/>
          </a:ln>
        </p:spPr>
      </p:pic>
      <p:pic>
        <p:nvPicPr>
          <p:cNvPr id="51" name="pasted-image.png"/>
          <p:cNvPicPr/>
          <p:nvPr/>
        </p:nvPicPr>
        <p:blipFill>
          <a:blip r:embed="rId4">
            <a:extLst/>
          </a:blip>
          <a:stretch>
            <a:fillRect/>
          </a:stretch>
        </p:blipFill>
        <p:spPr>
          <a:xfrm>
            <a:off x="7467096" y="3932485"/>
            <a:ext cx="5160540" cy="5404492"/>
          </a:xfrm>
          <a:prstGeom prst="rect">
            <a:avLst/>
          </a:prstGeom>
          <a:ln w="12700">
            <a:miter lim="400000"/>
          </a:ln>
        </p:spPr>
      </p:pic>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3F0ED"/>
        </a:solidFill>
      </p:bgPr>
    </p:bg>
    <p:spTree>
      <p:nvGrpSpPr>
        <p:cNvPr id="1" name=""/>
        <p:cNvGrpSpPr/>
        <p:nvPr/>
      </p:nvGrpSpPr>
      <p:grpSpPr>
        <a:xfrm>
          <a:off x="0" y="0"/>
          <a:ext cx="0" cy="0"/>
          <a:chOff x="0" y="0"/>
          <a:chExt cx="0" cy="0"/>
        </a:xfrm>
      </p:grpSpPr>
      <p:sp>
        <p:nvSpPr>
          <p:cNvPr id="55" name="Shape 55"/>
          <p:cNvSpPr/>
          <p:nvPr>
            <p:ph type="title"/>
          </p:nvPr>
        </p:nvSpPr>
        <p:spPr>
          <a:xfrm>
            <a:off x="432357" y="502675"/>
            <a:ext cx="11099801" cy="2159001"/>
          </a:xfrm>
          <a:prstGeom prst="rect">
            <a:avLst/>
          </a:prstGeom>
        </p:spPr>
        <p:txBody>
          <a:bodyPr/>
          <a:lstStyle>
            <a:lvl1pPr algn="l">
              <a:defRPr sz="6000">
                <a:solidFill>
                  <a:srgbClr val="FF2D79"/>
                </a:solidFill>
                <a:latin typeface="Open Sans Extrabold"/>
                <a:ea typeface="Open Sans Extrabold"/>
                <a:cs typeface="Open Sans Extrabold"/>
                <a:sym typeface="Open Sans Extrabold"/>
              </a:defRPr>
            </a:lvl1pPr>
          </a:lstStyle>
          <a:p>
            <a:pPr lvl="0">
              <a:defRPr sz="1800">
                <a:solidFill>
                  <a:srgbClr val="000000"/>
                </a:solidFill>
              </a:defRPr>
            </a:pPr>
            <a:r>
              <a:rPr sz="6000">
                <a:solidFill>
                  <a:srgbClr val="FF2D79"/>
                </a:solidFill>
              </a:rPr>
              <a:t>Sprite Sheet</a:t>
            </a:r>
          </a:p>
        </p:txBody>
      </p:sp>
      <p:pic>
        <p:nvPicPr>
          <p:cNvPr id="56" name="pasted-image.png"/>
          <p:cNvPicPr/>
          <p:nvPr/>
        </p:nvPicPr>
        <p:blipFill>
          <a:blip r:embed="rId3">
            <a:extLst/>
          </a:blip>
          <a:stretch>
            <a:fillRect/>
          </a:stretch>
        </p:blipFill>
        <p:spPr>
          <a:xfrm>
            <a:off x="1809845" y="2768600"/>
            <a:ext cx="8890001" cy="5943600"/>
          </a:xfrm>
          <a:prstGeom prst="rect">
            <a:avLst/>
          </a:prstGeom>
          <a:ln w="12700">
            <a:miter lim="400000"/>
          </a:ln>
        </p:spPr>
      </p:pic>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3F0ED"/>
        </a:solidFill>
      </p:bgPr>
    </p:bg>
    <p:spTree>
      <p:nvGrpSpPr>
        <p:cNvPr id="1" name=""/>
        <p:cNvGrpSpPr/>
        <p:nvPr/>
      </p:nvGrpSpPr>
      <p:grpSpPr>
        <a:xfrm>
          <a:off x="0" y="0"/>
          <a:ext cx="0" cy="0"/>
          <a:chOff x="0" y="0"/>
          <a:chExt cx="0" cy="0"/>
        </a:xfrm>
      </p:grpSpPr>
      <p:sp>
        <p:nvSpPr>
          <p:cNvPr id="60" name="Shape 60"/>
          <p:cNvSpPr/>
          <p:nvPr>
            <p:ph type="title"/>
          </p:nvPr>
        </p:nvSpPr>
        <p:spPr>
          <a:xfrm>
            <a:off x="540641" y="1259804"/>
            <a:ext cx="11099801" cy="2159001"/>
          </a:xfrm>
          <a:prstGeom prst="rect">
            <a:avLst/>
          </a:prstGeom>
        </p:spPr>
        <p:txBody>
          <a:bodyPr/>
          <a:lstStyle>
            <a:lvl1pPr algn="l">
              <a:defRPr sz="6000">
                <a:solidFill>
                  <a:srgbClr val="FF2D79"/>
                </a:solidFill>
                <a:latin typeface="Open Sans Extrabold"/>
                <a:ea typeface="Open Sans Extrabold"/>
                <a:cs typeface="Open Sans Extrabold"/>
                <a:sym typeface="Open Sans Extrabold"/>
              </a:defRPr>
            </a:lvl1pPr>
          </a:lstStyle>
          <a:p>
            <a:pPr lvl="0">
              <a:defRPr sz="1800">
                <a:solidFill>
                  <a:srgbClr val="000000"/>
                </a:solidFill>
              </a:defRPr>
            </a:pPr>
            <a:r>
              <a:rPr sz="6000">
                <a:solidFill>
                  <a:srgbClr val="FF2D79"/>
                </a:solidFill>
              </a:rPr>
              <a:t>Sorting layers</a:t>
            </a:r>
          </a:p>
        </p:txBody>
      </p:sp>
      <p:sp>
        <p:nvSpPr>
          <p:cNvPr id="61" name="Shape 61"/>
          <p:cNvSpPr/>
          <p:nvPr/>
        </p:nvSpPr>
        <p:spPr>
          <a:xfrm>
            <a:off x="583129" y="3403599"/>
            <a:ext cx="11222663" cy="467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spcBef>
                <a:spcPts val="4200"/>
              </a:spcBef>
              <a:defRPr sz="1800">
                <a:solidFill>
                  <a:srgbClr val="000000"/>
                </a:solidFill>
              </a:defRPr>
            </a:pPr>
            <a:r>
              <a:rPr sz="3800">
                <a:solidFill>
                  <a:srgbClr val="53585F"/>
                </a:solidFill>
              </a:rPr>
              <a:t>Sorting layers in unity control the order things are drawn in. </a:t>
            </a:r>
            <a:endParaRPr sz="3800">
              <a:solidFill>
                <a:srgbClr val="53585F"/>
              </a:solidFill>
            </a:endParaRPr>
          </a:p>
          <a:p>
            <a:pPr lvl="0" algn="l">
              <a:spcBef>
                <a:spcPts val="4200"/>
              </a:spcBef>
              <a:defRPr sz="1800">
                <a:solidFill>
                  <a:srgbClr val="000000"/>
                </a:solidFill>
              </a:defRPr>
            </a:pPr>
            <a:r>
              <a:rPr sz="3800">
                <a:solidFill>
                  <a:srgbClr val="53585F"/>
                </a:solidFill>
              </a:rPr>
              <a:t>Layers control game interactions like what can interact with them. You can use them to set up what can collide with an object.</a:t>
            </a:r>
            <a:endParaRPr sz="3800">
              <a:solidFill>
                <a:srgbClr val="53585F"/>
              </a:solidFill>
            </a:endParaRP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3F0ED"/>
        </a:solidFill>
      </p:bgPr>
    </p:bg>
    <p:spTree>
      <p:nvGrpSpPr>
        <p:cNvPr id="1" name=""/>
        <p:cNvGrpSpPr/>
        <p:nvPr/>
      </p:nvGrpSpPr>
      <p:grpSpPr>
        <a:xfrm>
          <a:off x="0" y="0"/>
          <a:ext cx="0" cy="0"/>
          <a:chOff x="0" y="0"/>
          <a:chExt cx="0" cy="0"/>
        </a:xfrm>
      </p:grpSpPr>
      <p:sp>
        <p:nvSpPr>
          <p:cNvPr id="63" name="Shape 63"/>
          <p:cNvSpPr/>
          <p:nvPr>
            <p:ph type="title"/>
          </p:nvPr>
        </p:nvSpPr>
        <p:spPr>
          <a:xfrm>
            <a:off x="540641" y="1259804"/>
            <a:ext cx="11099801" cy="2159001"/>
          </a:xfrm>
          <a:prstGeom prst="rect">
            <a:avLst/>
          </a:prstGeom>
        </p:spPr>
        <p:txBody>
          <a:bodyPr/>
          <a:lstStyle>
            <a:lvl1pPr algn="l">
              <a:defRPr sz="6000">
                <a:solidFill>
                  <a:srgbClr val="FF2D79"/>
                </a:solidFill>
                <a:latin typeface="Open Sans Extrabold"/>
                <a:ea typeface="Open Sans Extrabold"/>
                <a:cs typeface="Open Sans Extrabold"/>
                <a:sym typeface="Open Sans Extrabold"/>
              </a:defRPr>
            </a:lvl1pPr>
          </a:lstStyle>
          <a:p>
            <a:pPr lvl="0">
              <a:defRPr sz="1800">
                <a:solidFill>
                  <a:srgbClr val="000000"/>
                </a:solidFill>
              </a:defRPr>
            </a:pPr>
            <a:r>
              <a:rPr sz="6000">
                <a:solidFill>
                  <a:srgbClr val="FF2D79"/>
                </a:solidFill>
              </a:rPr>
              <a:t>Size vs Camera position</a:t>
            </a:r>
          </a:p>
        </p:txBody>
      </p:sp>
      <p:pic>
        <p:nvPicPr>
          <p:cNvPr id="64" name="pasted-image.png"/>
          <p:cNvPicPr/>
          <p:nvPr/>
        </p:nvPicPr>
        <p:blipFill>
          <a:blip r:embed="rId2">
            <a:extLst/>
          </a:blip>
          <a:stretch>
            <a:fillRect/>
          </a:stretch>
        </p:blipFill>
        <p:spPr>
          <a:xfrm>
            <a:off x="1645541" y="3404266"/>
            <a:ext cx="8890001" cy="3797301"/>
          </a:xfrm>
          <a:prstGeom prst="rect">
            <a:avLst/>
          </a:prstGeom>
          <a:ln w="12700">
            <a:miter lim="400000"/>
          </a:ln>
        </p:spPr>
      </p:pic>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3F0ED"/>
        </a:solidFill>
      </p:bgPr>
    </p:bg>
    <p:spTree>
      <p:nvGrpSpPr>
        <p:cNvPr id="1" name=""/>
        <p:cNvGrpSpPr/>
        <p:nvPr/>
      </p:nvGrpSpPr>
      <p:grpSpPr>
        <a:xfrm>
          <a:off x="0" y="0"/>
          <a:ext cx="0" cy="0"/>
          <a:chOff x="0" y="0"/>
          <a:chExt cx="0" cy="0"/>
        </a:xfrm>
      </p:grpSpPr>
      <p:sp>
        <p:nvSpPr>
          <p:cNvPr id="66" name="Shape 66"/>
          <p:cNvSpPr/>
          <p:nvPr>
            <p:ph type="title"/>
          </p:nvPr>
        </p:nvSpPr>
        <p:spPr>
          <a:xfrm>
            <a:off x="540641" y="-250792"/>
            <a:ext cx="11099801" cy="2159001"/>
          </a:xfrm>
          <a:prstGeom prst="rect">
            <a:avLst/>
          </a:prstGeom>
        </p:spPr>
        <p:txBody>
          <a:bodyPr/>
          <a:lstStyle>
            <a:lvl1pPr algn="l">
              <a:defRPr sz="6000">
                <a:solidFill>
                  <a:srgbClr val="FF2D79"/>
                </a:solidFill>
                <a:latin typeface="Open Sans Extrabold"/>
                <a:ea typeface="Open Sans Extrabold"/>
                <a:cs typeface="Open Sans Extrabold"/>
                <a:sym typeface="Open Sans Extrabold"/>
              </a:defRPr>
            </a:lvl1pPr>
          </a:lstStyle>
          <a:p>
            <a:pPr lvl="0">
              <a:defRPr sz="1800">
                <a:solidFill>
                  <a:srgbClr val="000000"/>
                </a:solidFill>
              </a:defRPr>
            </a:pPr>
            <a:r>
              <a:rPr sz="6000">
                <a:solidFill>
                  <a:srgbClr val="FF2D79"/>
                </a:solidFill>
              </a:rPr>
              <a:t>Quaternions </a:t>
            </a:r>
          </a:p>
        </p:txBody>
      </p:sp>
      <p:pic>
        <p:nvPicPr>
          <p:cNvPr id="67" name="pasted-image.png"/>
          <p:cNvPicPr/>
          <p:nvPr/>
        </p:nvPicPr>
        <p:blipFill>
          <a:blip r:embed="rId3">
            <a:extLst/>
          </a:blip>
          <a:stretch>
            <a:fillRect/>
          </a:stretch>
        </p:blipFill>
        <p:spPr>
          <a:xfrm>
            <a:off x="5877035" y="3617114"/>
            <a:ext cx="6168231" cy="5294853"/>
          </a:xfrm>
          <a:prstGeom prst="rect">
            <a:avLst/>
          </a:prstGeom>
          <a:ln w="12700">
            <a:miter lim="400000"/>
          </a:ln>
        </p:spPr>
      </p:pic>
      <p:pic>
        <p:nvPicPr>
          <p:cNvPr id="68" name="pasted-image.jpg"/>
          <p:cNvPicPr/>
          <p:nvPr/>
        </p:nvPicPr>
        <p:blipFill>
          <a:blip r:embed="rId4">
            <a:extLst/>
          </a:blip>
          <a:stretch>
            <a:fillRect/>
          </a:stretch>
        </p:blipFill>
        <p:spPr>
          <a:xfrm>
            <a:off x="705121" y="4508388"/>
            <a:ext cx="4704956" cy="4171882"/>
          </a:xfrm>
          <a:prstGeom prst="rect">
            <a:avLst/>
          </a:prstGeom>
          <a:ln w="12700">
            <a:miter lim="400000"/>
          </a:ln>
        </p:spPr>
      </p:pic>
      <p:sp>
        <p:nvSpPr>
          <p:cNvPr id="69" name="Shape 69"/>
          <p:cNvSpPr/>
          <p:nvPr/>
        </p:nvSpPr>
        <p:spPr>
          <a:xfrm>
            <a:off x="698299" y="1970804"/>
            <a:ext cx="1029980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solidFill>
                  <a:srgbClr val="003133"/>
                </a:solidFill>
                <a:hlinkClick r:id="rId5" invalidUrl="" action="" tgtFrame="" tooltip="" history="1" highlightClick="0" endSnd="0"/>
              </a:defRPr>
            </a:lvl1pPr>
          </a:lstStyle>
          <a:p>
            <a:pPr lvl="0">
              <a:defRPr sz="1800" u="none">
                <a:solidFill>
                  <a:srgbClr val="000000"/>
                </a:solidFill>
              </a:defRPr>
            </a:pPr>
            <a:r>
              <a:rPr sz="3600" u="sng">
                <a:solidFill>
                  <a:srgbClr val="003133"/>
                </a:solidFill>
                <a:hlinkClick r:id="rId5" invalidUrl="" action="" tgtFrame="" tooltip="" history="1" highlightClick="0" endSnd="0"/>
              </a:rPr>
              <a:t>https://www.youtube.com/watch?v=0_XoZc-A1HU</a:t>
            </a:r>
          </a:p>
        </p:txBody>
      </p:sp>
      <p:sp>
        <p:nvSpPr>
          <p:cNvPr id="70" name="Shape 70"/>
          <p:cNvSpPr/>
          <p:nvPr/>
        </p:nvSpPr>
        <p:spPr>
          <a:xfrm>
            <a:off x="634291" y="1344051"/>
            <a:ext cx="1042781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solidFill>
                  <a:srgbClr val="002452"/>
                </a:solidFill>
                <a:hlinkClick r:id="rId6" invalidUrl="" action="" tgtFrame="" tooltip="" history="1" highlightClick="0" endSnd="0"/>
              </a:defRPr>
            </a:lvl1pPr>
          </a:lstStyle>
          <a:p>
            <a:pPr lvl="0">
              <a:defRPr sz="1800" u="none">
                <a:solidFill>
                  <a:srgbClr val="000000"/>
                </a:solidFill>
              </a:defRPr>
            </a:pPr>
            <a:r>
              <a:rPr sz="3600" u="sng">
                <a:solidFill>
                  <a:srgbClr val="002452"/>
                </a:solidFill>
                <a:hlinkClick r:id="rId6" invalidUrl="" action="" tgtFrame="" tooltip="" history="1" highlightClick="0" endSnd="0"/>
              </a:rPr>
              <a:t>https://www.youtube.com/watch?v=uRKZnFAR7yw</a:t>
            </a:r>
          </a:p>
        </p:txBody>
      </p:sp>
      <p:sp>
        <p:nvSpPr>
          <p:cNvPr id="71" name="Shape 71"/>
          <p:cNvSpPr/>
          <p:nvPr/>
        </p:nvSpPr>
        <p:spPr>
          <a:xfrm>
            <a:off x="640796" y="2681099"/>
            <a:ext cx="1012240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solidFill>
                  <a:srgbClr val="1D163D"/>
                </a:solidFill>
                <a:hlinkClick r:id="rId7" invalidUrl="" action="" tgtFrame="" tooltip="" history="1" highlightClick="0" endSnd="0"/>
              </a:defRPr>
            </a:lvl1pPr>
          </a:lstStyle>
          <a:p>
            <a:pPr lvl="0">
              <a:defRPr sz="1800" u="none">
                <a:solidFill>
                  <a:srgbClr val="000000"/>
                </a:solidFill>
              </a:defRPr>
            </a:pPr>
            <a:r>
              <a:rPr sz="3600" u="sng">
                <a:solidFill>
                  <a:srgbClr val="1D163D"/>
                </a:solidFill>
                <a:hlinkClick r:id="rId7" invalidUrl="" action="" tgtFrame="" tooltip="" history="1" highlightClick="0" endSnd="0"/>
              </a:rPr>
              <a:t>https://www.youtube.com/watch?v=g22jAtg3QAk</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3F0ED"/>
        </a:solidFill>
      </p:bgPr>
    </p:bg>
    <p:spTree>
      <p:nvGrpSpPr>
        <p:cNvPr id="1" name=""/>
        <p:cNvGrpSpPr/>
        <p:nvPr/>
      </p:nvGrpSpPr>
      <p:grpSpPr>
        <a:xfrm>
          <a:off x="0" y="0"/>
          <a:ext cx="0" cy="0"/>
          <a:chOff x="0" y="0"/>
          <a:chExt cx="0" cy="0"/>
        </a:xfrm>
      </p:grpSpPr>
      <p:sp>
        <p:nvSpPr>
          <p:cNvPr id="75" name="Shape 75"/>
          <p:cNvSpPr/>
          <p:nvPr>
            <p:ph type="title"/>
          </p:nvPr>
        </p:nvSpPr>
        <p:spPr>
          <a:xfrm>
            <a:off x="540641" y="1879545"/>
            <a:ext cx="11099801" cy="2159001"/>
          </a:xfrm>
          <a:prstGeom prst="rect">
            <a:avLst/>
          </a:prstGeom>
        </p:spPr>
        <p:txBody>
          <a:bodyPr/>
          <a:lstStyle>
            <a:lvl1pPr algn="l">
              <a:defRPr sz="6000">
                <a:solidFill>
                  <a:srgbClr val="FF2D79"/>
                </a:solidFill>
                <a:latin typeface="Open Sans Extrabold"/>
                <a:ea typeface="Open Sans Extrabold"/>
                <a:cs typeface="Open Sans Extrabold"/>
                <a:sym typeface="Open Sans Extrabold"/>
              </a:defRPr>
            </a:lvl1pPr>
          </a:lstStyle>
          <a:p>
            <a:pPr lvl="0">
              <a:defRPr sz="1800">
                <a:solidFill>
                  <a:srgbClr val="000000"/>
                </a:solidFill>
              </a:defRPr>
            </a:pPr>
            <a:r>
              <a:rPr sz="6000">
                <a:solidFill>
                  <a:srgbClr val="FF2D79"/>
                </a:solidFill>
              </a:rPr>
              <a:t>Packed sprites  </a:t>
            </a:r>
          </a:p>
        </p:txBody>
      </p:sp>
      <p:sp>
        <p:nvSpPr>
          <p:cNvPr id="76" name="Shape 76"/>
          <p:cNvSpPr/>
          <p:nvPr/>
        </p:nvSpPr>
        <p:spPr>
          <a:xfrm>
            <a:off x="478123" y="3732263"/>
            <a:ext cx="10594634" cy="2832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a:solidFill>
                  <a:srgbClr val="003133"/>
                </a:solidFill>
              </a:defRPr>
            </a:lvl1pPr>
          </a:lstStyle>
          <a:p>
            <a:pPr lvl="0">
              <a:defRPr sz="1800">
                <a:solidFill>
                  <a:srgbClr val="000000"/>
                </a:solidFill>
              </a:defRPr>
            </a:pPr>
            <a:r>
              <a:rPr sz="3600">
                <a:solidFill>
                  <a:srgbClr val="003133"/>
                </a:solidFill>
              </a:rPr>
              <a:t>All the sprites live on one graphic and then we step from one to the next. Unity handles all this and it’s a really nice new feature that means you only ever need to load up one graphic and then just jump around it. </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