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2" r:id="rId7"/>
    <p:sldId id="263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2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6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3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88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64A9-B4C9-45E7-B718-5677001D917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FEB5-7078-41F2-B5C7-FED6E3FAB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김유경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1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273" y="1672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기능 </a:t>
            </a:r>
            <a:r>
              <a:rPr lang="en-US" altLang="ko-KR" sz="4000" dirty="0" smtClean="0"/>
              <a:t>4. </a:t>
            </a:r>
            <a:r>
              <a:rPr lang="ko-KR" altLang="en-US" sz="4000" dirty="0" smtClean="0"/>
              <a:t>대시보드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73763"/>
            <a:ext cx="10515600" cy="1560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4261580" y="5270588"/>
            <a:ext cx="808893" cy="398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273" y="4513337"/>
            <a:ext cx="3305908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4.1.6 </a:t>
            </a:r>
            <a:r>
              <a:rPr lang="ko-KR" altLang="en-US" dirty="0" smtClean="0"/>
              <a:t>파일 다운로드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5" y="2031877"/>
            <a:ext cx="4982008" cy="2043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81" y="2001952"/>
            <a:ext cx="5070365" cy="2275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/>
          <p:cNvSpPr/>
          <p:nvPr/>
        </p:nvSpPr>
        <p:spPr>
          <a:xfrm>
            <a:off x="968791" y="2078750"/>
            <a:ext cx="2624630" cy="395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593421" y="2314329"/>
            <a:ext cx="2594019" cy="143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87440" y="2328672"/>
            <a:ext cx="0" cy="16642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187440" y="3992880"/>
            <a:ext cx="3535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273" y="1436990"/>
            <a:ext cx="3305908" cy="37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4.1.5 </a:t>
            </a:r>
            <a:r>
              <a:rPr lang="ko-KR" altLang="en-US" dirty="0" smtClean="0"/>
              <a:t>파일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3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37" y="1378975"/>
            <a:ext cx="5829076" cy="50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040" y="3068320"/>
            <a:ext cx="1498600" cy="15384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34080" y="2501504"/>
            <a:ext cx="2794000" cy="26720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(tomcat)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13040" y="2081372"/>
            <a:ext cx="2052320" cy="19488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(Oracle)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43520" y="4180444"/>
            <a:ext cx="2052320" cy="19862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6" idx="3"/>
            <a:endCxn id="7" idx="1"/>
          </p:cNvCxnSpPr>
          <p:nvPr/>
        </p:nvCxnSpPr>
        <p:spPr>
          <a:xfrm>
            <a:off x="1818640" y="3837544"/>
            <a:ext cx="16154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197600" y="3068320"/>
            <a:ext cx="16154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28080" y="4751944"/>
            <a:ext cx="16154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93840" y="2621280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93840" y="4368244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I/O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19960" y="3461624"/>
            <a:ext cx="109728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6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요금제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332" y="1769818"/>
            <a:ext cx="10619468" cy="45606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870" y="1464421"/>
            <a:ext cx="5981699" cy="24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기능 정의서</a:t>
            </a:r>
            <a:endParaRPr lang="ko-KR" altLang="en-US" sz="4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46" y="1764079"/>
            <a:ext cx="5098152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4720" y="2160319"/>
            <a:ext cx="545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2.3, 4.2, 4.3 </a:t>
            </a:r>
            <a:r>
              <a:rPr lang="ko-KR" altLang="en-US" dirty="0" smtClean="0"/>
              <a:t>는 현재 진행중입니다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3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9109" y="37179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1. </a:t>
            </a:r>
            <a:r>
              <a:rPr lang="ko-KR" altLang="en-US" sz="4000" dirty="0" smtClean="0"/>
              <a:t>회원가입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46" y="3434555"/>
            <a:ext cx="260032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51" y="2386806"/>
            <a:ext cx="3057525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95" y="1981261"/>
            <a:ext cx="2305050" cy="1057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1" name="직선 화살표 연결선 40"/>
          <p:cNvCxnSpPr/>
          <p:nvPr/>
        </p:nvCxnSpPr>
        <p:spPr>
          <a:xfrm flipV="1">
            <a:off x="1689904" y="5011838"/>
            <a:ext cx="3034447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89904" y="5034987"/>
            <a:ext cx="0" cy="1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523281" y="5497975"/>
            <a:ext cx="11575" cy="74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8005" y="6238754"/>
            <a:ext cx="6690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753360" y="2611120"/>
            <a:ext cx="0" cy="82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08114" y="1899035"/>
            <a:ext cx="262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개인 회원가입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367712" y="1858386"/>
            <a:ext cx="312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086" y="2358230"/>
            <a:ext cx="3238500" cy="3457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7" name="직선 화살표 연결선 46"/>
          <p:cNvCxnSpPr/>
          <p:nvPr/>
        </p:nvCxnSpPr>
        <p:spPr>
          <a:xfrm flipV="1">
            <a:off x="9236597" y="5815806"/>
            <a:ext cx="11575" cy="4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기능 </a:t>
            </a:r>
            <a:r>
              <a:rPr lang="en-US" altLang="ko-KR" sz="4000" dirty="0" smtClean="0"/>
              <a:t>2. </a:t>
            </a:r>
            <a:r>
              <a:rPr lang="ko-KR" altLang="en-US" sz="4000" dirty="0" smtClean="0"/>
              <a:t>로그인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26" y="4067799"/>
            <a:ext cx="265747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52" y="2198505"/>
            <a:ext cx="3362325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62" y="2132927"/>
            <a:ext cx="4406594" cy="2418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26" y="2284778"/>
            <a:ext cx="2305050" cy="1057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5" name="직선 화살표 연결선 24"/>
          <p:cNvCxnSpPr/>
          <p:nvPr/>
        </p:nvCxnSpPr>
        <p:spPr>
          <a:xfrm>
            <a:off x="1239520" y="2895600"/>
            <a:ext cx="0" cy="117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173489" y="3647440"/>
            <a:ext cx="10160" cy="144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991360" y="5090160"/>
            <a:ext cx="192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183649" y="3647440"/>
            <a:ext cx="117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773304" y="5516880"/>
            <a:ext cx="5293736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8067040" y="4622800"/>
            <a:ext cx="20320" cy="87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2852" y="16092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개인 회원 로그인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67562" y="1534160"/>
            <a:ext cx="273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기업 회원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6" y="2316239"/>
            <a:ext cx="5300664" cy="1962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6" y="4731324"/>
            <a:ext cx="6200775" cy="600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6" y="5783788"/>
            <a:ext cx="10391775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5699760" y="1693613"/>
            <a:ext cx="624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된 상태에서 만약 아직 구독하지 않은 상태라면 구독 페이지로 이동됩니다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서비스를 구독한 상태에서는 로그인 시 바로 대시보드로 이동됩니다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화면에서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기간에 따라 비용을 계산하여 보여주지만 보안상의 이유로 이를 파라미터로 사용하진 않고 서버 내부에서 따로 계산하여 기록에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9920" y="4480560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구독 시 스토리지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 정보를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176" y="1808480"/>
            <a:ext cx="2650332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개인 구독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36" y="14333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기능 </a:t>
            </a:r>
            <a:r>
              <a:rPr lang="en-US" altLang="ko-KR" sz="4000" dirty="0" smtClean="0"/>
              <a:t>4. </a:t>
            </a:r>
            <a:r>
              <a:rPr lang="ko-KR" altLang="en-US" sz="4000" dirty="0" smtClean="0"/>
              <a:t>대시보드</a:t>
            </a:r>
            <a:endParaRPr lang="ko-KR" altLang="en-US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" y="2208885"/>
            <a:ext cx="584526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59" y="1188922"/>
            <a:ext cx="4511554" cy="1287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58" y="4979722"/>
            <a:ext cx="3059723" cy="1767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959" y="3072029"/>
            <a:ext cx="5540619" cy="1312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446959" y="719849"/>
            <a:ext cx="33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4.1.2) </a:t>
            </a:r>
            <a:r>
              <a:rPr lang="ko-KR" altLang="en-US" dirty="0" smtClean="0"/>
              <a:t>구독 업그레이드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89795" y="2638570"/>
            <a:ext cx="33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4.1.3) </a:t>
            </a:r>
            <a:r>
              <a:rPr lang="ko-KR" altLang="en-US" dirty="0" smtClean="0"/>
              <a:t>구독 연장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0759" y="4506474"/>
            <a:ext cx="33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4.1.4) </a:t>
            </a:r>
            <a:r>
              <a:rPr lang="ko-KR" altLang="en-US" dirty="0" smtClean="0"/>
              <a:t>스토리지 확장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8530" y="1690688"/>
            <a:ext cx="33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4.1.1) </a:t>
            </a:r>
            <a:r>
              <a:rPr lang="ko-KR" altLang="en-US" dirty="0" smtClean="0"/>
              <a:t>사용현황 디스플레이</a:t>
            </a:r>
            <a:endParaRPr lang="ko-KR" altLang="en-US" dirty="0"/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3642580" y="1529862"/>
            <a:ext cx="2728179" cy="1987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1"/>
          </p:cNvCxnSpPr>
          <p:nvPr/>
        </p:nvCxnSpPr>
        <p:spPr>
          <a:xfrm flipV="1">
            <a:off x="3789485" y="3728292"/>
            <a:ext cx="2657474" cy="4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0" idx="1"/>
          </p:cNvCxnSpPr>
          <p:nvPr/>
        </p:nvCxnSpPr>
        <p:spPr>
          <a:xfrm>
            <a:off x="3789485" y="4070838"/>
            <a:ext cx="2657473" cy="1792639"/>
          </a:xfrm>
          <a:prstGeom prst="bentConnector3">
            <a:avLst>
              <a:gd name="adj1" fmla="val 71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148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RM</vt:lpstr>
      <vt:lpstr>ERD</vt:lpstr>
      <vt:lpstr>시스템 구성도</vt:lpstr>
      <vt:lpstr>요금제</vt:lpstr>
      <vt:lpstr>기능 정의서</vt:lpstr>
      <vt:lpstr>기능1. 회원가입</vt:lpstr>
      <vt:lpstr>기능 2. 로그인</vt:lpstr>
      <vt:lpstr>기능 3. 구독</vt:lpstr>
      <vt:lpstr>기능 4. 대시보드</vt:lpstr>
      <vt:lpstr>기능 4. 대시보드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</dc:title>
  <dc:creator>yukyeong kim</dc:creator>
  <cp:lastModifiedBy>yukyeong kim</cp:lastModifiedBy>
  <cp:revision>29</cp:revision>
  <dcterms:created xsi:type="dcterms:W3CDTF">2024-02-05T15:34:40Z</dcterms:created>
  <dcterms:modified xsi:type="dcterms:W3CDTF">2024-02-06T18:30:38Z</dcterms:modified>
</cp:coreProperties>
</file>