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2" r:id="rId5"/>
    <p:sldId id="259" r:id="rId6"/>
    <p:sldId id="263" r:id="rId7"/>
    <p:sldId id="264" r:id="rId8"/>
    <p:sldId id="261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7053D"/>
    <a:srgbClr val="FFFFFF"/>
    <a:srgbClr val="8CC0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19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E23FD9-D9FC-46BE-88FD-577FCCDD6DF8}" type="datetimeFigureOut">
              <a:rPr lang="ko-KR" altLang="en-US" smtClean="0"/>
              <a:t>2016-03-28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904C47-F3AD-4ADA-8FC8-FB43F28CC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9853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리눅스</a:t>
            </a:r>
            <a:r>
              <a:rPr lang="ko-KR" altLang="en-US" dirty="0" smtClean="0"/>
              <a:t> 운영체제가 돌아가는 </a:t>
            </a:r>
            <a:r>
              <a:rPr lang="ko-KR" altLang="en-US" dirty="0" err="1" smtClean="0"/>
              <a:t>싱글</a:t>
            </a:r>
            <a:r>
              <a:rPr lang="ko-KR" altLang="en-US" dirty="0" smtClean="0"/>
              <a:t> 보드 컴퓨터로 성능이 뛰어나면서 가격이 저렴함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904C47-F3AD-4ADA-8FC8-FB43F28CCB0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66089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거리센서</a:t>
            </a:r>
            <a:r>
              <a:rPr lang="en-US" altLang="ko-KR" dirty="0" smtClean="0"/>
              <a:t>; </a:t>
            </a:r>
            <a:r>
              <a:rPr lang="ko-KR" altLang="en-US" dirty="0" smtClean="0"/>
              <a:t>적외선</a:t>
            </a:r>
            <a:r>
              <a:rPr lang="en-US" altLang="ko-KR" dirty="0" smtClean="0"/>
              <a:t>(</a:t>
            </a:r>
            <a:r>
              <a:rPr lang="ko-KR" altLang="en-US" dirty="0" smtClean="0"/>
              <a:t>이미지</a:t>
            </a:r>
            <a:r>
              <a:rPr lang="en-US" altLang="ko-KR" dirty="0" smtClean="0"/>
              <a:t>)</a:t>
            </a:r>
            <a:r>
              <a:rPr lang="ko-KR" altLang="en-US" dirty="0" smtClean="0"/>
              <a:t> 혹은 초음파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904C47-F3AD-4ADA-8FC8-FB43F28CCB0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9739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라즈베리파이</a:t>
            </a:r>
            <a:r>
              <a:rPr lang="ko-KR" altLang="en-US" dirty="0" smtClean="0"/>
              <a:t> 본체와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시계디스플레이</a:t>
            </a:r>
            <a:r>
              <a:rPr lang="en-US" altLang="ko-KR" dirty="0" smtClean="0"/>
              <a:t>, </a:t>
            </a:r>
            <a:r>
              <a:rPr lang="ko-KR" altLang="en-US" dirty="0" smtClean="0"/>
              <a:t>거리센서</a:t>
            </a:r>
            <a:r>
              <a:rPr lang="en-US" altLang="ko-KR" dirty="0" smtClean="0"/>
              <a:t>(</a:t>
            </a:r>
            <a:r>
              <a:rPr lang="ko-KR" altLang="en-US" dirty="0" smtClean="0"/>
              <a:t>초음파 혹은 적외선</a:t>
            </a:r>
            <a:r>
              <a:rPr lang="en-US" altLang="ko-KR" dirty="0" smtClean="0"/>
              <a:t>), </a:t>
            </a:r>
            <a:r>
              <a:rPr lang="ko-KR" altLang="en-US" dirty="0" smtClean="0"/>
              <a:t>스피커로 구성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904C47-F3AD-4ADA-8FC8-FB43F28CCB0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1568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DBDDD-FA77-41FC-B2EB-FCC57F911B24}" type="datetimeFigureOut">
              <a:rPr lang="ko-KR" altLang="en-US" smtClean="0"/>
              <a:t>2016-03-28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C049A-8518-44A0-873C-0150F5EB86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965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DBDDD-FA77-41FC-B2EB-FCC57F911B24}" type="datetimeFigureOut">
              <a:rPr lang="ko-KR" altLang="en-US" smtClean="0"/>
              <a:t>2016-03-28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C049A-8518-44A0-873C-0150F5EB86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0142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DBDDD-FA77-41FC-B2EB-FCC57F911B24}" type="datetimeFigureOut">
              <a:rPr lang="ko-KR" altLang="en-US" smtClean="0"/>
              <a:t>2016-03-28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C049A-8518-44A0-873C-0150F5EB86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5317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DBDDD-FA77-41FC-B2EB-FCC57F911B24}" type="datetimeFigureOut">
              <a:rPr lang="ko-KR" altLang="en-US" smtClean="0"/>
              <a:t>2016-03-28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C049A-8518-44A0-873C-0150F5EB86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1046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DBDDD-FA77-41FC-B2EB-FCC57F911B24}" type="datetimeFigureOut">
              <a:rPr lang="ko-KR" altLang="en-US" smtClean="0"/>
              <a:t>2016-03-28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C049A-8518-44A0-873C-0150F5EB86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8413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DBDDD-FA77-41FC-B2EB-FCC57F911B24}" type="datetimeFigureOut">
              <a:rPr lang="ko-KR" altLang="en-US" smtClean="0"/>
              <a:t>2016-03-28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C049A-8518-44A0-873C-0150F5EB86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6870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DBDDD-FA77-41FC-B2EB-FCC57F911B24}" type="datetimeFigureOut">
              <a:rPr lang="ko-KR" altLang="en-US" smtClean="0"/>
              <a:t>2016-03-28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C049A-8518-44A0-873C-0150F5EB86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5209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DBDDD-FA77-41FC-B2EB-FCC57F911B24}" type="datetimeFigureOut">
              <a:rPr lang="ko-KR" altLang="en-US" smtClean="0"/>
              <a:t>2016-03-28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C049A-8518-44A0-873C-0150F5EB86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4119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DBDDD-FA77-41FC-B2EB-FCC57F911B24}" type="datetimeFigureOut">
              <a:rPr lang="ko-KR" altLang="en-US" smtClean="0"/>
              <a:t>2016-03-28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C049A-8518-44A0-873C-0150F5EB86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7440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DBDDD-FA77-41FC-B2EB-FCC57F911B24}" type="datetimeFigureOut">
              <a:rPr lang="ko-KR" altLang="en-US" smtClean="0"/>
              <a:t>2016-03-28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C049A-8518-44A0-873C-0150F5EB86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711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DBDDD-FA77-41FC-B2EB-FCC57F911B24}" type="datetimeFigureOut">
              <a:rPr lang="ko-KR" altLang="en-US" smtClean="0"/>
              <a:t>2016-03-28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C049A-8518-44A0-873C-0150F5EB86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4838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defRPr>
            </a:lvl1pPr>
          </a:lstStyle>
          <a:p>
            <a:fld id="{593DBDDD-FA77-41FC-B2EB-FCC57F911B24}" type="datetimeFigureOut">
              <a:rPr lang="ko-KR" altLang="en-US" smtClean="0"/>
              <a:pPr/>
              <a:t>2016-03-28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defRPr>
            </a:lvl1pPr>
          </a:lstStyle>
          <a:p>
            <a:fld id="{DFFC049A-8518-44A0-873C-0150F5EB869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5407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210 맨발의청춘 L" panose="02020603020101020101" pitchFamily="18" charset="-127"/>
          <a:ea typeface="210 맨발의청춘 L" panose="02020603020101020101" pitchFamily="18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210 맨발의청춘 L" panose="02020603020101020101" pitchFamily="18" charset="-127"/>
          <a:ea typeface="210 맨발의청춘 L" panose="02020603020101020101" pitchFamily="18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210 맨발의청춘 L" panose="02020603020101020101" pitchFamily="18" charset="-127"/>
          <a:ea typeface="210 맨발의청춘 L" panose="02020603020101020101" pitchFamily="18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210 맨발의청춘 L" panose="02020603020101020101" pitchFamily="18" charset="-127"/>
          <a:ea typeface="210 맨발의청춘 L" panose="02020603020101020101" pitchFamily="18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210 맨발의청춘 L" panose="02020603020101020101" pitchFamily="18" charset="-127"/>
          <a:ea typeface="210 맨발의청춘 L" panose="02020603020101020101" pitchFamily="18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210 맨발의청춘 L" panose="02020603020101020101" pitchFamily="18" charset="-127"/>
          <a:ea typeface="210 맨발의청춘 L" panose="02020603020101020101" pitchFamily="18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jpeg"/><Relationship Id="rId9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4270" y="1781478"/>
            <a:ext cx="12196270" cy="3828444"/>
          </a:xfrm>
          <a:prstGeom prst="rect">
            <a:avLst/>
          </a:prstGeom>
          <a:solidFill>
            <a:srgbClr val="C7053D"/>
          </a:solidFill>
          <a:ln>
            <a:solidFill>
              <a:srgbClr val="C705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응용소프트웨어 프로젝트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767138"/>
            <a:ext cx="9144000" cy="1655762"/>
          </a:xfrm>
        </p:spPr>
        <p:txBody>
          <a:bodyPr>
            <a:normAutofit/>
          </a:bodyPr>
          <a:lstStyle/>
          <a:p>
            <a:pPr algn="r"/>
            <a:r>
              <a:rPr lang="ko-KR" altLang="en-US" sz="2000" dirty="0" smtClean="0"/>
              <a:t>김유찬 </a:t>
            </a:r>
            <a:r>
              <a:rPr lang="en-US" altLang="ko-KR" sz="2000" dirty="0" smtClean="0"/>
              <a:t>200711178</a:t>
            </a:r>
          </a:p>
          <a:p>
            <a:pPr algn="r"/>
            <a:r>
              <a:rPr lang="ko-KR" altLang="en-US" sz="2000" dirty="0" smtClean="0"/>
              <a:t>노은성 </a:t>
            </a:r>
            <a:r>
              <a:rPr lang="en-US" altLang="ko-KR" sz="2000" dirty="0" smtClean="0"/>
              <a:t>201315052</a:t>
            </a:r>
          </a:p>
          <a:p>
            <a:pPr algn="r"/>
            <a:r>
              <a:rPr lang="ko-KR" altLang="en-US" sz="2000" dirty="0" smtClean="0"/>
              <a:t>김유정 </a:t>
            </a:r>
            <a:r>
              <a:rPr lang="en-US" altLang="ko-KR" sz="2000" dirty="0" smtClean="0"/>
              <a:t>201311199</a:t>
            </a:r>
          </a:p>
          <a:p>
            <a:pPr algn="r"/>
            <a:r>
              <a:rPr lang="ko-KR" altLang="en-US" sz="2000" dirty="0" smtClean="0"/>
              <a:t>홍소영 </a:t>
            </a:r>
            <a:r>
              <a:rPr lang="en-US" altLang="ko-KR" sz="2000" dirty="0" smtClean="0"/>
              <a:t>201211320</a:t>
            </a:r>
          </a:p>
          <a:p>
            <a:pPr algn="r"/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68617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팀 구성</a:t>
            </a:r>
            <a:endParaRPr lang="ko-KR" altLang="en-US" dirty="0"/>
          </a:p>
        </p:txBody>
      </p:sp>
      <p:sp>
        <p:nvSpPr>
          <p:cNvPr id="5" name="육각형 4"/>
          <p:cNvSpPr/>
          <p:nvPr/>
        </p:nvSpPr>
        <p:spPr>
          <a:xfrm>
            <a:off x="5245072" y="2335859"/>
            <a:ext cx="1569842" cy="1353312"/>
          </a:xfrm>
          <a:prstGeom prst="hexagon">
            <a:avLst/>
          </a:prstGeom>
          <a:solidFill>
            <a:srgbClr val="C7053D"/>
          </a:solidFill>
          <a:ln w="76200">
            <a:solidFill>
              <a:srgbClr val="8CC0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김유찬</a:t>
            </a:r>
            <a:endParaRPr lang="en-US" altLang="ko-KR" dirty="0" smtClean="0">
              <a:solidFill>
                <a:schemeClr val="tx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팀장</a:t>
            </a:r>
            <a:r>
              <a:rPr lang="en-US" altLang="ko-KR" dirty="0" smtClean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&amp;</a:t>
            </a:r>
            <a:r>
              <a:rPr lang="ko-KR" altLang="en-US" dirty="0" smtClean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개발</a:t>
            </a:r>
            <a:r>
              <a:rPr lang="en-US" altLang="ko-KR" dirty="0" smtClean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)</a:t>
            </a:r>
            <a:endParaRPr lang="ko-KR" altLang="en-US" dirty="0">
              <a:solidFill>
                <a:schemeClr val="tx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6" name="육각형 5"/>
          <p:cNvSpPr/>
          <p:nvPr/>
        </p:nvSpPr>
        <p:spPr>
          <a:xfrm>
            <a:off x="3314911" y="4132908"/>
            <a:ext cx="1569842" cy="1353312"/>
          </a:xfrm>
          <a:prstGeom prst="hexagon">
            <a:avLst/>
          </a:prstGeom>
          <a:solidFill>
            <a:srgbClr val="C7053D"/>
          </a:solidFill>
          <a:ln w="76200">
            <a:solidFill>
              <a:srgbClr val="8CC0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노은성</a:t>
            </a:r>
            <a:endParaRPr lang="en-US" altLang="ko-KR" dirty="0" smtClean="0">
              <a:solidFill>
                <a:schemeClr val="tx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개발</a:t>
            </a:r>
            <a:r>
              <a:rPr lang="en-US" altLang="ko-KR" dirty="0" smtClean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)</a:t>
            </a:r>
          </a:p>
        </p:txBody>
      </p:sp>
      <p:sp>
        <p:nvSpPr>
          <p:cNvPr id="7" name="육각형 6"/>
          <p:cNvSpPr/>
          <p:nvPr/>
        </p:nvSpPr>
        <p:spPr>
          <a:xfrm>
            <a:off x="5245072" y="4132908"/>
            <a:ext cx="1569842" cy="1353312"/>
          </a:xfrm>
          <a:prstGeom prst="hexagon">
            <a:avLst/>
          </a:prstGeom>
          <a:solidFill>
            <a:srgbClr val="C7053D"/>
          </a:solidFill>
          <a:ln w="76200">
            <a:solidFill>
              <a:srgbClr val="8CC0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김유정</a:t>
            </a:r>
            <a:endParaRPr lang="en-US" altLang="ko-KR" dirty="0" smtClean="0">
              <a:solidFill>
                <a:schemeClr val="tx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개발</a:t>
            </a:r>
            <a:r>
              <a:rPr lang="en-US" altLang="ko-KR" dirty="0" smtClean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)</a:t>
            </a:r>
          </a:p>
        </p:txBody>
      </p:sp>
      <p:sp>
        <p:nvSpPr>
          <p:cNvPr id="8" name="육각형 7"/>
          <p:cNvSpPr/>
          <p:nvPr/>
        </p:nvSpPr>
        <p:spPr>
          <a:xfrm>
            <a:off x="7175233" y="4132908"/>
            <a:ext cx="1569842" cy="1353312"/>
          </a:xfrm>
          <a:prstGeom prst="hexagon">
            <a:avLst/>
          </a:prstGeom>
          <a:solidFill>
            <a:srgbClr val="C7053D"/>
          </a:solidFill>
          <a:ln w="76200">
            <a:solidFill>
              <a:srgbClr val="8CC0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홍소영</a:t>
            </a:r>
            <a:endParaRPr lang="en-US" altLang="ko-KR" dirty="0" smtClean="0">
              <a:solidFill>
                <a:schemeClr val="tx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개발</a:t>
            </a:r>
            <a:r>
              <a:rPr lang="en-US" altLang="ko-KR" dirty="0" smtClean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)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-4270" y="89189"/>
            <a:ext cx="12196270" cy="329623"/>
          </a:xfrm>
          <a:prstGeom prst="rect">
            <a:avLst/>
          </a:prstGeom>
          <a:solidFill>
            <a:srgbClr val="C7053D"/>
          </a:solidFill>
          <a:ln>
            <a:solidFill>
              <a:srgbClr val="C705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2" descr="2774124856948F261A0E9F (511×642)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1329" y="178130"/>
            <a:ext cx="383141" cy="481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9709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라즈베리파이를</a:t>
            </a:r>
            <a:r>
              <a:rPr lang="ko-KR" altLang="en-US" dirty="0" smtClean="0"/>
              <a:t> 이용한 도망가는 </a:t>
            </a:r>
            <a:r>
              <a:rPr lang="ko-KR" altLang="en-US" dirty="0" err="1" smtClean="0"/>
              <a:t>알람시계</a:t>
            </a:r>
            <a:endParaRPr lang="ko-KR" altLang="en-US" dirty="0"/>
          </a:p>
        </p:txBody>
      </p:sp>
      <p:pic>
        <p:nvPicPr>
          <p:cNvPr id="2050" name="Picture 2" descr="160304173005f6dda52b86c2aa0a413b2.jpg (300×300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4545" y="2873204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smiling_objects___alarm_clock_by_mondspeer-d8j1gx4.png (580×580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9070" y="3005363"/>
            <a:ext cx="2593181" cy="2593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-4270" y="89189"/>
            <a:ext cx="12196270" cy="329623"/>
          </a:xfrm>
          <a:prstGeom prst="rect">
            <a:avLst/>
          </a:prstGeom>
          <a:solidFill>
            <a:srgbClr val="C7053D"/>
          </a:solidFill>
          <a:ln>
            <a:solidFill>
              <a:srgbClr val="C705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Picture 2" descr="2774124856948F261A0E9F (511×642)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1329" y="178130"/>
            <a:ext cx="383141" cy="481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213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>
                <a:solidFill>
                  <a:srgbClr val="C7053D"/>
                </a:solidFill>
              </a:rPr>
              <a:t>라즈베리파이</a:t>
            </a:r>
            <a:r>
              <a:rPr lang="ko-KR" altLang="en-US" dirty="0" err="1" smtClean="0"/>
              <a:t>를</a:t>
            </a:r>
            <a:r>
              <a:rPr lang="ko-KR" altLang="en-US" dirty="0" smtClean="0"/>
              <a:t> 이용한 도망가는 </a:t>
            </a:r>
            <a:r>
              <a:rPr lang="ko-KR" altLang="en-US" dirty="0" err="1" smtClean="0"/>
              <a:t>알람시계</a:t>
            </a:r>
            <a:endParaRPr lang="ko-KR" altLang="en-US" dirty="0"/>
          </a:p>
        </p:txBody>
      </p:sp>
      <p:pic>
        <p:nvPicPr>
          <p:cNvPr id="2050" name="Picture 2" descr="160304173005f6dda52b86c2aa0a413b2.jpg (300×300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4545" y="2873204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smiling_objects___alarm_clock_by_mondspeer-d8j1gx4.png (580×580)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9070" y="3005363"/>
            <a:ext cx="2593181" cy="2593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-4270" y="89189"/>
            <a:ext cx="12196270" cy="329623"/>
          </a:xfrm>
          <a:prstGeom prst="rect">
            <a:avLst/>
          </a:prstGeom>
          <a:solidFill>
            <a:srgbClr val="C7053D"/>
          </a:solidFill>
          <a:ln>
            <a:solidFill>
              <a:srgbClr val="C705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Picture 2" descr="2774124856948F261A0E9F (511×642)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1329" y="178130"/>
            <a:ext cx="383141" cy="481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오른쪽 화살표 설명선 9"/>
          <p:cNvSpPr/>
          <p:nvPr/>
        </p:nvSpPr>
        <p:spPr>
          <a:xfrm>
            <a:off x="768415" y="3550840"/>
            <a:ext cx="2802618" cy="1153886"/>
          </a:xfrm>
          <a:prstGeom prst="rightArrowCallout">
            <a:avLst>
              <a:gd name="adj1" fmla="val 9146"/>
              <a:gd name="adj2" fmla="val 11585"/>
              <a:gd name="adj3" fmla="val 13415"/>
              <a:gd name="adj4" fmla="val 71278"/>
            </a:avLst>
          </a:prstGeom>
          <a:noFill/>
          <a:ln w="19050">
            <a:solidFill>
              <a:srgbClr val="C705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ysClr val="windowText" lastClr="00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리눅스</a:t>
            </a:r>
            <a:r>
              <a:rPr lang="ko-KR" altLang="en-US" dirty="0" smtClean="0">
                <a:solidFill>
                  <a:sysClr val="windowText" lastClr="00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운영체제가 돌아가는 소형 컴퓨터</a:t>
            </a:r>
            <a:endParaRPr lang="ko-KR" altLang="en-US" dirty="0">
              <a:solidFill>
                <a:sysClr val="windowText" lastClr="000000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0400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기존 제품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무작정 움직임 </a:t>
            </a:r>
            <a:r>
              <a:rPr lang="en-US" altLang="ko-KR" dirty="0" smtClean="0">
                <a:sym typeface="Wingdings" panose="05000000000000000000" pitchFamily="2" charset="2"/>
              </a:rPr>
              <a:t></a:t>
            </a:r>
            <a:r>
              <a:rPr lang="ko-KR" altLang="en-US" dirty="0" smtClean="0"/>
              <a:t> </a:t>
            </a:r>
            <a:r>
              <a:rPr lang="ko-KR" altLang="en-US" dirty="0" smtClean="0"/>
              <a:t>사용자가 감지되면 그때 그때 반응해서 </a:t>
            </a:r>
            <a:r>
              <a:rPr lang="ko-KR" altLang="en-US" dirty="0" smtClean="0"/>
              <a:t>도망</a:t>
            </a: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1026" name="Picture 2" descr="717JBQ38SWL._SX466_.jpg (466×312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5075" y="1408112"/>
            <a:ext cx="4438650" cy="2971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-4270" y="89189"/>
            <a:ext cx="12196270" cy="329623"/>
          </a:xfrm>
          <a:prstGeom prst="rect">
            <a:avLst/>
          </a:prstGeom>
          <a:solidFill>
            <a:srgbClr val="C7053D"/>
          </a:solidFill>
          <a:ln>
            <a:solidFill>
              <a:srgbClr val="C705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2" descr="2774124856948F261A0E9F (511×642)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1329" y="178130"/>
            <a:ext cx="383141" cy="481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3560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시계</a:t>
            </a:r>
            <a:endParaRPr lang="en-US" altLang="ko-KR" dirty="0" smtClean="0"/>
          </a:p>
          <a:p>
            <a:r>
              <a:rPr lang="ko-KR" altLang="en-US" dirty="0" err="1" smtClean="0"/>
              <a:t>알람</a:t>
            </a:r>
            <a:r>
              <a:rPr lang="ko-KR" altLang="en-US" dirty="0" smtClean="0"/>
              <a:t> </a:t>
            </a:r>
            <a:r>
              <a:rPr lang="ko-KR" altLang="en-US" dirty="0" smtClean="0"/>
              <a:t>기능</a:t>
            </a:r>
            <a:endParaRPr lang="en-US" altLang="ko-KR" dirty="0" smtClean="0"/>
          </a:p>
          <a:p>
            <a:r>
              <a:rPr lang="ko-KR" altLang="en-US" dirty="0" smtClean="0"/>
              <a:t>사용자를 감지</a:t>
            </a:r>
            <a:endParaRPr lang="en-US" altLang="ko-KR" dirty="0" smtClean="0"/>
          </a:p>
          <a:p>
            <a:r>
              <a:rPr lang="ko-KR" altLang="en-US" dirty="0" smtClean="0"/>
              <a:t>감지되면</a:t>
            </a:r>
            <a:r>
              <a:rPr lang="ko-KR" altLang="en-US" dirty="0" smtClean="0"/>
              <a:t> </a:t>
            </a:r>
            <a:r>
              <a:rPr lang="ko-KR" altLang="en-US" dirty="0" smtClean="0"/>
              <a:t>모터돌기로 반응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-4270" y="89189"/>
            <a:ext cx="12196270" cy="329623"/>
          </a:xfrm>
          <a:prstGeom prst="rect">
            <a:avLst/>
          </a:prstGeom>
          <a:solidFill>
            <a:srgbClr val="C7053D"/>
          </a:solidFill>
          <a:ln>
            <a:solidFill>
              <a:srgbClr val="C705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2" descr="2774124856948F261A0E9F (511×642)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1329" y="178130"/>
            <a:ext cx="383141" cy="481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382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시계</a:t>
            </a:r>
            <a:endParaRPr lang="en-US" altLang="ko-KR" dirty="0" smtClean="0"/>
          </a:p>
          <a:p>
            <a:r>
              <a:rPr lang="ko-KR" altLang="en-US" dirty="0" err="1" smtClean="0"/>
              <a:t>알람</a:t>
            </a:r>
            <a:r>
              <a:rPr lang="ko-KR" altLang="en-US" dirty="0" smtClean="0"/>
              <a:t> 기능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어떻게 끄지</a:t>
            </a:r>
            <a:r>
              <a:rPr lang="en-US" altLang="ko-KR" dirty="0" smtClean="0">
                <a:sym typeface="Wingdings" panose="05000000000000000000" pitchFamily="2" charset="2"/>
              </a:rPr>
              <a:t>? </a:t>
            </a:r>
            <a:r>
              <a:rPr lang="ko-KR" altLang="en-US" dirty="0" smtClean="0">
                <a:sym typeface="Wingdings" panose="05000000000000000000" pitchFamily="2" charset="2"/>
              </a:rPr>
              <a:t>일단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버튼</a:t>
            </a:r>
            <a:endParaRPr lang="en-US" altLang="ko-KR" dirty="0" smtClean="0"/>
          </a:p>
          <a:p>
            <a:r>
              <a:rPr lang="ko-KR" altLang="en-US" dirty="0" smtClean="0"/>
              <a:t>사용자를 감지</a:t>
            </a:r>
            <a:endParaRPr lang="en-US" altLang="ko-KR" dirty="0" smtClean="0"/>
          </a:p>
          <a:p>
            <a:r>
              <a:rPr lang="ko-KR" altLang="en-US" dirty="0" smtClean="0"/>
              <a:t>감지되면</a:t>
            </a:r>
            <a:r>
              <a:rPr lang="ko-KR" altLang="en-US" dirty="0" smtClean="0"/>
              <a:t> </a:t>
            </a:r>
            <a:r>
              <a:rPr lang="ko-KR" altLang="en-US" dirty="0" smtClean="0"/>
              <a:t>모터돌기로 반응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-4270" y="89189"/>
            <a:ext cx="12196270" cy="329623"/>
          </a:xfrm>
          <a:prstGeom prst="rect">
            <a:avLst/>
          </a:prstGeom>
          <a:solidFill>
            <a:srgbClr val="C7053D"/>
          </a:solidFill>
          <a:ln>
            <a:solidFill>
              <a:srgbClr val="C705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2" descr="2774124856948F261A0E9F (511×642)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1329" y="178130"/>
            <a:ext cx="383141" cy="481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4-비트-디지털-튜브-led-디스플레이-모듈-시계-표시-tm1637-대한-아두-이노-라즈베리-파이.jpg (411×387)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586" b="20915"/>
          <a:stretch/>
        </p:blipFill>
        <p:spPr bwMode="auto">
          <a:xfrm>
            <a:off x="8117092" y="2031111"/>
            <a:ext cx="1884711" cy="825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1420732274373l0.png (563×490)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63"/>
          <a:stretch/>
        </p:blipFill>
        <p:spPr bwMode="auto">
          <a:xfrm>
            <a:off x="10106973" y="3093251"/>
            <a:ext cx="1434540" cy="1344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141029024416.jpg (300×300)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06" b="18235"/>
          <a:stretch/>
        </p:blipFill>
        <p:spPr bwMode="auto">
          <a:xfrm>
            <a:off x="8894161" y="4540136"/>
            <a:ext cx="1836225" cy="1159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타원 3"/>
          <p:cNvSpPr/>
          <p:nvPr/>
        </p:nvSpPr>
        <p:spPr>
          <a:xfrm>
            <a:off x="6755808" y="1961353"/>
            <a:ext cx="4718802" cy="3856337"/>
          </a:xfrm>
          <a:prstGeom prst="ellipse">
            <a:avLst/>
          </a:prstGeom>
          <a:noFill/>
          <a:ln>
            <a:solidFill>
              <a:srgbClr val="C7053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 descr="1534610F4BF169C01D1519 (256×256)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5096" y="3172787"/>
            <a:ext cx="1185800" cy="11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160304173005f6dda52b86c2aa0a413b2.jpg (300×300)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9" t="8860" r="4018" b="10186"/>
          <a:stretch/>
        </p:blipFill>
        <p:spPr bwMode="auto">
          <a:xfrm>
            <a:off x="8188962" y="2856302"/>
            <a:ext cx="1918010" cy="1683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제목 1"/>
          <p:cNvSpPr txBox="1">
            <a:spLocks/>
          </p:cNvSpPr>
          <p:nvPr/>
        </p:nvSpPr>
        <p:spPr>
          <a:xfrm>
            <a:off x="836065" y="37520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  <a:cs typeface="+mj-cs"/>
              </a:defRPr>
            </a:lvl1pPr>
          </a:lstStyle>
          <a:p>
            <a:pPr algn="r"/>
            <a:r>
              <a:rPr lang="ko-KR" altLang="en-US" dirty="0" smtClean="0"/>
              <a:t>구성</a:t>
            </a:r>
            <a:endParaRPr lang="ko-KR" altLang="en-US" dirty="0"/>
          </a:p>
        </p:txBody>
      </p:sp>
      <p:pic>
        <p:nvPicPr>
          <p:cNvPr id="2050" name="Picture 2" descr="http://kocoafab.cc/data/141205012041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9908" y="4698867"/>
            <a:ext cx="736218" cy="736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9669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4270" y="2262850"/>
            <a:ext cx="12196270" cy="3246700"/>
          </a:xfrm>
          <a:prstGeom prst="rect">
            <a:avLst/>
          </a:prstGeom>
          <a:solidFill>
            <a:srgbClr val="C7053D"/>
          </a:solidFill>
          <a:ln>
            <a:solidFill>
              <a:srgbClr val="C705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 smtClean="0">
                <a:solidFill>
                  <a:schemeClr val="tx1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감사합니다</a:t>
            </a:r>
            <a:endParaRPr lang="ko-KR" altLang="en-US" dirty="0">
              <a:solidFill>
                <a:schemeClr val="tx1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pic>
        <p:nvPicPr>
          <p:cNvPr id="3" name="Picture 2" descr="2774124856948F261A0E9F (511×642)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7748" y="3612995"/>
            <a:ext cx="383141" cy="481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2774124856948F261A0E9F (511×642)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8100" y="3612995"/>
            <a:ext cx="383141" cy="481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567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116</Words>
  <Application>Microsoft Office PowerPoint</Application>
  <PresentationFormat>와이드스크린</PresentationFormat>
  <Paragraphs>46</Paragraphs>
  <Slides>8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210 맨발의청춘 L</vt:lpstr>
      <vt:lpstr>210 맨발의청춘 R</vt:lpstr>
      <vt:lpstr>맑은 고딕</vt:lpstr>
      <vt:lpstr>Arial</vt:lpstr>
      <vt:lpstr>Wingdings</vt:lpstr>
      <vt:lpstr>Office 테마</vt:lpstr>
      <vt:lpstr>응용소프트웨어 프로젝트</vt:lpstr>
      <vt:lpstr>팀 구성</vt:lpstr>
      <vt:lpstr>주제</vt:lpstr>
      <vt:lpstr>주제</vt:lpstr>
      <vt:lpstr>기존 제품</vt:lpstr>
      <vt:lpstr>기능</vt:lpstr>
      <vt:lpstr>기능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응용소프트웨어프로젝트</dc:title>
  <dc:creator>CGVM</dc:creator>
  <cp:lastModifiedBy>김유정</cp:lastModifiedBy>
  <cp:revision>65</cp:revision>
  <dcterms:created xsi:type="dcterms:W3CDTF">2016-03-26T16:08:42Z</dcterms:created>
  <dcterms:modified xsi:type="dcterms:W3CDTF">2016-03-28T06:25:00Z</dcterms:modified>
</cp:coreProperties>
</file>