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9" r:id="rId3"/>
    <p:sldId id="342" r:id="rId4"/>
    <p:sldId id="324" r:id="rId5"/>
    <p:sldId id="326" r:id="rId6"/>
    <p:sldId id="327" r:id="rId7"/>
    <p:sldId id="328" r:id="rId8"/>
    <p:sldId id="330" r:id="rId9"/>
    <p:sldId id="335" r:id="rId10"/>
    <p:sldId id="329" r:id="rId11"/>
    <p:sldId id="331" r:id="rId12"/>
    <p:sldId id="333" r:id="rId13"/>
    <p:sldId id="332" r:id="rId14"/>
    <p:sldId id="334" r:id="rId15"/>
    <p:sldId id="337" r:id="rId16"/>
    <p:sldId id="338" r:id="rId17"/>
    <p:sldId id="339" r:id="rId18"/>
    <p:sldId id="336" r:id="rId19"/>
    <p:sldId id="341" r:id="rId20"/>
    <p:sldId id="340" r:id="rId21"/>
    <p:sldId id="32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un-beom" initials="KYB" lastIdx="1" clrIdx="0">
    <p:extLst>
      <p:ext uri="{19B8F6BF-5375-455C-9EA6-DF929625EA0E}">
        <p15:presenceInfo xmlns:p15="http://schemas.microsoft.com/office/powerpoint/2012/main" userId="Kim Yun-be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52540-C15D-465A-BF95-DC677EF8BB44}">
  <a:tblStyle styleId="{0FB52540-C15D-465A-BF95-DC677EF8B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90" autoAdjust="0"/>
  </p:normalViewPr>
  <p:slideViewPr>
    <p:cSldViewPr snapToGrid="0">
      <p:cViewPr varScale="1">
        <p:scale>
          <a:sx n="194" d="100"/>
          <a:sy n="194" d="100"/>
        </p:scale>
        <p:origin x="84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a6391bdc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4" name="Google Shape;84;g6ea6391b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1.html</a:t>
            </a:r>
            <a:r>
              <a:rPr lang="ko-KR" altLang="en-US" dirty="0"/>
              <a:t>을 크롬 </a:t>
            </a:r>
            <a:r>
              <a:rPr lang="ko-KR" altLang="en-US" dirty="0" err="1"/>
              <a:t>웹브라우저에서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hello world</a:t>
            </a:r>
            <a:r>
              <a:rPr lang="ko-KR" altLang="en-US" dirty="0"/>
              <a:t>라는 </a:t>
            </a:r>
            <a:r>
              <a:rPr lang="ko-KR" altLang="en-US" dirty="0" err="1"/>
              <a:t>경고창</a:t>
            </a:r>
            <a:r>
              <a:rPr lang="ko-KR" altLang="en-US" dirty="0"/>
              <a:t> 확인됨</a:t>
            </a:r>
            <a:r>
              <a:rPr lang="en-US" altLang="ko-KR" dirty="0"/>
              <a:t>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1.html </a:t>
            </a:r>
            <a:r>
              <a:rPr lang="ko-KR" altLang="en-US" dirty="0"/>
              <a:t>파일을 웹 브라우저가 인식 가능하므로 웹 프로그래밍 언어인 </a:t>
            </a:r>
            <a:r>
              <a:rPr lang="en-US" altLang="ko-KR" dirty="0"/>
              <a:t>JavaScript</a:t>
            </a:r>
            <a:r>
              <a:rPr lang="ko-KR" altLang="en-US" dirty="0"/>
              <a:t>가 동작됨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976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status &gt; git</a:t>
            </a:r>
            <a:r>
              <a:rPr lang="ko-KR" altLang="en-US" dirty="0"/>
              <a:t>의 상태를 확인</a:t>
            </a:r>
            <a:r>
              <a:rPr lang="en-US" altLang="ko-KR" dirty="0"/>
              <a:t>. </a:t>
            </a:r>
            <a:r>
              <a:rPr lang="en-US" altLang="ko-KR" dirty="0" err="1"/>
              <a:t>init</a:t>
            </a:r>
            <a:r>
              <a:rPr lang="en-US" altLang="ko-KR" dirty="0"/>
              <a:t>, 1.html </a:t>
            </a:r>
            <a:r>
              <a:rPr lang="ko-KR" altLang="en-US" dirty="0"/>
              <a:t>파일 생성된 상태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1.html </a:t>
            </a:r>
            <a:r>
              <a:rPr lang="ko-KR" altLang="en-US" dirty="0"/>
              <a:t>파일은 현재 이력 관리가 되지 않고 단순히 폴더에 존재만 하고 있는 상태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8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add 1.html &gt; 1.html </a:t>
            </a:r>
            <a:r>
              <a:rPr lang="ko-KR" altLang="en-US" dirty="0"/>
              <a:t>파일을 </a:t>
            </a:r>
            <a:r>
              <a:rPr lang="en-US" altLang="ko-KR" dirty="0"/>
              <a:t>git</a:t>
            </a:r>
            <a:r>
              <a:rPr lang="ko-KR" altLang="en-US" dirty="0"/>
              <a:t>이 관리할 후보로 추가함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단순히 폴더에 존재 </a:t>
            </a:r>
            <a:r>
              <a:rPr lang="en-US" altLang="ko-KR" dirty="0"/>
              <a:t>-&gt; </a:t>
            </a:r>
            <a:r>
              <a:rPr lang="ko-KR" altLang="en-US" dirty="0"/>
              <a:t>이력 관리할 후보로 파일의 상태가 변경됨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status &gt; 1.html</a:t>
            </a:r>
            <a:r>
              <a:rPr lang="ko-KR" altLang="en-US" dirty="0"/>
              <a:t>이 후보로 추가됨</a:t>
            </a:r>
            <a:r>
              <a:rPr lang="en-US" altLang="ko-KR" dirty="0"/>
              <a:t>(</a:t>
            </a:r>
            <a:r>
              <a:rPr lang="ko-KR" altLang="en-US" dirty="0"/>
              <a:t>녹색 상태</a:t>
            </a:r>
            <a:r>
              <a:rPr lang="en-US" altLang="ko-KR" dirty="0"/>
              <a:t>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rm –cached 1.html &gt; 1.html</a:t>
            </a:r>
            <a:r>
              <a:rPr lang="ko-KR" altLang="en-US" dirty="0"/>
              <a:t>을 후보에서 제외함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status &gt; </a:t>
            </a:r>
            <a:r>
              <a:rPr lang="ko-KR" altLang="en-US" dirty="0"/>
              <a:t>단순히 폴더에 존재하는 상태로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58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add . &gt; </a:t>
            </a:r>
            <a:r>
              <a:rPr lang="ko-KR" altLang="en-US" dirty="0"/>
              <a:t>현재 폴더 하위의 모든 폴더와 파일을 깃 관리 후보로 추가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&gt; </a:t>
            </a:r>
            <a:r>
              <a:rPr lang="ko-KR" altLang="en-US" dirty="0"/>
              <a:t>깃 이력</a:t>
            </a:r>
            <a:r>
              <a:rPr lang="en-US" altLang="ko-KR" dirty="0"/>
              <a:t>(history)</a:t>
            </a:r>
            <a:r>
              <a:rPr lang="ko-KR" altLang="en-US" dirty="0"/>
              <a:t> 확인</a:t>
            </a:r>
            <a:r>
              <a:rPr lang="en-US" altLang="ko-KR" dirty="0"/>
              <a:t>. </a:t>
            </a:r>
            <a:r>
              <a:rPr lang="ko-KR" altLang="en-US" dirty="0"/>
              <a:t>이력이 없음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commit –m ‘</a:t>
            </a:r>
            <a:r>
              <a:rPr lang="ko-KR" altLang="en-US" dirty="0"/>
              <a:t>처음 </a:t>
            </a:r>
            <a:r>
              <a:rPr lang="ko-KR" altLang="en-US" dirty="0" err="1"/>
              <a:t>커밋</a:t>
            </a:r>
            <a:r>
              <a:rPr lang="en-US" altLang="ko-KR" dirty="0"/>
              <a:t>‘ &gt; </a:t>
            </a:r>
            <a:r>
              <a:rPr lang="ko-KR" altLang="en-US" dirty="0"/>
              <a:t>깃 이력으로 추가</a:t>
            </a:r>
            <a:r>
              <a:rPr lang="en-US" altLang="ko-KR" dirty="0"/>
              <a:t>. –m</a:t>
            </a:r>
            <a:r>
              <a:rPr lang="ko-KR" altLang="en-US" dirty="0"/>
              <a:t>은 사용자가 원하는 설명</a:t>
            </a:r>
            <a:r>
              <a:rPr lang="en-US" altLang="ko-KR" dirty="0"/>
              <a:t>(Message)</a:t>
            </a:r>
            <a:r>
              <a:rPr lang="ko-KR" altLang="en-US" dirty="0"/>
              <a:t>를 포함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&gt; commit id(</a:t>
            </a:r>
            <a:r>
              <a:rPr lang="ko-KR" altLang="en-US" dirty="0"/>
              <a:t>랜덤으로 부여됨</a:t>
            </a:r>
            <a:r>
              <a:rPr lang="en-US" altLang="ko-KR" dirty="0"/>
              <a:t>), HEAD(</a:t>
            </a:r>
            <a:r>
              <a:rPr lang="ko-KR" altLang="en-US" dirty="0"/>
              <a:t>최신 이력</a:t>
            </a:r>
            <a:r>
              <a:rPr lang="en-US" altLang="ko-KR" dirty="0"/>
              <a:t>), master(</a:t>
            </a:r>
            <a:r>
              <a:rPr lang="ko-KR" altLang="en-US" dirty="0" err="1"/>
              <a:t>브랜치명</a:t>
            </a:r>
            <a:r>
              <a:rPr lang="en-US" altLang="ko-KR" dirty="0"/>
              <a:t>. master, main</a:t>
            </a:r>
            <a:r>
              <a:rPr lang="ko-KR" altLang="en-US" dirty="0"/>
              <a:t>은 기본 </a:t>
            </a:r>
            <a:r>
              <a:rPr lang="ko-KR" altLang="en-US" dirty="0" err="1"/>
              <a:t>브랜치</a:t>
            </a:r>
            <a:r>
              <a:rPr lang="en-US" altLang="ko-KR" dirty="0"/>
              <a:t>. </a:t>
            </a:r>
            <a:r>
              <a:rPr lang="ko-KR" altLang="en-US" dirty="0"/>
              <a:t>자세한 내용은 추후 설명</a:t>
            </a:r>
            <a:r>
              <a:rPr lang="en-US" altLang="ko-KR" dirty="0"/>
              <a:t>), Author, Date, Message </a:t>
            </a:r>
            <a:r>
              <a:rPr lang="ko-KR" altLang="en-US" dirty="0"/>
              <a:t>확인됨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01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: </a:t>
            </a:r>
            <a:r>
              <a:rPr lang="ko-KR" altLang="en-US" dirty="0"/>
              <a:t>깃 이력 재확인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 1.html : 1.html </a:t>
            </a:r>
            <a:r>
              <a:rPr lang="ko-KR" altLang="en-US" dirty="0"/>
              <a:t>소스 확인</a:t>
            </a:r>
            <a:r>
              <a:rPr lang="en-US" altLang="ko-KR" dirty="0"/>
              <a:t>(</a:t>
            </a:r>
            <a:r>
              <a:rPr lang="ko-KR" altLang="en-US" dirty="0"/>
              <a:t>리눅스</a:t>
            </a:r>
            <a:r>
              <a:rPr lang="en-US" altLang="ko-KR" dirty="0"/>
              <a:t>)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dirty="0"/>
              <a:t>notepad 1.html : 1.html </a:t>
            </a:r>
            <a:r>
              <a:rPr lang="ko-KR" altLang="en-US" dirty="0"/>
              <a:t>소스 확인 및 수정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). </a:t>
            </a:r>
            <a:r>
              <a:rPr lang="ko-KR" altLang="en-US" dirty="0"/>
              <a:t>아래 코드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&lt;div&gt;</a:t>
            </a:r>
            <a:r>
              <a:rPr lang="ko-KR" altLang="en-US" dirty="0"/>
              <a:t>안녕하세요</a:t>
            </a:r>
            <a:r>
              <a:rPr lang="en-US" altLang="ko-KR" dirty="0"/>
              <a:t>&lt;/div&gt;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473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 1.html : 1.html </a:t>
            </a:r>
            <a:r>
              <a:rPr lang="ko-KR" altLang="en-US" dirty="0"/>
              <a:t>수정된 소스 재확인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779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status &gt; </a:t>
            </a:r>
            <a:r>
              <a:rPr lang="ko-KR" altLang="en-US" dirty="0"/>
              <a:t>깃 상태 확인</a:t>
            </a:r>
            <a:r>
              <a:rPr lang="en-US" altLang="ko-KR" dirty="0"/>
              <a:t>. 1.html</a:t>
            </a:r>
            <a:r>
              <a:rPr lang="ko-KR" altLang="en-US" dirty="0"/>
              <a:t>이 수정되었지만 이력 관리할 후보에 추가되지 않은 상태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commit –a –m ‘</a:t>
            </a:r>
            <a:r>
              <a:rPr lang="ko-KR" altLang="en-US" dirty="0"/>
              <a:t>두번째 </a:t>
            </a:r>
            <a:r>
              <a:rPr lang="ko-KR" altLang="en-US" dirty="0" err="1"/>
              <a:t>커밋</a:t>
            </a:r>
            <a:r>
              <a:rPr lang="en-US" altLang="ko-KR" dirty="0"/>
              <a:t>‘ &gt; </a:t>
            </a:r>
            <a:r>
              <a:rPr lang="ko-KR" altLang="en-US" dirty="0"/>
              <a:t>후보에 추가하면서 동시에 이력에 기록됨</a:t>
            </a:r>
            <a:r>
              <a:rPr lang="en-US" altLang="ko-KR" dirty="0"/>
              <a:t>. </a:t>
            </a:r>
            <a:r>
              <a:rPr lang="ko-KR" altLang="en-US" dirty="0"/>
              <a:t>이미 이력 대상이 된 파일이므로 </a:t>
            </a:r>
            <a:r>
              <a:rPr lang="en-US" altLang="ko-KR" dirty="0"/>
              <a:t>add</a:t>
            </a:r>
            <a:r>
              <a:rPr lang="ko-KR" altLang="en-US" dirty="0"/>
              <a:t>와 </a:t>
            </a:r>
            <a:r>
              <a:rPr lang="en-US" altLang="ko-KR" dirty="0"/>
              <a:t>commit</a:t>
            </a:r>
            <a:r>
              <a:rPr lang="ko-KR" altLang="en-US" dirty="0"/>
              <a:t>을 동시에 실행할 수 있음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&gt; </a:t>
            </a:r>
            <a:r>
              <a:rPr lang="ko-KR" altLang="en-US" dirty="0"/>
              <a:t>깃 이력이 순서 내림차순</a:t>
            </a:r>
            <a:r>
              <a:rPr lang="en-US" altLang="ko-KR" dirty="0"/>
              <a:t>(</a:t>
            </a:r>
            <a:r>
              <a:rPr lang="ko-KR" altLang="en-US" dirty="0"/>
              <a:t>최신 이력이 최상단에 위치함</a:t>
            </a:r>
            <a:r>
              <a:rPr lang="en-US" altLang="ko-KR" dirty="0"/>
              <a:t>)</a:t>
            </a:r>
            <a:r>
              <a:rPr lang="ko-KR" altLang="en-US" dirty="0"/>
              <a:t>으로 확인됨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021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&gt; </a:t>
            </a:r>
            <a:r>
              <a:rPr lang="ko-KR" altLang="en-US" dirty="0"/>
              <a:t>깃 이력 재확인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 &gt; 1.html &gt; </a:t>
            </a:r>
            <a:r>
              <a:rPr lang="ko-KR" altLang="en-US" dirty="0"/>
              <a:t>리눅스에서 파일을 입력</a:t>
            </a:r>
            <a:r>
              <a:rPr lang="en-US" altLang="ko-KR" dirty="0"/>
              <a:t>, </a:t>
            </a:r>
            <a:r>
              <a:rPr lang="ko-KR" altLang="en-US" dirty="0"/>
              <a:t>수정함</a:t>
            </a:r>
            <a:r>
              <a:rPr lang="en-US" altLang="ko-KR" dirty="0"/>
              <a:t>. Ctrl + D</a:t>
            </a:r>
            <a:r>
              <a:rPr lang="ko-KR" altLang="en-US" dirty="0"/>
              <a:t>를 누르면 저장</a:t>
            </a:r>
            <a:r>
              <a:rPr lang="en-US" altLang="ko-KR" dirty="0"/>
              <a:t>, </a:t>
            </a:r>
            <a:r>
              <a:rPr lang="ko-KR" altLang="en-US" dirty="0"/>
              <a:t>종료됨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517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웹 브라우저 </a:t>
            </a:r>
            <a:r>
              <a:rPr lang="en-US" altLang="ko-KR" dirty="0"/>
              <a:t>&gt; </a:t>
            </a:r>
            <a:r>
              <a:rPr lang="ko-KR" altLang="en-US" dirty="0"/>
              <a:t>실제 파일이 수정한 소스대로 반영되었는지 확인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888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commit –am &gt; add</a:t>
            </a:r>
            <a:r>
              <a:rPr lang="ko-KR" altLang="en-US" dirty="0"/>
              <a:t>와 </a:t>
            </a:r>
            <a:r>
              <a:rPr lang="en-US" altLang="ko-KR" dirty="0"/>
              <a:t>commit</a:t>
            </a:r>
            <a:r>
              <a:rPr lang="ko-KR" altLang="en-US" dirty="0"/>
              <a:t>을 동시에 실행</a:t>
            </a:r>
            <a:r>
              <a:rPr lang="en-US" altLang="ko-KR" dirty="0"/>
              <a:t>. </a:t>
            </a:r>
            <a:r>
              <a:rPr lang="ko-KR" altLang="en-US" dirty="0" err="1"/>
              <a:t>홑따옴표로</a:t>
            </a:r>
            <a:r>
              <a:rPr lang="ko-KR" altLang="en-US" dirty="0"/>
              <a:t> 메시지를 입력하면 </a:t>
            </a:r>
            <a:r>
              <a:rPr lang="ko-KR" altLang="en-US" dirty="0" err="1"/>
              <a:t>개행도</a:t>
            </a:r>
            <a:r>
              <a:rPr lang="ko-KR" altLang="en-US" dirty="0"/>
              <a:t> 가능</a:t>
            </a:r>
            <a:r>
              <a:rPr lang="en-US" altLang="ko-KR" dirty="0"/>
              <a:t>. </a:t>
            </a:r>
            <a:r>
              <a:rPr lang="ko-KR" altLang="en-US" dirty="0" err="1"/>
              <a:t>쌍따옴표는</a:t>
            </a:r>
            <a:r>
              <a:rPr lang="ko-KR" altLang="en-US" dirty="0"/>
              <a:t> </a:t>
            </a:r>
            <a:r>
              <a:rPr lang="ko-KR" altLang="en-US" dirty="0" err="1"/>
              <a:t>개행</a:t>
            </a:r>
            <a:r>
              <a:rPr lang="ko-KR" altLang="en-US" dirty="0"/>
              <a:t> </a:t>
            </a:r>
            <a:r>
              <a:rPr lang="ko-KR" altLang="en-US" dirty="0" err="1"/>
              <a:t>지원안함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&gt; </a:t>
            </a:r>
            <a:r>
              <a:rPr lang="ko-KR" altLang="en-US" dirty="0"/>
              <a:t>세번째 </a:t>
            </a:r>
            <a:r>
              <a:rPr lang="ko-KR" altLang="en-US" dirty="0" err="1"/>
              <a:t>커밋은</a:t>
            </a:r>
            <a:r>
              <a:rPr lang="ko-KR" altLang="en-US" dirty="0"/>
              <a:t> </a:t>
            </a:r>
            <a:r>
              <a:rPr lang="ko-KR" altLang="en-US" dirty="0" err="1"/>
              <a:t>개행이</a:t>
            </a:r>
            <a:r>
              <a:rPr lang="ko-KR" altLang="en-US" dirty="0"/>
              <a:t> 포함되어서 기록됨을 확인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32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Bash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사용한 명령어 정리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101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ea6391b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6ea6391b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 &gt;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눈에 보이지 않지만 화면 지우는 명령어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슬라이드마다 생략되어 있지만 매번 실행됨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config &gt;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이름과 이메일을 설정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본인의 이름과 이메일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설정해야 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옵션은 전체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설정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8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cd d: &gt; cd </a:t>
            </a:r>
            <a:r>
              <a:rPr lang="ko-KR" altLang="en-US" dirty="0"/>
              <a:t>명령어로 현재의 위치를 </a:t>
            </a:r>
            <a:r>
              <a:rPr lang="en-US" dirty="0"/>
              <a:t>d </a:t>
            </a:r>
            <a:r>
              <a:rPr lang="ko-KR" altLang="en-US" dirty="0"/>
              <a:t>드라이브로 변경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 err="1"/>
              <a:t>mkdir</a:t>
            </a:r>
            <a:r>
              <a:rPr lang="en-US" dirty="0"/>
              <a:t> test1 &gt; d </a:t>
            </a:r>
            <a:r>
              <a:rPr lang="ko-KR" altLang="en-US" dirty="0"/>
              <a:t>드라이브 </a:t>
            </a:r>
            <a:r>
              <a:rPr lang="en-US" altLang="ko-KR" dirty="0"/>
              <a:t>Root(</a:t>
            </a:r>
            <a:r>
              <a:rPr lang="ko-KR" altLang="en-US" dirty="0" err="1"/>
              <a:t>최상단</a:t>
            </a:r>
            <a:r>
              <a:rPr lang="en-US" altLang="ko-KR" dirty="0"/>
              <a:t>) </a:t>
            </a:r>
            <a:r>
              <a:rPr lang="ko-KR" altLang="en-US" dirty="0"/>
              <a:t>위치에서 하위에 </a:t>
            </a:r>
            <a:r>
              <a:rPr lang="en-US" altLang="ko-KR" dirty="0"/>
              <a:t>test1 </a:t>
            </a:r>
            <a:r>
              <a:rPr lang="ko-KR" altLang="en-US" dirty="0"/>
              <a:t>이름을 가진 폴더</a:t>
            </a:r>
            <a:r>
              <a:rPr lang="en-US" altLang="ko-KR" dirty="0"/>
              <a:t>(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를 신규 생성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cd test1 &gt; test1 </a:t>
            </a:r>
            <a:r>
              <a:rPr lang="ko-KR" altLang="en-US" dirty="0"/>
              <a:t>폴더로 현재 위치를 변경</a:t>
            </a:r>
            <a:endParaRPr lang="en-US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86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ls –l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현재 위치에서 폴더</a:t>
            </a:r>
            <a:r>
              <a:rPr lang="en-US" altLang="ko-KR" dirty="0"/>
              <a:t>, </a:t>
            </a:r>
            <a:r>
              <a:rPr lang="ko-KR" altLang="en-US" dirty="0"/>
              <a:t>파일의 목록을 확인</a:t>
            </a:r>
            <a:r>
              <a:rPr lang="en-US" altLang="ko-KR" dirty="0"/>
              <a:t>. </a:t>
            </a:r>
            <a:r>
              <a:rPr lang="ko-KR" altLang="en-US" dirty="0"/>
              <a:t>생성 후 특별히 작업한 내역이 없으므로 </a:t>
            </a:r>
            <a:r>
              <a:rPr lang="en-US" altLang="ko-KR" dirty="0"/>
              <a:t>total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건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 err="1"/>
              <a:t>윈도우즈</a:t>
            </a:r>
            <a:r>
              <a:rPr lang="ko-KR" altLang="en-US" dirty="0"/>
              <a:t> 탐색기를 열어서 </a:t>
            </a:r>
            <a:r>
              <a:rPr lang="en-US" altLang="ko-KR" dirty="0"/>
              <a:t>test1</a:t>
            </a:r>
            <a:r>
              <a:rPr lang="ko-KR" altLang="en-US" dirty="0"/>
              <a:t> 폴더가 </a:t>
            </a:r>
            <a:r>
              <a:rPr lang="ko-KR" altLang="en-US" dirty="0" err="1"/>
              <a:t>비어있음을</a:t>
            </a:r>
            <a:r>
              <a:rPr lang="ko-KR" altLang="en-US" dirty="0"/>
              <a:t> 재확인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1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&gt; </a:t>
            </a:r>
            <a:r>
              <a:rPr lang="ko-KR" altLang="en-US" dirty="0"/>
              <a:t>현재 폴더를 </a:t>
            </a:r>
            <a:r>
              <a:rPr lang="en-US" altLang="ko-KR" dirty="0"/>
              <a:t>git</a:t>
            </a:r>
            <a:r>
              <a:rPr lang="ko-KR" altLang="en-US" dirty="0"/>
              <a:t>이 인식할 수 있는 폴더로 </a:t>
            </a:r>
            <a:r>
              <a:rPr lang="ko-KR" altLang="en-US" dirty="0" err="1"/>
              <a:t>만듬</a:t>
            </a:r>
            <a:r>
              <a:rPr lang="en-US" altLang="ko-KR" dirty="0"/>
              <a:t>. git</a:t>
            </a:r>
            <a:r>
              <a:rPr lang="ko-KR" altLang="en-US" dirty="0"/>
              <a:t>이 인식하는 기준은 </a:t>
            </a:r>
            <a:r>
              <a:rPr lang="en-US" altLang="ko-KR" dirty="0"/>
              <a:t>.git </a:t>
            </a:r>
            <a:r>
              <a:rPr lang="ko-KR" altLang="en-US" dirty="0"/>
              <a:t>폴더가 하위에 구성됨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ls –l &gt; .git </a:t>
            </a:r>
            <a:r>
              <a:rPr lang="ko-KR" altLang="en-US" dirty="0"/>
              <a:t>폴더는 숨김 폴더이기 때문에 확인이 안됨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ls –al &gt; a </a:t>
            </a:r>
            <a:r>
              <a:rPr lang="ko-KR" altLang="en-US" dirty="0"/>
              <a:t>옵션은 숨김 폴더</a:t>
            </a:r>
            <a:r>
              <a:rPr lang="en-US" altLang="ko-KR" dirty="0"/>
              <a:t>, </a:t>
            </a:r>
            <a:r>
              <a:rPr lang="ko-KR" altLang="en-US" dirty="0"/>
              <a:t>파일도 보여주기 때문에 확인됨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윈도우 탐색기 </a:t>
            </a:r>
            <a:r>
              <a:rPr lang="en-US" altLang="ko-KR" dirty="0"/>
              <a:t>&gt; </a:t>
            </a:r>
            <a:r>
              <a:rPr lang="ko-KR" altLang="en-US" dirty="0"/>
              <a:t>숨김 폴더를 볼 수 있도록 옵션을 설정하면 </a:t>
            </a:r>
            <a:r>
              <a:rPr lang="en-US" altLang="ko-KR" dirty="0"/>
              <a:t>ls –al</a:t>
            </a:r>
            <a:r>
              <a:rPr lang="ko-KR" altLang="en-US" dirty="0"/>
              <a:t>과 동일하게 확인이 됨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106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notepad 1.html &gt; </a:t>
            </a:r>
            <a:r>
              <a:rPr lang="ko-KR" altLang="en-US" dirty="0"/>
              <a:t>윈도우 명령어인 </a:t>
            </a:r>
            <a:r>
              <a:rPr lang="en-US" altLang="ko-KR" dirty="0"/>
              <a:t>notepad</a:t>
            </a:r>
            <a:r>
              <a:rPr lang="ko-KR" altLang="en-US" dirty="0"/>
              <a:t>로 메모장을 열어서 </a:t>
            </a:r>
            <a:r>
              <a:rPr lang="en-US" altLang="ko-KR" dirty="0"/>
              <a:t>1.html </a:t>
            </a:r>
            <a:r>
              <a:rPr lang="ko-KR" altLang="en-US" dirty="0"/>
              <a:t>파일을 생성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3691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notepad 1.html &gt; </a:t>
            </a:r>
            <a:r>
              <a:rPr lang="ko-KR" altLang="en-US" dirty="0"/>
              <a:t>윈도우 명령어인 </a:t>
            </a:r>
            <a:r>
              <a:rPr lang="en-US" altLang="ko-KR" dirty="0"/>
              <a:t>notepad</a:t>
            </a:r>
            <a:r>
              <a:rPr lang="ko-KR" altLang="en-US" dirty="0"/>
              <a:t>로 메모장을 열어서 </a:t>
            </a:r>
            <a:r>
              <a:rPr lang="en-US" altLang="ko-KR" dirty="0"/>
              <a:t>1.html </a:t>
            </a:r>
            <a:r>
              <a:rPr lang="ko-KR" altLang="en-US" dirty="0"/>
              <a:t>파일을 생성</a:t>
            </a:r>
            <a:r>
              <a:rPr lang="en-US" altLang="ko-KR" dirty="0"/>
              <a:t>. </a:t>
            </a:r>
            <a:r>
              <a:rPr lang="ko-KR" altLang="en-US" dirty="0"/>
              <a:t>코드는 아래와 같이 </a:t>
            </a:r>
            <a:r>
              <a:rPr lang="en-US" altLang="ko-KR" dirty="0"/>
              <a:t>1</a:t>
            </a:r>
            <a:r>
              <a:rPr lang="ko-KR" altLang="en-US" dirty="0"/>
              <a:t>줄 입력</a:t>
            </a:r>
            <a:r>
              <a:rPr lang="en-US" altLang="ko-KR" dirty="0"/>
              <a:t>,</a:t>
            </a:r>
            <a:r>
              <a:rPr lang="ko-KR" altLang="en-US" dirty="0"/>
              <a:t> 저장</a:t>
            </a:r>
            <a:r>
              <a:rPr lang="en-US" altLang="ko-KR" dirty="0"/>
              <a:t>, </a:t>
            </a:r>
            <a:r>
              <a:rPr lang="ko-KR" altLang="en-US" dirty="0"/>
              <a:t>닫기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&lt;script&gt;alert('hello world')&lt;/script&gt;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7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ls &gt; 1.html </a:t>
            </a:r>
            <a:r>
              <a:rPr lang="ko-KR" altLang="en-US" dirty="0"/>
              <a:t>파일 생성됨을 확인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 err="1"/>
              <a:t>윈도우즈</a:t>
            </a:r>
            <a:r>
              <a:rPr lang="ko-KR" altLang="en-US" dirty="0"/>
              <a:t> 탐색기 </a:t>
            </a:r>
            <a:r>
              <a:rPr lang="en-US" altLang="ko-KR" dirty="0"/>
              <a:t>: 1.html </a:t>
            </a:r>
            <a:r>
              <a:rPr lang="ko-KR" altLang="en-US" dirty="0"/>
              <a:t>재확인</a:t>
            </a:r>
            <a:r>
              <a:rPr lang="en-US" altLang="ko-KR" dirty="0"/>
              <a:t>.</a:t>
            </a: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03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36768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367680" y="3838394"/>
            <a:ext cx="5151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485" y="387616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298" y="2033048"/>
            <a:ext cx="2016443" cy="119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633538" y="3817941"/>
            <a:ext cx="695430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747" y="1944964"/>
            <a:ext cx="629808" cy="227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43392"/>
            <a:ext cx="2679750" cy="322172"/>
            <a:chOff x="0" y="6324562"/>
            <a:chExt cx="3573000" cy="429565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36026"/>
              <a:ext cx="3573000" cy="218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</a:t>
              </a:r>
              <a:r>
                <a:rPr lang="en-US" alt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BESPIN GLOBAL, Inc. All rights reserved   |  Confidential </a:t>
              </a:r>
              <a:endParaRPr sz="1100" dirty="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24562"/>
              <a:ext cx="3386700" cy="225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 dirty="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/>
        </p:nvSpPr>
        <p:spPr>
          <a:xfrm>
            <a:off x="8617822" y="4751326"/>
            <a:ext cx="31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9501" y="4724615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0448" y="1408346"/>
            <a:ext cx="1983104" cy="11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080" y="332300"/>
            <a:ext cx="706350" cy="255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70" y="2337306"/>
            <a:ext cx="706350" cy="255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41013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altLang="ko" sz="2400" dirty="0"/>
              <a:t>Git Detail</a:t>
            </a:r>
            <a:endParaRPr sz="24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367680" y="3888497"/>
            <a:ext cx="51513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</a:pPr>
            <a:endParaRPr dirty="0"/>
          </a:p>
          <a:p>
            <a:pPr marL="457200" lvl="0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DevOps2 </a:t>
            </a:r>
            <a:r>
              <a:rPr lang="ko-KR" altLang="en-US" dirty="0" err="1"/>
              <a:t>김윤범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파일 동작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4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파일 상태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이력 후보 추가</a:t>
            </a:r>
            <a:r>
              <a:rPr lang="en-US" altLang="ko-KR" dirty="0"/>
              <a:t>,</a:t>
            </a:r>
            <a:r>
              <a:rPr lang="ko-KR" altLang="en-US" dirty="0"/>
              <a:t> 제외</a:t>
            </a:r>
            <a:r>
              <a:rPr lang="en-US" altLang="ko-KR" dirty="0"/>
              <a:t>, </a:t>
            </a:r>
            <a:r>
              <a:rPr lang="ko-KR" altLang="en-US" dirty="0"/>
              <a:t>파일 상태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6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이력에 추가</a:t>
            </a:r>
            <a:r>
              <a:rPr lang="en-US" altLang="ko-KR" dirty="0"/>
              <a:t>(commit)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06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이력 확인</a:t>
            </a:r>
            <a:r>
              <a:rPr lang="en-US" altLang="ko-KR" dirty="0"/>
              <a:t>, </a:t>
            </a:r>
            <a:r>
              <a:rPr lang="ko-KR" altLang="en-US" dirty="0"/>
              <a:t>소스 수정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이력 확인</a:t>
            </a:r>
            <a:r>
              <a:rPr lang="en-US" altLang="ko-KR" dirty="0"/>
              <a:t>, </a:t>
            </a:r>
            <a:r>
              <a:rPr lang="ko-KR" altLang="en-US" dirty="0"/>
              <a:t>파일 수정</a:t>
            </a:r>
            <a:r>
              <a:rPr lang="en-US" altLang="ko-KR" dirty="0"/>
              <a:t>, </a:t>
            </a:r>
            <a:r>
              <a:rPr lang="ko-KR" altLang="en-US" dirty="0"/>
              <a:t>파일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3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상태 확인</a:t>
            </a:r>
            <a:r>
              <a:rPr lang="en-US" altLang="ko-KR" dirty="0"/>
              <a:t>, </a:t>
            </a:r>
            <a:r>
              <a:rPr lang="ko-KR" altLang="en-US" dirty="0"/>
              <a:t>이력 추가</a:t>
            </a:r>
            <a:r>
              <a:rPr lang="en-US" altLang="ko-KR" dirty="0"/>
              <a:t>, </a:t>
            </a:r>
            <a:r>
              <a:rPr lang="ko-KR" altLang="en-US" dirty="0"/>
              <a:t>이력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이력 확인</a:t>
            </a:r>
            <a:r>
              <a:rPr lang="en-US" altLang="ko-KR" dirty="0"/>
              <a:t>, </a:t>
            </a:r>
            <a:r>
              <a:rPr lang="ko-KR" altLang="en-US" dirty="0"/>
              <a:t>소스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1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소스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0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이력 확인</a:t>
            </a:r>
            <a:r>
              <a:rPr lang="en-US" altLang="ko-KR" dirty="0"/>
              <a:t>, </a:t>
            </a:r>
            <a:r>
              <a:rPr lang="ko-KR" altLang="en-US" dirty="0"/>
              <a:t>파일 수정</a:t>
            </a:r>
            <a:r>
              <a:rPr lang="en-US" altLang="ko-KR" dirty="0"/>
              <a:t>, </a:t>
            </a:r>
            <a:r>
              <a:rPr lang="ko-KR" altLang="en-US" dirty="0"/>
              <a:t>이력 추가</a:t>
            </a:r>
            <a:r>
              <a:rPr lang="en-US" altLang="ko-KR" dirty="0"/>
              <a:t>, </a:t>
            </a:r>
            <a:r>
              <a:rPr lang="ko-KR" altLang="en-US"/>
              <a:t>이력 재확인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버전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Command Review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94FD8-3D81-4A12-B887-4AEEB6101557}"/>
              </a:ext>
            </a:extLst>
          </p:cNvPr>
          <p:cNvSpPr txBox="1"/>
          <p:nvPr/>
        </p:nvSpPr>
        <p:spPr>
          <a:xfrm>
            <a:off x="278583" y="740702"/>
            <a:ext cx="38138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■</a:t>
            </a:r>
            <a:r>
              <a:rPr lang="en-US" altLang="ko-KR" sz="1100" dirty="0"/>
              <a:t> </a:t>
            </a:r>
            <a:r>
              <a:rPr lang="ko-KR" altLang="en-US" sz="1100" dirty="0" err="1"/>
              <a:t>윈도우즈</a:t>
            </a:r>
            <a:r>
              <a:rPr lang="ko-KR" altLang="en-US" sz="1100" dirty="0"/>
              <a:t> 명령어</a:t>
            </a:r>
            <a:endParaRPr lang="en-US" altLang="ko-KR" sz="1100" dirty="0"/>
          </a:p>
          <a:p>
            <a:r>
              <a:rPr lang="en-US" altLang="ko-KR" sz="1100" dirty="0"/>
              <a:t>notepad : </a:t>
            </a:r>
            <a:r>
              <a:rPr lang="ko-KR" altLang="en-US" sz="1100" dirty="0"/>
              <a:t>메모장을 열어 소스를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신규</a:t>
            </a:r>
            <a:r>
              <a:rPr lang="en-US" altLang="ko-KR" sz="1100" dirty="0"/>
              <a:t>, </a:t>
            </a:r>
            <a:r>
              <a:rPr lang="ko-KR" altLang="en-US" sz="1100" dirty="0"/>
              <a:t>수정 후 저장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■</a:t>
            </a:r>
            <a:r>
              <a:rPr lang="en-US" altLang="ko-KR" sz="1100" dirty="0"/>
              <a:t> </a:t>
            </a:r>
            <a:r>
              <a:rPr lang="ko-KR" altLang="en-US" sz="1100" dirty="0"/>
              <a:t>리눅스 명령어</a:t>
            </a:r>
            <a:endParaRPr lang="en-US" altLang="ko-KR" sz="1100" dirty="0"/>
          </a:p>
          <a:p>
            <a:r>
              <a:rPr lang="en-US" altLang="ko-KR" sz="1100" dirty="0"/>
              <a:t>cd : </a:t>
            </a:r>
            <a:r>
              <a:rPr lang="ko-KR" altLang="en-US" sz="1100" dirty="0"/>
              <a:t>작업 위치를 변경함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 err="1"/>
              <a:t>mkdir</a:t>
            </a:r>
            <a:r>
              <a:rPr lang="en-US" altLang="ko-KR" sz="1100" dirty="0"/>
              <a:t> : </a:t>
            </a:r>
            <a:r>
              <a:rPr lang="ko-KR" altLang="en-US" sz="1100" dirty="0"/>
              <a:t>폴더</a:t>
            </a:r>
            <a:r>
              <a:rPr lang="en-US" altLang="ko-KR" sz="1100" dirty="0"/>
              <a:t>(</a:t>
            </a:r>
            <a:r>
              <a:rPr lang="ko-KR" altLang="en-US" sz="1100" dirty="0"/>
              <a:t>디렉토리</a:t>
            </a:r>
            <a:r>
              <a:rPr lang="en-US" altLang="ko-KR" sz="1100" dirty="0"/>
              <a:t>)</a:t>
            </a:r>
            <a:r>
              <a:rPr lang="ko-KR" altLang="en-US" sz="1100" dirty="0"/>
              <a:t>를 생성함</a:t>
            </a:r>
            <a:endParaRPr lang="en-US" altLang="ko-KR" sz="1100" dirty="0"/>
          </a:p>
          <a:p>
            <a:r>
              <a:rPr lang="en-US" altLang="ko-KR" sz="1100" dirty="0"/>
              <a:t>ls : </a:t>
            </a:r>
            <a:r>
              <a:rPr lang="ko-KR" altLang="en-US" sz="1100" dirty="0"/>
              <a:t>현재 위치에서 하위 폴더</a:t>
            </a:r>
            <a:r>
              <a:rPr lang="en-US" altLang="ko-KR" sz="1100" dirty="0"/>
              <a:t>, </a:t>
            </a:r>
            <a:r>
              <a:rPr lang="ko-KR" altLang="en-US" sz="1100" dirty="0"/>
              <a:t>파일을 포함한 목록을 보여줌</a:t>
            </a:r>
            <a:endParaRPr lang="en-US" altLang="ko-KR" sz="1100" dirty="0"/>
          </a:p>
          <a:p>
            <a:r>
              <a:rPr lang="en-US" altLang="ko-KR" sz="1100" dirty="0"/>
              <a:t>cat : </a:t>
            </a:r>
            <a:r>
              <a:rPr lang="ko-KR" altLang="en-US" sz="1100" dirty="0"/>
              <a:t>소스를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신규</a:t>
            </a:r>
            <a:r>
              <a:rPr lang="en-US" altLang="ko-KR" sz="1100" dirty="0"/>
              <a:t>, </a:t>
            </a:r>
            <a:r>
              <a:rPr lang="ko-KR" altLang="en-US" sz="1100" dirty="0"/>
              <a:t>수정 후 저장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■</a:t>
            </a:r>
            <a:r>
              <a:rPr lang="en-US" altLang="ko-KR" sz="1100" dirty="0"/>
              <a:t> git </a:t>
            </a:r>
            <a:r>
              <a:rPr lang="ko-KR" altLang="en-US" sz="1100" dirty="0"/>
              <a:t>명령어</a:t>
            </a:r>
            <a:endParaRPr lang="en-US" altLang="ko-KR" sz="1100" dirty="0"/>
          </a:p>
          <a:p>
            <a:r>
              <a:rPr lang="en-US" altLang="ko-KR" sz="1100" dirty="0"/>
              <a:t>--version : </a:t>
            </a:r>
            <a:r>
              <a:rPr lang="ko-KR" altLang="en-US" sz="1100" dirty="0"/>
              <a:t>버전 확인</a:t>
            </a:r>
            <a:endParaRPr lang="en-US" altLang="ko-KR" sz="1100" dirty="0"/>
          </a:p>
          <a:p>
            <a:r>
              <a:rPr lang="en-US" altLang="ko-KR" sz="1100" dirty="0"/>
              <a:t>config : </a:t>
            </a:r>
            <a:r>
              <a:rPr lang="ko-KR" altLang="en-US" sz="1100" dirty="0"/>
              <a:t>설정</a:t>
            </a:r>
            <a:endParaRPr lang="en-US" altLang="ko-KR" sz="1100" dirty="0"/>
          </a:p>
          <a:p>
            <a:r>
              <a:rPr lang="en-US" altLang="ko-KR" sz="1100" dirty="0" err="1"/>
              <a:t>init</a:t>
            </a:r>
            <a:r>
              <a:rPr lang="en-US" altLang="ko-KR" sz="1100" dirty="0"/>
              <a:t> : </a:t>
            </a:r>
            <a:r>
              <a:rPr lang="ko-KR" altLang="en-US" sz="1100" dirty="0"/>
              <a:t>초기화</a:t>
            </a:r>
            <a:endParaRPr lang="en-US" altLang="ko-KR" sz="1100" dirty="0"/>
          </a:p>
          <a:p>
            <a:r>
              <a:rPr lang="en-US" altLang="ko-KR" sz="1100" dirty="0"/>
              <a:t>status : </a:t>
            </a:r>
            <a:r>
              <a:rPr lang="ko-KR" altLang="en-US" sz="1100" dirty="0"/>
              <a:t>상태 확인</a:t>
            </a:r>
            <a:endParaRPr lang="en-US" altLang="ko-KR" sz="1100" dirty="0"/>
          </a:p>
          <a:p>
            <a:r>
              <a:rPr lang="en-US" altLang="ko-KR" sz="1100" dirty="0"/>
              <a:t>add : </a:t>
            </a:r>
            <a:r>
              <a:rPr lang="ko-KR" altLang="en-US" sz="1100" dirty="0"/>
              <a:t>후보로 추가</a:t>
            </a:r>
            <a:endParaRPr lang="en-US" altLang="ko-KR" sz="1100" dirty="0"/>
          </a:p>
          <a:p>
            <a:r>
              <a:rPr lang="en-US" altLang="ko-KR" sz="1100" dirty="0"/>
              <a:t>rm : </a:t>
            </a:r>
            <a:r>
              <a:rPr lang="ko-KR" altLang="en-US" sz="1100" dirty="0"/>
              <a:t>후보에서 삭제</a:t>
            </a:r>
            <a:endParaRPr lang="en-US" altLang="ko-KR" sz="1100" dirty="0"/>
          </a:p>
          <a:p>
            <a:r>
              <a:rPr lang="en-US" altLang="ko-KR" sz="1100" dirty="0"/>
              <a:t>commit : </a:t>
            </a:r>
            <a:r>
              <a:rPr lang="ko-KR" altLang="en-US" sz="1100" dirty="0"/>
              <a:t>이력에 추가</a:t>
            </a:r>
            <a:endParaRPr lang="en-US" altLang="ko-KR" sz="1100" dirty="0"/>
          </a:p>
          <a:p>
            <a:r>
              <a:rPr lang="en-US" altLang="ko-KR" sz="1100" dirty="0"/>
              <a:t>log : </a:t>
            </a:r>
            <a:r>
              <a:rPr lang="ko-KR" altLang="en-US" sz="1100" dirty="0"/>
              <a:t>이력 확인</a:t>
            </a:r>
          </a:p>
        </p:txBody>
      </p:sp>
    </p:spTree>
    <p:extLst>
      <p:ext uri="{BB962C8B-B14F-4D97-AF65-F5344CB8AC3E}">
        <p14:creationId xmlns:p14="http://schemas.microsoft.com/office/powerpoint/2010/main" val="51573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4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 dirty="0"/>
              <a:t>Thank you</a:t>
            </a:r>
            <a:endParaRPr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8" name="Google Shape;108;p21">
            <a:extLst>
              <a:ext uri="{FF2B5EF4-FFF2-40B4-BE49-F238E27FC236}">
                <a16:creationId xmlns:a16="http://schemas.microsoft.com/office/drawing/2014/main" id="{87BFA13B-5687-4825-9F3C-BCF987F081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설정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6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폴더 생성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폴더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Git </a:t>
            </a:r>
            <a:r>
              <a:rPr lang="ko-KR" altLang="en-US" dirty="0"/>
              <a:t>폴더 여부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5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Git </a:t>
            </a:r>
            <a:r>
              <a:rPr lang="ko-KR" altLang="en-US" dirty="0"/>
              <a:t>폴더 여부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8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파일 생성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파일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50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918</Words>
  <Application>Microsoft Office PowerPoint</Application>
  <PresentationFormat>화면 슬라이드 쇼(16:9)</PresentationFormat>
  <Paragraphs>87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나눔고딕코딩</vt:lpstr>
      <vt:lpstr>Arial</vt:lpstr>
      <vt:lpstr>Simple Light</vt:lpstr>
      <vt:lpstr>Git Detail</vt:lpstr>
      <vt:lpstr>001. Git &gt; 버전 확인</vt:lpstr>
      <vt:lpstr>001. Git &gt; 설정 확인</vt:lpstr>
      <vt:lpstr>001. Git &gt; 폴더 생성</vt:lpstr>
      <vt:lpstr>001. Git &gt; 폴더 확인</vt:lpstr>
      <vt:lpstr>001. Git &gt; Git 폴더 여부 확인</vt:lpstr>
      <vt:lpstr>001. Git &gt; Git 폴더 여부 확인</vt:lpstr>
      <vt:lpstr>001. Git &gt; 파일 생성</vt:lpstr>
      <vt:lpstr>001. Git &gt; 파일 확인</vt:lpstr>
      <vt:lpstr>001. Git &gt; 파일 동작 확인</vt:lpstr>
      <vt:lpstr>001. Git &gt; 파일 상태 확인</vt:lpstr>
      <vt:lpstr>001. Git &gt; 이력 후보 추가, 제외, 파일 상태 확인</vt:lpstr>
      <vt:lpstr>001. Git &gt; 이력에 추가(commit)</vt:lpstr>
      <vt:lpstr>001. Git &gt; 이력 확인, 소스 수정</vt:lpstr>
      <vt:lpstr>001. Git &gt; 이력 확인, 파일 수정, 파일 확인</vt:lpstr>
      <vt:lpstr>001. Git &gt; 상태 확인, 이력 추가, 이력 확인</vt:lpstr>
      <vt:lpstr>001. Git &gt; 이력 확인, 소스 확인</vt:lpstr>
      <vt:lpstr>001. Git &gt; 소스 확인</vt:lpstr>
      <vt:lpstr>001. Git &gt; 이력 확인, 파일 수정, 이력 추가, 이력 재확인</vt:lpstr>
      <vt:lpstr>001. Git &gt; Command 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Yun-beom Kim</dc:creator>
  <cp:lastModifiedBy>Kim Yun-beom</cp:lastModifiedBy>
  <cp:revision>159</cp:revision>
  <dcterms:modified xsi:type="dcterms:W3CDTF">2021-06-28T11:53:51Z</dcterms:modified>
</cp:coreProperties>
</file>