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9"/>
  </p:notesMasterIdLst>
  <p:sldIdLst>
    <p:sldId id="256" r:id="rId2"/>
    <p:sldId id="259" r:id="rId3"/>
    <p:sldId id="342" r:id="rId4"/>
    <p:sldId id="324" r:id="rId5"/>
    <p:sldId id="341" r:id="rId6"/>
    <p:sldId id="340" r:id="rId7"/>
    <p:sldId id="32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Yun-beom" initials="KYB" lastIdx="1" clrIdx="0">
    <p:extLst>
      <p:ext uri="{19B8F6BF-5375-455C-9EA6-DF929625EA0E}">
        <p15:presenceInfo xmlns:p15="http://schemas.microsoft.com/office/powerpoint/2012/main" userId="Kim Yun-be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B52540-C15D-465A-BF95-DC677EF8BB44}">
  <a:tblStyle styleId="{0FB52540-C15D-465A-BF95-DC677EF8B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90" autoAdjust="0"/>
  </p:normalViewPr>
  <p:slideViewPr>
    <p:cSldViewPr snapToGrid="0">
      <p:cViewPr varScale="1">
        <p:scale>
          <a:sx n="194" d="100"/>
          <a:sy n="194" d="100"/>
        </p:scale>
        <p:origin x="8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ea6391bdc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4" name="Google Shape;84;g6ea6391bd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Bash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를 실행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clear &gt;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눈에 보이지 않지만 화면 지우는 명령어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슬라이드마다 생략되어 있지만 매번 실행됨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 config &gt;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이름과 이메일을 설정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본인의 이름과 이메일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반드시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을 설정해야 함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</a:p>
          <a:p>
            <a:pPr marL="457200" marR="0" lvl="0" indent="-2984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  <a:tabLst/>
              <a:defRPr/>
            </a:pP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global 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옵션은 전체 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git</a:t>
            </a:r>
            <a:r>
              <a:rPr lang="ko-KR" altLang="en-US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에 대한 설정</a:t>
            </a:r>
            <a:r>
              <a:rPr lang="en-US" altLang="ko-KR" sz="1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.</a:t>
            </a:r>
            <a:endParaRPr lang="ko-KR" altLang="en-US" sz="11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86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cd d: &gt; cd </a:t>
            </a:r>
            <a:r>
              <a:rPr lang="ko-KR" altLang="en-US" dirty="0"/>
              <a:t>명령어로 현재의 위치를 </a:t>
            </a:r>
            <a:r>
              <a:rPr lang="en-US" dirty="0"/>
              <a:t>d </a:t>
            </a:r>
            <a:r>
              <a:rPr lang="ko-KR" altLang="en-US" dirty="0"/>
              <a:t>드라이브로 변경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 err="1"/>
              <a:t>mkdir</a:t>
            </a:r>
            <a:r>
              <a:rPr lang="en-US" dirty="0"/>
              <a:t> test1 &gt; d </a:t>
            </a:r>
            <a:r>
              <a:rPr lang="ko-KR" altLang="en-US" dirty="0"/>
              <a:t>드라이브 </a:t>
            </a:r>
            <a:r>
              <a:rPr lang="en-US" altLang="ko-KR" dirty="0"/>
              <a:t>Root(</a:t>
            </a:r>
            <a:r>
              <a:rPr lang="ko-KR" altLang="en-US" dirty="0" err="1"/>
              <a:t>최상단</a:t>
            </a:r>
            <a:r>
              <a:rPr lang="en-US" altLang="ko-KR" dirty="0"/>
              <a:t>) </a:t>
            </a:r>
            <a:r>
              <a:rPr lang="ko-KR" altLang="en-US" dirty="0"/>
              <a:t>위치에서 하위에 </a:t>
            </a:r>
            <a:r>
              <a:rPr lang="en-US" altLang="ko-KR" dirty="0"/>
              <a:t>test1 </a:t>
            </a:r>
            <a:r>
              <a:rPr lang="ko-KR" altLang="en-US" dirty="0"/>
              <a:t>이름을 가진 폴더</a:t>
            </a:r>
            <a:r>
              <a:rPr lang="en-US" altLang="ko-KR" dirty="0"/>
              <a:t>(</a:t>
            </a:r>
            <a:r>
              <a:rPr lang="ko-KR" altLang="en-US" dirty="0"/>
              <a:t>디렉토리</a:t>
            </a:r>
            <a:r>
              <a:rPr lang="en-US" altLang="ko-KR" dirty="0"/>
              <a:t>)</a:t>
            </a:r>
            <a:r>
              <a:rPr lang="ko-KR" altLang="en-US" dirty="0"/>
              <a:t>를 신규 생성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dirty="0"/>
              <a:t>cd test1 &gt; test1 </a:t>
            </a:r>
            <a:r>
              <a:rPr lang="ko-KR" altLang="en-US" dirty="0"/>
              <a:t>폴더로 현재 위치를 변경</a:t>
            </a:r>
            <a:endParaRPr lang="en-US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86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cat</a:t>
            </a:r>
            <a:r>
              <a:rPr lang="ko-KR" altLang="en-US" dirty="0"/>
              <a:t> </a:t>
            </a:r>
            <a:r>
              <a:rPr lang="en-US" altLang="ko-KR" dirty="0"/>
              <a:t>&gt; 1.html &gt; </a:t>
            </a:r>
            <a:r>
              <a:rPr lang="ko-KR" altLang="en-US" dirty="0"/>
              <a:t>파일에 내용을 입력하고 생성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&gt; </a:t>
            </a:r>
            <a:r>
              <a:rPr lang="ko-KR" altLang="en-US" dirty="0"/>
              <a:t>깃 초기화</a:t>
            </a:r>
            <a:endParaRPr lang="en-US" altLang="ko-KR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add . &gt; </a:t>
            </a:r>
            <a:r>
              <a:rPr lang="ko-KR" altLang="en-US" dirty="0"/>
              <a:t>변경된 파일을 모두 깃 이력 후보로 추가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commit –am &gt; add</a:t>
            </a:r>
            <a:r>
              <a:rPr lang="ko-KR" altLang="en-US" dirty="0"/>
              <a:t>와 </a:t>
            </a:r>
            <a:r>
              <a:rPr lang="en-US" altLang="ko-KR" dirty="0"/>
              <a:t>commit</a:t>
            </a:r>
            <a:r>
              <a:rPr lang="ko-KR" altLang="en-US" dirty="0"/>
              <a:t>을 동시에 실행</a:t>
            </a:r>
            <a:r>
              <a:rPr lang="en-US" altLang="ko-KR" dirty="0"/>
              <a:t>. </a:t>
            </a:r>
            <a:r>
              <a:rPr lang="ko-KR" altLang="en-US" dirty="0" err="1"/>
              <a:t>홑따옴표로</a:t>
            </a:r>
            <a:r>
              <a:rPr lang="ko-KR" altLang="en-US" dirty="0"/>
              <a:t> 메시지를 입력하면 </a:t>
            </a:r>
            <a:r>
              <a:rPr lang="ko-KR" altLang="en-US" dirty="0" err="1"/>
              <a:t>개행도</a:t>
            </a:r>
            <a:r>
              <a:rPr lang="ko-KR" altLang="en-US" dirty="0"/>
              <a:t> 가능</a:t>
            </a:r>
            <a:r>
              <a:rPr lang="en-US" altLang="ko-KR" dirty="0"/>
              <a:t>. </a:t>
            </a:r>
            <a:r>
              <a:rPr lang="ko-KR" altLang="en-US" dirty="0" err="1"/>
              <a:t>쌍따옴표는</a:t>
            </a:r>
            <a:r>
              <a:rPr lang="ko-KR" altLang="en-US" dirty="0"/>
              <a:t> </a:t>
            </a:r>
            <a:r>
              <a:rPr lang="ko-KR" altLang="en-US" dirty="0" err="1"/>
              <a:t>개행</a:t>
            </a:r>
            <a:r>
              <a:rPr lang="ko-KR" altLang="en-US" dirty="0"/>
              <a:t> </a:t>
            </a:r>
            <a:r>
              <a:rPr lang="ko-KR" altLang="en-US" dirty="0" err="1"/>
              <a:t>지원안함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US" altLang="ko-KR" dirty="0"/>
              <a:t>git log &gt; </a:t>
            </a:r>
            <a:r>
              <a:rPr lang="ko-KR" altLang="en-US" dirty="0"/>
              <a:t>깃 이력 확인</a:t>
            </a:r>
            <a:r>
              <a:rPr lang="en-US" altLang="ko-KR" dirty="0"/>
              <a:t>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323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a6391bdc_4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ko-KR" altLang="en-US" dirty="0"/>
              <a:t>사용한 명령어 정리</a:t>
            </a:r>
            <a:endParaRPr lang="en-US" altLang="ko-KR" dirty="0"/>
          </a:p>
        </p:txBody>
      </p:sp>
      <p:sp>
        <p:nvSpPr>
          <p:cNvPr id="105" name="Google Shape;105;g6ea6391bdc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10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ea6391bdc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g6ea6391bd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 1">
  <p:cSld name="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336768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3367680" y="3838394"/>
            <a:ext cx="51513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485" y="387616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1298" y="2033048"/>
            <a:ext cx="2016443" cy="11964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633538" y="3817941"/>
            <a:ext cx="6954300" cy="0"/>
          </a:xfrm>
          <a:prstGeom prst="straightConnector1">
            <a:avLst/>
          </a:prstGeom>
          <a:noFill/>
          <a:ln w="9525" cap="flat" cmpd="sng">
            <a:solidFill>
              <a:srgbClr val="CDD4D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747" y="1944964"/>
            <a:ext cx="629808" cy="2278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43392"/>
            <a:ext cx="2679750" cy="322172"/>
            <a:chOff x="0" y="6324562"/>
            <a:chExt cx="3573000" cy="429565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36026"/>
              <a:ext cx="3573000" cy="218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</a:t>
              </a:r>
              <a:r>
                <a:rPr lang="en-US" alt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BESPIN GLOBAL, Inc. All rights reserved   |  Confidential </a:t>
              </a:r>
              <a:endParaRPr sz="1100" dirty="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24562"/>
              <a:ext cx="3386700" cy="2256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 dirty="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 dirty="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/>
        </p:nvSpPr>
        <p:spPr>
          <a:xfrm>
            <a:off x="8617822" y="4751326"/>
            <a:ext cx="31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제목 슬라이드">
  <p:cSld name="8_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9501" y="4724615"/>
            <a:ext cx="1504998" cy="13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0448" y="1408346"/>
            <a:ext cx="1983104" cy="117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080" y="332300"/>
            <a:ext cx="706350" cy="2550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15570" y="2337306"/>
            <a:ext cx="706350" cy="255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xfrm>
            <a:off x="3410131" y="3392823"/>
            <a:ext cx="51513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altLang="ko" sz="2400"/>
              <a:t>Git</a:t>
            </a:r>
            <a:endParaRPr sz="24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xfrm>
            <a:off x="3367680" y="3888497"/>
            <a:ext cx="515130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</a:pPr>
            <a:endParaRPr dirty="0"/>
          </a:p>
          <a:p>
            <a:pPr marL="457200" lvl="0" indent="-3175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DevOps2 </a:t>
            </a:r>
            <a:r>
              <a:rPr lang="ko-KR" altLang="en-US" dirty="0" err="1"/>
              <a:t>김윤범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버전 확인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  <p:sp>
        <p:nvSpPr>
          <p:cNvPr id="8" name="Google Shape;108;p21">
            <a:extLst>
              <a:ext uri="{FF2B5EF4-FFF2-40B4-BE49-F238E27FC236}">
                <a16:creationId xmlns:a16="http://schemas.microsoft.com/office/drawing/2014/main" id="{87BFA13B-5687-4825-9F3C-BCF987F081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설정 확인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65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폴더 생성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</a:t>
            </a:r>
            <a:r>
              <a:rPr lang="ko-KR" altLang="en-US" dirty="0"/>
              <a:t>파일 생성</a:t>
            </a:r>
            <a:r>
              <a:rPr lang="en-US" altLang="ko-KR" dirty="0"/>
              <a:t>, </a:t>
            </a:r>
            <a:r>
              <a:rPr lang="en-US" altLang="ko-KR" dirty="0" err="1"/>
              <a:t>init</a:t>
            </a:r>
            <a:r>
              <a:rPr lang="en-US" altLang="ko-KR" dirty="0"/>
              <a:t>, add, commit, log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E0896B-ADD0-4440-9634-25DF1D2E97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1241" y="737992"/>
            <a:ext cx="6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1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225287" y="686300"/>
            <a:ext cx="8700052" cy="3886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ctrTitle"/>
          </p:nvPr>
        </p:nvSpPr>
        <p:spPr>
          <a:xfrm>
            <a:off x="311241" y="186155"/>
            <a:ext cx="81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</a:pPr>
            <a:r>
              <a:rPr lang="ko" dirty="0"/>
              <a:t>001. </a:t>
            </a:r>
            <a:r>
              <a:rPr lang="en-US" altLang="ko" dirty="0"/>
              <a:t>Git &gt; Command Review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94FD8-3D81-4A12-B887-4AEEB6101557}"/>
              </a:ext>
            </a:extLst>
          </p:cNvPr>
          <p:cNvSpPr txBox="1"/>
          <p:nvPr/>
        </p:nvSpPr>
        <p:spPr>
          <a:xfrm>
            <a:off x="278583" y="740702"/>
            <a:ext cx="248818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■</a:t>
            </a:r>
            <a:r>
              <a:rPr lang="en-US" altLang="ko-KR" sz="1100" dirty="0"/>
              <a:t> </a:t>
            </a:r>
            <a:r>
              <a:rPr lang="ko-KR" altLang="en-US" sz="1100" dirty="0"/>
              <a:t>리눅스 명령어</a:t>
            </a:r>
            <a:endParaRPr lang="en-US" altLang="ko-KR" sz="1100" dirty="0"/>
          </a:p>
          <a:p>
            <a:r>
              <a:rPr lang="en-US" altLang="ko-KR" sz="1100" dirty="0"/>
              <a:t>cd : </a:t>
            </a:r>
            <a:r>
              <a:rPr lang="ko-KR" altLang="en-US" sz="1100" dirty="0"/>
              <a:t>작업 위치를 변경함</a:t>
            </a:r>
            <a:r>
              <a:rPr lang="en-US" altLang="ko-KR" sz="1100" dirty="0"/>
              <a:t> </a:t>
            </a:r>
          </a:p>
          <a:p>
            <a:r>
              <a:rPr lang="en-US" altLang="ko-KR" sz="1100" dirty="0" err="1"/>
              <a:t>mkdir</a:t>
            </a:r>
            <a:r>
              <a:rPr lang="en-US" altLang="ko-KR" sz="1100" dirty="0"/>
              <a:t> : </a:t>
            </a:r>
            <a:r>
              <a:rPr lang="ko-KR" altLang="en-US" sz="1100" dirty="0"/>
              <a:t>폴더</a:t>
            </a:r>
            <a:r>
              <a:rPr lang="en-US" altLang="ko-KR" sz="1100" dirty="0"/>
              <a:t>(</a:t>
            </a:r>
            <a:r>
              <a:rPr lang="ko-KR" altLang="en-US" sz="1100" dirty="0"/>
              <a:t>디렉토리</a:t>
            </a:r>
            <a:r>
              <a:rPr lang="en-US" altLang="ko-KR" sz="1100" dirty="0"/>
              <a:t>)</a:t>
            </a:r>
            <a:r>
              <a:rPr lang="ko-KR" altLang="en-US" sz="1100" dirty="0"/>
              <a:t>를 생성함</a:t>
            </a:r>
            <a:endParaRPr lang="en-US" altLang="ko-KR" sz="1100" dirty="0"/>
          </a:p>
          <a:p>
            <a:r>
              <a:rPr lang="en-US" altLang="ko-KR" sz="1100"/>
              <a:t>cat </a:t>
            </a:r>
            <a:r>
              <a:rPr lang="en-US" altLang="ko-KR" sz="1100" dirty="0"/>
              <a:t>: </a:t>
            </a:r>
            <a:r>
              <a:rPr lang="ko-KR" altLang="en-US" sz="1100" dirty="0"/>
              <a:t>소스를 확인</a:t>
            </a:r>
            <a:r>
              <a:rPr lang="en-US" altLang="ko-KR" sz="1100" dirty="0"/>
              <a:t>, </a:t>
            </a:r>
            <a:r>
              <a:rPr lang="ko-KR" altLang="en-US" sz="1100" dirty="0"/>
              <a:t>신규</a:t>
            </a:r>
            <a:r>
              <a:rPr lang="en-US" altLang="ko-KR" sz="1100" dirty="0"/>
              <a:t>, </a:t>
            </a:r>
            <a:r>
              <a:rPr lang="ko-KR" altLang="en-US" sz="1100" dirty="0"/>
              <a:t>수정 후 저장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■</a:t>
            </a:r>
            <a:r>
              <a:rPr lang="en-US" altLang="ko-KR" sz="1100" dirty="0"/>
              <a:t> git </a:t>
            </a:r>
            <a:r>
              <a:rPr lang="ko-KR" altLang="en-US" sz="1100" dirty="0"/>
              <a:t>명령어</a:t>
            </a:r>
            <a:endParaRPr lang="en-US" altLang="ko-KR" sz="1100" dirty="0"/>
          </a:p>
          <a:p>
            <a:r>
              <a:rPr lang="en-US" altLang="ko-KR" sz="1100" dirty="0"/>
              <a:t>--version : </a:t>
            </a:r>
            <a:r>
              <a:rPr lang="ko-KR" altLang="en-US" sz="1100" dirty="0"/>
              <a:t>버전 확인</a:t>
            </a:r>
            <a:endParaRPr lang="en-US" altLang="ko-KR" sz="1100" dirty="0"/>
          </a:p>
          <a:p>
            <a:r>
              <a:rPr lang="en-US" altLang="ko-KR" sz="1100" dirty="0"/>
              <a:t>config : </a:t>
            </a:r>
            <a:r>
              <a:rPr lang="ko-KR" altLang="en-US" sz="1100" dirty="0"/>
              <a:t>설정</a:t>
            </a:r>
            <a:endParaRPr lang="en-US" altLang="ko-KR" sz="1100" dirty="0"/>
          </a:p>
          <a:p>
            <a:r>
              <a:rPr lang="en-US" altLang="ko-KR" sz="1100" dirty="0" err="1"/>
              <a:t>init</a:t>
            </a:r>
            <a:r>
              <a:rPr lang="en-US" altLang="ko-KR" sz="1100" dirty="0"/>
              <a:t> : </a:t>
            </a:r>
            <a:r>
              <a:rPr lang="ko-KR" altLang="en-US" sz="1100" dirty="0"/>
              <a:t>초기화</a:t>
            </a:r>
            <a:endParaRPr lang="en-US" altLang="ko-KR" sz="1100" dirty="0"/>
          </a:p>
          <a:p>
            <a:r>
              <a:rPr lang="en-US" altLang="ko-KR" sz="1100" dirty="0"/>
              <a:t>add : </a:t>
            </a:r>
            <a:r>
              <a:rPr lang="ko-KR" altLang="en-US" sz="1100" dirty="0"/>
              <a:t>후보로 추가</a:t>
            </a:r>
            <a:endParaRPr lang="en-US" altLang="ko-KR" sz="1100" dirty="0"/>
          </a:p>
          <a:p>
            <a:r>
              <a:rPr lang="en-US" altLang="ko-KR" sz="1100" dirty="0"/>
              <a:t>commit : </a:t>
            </a:r>
            <a:r>
              <a:rPr lang="ko-KR" altLang="en-US" sz="1100" dirty="0"/>
              <a:t>이력에 추가</a:t>
            </a:r>
            <a:endParaRPr lang="en-US" altLang="ko-KR" sz="1100" dirty="0"/>
          </a:p>
          <a:p>
            <a:r>
              <a:rPr lang="en-US" altLang="ko-KR" sz="1100" dirty="0"/>
              <a:t>log : </a:t>
            </a:r>
            <a:r>
              <a:rPr lang="ko-KR" altLang="en-US" sz="1100" dirty="0"/>
              <a:t>이력 확인</a:t>
            </a:r>
          </a:p>
        </p:txBody>
      </p:sp>
    </p:spTree>
    <p:extLst>
      <p:ext uri="{BB962C8B-B14F-4D97-AF65-F5344CB8AC3E}">
        <p14:creationId xmlns:p14="http://schemas.microsoft.com/office/powerpoint/2010/main" val="51573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84"/>
          <p:cNvSpPr txBox="1">
            <a:spLocks noGrp="1"/>
          </p:cNvSpPr>
          <p:nvPr>
            <p:ph type="ctrTitle"/>
          </p:nvPr>
        </p:nvSpPr>
        <p:spPr>
          <a:xfrm>
            <a:off x="0" y="2828294"/>
            <a:ext cx="9144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 dirty="0"/>
              <a:t>Thank you</a:t>
            </a:r>
            <a:endParaRPr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240</Words>
  <Application>Microsoft Office PowerPoint</Application>
  <PresentationFormat>화면 슬라이드 쇼(16:9)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나눔고딕코딩</vt:lpstr>
      <vt:lpstr>Arial</vt:lpstr>
      <vt:lpstr>Simple Light</vt:lpstr>
      <vt:lpstr>Git</vt:lpstr>
      <vt:lpstr>001. Git &gt; 버전 확인</vt:lpstr>
      <vt:lpstr>001. Git &gt; 설정 확인</vt:lpstr>
      <vt:lpstr>001. Git &gt; 폴더 생성</vt:lpstr>
      <vt:lpstr>001. Git &gt; 파일 생성, init, add, commit, log</vt:lpstr>
      <vt:lpstr>001. Git &gt; Command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Yun-beom Kim</dc:creator>
  <cp:lastModifiedBy>Kim Yun-beom</cp:lastModifiedBy>
  <cp:revision>148</cp:revision>
  <dcterms:modified xsi:type="dcterms:W3CDTF">2021-06-28T11:50:17Z</dcterms:modified>
</cp:coreProperties>
</file>