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sldIdLst>
    <p:sldId id="256" r:id="rId2"/>
    <p:sldId id="344" r:id="rId3"/>
    <p:sldId id="345" r:id="rId4"/>
    <p:sldId id="346" r:id="rId5"/>
    <p:sldId id="347" r:id="rId6"/>
    <p:sldId id="349" r:id="rId7"/>
    <p:sldId id="350" r:id="rId8"/>
    <p:sldId id="351" r:id="rId9"/>
    <p:sldId id="343" r:id="rId10"/>
    <p:sldId id="348" r:id="rId11"/>
    <p:sldId id="352" r:id="rId12"/>
    <p:sldId id="354" r:id="rId13"/>
    <p:sldId id="355" r:id="rId14"/>
    <p:sldId id="353" r:id="rId15"/>
    <p:sldId id="357" r:id="rId16"/>
    <p:sldId id="358" r:id="rId17"/>
    <p:sldId id="359" r:id="rId18"/>
    <p:sldId id="360" r:id="rId19"/>
    <p:sldId id="362" r:id="rId20"/>
    <p:sldId id="361" r:id="rId21"/>
    <p:sldId id="363" r:id="rId22"/>
    <p:sldId id="364" r:id="rId23"/>
    <p:sldId id="365" r:id="rId24"/>
    <p:sldId id="366" r:id="rId25"/>
    <p:sldId id="367" r:id="rId26"/>
    <p:sldId id="340" r:id="rId27"/>
    <p:sldId id="32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un-beom" initials="KYB" lastIdx="1" clrIdx="0">
    <p:extLst>
      <p:ext uri="{19B8F6BF-5375-455C-9EA6-DF929625EA0E}">
        <p15:presenceInfo xmlns:p15="http://schemas.microsoft.com/office/powerpoint/2012/main" userId="Kim Yun-be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52540-C15D-465A-BF95-DC677EF8BB44}">
  <a:tblStyle styleId="{0FB52540-C15D-465A-BF95-DC677EF8B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90" autoAdjust="0"/>
  </p:normalViewPr>
  <p:slideViewPr>
    <p:cSldViewPr snapToGrid="0">
      <p:cViewPr varScale="1">
        <p:scale>
          <a:sx n="194" d="100"/>
          <a:sy n="194" d="100"/>
        </p:scale>
        <p:origin x="84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a6391bdc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4" name="Google Shape;84;g6ea6391bd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cat &gt; 2.html :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&lt;div&gt;</a:t>
            </a:r>
            <a:r>
              <a:rPr lang="ko-KR" altLang="en-US" dirty="0"/>
              <a:t>시간</a:t>
            </a:r>
            <a:r>
              <a:rPr lang="en-US" altLang="ko-KR" dirty="0"/>
              <a:t>&lt;/div&gt;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&lt;script&gt;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 err="1"/>
              <a:t>setInterval</a:t>
            </a:r>
            <a:r>
              <a:rPr lang="en-US" altLang="ko-KR" dirty="0"/>
              <a:t>( () =&gt; {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	let date = new Date();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document.querySelector</a:t>
            </a:r>
            <a:r>
              <a:rPr lang="en-US" altLang="ko-KR" dirty="0"/>
              <a:t>('div').</a:t>
            </a:r>
            <a:r>
              <a:rPr lang="en-US" altLang="ko-KR" dirty="0" err="1"/>
              <a:t>innerHTML</a:t>
            </a:r>
            <a:r>
              <a:rPr lang="en-US" altLang="ko-KR" dirty="0"/>
              <a:t> = date;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}, 1000);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&lt;/script&gt;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- git add, commit : </a:t>
            </a:r>
            <a:r>
              <a:rPr lang="ko-KR" altLang="en-US" dirty="0"/>
              <a:t>후보 추가</a:t>
            </a:r>
            <a:r>
              <a:rPr lang="en-US" altLang="ko-KR" dirty="0"/>
              <a:t>, </a:t>
            </a:r>
            <a:r>
              <a:rPr lang="ko-KR" altLang="en-US" dirty="0"/>
              <a:t>이력 추가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42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push : </a:t>
            </a:r>
            <a:r>
              <a:rPr lang="ko-KR" altLang="en-US" dirty="0"/>
              <a:t>로컬에 수정한 소스를 원격에 업로드</a:t>
            </a:r>
            <a:r>
              <a:rPr lang="en-US" altLang="ko-KR" dirty="0"/>
              <a:t>. </a:t>
            </a:r>
            <a:r>
              <a:rPr lang="ko-KR" altLang="en-US" dirty="0"/>
              <a:t>로컬과 원격 저장소가 연결된 상태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911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config –global –unset </a:t>
            </a:r>
            <a:r>
              <a:rPr lang="en-US" altLang="ko-KR" dirty="0" err="1"/>
              <a:t>http.proxy</a:t>
            </a:r>
            <a:r>
              <a:rPr lang="en-US" altLang="ko-KR" dirty="0"/>
              <a:t> : </a:t>
            </a:r>
            <a:r>
              <a:rPr lang="ko-KR" altLang="en-US" dirty="0"/>
              <a:t>원격 업로드 후 에러 메시지가 없이 반응이 없는 경우 실행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GitHub Login : </a:t>
            </a:r>
            <a:r>
              <a:rPr lang="ko-KR" altLang="en-US" dirty="0"/>
              <a:t>대화상자에 본인의 계정과 비밀번호를 입력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47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Password </a:t>
            </a:r>
            <a:r>
              <a:rPr lang="ko-KR" altLang="en-US" dirty="0"/>
              <a:t>한 번 더 입력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28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2.html</a:t>
            </a:r>
            <a:r>
              <a:rPr lang="ko-KR" altLang="en-US" dirty="0"/>
              <a:t>이 </a:t>
            </a:r>
            <a:r>
              <a:rPr lang="en-US" altLang="ko-KR" dirty="0"/>
              <a:t>1 minute</a:t>
            </a:r>
            <a:r>
              <a:rPr lang="ko-KR" altLang="en-US" dirty="0"/>
              <a:t> </a:t>
            </a:r>
            <a:r>
              <a:rPr lang="en-US" altLang="ko-KR" dirty="0"/>
              <a:t>ago</a:t>
            </a:r>
            <a:r>
              <a:rPr lang="ko-KR" altLang="en-US" dirty="0"/>
              <a:t>에 반영됨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667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cat 2.html : 2.html </a:t>
            </a:r>
            <a:r>
              <a:rPr lang="ko-KR" altLang="en-US" dirty="0"/>
              <a:t>현재 소스 확인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cat &gt; 2.html : </a:t>
            </a:r>
            <a:r>
              <a:rPr lang="ko-KR" altLang="en-US" dirty="0"/>
              <a:t>새 소스 입력</a:t>
            </a:r>
            <a:endParaRPr lang="en-US" altLang="ko-KR" dirty="0"/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&lt;div&gt;</a:t>
            </a:r>
            <a:r>
              <a:rPr lang="ko-KR" altLang="en-US" dirty="0"/>
              <a:t>시간</a:t>
            </a:r>
            <a:r>
              <a:rPr lang="en-US" altLang="ko-KR" dirty="0"/>
              <a:t>2&lt;/div&gt;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&lt;script&gt;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 err="1"/>
              <a:t>setInterval</a:t>
            </a:r>
            <a:r>
              <a:rPr lang="en-US" altLang="ko-KR" dirty="0"/>
              <a:t>( () =&gt; {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  let date = new Date();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document.querySelector</a:t>
            </a:r>
            <a:r>
              <a:rPr lang="en-US" altLang="ko-KR" dirty="0"/>
              <a:t>('div').</a:t>
            </a:r>
            <a:r>
              <a:rPr lang="en-US" altLang="ko-KR" dirty="0" err="1"/>
              <a:t>innerHTML</a:t>
            </a:r>
            <a:r>
              <a:rPr lang="en-US" altLang="ko-KR" dirty="0"/>
              <a:t> = date;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}, 2000);</a:t>
            </a: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dirty="0"/>
              <a:t>&lt;/script&gt;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99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add,</a:t>
            </a:r>
            <a:r>
              <a:rPr lang="ko-KR" altLang="en-US" dirty="0"/>
              <a:t> </a:t>
            </a:r>
            <a:r>
              <a:rPr lang="en-US" altLang="ko-KR" dirty="0"/>
              <a:t>log,</a:t>
            </a:r>
            <a:r>
              <a:rPr lang="ko-KR" altLang="en-US" dirty="0"/>
              <a:t> </a:t>
            </a:r>
            <a:r>
              <a:rPr lang="en-US" altLang="ko-KR" dirty="0"/>
              <a:t>commit,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로컬의 소스를 원격에 반영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416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원격에 업로드 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2.html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979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소스 변경 확인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83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메인 메뉴로 돌아오고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메시지 </a:t>
            </a:r>
            <a:r>
              <a:rPr lang="en-US" altLang="ko-KR" dirty="0"/>
              <a:t>“update 2.html”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00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사이트에 로그인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Create repository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237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이전 소스에서 현재 소스가 어느 부분이 변경되었는지 비교 확인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858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 err="1"/>
              <a:t>깃헙</a:t>
            </a:r>
            <a:r>
              <a:rPr lang="ko-KR" altLang="en-US" dirty="0"/>
              <a:t> 저장소의 메인 화면 설명문서인 </a:t>
            </a:r>
            <a:r>
              <a:rPr lang="en-US" altLang="ko-KR" dirty="0"/>
              <a:t>README.md </a:t>
            </a:r>
            <a:r>
              <a:rPr lang="ko-KR" altLang="en-US" dirty="0"/>
              <a:t>파일의 연필 모양 버튼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716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소스 수정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450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Commit changes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원격 소스가 변경됨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604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cat REAMD.md : </a:t>
            </a:r>
            <a:r>
              <a:rPr lang="ko-KR" altLang="en-US" dirty="0"/>
              <a:t>로컬 소스는 원격과 달리 변경되지 않은 상태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389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git pull : </a:t>
            </a:r>
            <a:r>
              <a:rPr lang="ko-KR" altLang="en-US" dirty="0"/>
              <a:t>원격 소스를 로컬에 다운로드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cat README.md : </a:t>
            </a:r>
            <a:r>
              <a:rPr lang="ko-KR" altLang="en-US" dirty="0"/>
              <a:t>원격에서 변경된 소스가 로컬에 반영됨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683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사용한 명령어 정리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101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ea6391bd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6ea6391b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Repository name : test2 </a:t>
            </a:r>
            <a:r>
              <a:rPr lang="ko-KR" altLang="en-US" dirty="0"/>
              <a:t>로 입력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58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Create repository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59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test2 </a:t>
            </a:r>
            <a:r>
              <a:rPr lang="ko-KR" altLang="en-US" dirty="0"/>
              <a:t>원격 저장소 생성됨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create a new file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45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README.md </a:t>
            </a:r>
            <a:r>
              <a:rPr lang="ko-KR" altLang="en-US" dirty="0"/>
              <a:t>파일을 아래와 같이 코딩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# test2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23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Commit new file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 err="1"/>
              <a:t>커밋</a:t>
            </a:r>
            <a:r>
              <a:rPr lang="ko-KR" altLang="en-US" dirty="0"/>
              <a:t> 메시지는 </a:t>
            </a:r>
            <a:r>
              <a:rPr lang="en-US" altLang="ko-KR" dirty="0"/>
              <a:t>“Create README.md”</a:t>
            </a:r>
            <a:r>
              <a:rPr lang="ko-KR" altLang="en-US" dirty="0"/>
              <a:t>로 자동으로 설정되어 있음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321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Code </a:t>
            </a:r>
            <a:r>
              <a:rPr lang="ko-KR" altLang="en-US" dirty="0"/>
              <a:t>버튼을 클릭해서 </a:t>
            </a:r>
            <a:r>
              <a:rPr lang="en-US" altLang="ko-KR" dirty="0"/>
              <a:t>Clone URL</a:t>
            </a:r>
            <a:r>
              <a:rPr lang="ko-KR" altLang="en-US" dirty="0"/>
              <a:t>을 클릭해 클립보드</a:t>
            </a:r>
            <a:r>
              <a:rPr lang="en-US" altLang="ko-KR" dirty="0"/>
              <a:t>(Ctrl + C)</a:t>
            </a:r>
            <a:r>
              <a:rPr lang="ko-KR" altLang="en-US" dirty="0"/>
              <a:t>에 인식시킴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49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git clone : </a:t>
            </a:r>
            <a:r>
              <a:rPr lang="ko-KR" altLang="en-US" dirty="0"/>
              <a:t>원격 깃 저장소를 로컬에 동기화</a:t>
            </a:r>
            <a:r>
              <a:rPr lang="en-US" altLang="ko-KR" dirty="0"/>
              <a:t>(</a:t>
            </a:r>
            <a:r>
              <a:rPr lang="ko-KR" altLang="en-US" dirty="0"/>
              <a:t>다운로드</a:t>
            </a:r>
            <a:r>
              <a:rPr lang="en-US" altLang="ko-KR" dirty="0"/>
              <a:t>)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66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3367681" y="3392823"/>
            <a:ext cx="5151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3367680" y="3838394"/>
            <a:ext cx="5151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  <a:defRPr sz="1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485" y="387616"/>
            <a:ext cx="1504998" cy="1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298" y="2033048"/>
            <a:ext cx="2016443" cy="1196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633538" y="3817941"/>
            <a:ext cx="695430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747" y="1944964"/>
            <a:ext cx="629808" cy="227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228600" y="4743392"/>
            <a:ext cx="2679750" cy="322172"/>
            <a:chOff x="0" y="6324562"/>
            <a:chExt cx="3573000" cy="429565"/>
          </a:xfrm>
        </p:grpSpPr>
        <p:sp>
          <p:nvSpPr>
            <p:cNvPr id="60" name="Google Shape;60;p14"/>
            <p:cNvSpPr/>
            <p:nvPr/>
          </p:nvSpPr>
          <p:spPr>
            <a:xfrm>
              <a:off x="0" y="6536026"/>
              <a:ext cx="3573000" cy="218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</a:t>
              </a:r>
              <a:r>
                <a:rPr lang="en-US" alt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BESPIN GLOBAL, Inc. All rights reserved   |  Confidential </a:t>
              </a:r>
              <a:endParaRPr sz="1100" dirty="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324562"/>
              <a:ext cx="3386700" cy="225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 sz="1100" dirty="0"/>
            </a:p>
          </p:txBody>
        </p:sp>
      </p:grpSp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/>
          <p:nvPr/>
        </p:nvSpPr>
        <p:spPr>
          <a:xfrm>
            <a:off x="8617822" y="4751326"/>
            <a:ext cx="31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0" y="2828294"/>
            <a:ext cx="9144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9501" y="4724615"/>
            <a:ext cx="1504998" cy="1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0448" y="1408346"/>
            <a:ext cx="1983104" cy="11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080" y="332300"/>
            <a:ext cx="706350" cy="255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70" y="2337306"/>
            <a:ext cx="706350" cy="255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3410131" y="3392823"/>
            <a:ext cx="5151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altLang="ko" sz="2400"/>
              <a:t>Github</a:t>
            </a:r>
            <a:endParaRPr sz="24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3367680" y="3888497"/>
            <a:ext cx="51513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</a:pPr>
            <a:endParaRPr dirty="0"/>
          </a:p>
          <a:p>
            <a:pPr marL="457200" lvl="0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DevOps2 </a:t>
            </a:r>
            <a:r>
              <a:rPr lang="ko-KR" altLang="en-US" dirty="0" err="1"/>
              <a:t>김윤범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소스 생성</a:t>
            </a:r>
            <a:r>
              <a:rPr lang="en-US" altLang="ko-KR" dirty="0"/>
              <a:t> ~ commit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45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로컬 </a:t>
            </a:r>
            <a:r>
              <a:rPr lang="en-US" altLang="ko-KR" dirty="0"/>
              <a:t>commit</a:t>
            </a:r>
            <a:r>
              <a:rPr lang="ko-KR" altLang="en-US" dirty="0"/>
              <a:t>을 원격에 업로드</a:t>
            </a:r>
            <a:r>
              <a:rPr lang="en-US" altLang="ko-KR" dirty="0"/>
              <a:t>(push)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59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프록시 리셋</a:t>
            </a:r>
            <a:r>
              <a:rPr lang="en-US" altLang="ko-KR" dirty="0"/>
              <a:t>, </a:t>
            </a:r>
            <a:r>
              <a:rPr lang="en-US" altLang="ko" dirty="0" err="1"/>
              <a:t>Github</a:t>
            </a:r>
            <a:r>
              <a:rPr lang="en-US" altLang="ko" dirty="0"/>
              <a:t> </a:t>
            </a:r>
            <a:r>
              <a:rPr lang="ko-KR" altLang="en-US" dirty="0"/>
              <a:t>인증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01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en-US" altLang="ko" dirty="0" err="1"/>
              <a:t>Github</a:t>
            </a:r>
            <a:r>
              <a:rPr lang="en-US" altLang="ko" dirty="0"/>
              <a:t> </a:t>
            </a:r>
            <a:r>
              <a:rPr lang="ko-KR" altLang="en-US" dirty="0"/>
              <a:t>인증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60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저장소에 </a:t>
            </a:r>
            <a:r>
              <a:rPr lang="en-US" altLang="ko-KR" dirty="0"/>
              <a:t>push </a:t>
            </a:r>
            <a:r>
              <a:rPr lang="ko-KR" altLang="en-US" dirty="0"/>
              <a:t>된 소스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87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소스 확인</a:t>
            </a:r>
            <a:r>
              <a:rPr lang="en-US" altLang="ko-KR" dirty="0"/>
              <a:t>, </a:t>
            </a:r>
            <a:r>
              <a:rPr lang="ko-KR" altLang="en-US" dirty="0"/>
              <a:t>소스 수정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51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add, log, commit, push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90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수정된 소스</a:t>
            </a:r>
            <a:r>
              <a:rPr lang="en-US" altLang="ko-KR" dirty="0"/>
              <a:t>,</a:t>
            </a:r>
            <a:r>
              <a:rPr lang="ko-KR" altLang="en-US" dirty="0"/>
              <a:t> 원격 반영 여부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66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altLang="ko-KR" dirty="0"/>
              <a:t>00</a:t>
            </a:r>
            <a:r>
              <a:rPr lang="en-US" altLang="ko" dirty="0"/>
              <a:t>2</a:t>
            </a:r>
            <a:r>
              <a:rPr lang="ko" altLang="ko-KR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수정된 소스</a:t>
            </a:r>
            <a:r>
              <a:rPr lang="en-US" altLang="ko-KR" dirty="0"/>
              <a:t>,</a:t>
            </a:r>
            <a:r>
              <a:rPr lang="ko-KR" altLang="en-US" dirty="0"/>
              <a:t> 원격 반영 여부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8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altLang="ko-KR" dirty="0"/>
              <a:t>00</a:t>
            </a:r>
            <a:r>
              <a:rPr lang="en-US" altLang="ko" dirty="0"/>
              <a:t>2</a:t>
            </a:r>
            <a:r>
              <a:rPr lang="ko" altLang="ko-KR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소스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37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사이트 접속</a:t>
            </a:r>
            <a:r>
              <a:rPr lang="en-US" altLang="ko-KR" dirty="0"/>
              <a:t>, </a:t>
            </a:r>
            <a:r>
              <a:rPr lang="ko-KR" altLang="en-US" dirty="0"/>
              <a:t>원격 저장소 생성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467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altLang="ko-KR" dirty="0"/>
              <a:t>00</a:t>
            </a:r>
            <a:r>
              <a:rPr lang="en-US" altLang="ko" dirty="0"/>
              <a:t>2</a:t>
            </a:r>
            <a:r>
              <a:rPr lang="ko" altLang="ko-KR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소스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, </a:t>
            </a:r>
            <a:r>
              <a:rPr lang="ko-KR" altLang="en-US" dirty="0"/>
              <a:t>이전 버전과 차이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79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altLang="ko-KR" dirty="0"/>
              <a:t>00</a:t>
            </a:r>
            <a:r>
              <a:rPr lang="en-US" altLang="ko" dirty="0"/>
              <a:t>2</a:t>
            </a:r>
            <a:r>
              <a:rPr lang="ko" altLang="ko-KR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소스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86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altLang="ko-KR" dirty="0"/>
              <a:t>00</a:t>
            </a:r>
            <a:r>
              <a:rPr lang="en-US" altLang="ko" dirty="0"/>
              <a:t>2</a:t>
            </a:r>
            <a:r>
              <a:rPr lang="ko" altLang="ko-KR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소스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37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altLang="ko-KR" dirty="0"/>
              <a:t>00</a:t>
            </a:r>
            <a:r>
              <a:rPr lang="en-US" altLang="ko" dirty="0"/>
              <a:t>2</a:t>
            </a:r>
            <a:r>
              <a:rPr lang="ko" altLang="ko-KR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소스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936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altLang="ko-KR" dirty="0"/>
              <a:t>00</a:t>
            </a:r>
            <a:r>
              <a:rPr lang="en-US" altLang="ko" dirty="0"/>
              <a:t>2</a:t>
            </a:r>
            <a:r>
              <a:rPr lang="ko" altLang="ko-KR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현재 로컬 소스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06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altLang="ko-KR" dirty="0"/>
              <a:t>00</a:t>
            </a:r>
            <a:r>
              <a:rPr lang="en-US" altLang="ko" dirty="0"/>
              <a:t>2</a:t>
            </a:r>
            <a:r>
              <a:rPr lang="ko" altLang="ko-KR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원격의 최신 소스를 다운로드 후 다시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924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Command Review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94FD8-3D81-4A12-B887-4AEEB6101557}"/>
              </a:ext>
            </a:extLst>
          </p:cNvPr>
          <p:cNvSpPr txBox="1"/>
          <p:nvPr/>
        </p:nvSpPr>
        <p:spPr>
          <a:xfrm>
            <a:off x="278583" y="740702"/>
            <a:ext cx="5097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■</a:t>
            </a:r>
            <a:r>
              <a:rPr lang="en-US" altLang="ko-KR" sz="1100" dirty="0"/>
              <a:t> git </a:t>
            </a:r>
            <a:r>
              <a:rPr lang="ko-KR" altLang="en-US" sz="1100" dirty="0"/>
              <a:t>명령어</a:t>
            </a:r>
            <a:endParaRPr lang="en-US" altLang="ko-KR" sz="1100" dirty="0"/>
          </a:p>
          <a:p>
            <a:r>
              <a:rPr lang="en-US" altLang="ko-KR" sz="1100" dirty="0"/>
              <a:t>config : </a:t>
            </a:r>
            <a:r>
              <a:rPr lang="ko-KR" altLang="en-US" sz="1100" dirty="0"/>
              <a:t>설정</a:t>
            </a:r>
            <a:endParaRPr lang="en-US" altLang="ko-KR" sz="1100" dirty="0"/>
          </a:p>
          <a:p>
            <a:r>
              <a:rPr lang="en-US" altLang="ko-KR" sz="1100" dirty="0"/>
              <a:t>clone : </a:t>
            </a:r>
            <a:r>
              <a:rPr lang="ko-KR" altLang="en-US" sz="1100" dirty="0"/>
              <a:t>원격 저장소</a:t>
            </a:r>
            <a:r>
              <a:rPr lang="en-US" altLang="ko-KR" sz="1100" dirty="0"/>
              <a:t>(Remote Repository) </a:t>
            </a:r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Github</a:t>
            </a:r>
            <a:r>
              <a:rPr lang="ko-KR" altLang="en-US" sz="1100" dirty="0"/>
              <a:t>의 소스를 로컬에 다운로드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push : commit </a:t>
            </a:r>
            <a:r>
              <a:rPr lang="ko-KR" altLang="en-US" sz="1100" dirty="0"/>
              <a:t>된 이력을 </a:t>
            </a:r>
            <a:r>
              <a:rPr lang="en-US" altLang="ko-KR" sz="1100" dirty="0"/>
              <a:t>origin(</a:t>
            </a:r>
            <a:r>
              <a:rPr lang="ko-KR" altLang="en-US" sz="1100" dirty="0"/>
              <a:t>원격</a:t>
            </a:r>
            <a:r>
              <a:rPr lang="en-US" altLang="ko-KR" sz="1100" dirty="0"/>
              <a:t>)</a:t>
            </a:r>
            <a:r>
              <a:rPr lang="ko-KR" altLang="en-US" sz="1100" dirty="0"/>
              <a:t>에 업로드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pull : </a:t>
            </a:r>
            <a:r>
              <a:rPr lang="ko-KR" altLang="en-US" sz="1100" dirty="0"/>
              <a:t>로컬과 원격이 연결된 상태에서 로컬을 원격의 최신 버전으로 다운로드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51573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4"/>
          <p:cNvSpPr txBox="1">
            <a:spLocks noGrp="1"/>
          </p:cNvSpPr>
          <p:nvPr>
            <p:ph type="ctrTitle"/>
          </p:nvPr>
        </p:nvSpPr>
        <p:spPr>
          <a:xfrm>
            <a:off x="0" y="2828294"/>
            <a:ext cx="9144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 dirty="0"/>
              <a:t>Thank you</a:t>
            </a:r>
            <a:endParaRPr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저장소 생성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684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저장소 생성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0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저장소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37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파일 추가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76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파일 추가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43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Clone URL </a:t>
            </a:r>
            <a:r>
              <a:rPr lang="ko-KR" altLang="en-US" dirty="0"/>
              <a:t>복사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62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2CD9D9AE-1D5E-4537-9E5D-31D4F3D58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Github</a:t>
            </a:r>
            <a:r>
              <a:rPr lang="en-US" altLang="ko" dirty="0"/>
              <a:t> &gt; </a:t>
            </a:r>
            <a:r>
              <a:rPr lang="ko-KR" altLang="en-US" dirty="0"/>
              <a:t>원격 저장소를 로컬에 다운로드</a:t>
            </a:r>
            <a:r>
              <a:rPr lang="en-US" altLang="ko-KR" dirty="0"/>
              <a:t>(clone)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5742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651</Words>
  <Application>Microsoft Office PowerPoint</Application>
  <PresentationFormat>화면 슬라이드 쇼(16:9)</PresentationFormat>
  <Paragraphs>84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Arial</vt:lpstr>
      <vt:lpstr>Simple Light</vt:lpstr>
      <vt:lpstr>Github</vt:lpstr>
      <vt:lpstr>002. Github &gt; 사이트 접속, 원격 저장소 생성</vt:lpstr>
      <vt:lpstr>002. Github &gt; 원격 저장소 생성</vt:lpstr>
      <vt:lpstr>002. Github &gt; 원격 저장소 생성</vt:lpstr>
      <vt:lpstr>002. Github &gt; 원격 저장소 확인</vt:lpstr>
      <vt:lpstr>002. Github &gt; 원격 파일 추가</vt:lpstr>
      <vt:lpstr>002. Github &gt; 원격 파일 추가</vt:lpstr>
      <vt:lpstr>002. Github &gt; Clone URL 복사</vt:lpstr>
      <vt:lpstr>002. Github &gt; 원격 저장소를 로컬에 다운로드(clone)</vt:lpstr>
      <vt:lpstr>002. Github &gt; 소스 생성 ~ commit</vt:lpstr>
      <vt:lpstr>002. Github &gt; 로컬 commit을 원격에 업로드(push)</vt:lpstr>
      <vt:lpstr>002. Github &gt; 프록시 리셋, Github 인증</vt:lpstr>
      <vt:lpstr>002. Github &gt; Github 인증</vt:lpstr>
      <vt:lpstr>002. Github &gt; 원격 저장소에 push 된 소스 확인</vt:lpstr>
      <vt:lpstr>002. Github &gt; 소스 확인, 소스 수정</vt:lpstr>
      <vt:lpstr>002. Github &gt; add, log, commit, push</vt:lpstr>
      <vt:lpstr>002. Github &gt; 수정된 소스, 원격 반영 여부 확인</vt:lpstr>
      <vt:lpstr>002. Github &gt; 수정된 소스, 원격 반영 여부 확인</vt:lpstr>
      <vt:lpstr>002. Github &gt; 원격 소스 확인</vt:lpstr>
      <vt:lpstr>002. Github &gt; 원격 소스 확인, 이전 버전과 차이 비교</vt:lpstr>
      <vt:lpstr>002. Github &gt; 원격 소스 수정</vt:lpstr>
      <vt:lpstr>002. Github &gt; 원격 소스 수정</vt:lpstr>
      <vt:lpstr>002. Github &gt; 원격 소스 수정</vt:lpstr>
      <vt:lpstr>002. Github &gt; 현재 로컬 소스 확인</vt:lpstr>
      <vt:lpstr>002. Github &gt; 원격의 최신 소스를 다운로드 후 다시 비교</vt:lpstr>
      <vt:lpstr>001. Git &gt; Command 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Yun-beom Kim</dc:creator>
  <cp:lastModifiedBy>Kim Yun-beom</cp:lastModifiedBy>
  <cp:revision>230</cp:revision>
  <dcterms:modified xsi:type="dcterms:W3CDTF">2021-06-28T12:14:51Z</dcterms:modified>
</cp:coreProperties>
</file>