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sldIdLst>
    <p:sldId id="256" r:id="rId2"/>
    <p:sldId id="259" r:id="rId3"/>
    <p:sldId id="323" r:id="rId4"/>
    <p:sldId id="325" r:id="rId5"/>
    <p:sldId id="324" r:id="rId6"/>
    <p:sldId id="327" r:id="rId7"/>
    <p:sldId id="328" r:id="rId8"/>
    <p:sldId id="329" r:id="rId9"/>
    <p:sldId id="326" r:id="rId10"/>
    <p:sldId id="331" r:id="rId11"/>
    <p:sldId id="332" r:id="rId12"/>
    <p:sldId id="333" r:id="rId13"/>
    <p:sldId id="330" r:id="rId14"/>
    <p:sldId id="335" r:id="rId15"/>
    <p:sldId id="334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2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un-beom" initials="KYB" lastIdx="1" clrIdx="0">
    <p:extLst>
      <p:ext uri="{19B8F6BF-5375-455C-9EA6-DF929625EA0E}">
        <p15:presenceInfo xmlns:p15="http://schemas.microsoft.com/office/powerpoint/2012/main" userId="Kim Yun-be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52540-C15D-465A-BF95-DC677EF8BB44}">
  <a:tblStyle styleId="{0FB52540-C15D-465A-BF95-DC677EF8B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0" autoAdjust="0"/>
  </p:normalViewPr>
  <p:slideViewPr>
    <p:cSldViewPr snapToGrid="0">
      <p:cViewPr varScale="1">
        <p:scale>
          <a:sx n="194" d="100"/>
          <a:sy n="194" d="100"/>
        </p:scale>
        <p:origin x="8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7T11:48:38.63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a6391bdc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4" name="Google Shape;84;g6ea6391b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사이트에서 </a:t>
            </a:r>
            <a:r>
              <a:rPr lang="en-US" altLang="ko-KR" dirty="0"/>
              <a:t>New </a:t>
            </a:r>
            <a:r>
              <a:rPr lang="ko-KR" altLang="en-US" dirty="0"/>
              <a:t>버튼 클릭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42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test3 </a:t>
            </a:r>
            <a:r>
              <a:rPr lang="ko-KR" altLang="en-US" dirty="0"/>
              <a:t>원격 저장소 생성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10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원격 저장소가 생성됨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03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설정 버튼을 누르고 로컬과 원격을 연결하기 위해 설정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795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선택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626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필요한 경우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62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아이디와 비밀번호가 일치해도 로그인을 실패하는 케이스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36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 err="1"/>
              <a:t>소스트리에</a:t>
            </a:r>
            <a:r>
              <a:rPr lang="ko-KR" altLang="en-US" dirty="0"/>
              <a:t> 내장된 </a:t>
            </a:r>
            <a:r>
              <a:rPr lang="en-US" altLang="ko-KR" dirty="0"/>
              <a:t>Git </a:t>
            </a:r>
            <a:r>
              <a:rPr lang="ko-KR" altLang="en-US" dirty="0"/>
              <a:t>버전이 낮을 수 있음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해당 버그는 최신 버전으로 업그레이드 하면 해결되므로 </a:t>
            </a:r>
            <a:r>
              <a:rPr lang="en-US" altLang="ko-KR" dirty="0"/>
              <a:t>System </a:t>
            </a:r>
            <a:r>
              <a:rPr lang="ko-KR" altLang="en-US" dirty="0"/>
              <a:t>버튼을 눌러서 해결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229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다시 </a:t>
            </a:r>
            <a:r>
              <a:rPr lang="ko-KR" altLang="en-US" dirty="0" err="1"/>
              <a:t>브랜치</a:t>
            </a:r>
            <a:r>
              <a:rPr lang="ko-KR" altLang="en-US" dirty="0"/>
              <a:t> 선택 후 </a:t>
            </a:r>
            <a:r>
              <a:rPr lang="en-US" altLang="ko-KR" dirty="0"/>
              <a:t>Push </a:t>
            </a:r>
            <a:r>
              <a:rPr lang="ko-KR" altLang="en-US" dirty="0"/>
              <a:t>버튼 클릭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716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 err="1"/>
              <a:t>github</a:t>
            </a:r>
            <a:r>
              <a:rPr lang="ko-KR" altLang="en-US" dirty="0"/>
              <a:t>에서 페이지를 </a:t>
            </a:r>
            <a:r>
              <a:rPr lang="ko-KR" altLang="en-US" dirty="0" err="1"/>
              <a:t>새로고침하면</a:t>
            </a:r>
            <a:r>
              <a:rPr lang="ko-KR" altLang="en-US" dirty="0"/>
              <a:t> 반영 확인됨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04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ko-KR" altLang="en-US" sz="11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소스트리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실행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3.txt</a:t>
            </a:r>
            <a:r>
              <a:rPr lang="ko-KR" altLang="en-US" dirty="0"/>
              <a:t> 클릭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9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Edit this file</a:t>
            </a:r>
            <a:r>
              <a:rPr lang="ko-KR" altLang="en-US" dirty="0"/>
              <a:t> 버튼을 눌러 파일을 원격에서 수정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672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파일에 문구를 추가하고 하단의 </a:t>
            </a:r>
            <a:r>
              <a:rPr lang="en-US" altLang="ko-KR" dirty="0"/>
              <a:t>Commit Changes </a:t>
            </a:r>
            <a:r>
              <a:rPr lang="ko-KR" altLang="en-US" dirty="0"/>
              <a:t>버튼 클릭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0576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파일이 수정됨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869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원격 상태 새로 고침</a:t>
            </a:r>
            <a:r>
              <a:rPr lang="en-US" altLang="ko-KR" dirty="0"/>
              <a:t>(</a:t>
            </a:r>
            <a:r>
              <a:rPr lang="en-US" altLang="ko-KR" dirty="0" err="1"/>
              <a:t>Shift+Alt+R</a:t>
            </a:r>
            <a:r>
              <a:rPr lang="en-US" altLang="ko-KR" dirty="0"/>
              <a:t>)</a:t>
            </a:r>
            <a:r>
              <a:rPr lang="ko-KR" altLang="en-US" dirty="0"/>
              <a:t> 클릭</a:t>
            </a:r>
            <a:r>
              <a:rPr lang="en-US" altLang="ko-KR" dirty="0"/>
              <a:t>, </a:t>
            </a:r>
            <a:r>
              <a:rPr lang="ko-KR" altLang="en-US" dirty="0"/>
              <a:t>새로 고침</a:t>
            </a:r>
            <a:r>
              <a:rPr lang="en-US" altLang="ko-KR" dirty="0"/>
              <a:t>(F5)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9379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Pull 1</a:t>
            </a:r>
            <a:r>
              <a:rPr lang="ko-KR" altLang="en-US" dirty="0"/>
              <a:t>건 확인됨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master</a:t>
            </a:r>
            <a:r>
              <a:rPr lang="ko-KR" altLang="en-US" dirty="0"/>
              <a:t>는 현재의 로컬</a:t>
            </a:r>
            <a:r>
              <a:rPr lang="en-US" altLang="ko-KR" dirty="0"/>
              <a:t>, test3/master</a:t>
            </a:r>
            <a:r>
              <a:rPr lang="ko-KR" altLang="en-US" dirty="0"/>
              <a:t>는 현재의 원격 상태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00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ko-KR" altLang="en-US" dirty="0"/>
              <a:t>원격에서 수정된 파일을 로컬에 동기화 </a:t>
            </a:r>
            <a:r>
              <a:rPr lang="en-US" altLang="ko-KR" dirty="0"/>
              <a:t>: git pull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116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dirty="0"/>
              <a:t>master(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test3/master(</a:t>
            </a:r>
            <a:r>
              <a:rPr lang="ko-KR" altLang="en-US" dirty="0"/>
              <a:t>원격</a:t>
            </a:r>
            <a:r>
              <a:rPr lang="en-US" altLang="ko-KR" dirty="0"/>
              <a:t>)</a:t>
            </a:r>
            <a:r>
              <a:rPr lang="ko-KR" altLang="en-US" dirty="0"/>
              <a:t>이 동기화 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887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ko-KR" altLang="en-US" dirty="0" err="1"/>
              <a:t>소스트리의</a:t>
            </a:r>
            <a:r>
              <a:rPr lang="ko-KR" altLang="en-US" dirty="0"/>
              <a:t> 터미널 버튼을 클릭</a:t>
            </a:r>
            <a:r>
              <a:rPr lang="en-US" altLang="ko-KR" dirty="0"/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dirty="0"/>
              <a:t>cat 3.txt : </a:t>
            </a:r>
            <a:r>
              <a:rPr lang="ko-KR" altLang="en-US" dirty="0"/>
              <a:t>로컬 파일이 원격과 동일함을 재확인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82734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ea6391b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6ea6391b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Create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test3 </a:t>
            </a:r>
            <a:r>
              <a:rPr lang="ko-KR" altLang="en-US" dirty="0"/>
              <a:t>폴더를 저장소로 생성</a:t>
            </a:r>
            <a:r>
              <a:rPr lang="en-US" altLang="ko-KR" dirty="0"/>
              <a:t>. </a:t>
            </a:r>
            <a:r>
              <a:rPr lang="en-US" altLang="ko-KR" dirty="0" err="1"/>
              <a:t>mkdir</a:t>
            </a:r>
            <a:r>
              <a:rPr lang="en-US" altLang="ko-KR" dirty="0"/>
              <a:t> test3 + git </a:t>
            </a:r>
            <a:r>
              <a:rPr lang="en-US" altLang="ko-KR" dirty="0" err="1"/>
              <a:t>init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10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탐색기 버튼 클릭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41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3.txt </a:t>
            </a:r>
            <a:r>
              <a:rPr lang="ko-KR" altLang="en-US" dirty="0"/>
              <a:t>파일을 생성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9801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 err="1"/>
              <a:t>소스트리</a:t>
            </a:r>
            <a:r>
              <a:rPr lang="ko-KR" altLang="en-US" dirty="0"/>
              <a:t> 프로그램으로 돌아와서 보기 </a:t>
            </a:r>
            <a:r>
              <a:rPr lang="en-US" altLang="ko-KR" dirty="0"/>
              <a:t>&gt; </a:t>
            </a:r>
            <a:r>
              <a:rPr lang="ko-KR" altLang="en-US" dirty="0" err="1"/>
              <a:t>새로고침</a:t>
            </a:r>
            <a:r>
              <a:rPr lang="en-US" altLang="ko-KR" dirty="0"/>
              <a:t>(F5)</a:t>
            </a:r>
            <a:r>
              <a:rPr lang="ko-KR" altLang="en-US" dirty="0"/>
              <a:t>를 누르면 추가한 파일이 보임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파일만 추가되었으므로 </a:t>
            </a:r>
            <a:r>
              <a:rPr lang="en-US" altLang="ko-KR" dirty="0"/>
              <a:t>“</a:t>
            </a:r>
            <a:r>
              <a:rPr lang="ko-KR" altLang="en-US" dirty="0"/>
              <a:t>스테이지에 올라가지 않은 파일</a:t>
            </a:r>
            <a:r>
              <a:rPr lang="en-US" altLang="ko-KR" dirty="0"/>
              <a:t>“ </a:t>
            </a:r>
            <a:r>
              <a:rPr lang="ko-KR" altLang="en-US" dirty="0"/>
              <a:t>상태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파일을 선택하고 </a:t>
            </a:r>
            <a:r>
              <a:rPr lang="en-US" altLang="ko-KR" dirty="0"/>
              <a:t>“</a:t>
            </a:r>
            <a:r>
              <a:rPr lang="ko-KR" altLang="en-US" dirty="0"/>
              <a:t>모두 스테이지 올리기</a:t>
            </a:r>
            <a:r>
              <a:rPr lang="en-US" altLang="ko-KR" dirty="0"/>
              <a:t>“ </a:t>
            </a:r>
            <a:r>
              <a:rPr lang="ko-KR" altLang="en-US" dirty="0"/>
              <a:t>버튼을 누르면 </a:t>
            </a:r>
            <a:r>
              <a:rPr lang="en-US" altLang="ko-KR" dirty="0"/>
              <a:t>“</a:t>
            </a:r>
            <a:r>
              <a:rPr lang="ko-KR" altLang="en-US" dirty="0"/>
              <a:t>스테이지에 올라간 파일</a:t>
            </a:r>
            <a:r>
              <a:rPr lang="en-US" altLang="ko-KR" dirty="0"/>
              <a:t>“ </a:t>
            </a:r>
            <a:r>
              <a:rPr lang="ko-KR" altLang="en-US" dirty="0"/>
              <a:t>상태가 됨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.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2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“3</a:t>
            </a:r>
            <a:r>
              <a:rPr lang="ko-KR" altLang="en-US" dirty="0"/>
              <a:t>번 </a:t>
            </a:r>
            <a:r>
              <a:rPr lang="ko-KR" altLang="en-US" dirty="0" err="1"/>
              <a:t>커밋</a:t>
            </a:r>
            <a:r>
              <a:rPr lang="en-US" altLang="ko-KR" dirty="0"/>
              <a:t>＂</a:t>
            </a:r>
            <a:r>
              <a:rPr lang="ko-KR" altLang="en-US" dirty="0"/>
              <a:t>으로 메시지를 적고 </a:t>
            </a:r>
            <a:r>
              <a:rPr lang="ko-KR" altLang="en-US" dirty="0" err="1"/>
              <a:t>커밋</a:t>
            </a:r>
            <a:r>
              <a:rPr lang="ko-KR" altLang="en-US" dirty="0"/>
              <a:t> 버튼 클릭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93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WORKSPACE &gt; History(Ctrl + 2) </a:t>
            </a:r>
            <a:r>
              <a:rPr lang="ko-KR" altLang="en-US" dirty="0"/>
              <a:t>탭에서 확인 가능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git log</a:t>
            </a: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24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36768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367680" y="3838394"/>
            <a:ext cx="5151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485" y="387616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298" y="2033048"/>
            <a:ext cx="2016443" cy="119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633538" y="3817941"/>
            <a:ext cx="695430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747" y="1944964"/>
            <a:ext cx="629808" cy="227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43392"/>
            <a:ext cx="2679750" cy="322172"/>
            <a:chOff x="0" y="6324562"/>
            <a:chExt cx="3573000" cy="429565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36026"/>
              <a:ext cx="3573000" cy="218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</a:t>
              </a:r>
              <a:r>
                <a:rPr lang="en-US" alt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BESPIN GLOBAL, Inc. All rights reserved   |  Confidential </a:t>
              </a:r>
              <a:endParaRPr sz="1100" dirty="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24562"/>
              <a:ext cx="3386700" cy="225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 dirty="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/>
        </p:nvSpPr>
        <p:spPr>
          <a:xfrm>
            <a:off x="8617822" y="4751326"/>
            <a:ext cx="31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9501" y="4724615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0448" y="1408346"/>
            <a:ext cx="1983104" cy="11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080" y="332300"/>
            <a:ext cx="706350" cy="255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70" y="2337306"/>
            <a:ext cx="706350" cy="255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41013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altLang="ko-KR" sz="2400"/>
              <a:t>Sourcetree</a:t>
            </a:r>
            <a:endParaRPr sz="24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367680" y="3888497"/>
            <a:ext cx="51513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</a:pPr>
            <a:endParaRPr dirty="0"/>
          </a:p>
          <a:p>
            <a:pPr marL="457200" lvl="0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DevOps2 </a:t>
            </a:r>
            <a:r>
              <a:rPr lang="ko-KR" altLang="en-US" dirty="0" err="1"/>
              <a:t>김윤범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en-US" altLang="ko" dirty="0" err="1"/>
              <a:t>Github</a:t>
            </a:r>
            <a:r>
              <a:rPr lang="ko-KR" altLang="en-US" dirty="0"/>
              <a:t>에서 원격 저장소 생성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7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en-US" altLang="ko" dirty="0" err="1"/>
              <a:t>Github</a:t>
            </a:r>
            <a:r>
              <a:rPr lang="ko-KR" altLang="en-US" dirty="0"/>
              <a:t>에서 원격 저장소 생성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8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en-US" altLang="ko" dirty="0" err="1"/>
              <a:t>Github</a:t>
            </a:r>
            <a:r>
              <a:rPr lang="ko-KR" altLang="en-US" dirty="0"/>
              <a:t> 원격 저장소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en-US" altLang="ko" dirty="0" err="1"/>
              <a:t>Github</a:t>
            </a:r>
            <a:r>
              <a:rPr lang="ko-KR" altLang="en-US" dirty="0"/>
              <a:t>의 </a:t>
            </a:r>
            <a:r>
              <a:rPr lang="ko-KR" altLang="en-US" dirty="0" err="1"/>
              <a:t>원격를</a:t>
            </a:r>
            <a:r>
              <a:rPr lang="ko-KR" altLang="en-US" dirty="0"/>
              <a:t> 로컬과 연결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로컬 </a:t>
            </a:r>
            <a:r>
              <a:rPr lang="en-US" altLang="ko" dirty="0"/>
              <a:t>Commit</a:t>
            </a:r>
            <a:r>
              <a:rPr lang="ko-KR" altLang="en-US" dirty="0"/>
              <a:t>을 원격에 </a:t>
            </a:r>
            <a:r>
              <a:rPr lang="en-US" altLang="ko-KR" dirty="0"/>
              <a:t>Push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GitHub </a:t>
            </a:r>
            <a:r>
              <a:rPr lang="ko-KR" altLang="en-US" dirty="0"/>
              <a:t>인증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GitHub </a:t>
            </a:r>
            <a:r>
              <a:rPr lang="ko-KR" altLang="en-US" dirty="0"/>
              <a:t>인증 실패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6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내장 </a:t>
            </a:r>
            <a:r>
              <a:rPr lang="en-US" altLang="ko-KR" dirty="0"/>
              <a:t>Git </a:t>
            </a:r>
            <a:r>
              <a:rPr lang="ko-KR" altLang="en-US" dirty="0"/>
              <a:t>버전 확인 및 수정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32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Push </a:t>
            </a:r>
            <a:r>
              <a:rPr lang="ko-KR" altLang="en-US" dirty="0"/>
              <a:t>재시도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en-US" altLang="ko" dirty="0" err="1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Push </a:t>
            </a:r>
            <a:r>
              <a:rPr lang="ko-KR" altLang="en-US" dirty="0"/>
              <a:t>완료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소스 수정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9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소스 수정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소스 수정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9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소스 수정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471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수정된 소스를 로컬과 동기화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471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21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수정된 소스를 로컬과 동기화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471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9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원격에서 수정된 소스를 로컬과 동기화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471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2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동기화 된 소스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471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altLang="ko-KR" dirty="0"/>
              <a:t>00</a:t>
            </a:r>
            <a:r>
              <a:rPr lang="en-US" altLang="ko" dirty="0"/>
              <a:t>3</a:t>
            </a:r>
            <a:r>
              <a:rPr lang="ko" altLang="ko-KR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/>
              <a:t>동기화 된 소스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4714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6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4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 dirty="0"/>
              <a:t>Thank you</a:t>
            </a:r>
            <a:endParaRPr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저장소 생성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저장소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9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파일 추가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2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파일 상태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/>
              <a:t>파일 상태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1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 err="1"/>
              <a:t>커밋</a:t>
            </a:r>
            <a:r>
              <a:rPr lang="ko-KR" altLang="en-US" dirty="0"/>
              <a:t> 메시지 입력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</a:t>
            </a: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 err="1"/>
              <a:t>Sourcetree</a:t>
            </a:r>
            <a:r>
              <a:rPr lang="en-US" altLang="ko" dirty="0"/>
              <a:t> &gt;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en-US" altLang="ko-KR" dirty="0"/>
              <a:t>History </a:t>
            </a:r>
            <a:r>
              <a:rPr lang="ko-KR" altLang="en-US" dirty="0"/>
              <a:t>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638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497</Words>
  <Application>Microsoft Office PowerPoint</Application>
  <PresentationFormat>화면 슬라이드 쇼(16:9)</PresentationFormat>
  <Paragraphs>63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나눔고딕코딩</vt:lpstr>
      <vt:lpstr>Arial</vt:lpstr>
      <vt:lpstr>Simple Light</vt:lpstr>
      <vt:lpstr>Sourcetree</vt:lpstr>
      <vt:lpstr>003. Sourcetree</vt:lpstr>
      <vt:lpstr>003. Sourcetree &gt; 저장소 생성</vt:lpstr>
      <vt:lpstr>003. Sourcetree &gt; 저장소 확인</vt:lpstr>
      <vt:lpstr>003. Sourcetree &gt; 파일 추가</vt:lpstr>
      <vt:lpstr>003. Sourcetree &gt; 파일 상태 확인</vt:lpstr>
      <vt:lpstr>003. Sourcetree &gt; 파일 상태 확인</vt:lpstr>
      <vt:lpstr>003. Sourcetree &gt; 커밋 메시지 입력</vt:lpstr>
      <vt:lpstr>003. Sourcetree &gt; 커밋 History 확인</vt:lpstr>
      <vt:lpstr>003. Sourcetree &gt; Github에서 원격 저장소 생성</vt:lpstr>
      <vt:lpstr>003. Sourcetree &gt; Github에서 원격 저장소 생성</vt:lpstr>
      <vt:lpstr>003. Sourcetree &gt; Github 원격 저장소 확인</vt:lpstr>
      <vt:lpstr>003. Sourcetree &gt; Github의 원격를 로컬과 연결</vt:lpstr>
      <vt:lpstr>003. Sourcetree &gt; 로컬 Commit을 원격에 Push</vt:lpstr>
      <vt:lpstr>003. Sourcetree &gt; GitHub 인증</vt:lpstr>
      <vt:lpstr>003. Sourcetree &gt; GitHub 인증 실패</vt:lpstr>
      <vt:lpstr>003. Sourcetree &gt; 내장 Git 버전 확인 및 수정</vt:lpstr>
      <vt:lpstr>003. Sourcetree &gt; Push 재시도</vt:lpstr>
      <vt:lpstr>003. Sourcetree &gt; Github에서 Push 완료 확인</vt:lpstr>
      <vt:lpstr>003. Sourcetree &gt; 원격에서 소스 수정</vt:lpstr>
      <vt:lpstr>003. Sourcetree &gt; 원격에서 소스 수정</vt:lpstr>
      <vt:lpstr>003. Sourcetree &gt; 원격에서 소스 수정</vt:lpstr>
      <vt:lpstr>003. Sourcetree &gt; 원격에서 소스 수정</vt:lpstr>
      <vt:lpstr>003. Sourcetree &gt; 원격에서 수정된 소스를 로컬과 동기화</vt:lpstr>
      <vt:lpstr>003. Sourcetree &gt; 원격에서 수정된 소스를 로컬과 동기화</vt:lpstr>
      <vt:lpstr>003. Sourcetree &gt; 원격에서 수정된 소스를 로컬과 동기화</vt:lpstr>
      <vt:lpstr>003. Sourcetree &gt; 동기화 된 소스 확인</vt:lpstr>
      <vt:lpstr>003. Sourcetree &gt; 동기화 된 소스 확인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Yun-beom Kim</dc:creator>
  <cp:lastModifiedBy>Kim Yun-beom</cp:lastModifiedBy>
  <cp:revision>214</cp:revision>
  <dcterms:modified xsi:type="dcterms:W3CDTF">2021-06-28T11:49:14Z</dcterms:modified>
</cp:coreProperties>
</file>