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Merriweather" panose="02020500000000000000"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Roboto" panose="02020500000000000000"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Shape 17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Shape 1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96" name="Shape 19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Shape 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Shape 1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Shape 16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13"/>
        <p:cNvGrpSpPr/>
        <p:nvPr/>
      </p:nvGrpSpPr>
      <p:grpSpPr>
        <a:xfrm>
          <a:off x="0" y="0"/>
          <a:ext cx="0" cy="0"/>
          <a:chOff x="0" y="0"/>
          <a:chExt cx="0" cy="0"/>
        </a:xfrm>
      </p:grpSpPr>
      <p:sp>
        <p:nvSpPr>
          <p:cNvPr id="14" name="Shape 14"/>
          <p:cNvSpPr/>
          <p:nvPr/>
        </p:nvSpPr>
        <p:spPr>
          <a:xfrm>
            <a:off x="-167" y="0"/>
            <a:ext cx="12192029" cy="5863987"/>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5" name="Shape 15"/>
          <p:cNvSpPr txBox="1">
            <a:spLocks noGrp="1"/>
          </p:cNvSpPr>
          <p:nvPr>
            <p:ph type="ctrTitle"/>
          </p:nvPr>
        </p:nvSpPr>
        <p:spPr>
          <a:xfrm>
            <a:off x="415600" y="719633"/>
            <a:ext cx="11360700" cy="1710000"/>
          </a:xfrm>
          <a:prstGeom prst="rect">
            <a:avLst/>
          </a:prstGeom>
        </p:spPr>
        <p:txBody>
          <a:bodyPr spcFirstLastPara="1" wrap="square" lIns="121900" tIns="121900" rIns="121900" bIns="121900" anchor="t"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6" name="Shape 16"/>
          <p:cNvSpPr txBox="1">
            <a:spLocks noGrp="1"/>
          </p:cNvSpPr>
          <p:nvPr>
            <p:ph type="subTitle" idx="1"/>
          </p:nvPr>
        </p:nvSpPr>
        <p:spPr>
          <a:xfrm>
            <a:off x="415600" y="2504747"/>
            <a:ext cx="5656800" cy="984300"/>
          </a:xfrm>
          <a:prstGeom prst="rect">
            <a:avLst/>
          </a:prstGeom>
        </p:spPr>
        <p:txBody>
          <a:bodyPr spcFirstLastPara="1" wrap="square" lIns="121900" tIns="121900" rIns="121900" bIns="121900" anchor="t" anchorCtr="0"/>
          <a:lstStyle>
            <a:lvl1pPr lvl="0" rtl="0">
              <a:lnSpc>
                <a:spcPct val="100000"/>
              </a:lnSpc>
              <a:spcBef>
                <a:spcPts val="0"/>
              </a:spcBef>
              <a:spcAft>
                <a:spcPts val="0"/>
              </a:spcAft>
              <a:buClr>
                <a:schemeClr val="lt2"/>
              </a:buClr>
              <a:buSzPts val="2100"/>
              <a:buNone/>
              <a:defRPr sz="2100">
                <a:solidFill>
                  <a:schemeClr val="lt2"/>
                </a:solidFill>
              </a:defRPr>
            </a:lvl1pPr>
            <a:lvl2pPr lvl="1" rtl="0">
              <a:lnSpc>
                <a:spcPct val="100000"/>
              </a:lnSpc>
              <a:spcBef>
                <a:spcPts val="0"/>
              </a:spcBef>
              <a:spcAft>
                <a:spcPts val="0"/>
              </a:spcAft>
              <a:buClr>
                <a:schemeClr val="lt2"/>
              </a:buClr>
              <a:buSzPts val="2100"/>
              <a:buNone/>
              <a:defRPr sz="2100">
                <a:solidFill>
                  <a:schemeClr val="lt2"/>
                </a:solidFill>
              </a:defRPr>
            </a:lvl2pPr>
            <a:lvl3pPr lvl="2" rtl="0">
              <a:lnSpc>
                <a:spcPct val="100000"/>
              </a:lnSpc>
              <a:spcBef>
                <a:spcPts val="0"/>
              </a:spcBef>
              <a:spcAft>
                <a:spcPts val="0"/>
              </a:spcAft>
              <a:buClr>
                <a:schemeClr val="lt2"/>
              </a:buClr>
              <a:buSzPts val="2100"/>
              <a:buNone/>
              <a:defRPr sz="2100">
                <a:solidFill>
                  <a:schemeClr val="lt2"/>
                </a:solidFill>
              </a:defRPr>
            </a:lvl3pPr>
            <a:lvl4pPr lvl="3" rtl="0">
              <a:lnSpc>
                <a:spcPct val="100000"/>
              </a:lnSpc>
              <a:spcBef>
                <a:spcPts val="0"/>
              </a:spcBef>
              <a:spcAft>
                <a:spcPts val="0"/>
              </a:spcAft>
              <a:buClr>
                <a:schemeClr val="lt2"/>
              </a:buClr>
              <a:buSzPts val="2100"/>
              <a:buNone/>
              <a:defRPr sz="2100">
                <a:solidFill>
                  <a:schemeClr val="lt2"/>
                </a:solidFill>
              </a:defRPr>
            </a:lvl4pPr>
            <a:lvl5pPr lvl="4" rtl="0">
              <a:lnSpc>
                <a:spcPct val="100000"/>
              </a:lnSpc>
              <a:spcBef>
                <a:spcPts val="0"/>
              </a:spcBef>
              <a:spcAft>
                <a:spcPts val="0"/>
              </a:spcAft>
              <a:buClr>
                <a:schemeClr val="lt2"/>
              </a:buClr>
              <a:buSzPts val="2100"/>
              <a:buNone/>
              <a:defRPr sz="2100">
                <a:solidFill>
                  <a:schemeClr val="lt2"/>
                </a:solidFill>
              </a:defRPr>
            </a:lvl5pPr>
            <a:lvl6pPr lvl="5" rtl="0">
              <a:lnSpc>
                <a:spcPct val="100000"/>
              </a:lnSpc>
              <a:spcBef>
                <a:spcPts val="0"/>
              </a:spcBef>
              <a:spcAft>
                <a:spcPts val="0"/>
              </a:spcAft>
              <a:buClr>
                <a:schemeClr val="lt2"/>
              </a:buClr>
              <a:buSzPts val="2100"/>
              <a:buNone/>
              <a:defRPr sz="2100">
                <a:solidFill>
                  <a:schemeClr val="lt2"/>
                </a:solidFill>
              </a:defRPr>
            </a:lvl6pPr>
            <a:lvl7pPr lvl="6" rtl="0">
              <a:lnSpc>
                <a:spcPct val="100000"/>
              </a:lnSpc>
              <a:spcBef>
                <a:spcPts val="0"/>
              </a:spcBef>
              <a:spcAft>
                <a:spcPts val="0"/>
              </a:spcAft>
              <a:buClr>
                <a:schemeClr val="lt2"/>
              </a:buClr>
              <a:buSzPts val="2100"/>
              <a:buNone/>
              <a:defRPr sz="2100">
                <a:solidFill>
                  <a:schemeClr val="lt2"/>
                </a:solidFill>
              </a:defRPr>
            </a:lvl7pPr>
            <a:lvl8pPr lvl="7" rtl="0">
              <a:lnSpc>
                <a:spcPct val="100000"/>
              </a:lnSpc>
              <a:spcBef>
                <a:spcPts val="0"/>
              </a:spcBef>
              <a:spcAft>
                <a:spcPts val="0"/>
              </a:spcAft>
              <a:buClr>
                <a:schemeClr val="lt2"/>
              </a:buClr>
              <a:buSzPts val="2100"/>
              <a:buNone/>
              <a:defRPr sz="2100">
                <a:solidFill>
                  <a:schemeClr val="lt2"/>
                </a:solidFill>
              </a:defRPr>
            </a:lvl8pPr>
            <a:lvl9pPr lvl="8" rtl="0">
              <a:lnSpc>
                <a:spcPct val="100000"/>
              </a:lnSpc>
              <a:spcBef>
                <a:spcPts val="0"/>
              </a:spcBef>
              <a:spcAft>
                <a:spcPts val="0"/>
              </a:spcAft>
              <a:buClr>
                <a:schemeClr val="lt2"/>
              </a:buClr>
              <a:buSzPts val="2100"/>
              <a:buNone/>
              <a:defRPr sz="2100">
                <a:solidFill>
                  <a:schemeClr val="lt2"/>
                </a:solidFill>
              </a:defRPr>
            </a:lvl9pPr>
          </a:lstStyle>
          <a:p>
            <a:endParaRPr/>
          </a:p>
        </p:txBody>
      </p:sp>
      <p:sp>
        <p:nvSpPr>
          <p:cNvPr id="17" name="Shape 1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15667" y="1108233"/>
            <a:ext cx="7113300" cy="1659600"/>
          </a:xfrm>
          <a:prstGeom prst="rect">
            <a:avLst/>
          </a:prstGeom>
        </p:spPr>
        <p:txBody>
          <a:bodyPr spcFirstLastPara="1" wrap="square" lIns="121900" tIns="121900" rIns="121900" bIns="121900" anchor="b" anchorCtr="0"/>
          <a:lstStyle>
            <a:lvl1pPr lvl="0" rtl="0">
              <a:spcBef>
                <a:spcPts val="0"/>
              </a:spcBef>
              <a:spcAft>
                <a:spcPts val="0"/>
              </a:spcAft>
              <a:buClr>
                <a:schemeClr val="lt1"/>
              </a:buClr>
              <a:buSzPts val="13300"/>
              <a:buNone/>
              <a:defRPr sz="13300">
                <a:solidFill>
                  <a:schemeClr val="lt1"/>
                </a:solidFill>
              </a:defRPr>
            </a:lvl1pPr>
            <a:lvl2pPr lvl="1" rtl="0">
              <a:spcBef>
                <a:spcPts val="0"/>
              </a:spcBef>
              <a:spcAft>
                <a:spcPts val="0"/>
              </a:spcAft>
              <a:buClr>
                <a:schemeClr val="lt1"/>
              </a:buClr>
              <a:buSzPts val="13300"/>
              <a:buNone/>
              <a:defRPr sz="13300">
                <a:solidFill>
                  <a:schemeClr val="lt1"/>
                </a:solidFill>
              </a:defRPr>
            </a:lvl2pPr>
            <a:lvl3pPr lvl="2" rtl="0">
              <a:spcBef>
                <a:spcPts val="0"/>
              </a:spcBef>
              <a:spcAft>
                <a:spcPts val="0"/>
              </a:spcAft>
              <a:buClr>
                <a:schemeClr val="lt1"/>
              </a:buClr>
              <a:buSzPts val="13300"/>
              <a:buNone/>
              <a:defRPr sz="13300">
                <a:solidFill>
                  <a:schemeClr val="lt1"/>
                </a:solidFill>
              </a:defRPr>
            </a:lvl3pPr>
            <a:lvl4pPr lvl="3" rtl="0">
              <a:spcBef>
                <a:spcPts val="0"/>
              </a:spcBef>
              <a:spcAft>
                <a:spcPts val="0"/>
              </a:spcAft>
              <a:buClr>
                <a:schemeClr val="lt1"/>
              </a:buClr>
              <a:buSzPts val="13300"/>
              <a:buNone/>
              <a:defRPr sz="13300">
                <a:solidFill>
                  <a:schemeClr val="lt1"/>
                </a:solidFill>
              </a:defRPr>
            </a:lvl4pPr>
            <a:lvl5pPr lvl="4" rtl="0">
              <a:spcBef>
                <a:spcPts val="0"/>
              </a:spcBef>
              <a:spcAft>
                <a:spcPts val="0"/>
              </a:spcAft>
              <a:buClr>
                <a:schemeClr val="lt1"/>
              </a:buClr>
              <a:buSzPts val="13300"/>
              <a:buNone/>
              <a:defRPr sz="13300">
                <a:solidFill>
                  <a:schemeClr val="lt1"/>
                </a:solidFill>
              </a:defRPr>
            </a:lvl5pPr>
            <a:lvl6pPr lvl="5" rtl="0">
              <a:spcBef>
                <a:spcPts val="0"/>
              </a:spcBef>
              <a:spcAft>
                <a:spcPts val="0"/>
              </a:spcAft>
              <a:buClr>
                <a:schemeClr val="lt1"/>
              </a:buClr>
              <a:buSzPts val="13300"/>
              <a:buNone/>
              <a:defRPr sz="13300">
                <a:solidFill>
                  <a:schemeClr val="lt1"/>
                </a:solidFill>
              </a:defRPr>
            </a:lvl6pPr>
            <a:lvl7pPr lvl="6" rtl="0">
              <a:spcBef>
                <a:spcPts val="0"/>
              </a:spcBef>
              <a:spcAft>
                <a:spcPts val="0"/>
              </a:spcAft>
              <a:buClr>
                <a:schemeClr val="lt1"/>
              </a:buClr>
              <a:buSzPts val="13300"/>
              <a:buNone/>
              <a:defRPr sz="13300">
                <a:solidFill>
                  <a:schemeClr val="lt1"/>
                </a:solidFill>
              </a:defRPr>
            </a:lvl7pPr>
            <a:lvl8pPr lvl="7" rtl="0">
              <a:spcBef>
                <a:spcPts val="0"/>
              </a:spcBef>
              <a:spcAft>
                <a:spcPts val="0"/>
              </a:spcAft>
              <a:buClr>
                <a:schemeClr val="lt1"/>
              </a:buClr>
              <a:buSzPts val="13300"/>
              <a:buNone/>
              <a:defRPr sz="13300">
                <a:solidFill>
                  <a:schemeClr val="lt1"/>
                </a:solidFill>
              </a:defRPr>
            </a:lvl8pPr>
            <a:lvl9pPr lvl="8" rtl="0">
              <a:spcBef>
                <a:spcPts val="0"/>
              </a:spcBef>
              <a:spcAft>
                <a:spcPts val="0"/>
              </a:spcAft>
              <a:buClr>
                <a:schemeClr val="lt1"/>
              </a:buClr>
              <a:buSzPts val="13300"/>
              <a:buNone/>
              <a:defRPr sz="13300">
                <a:solidFill>
                  <a:schemeClr val="lt1"/>
                </a:solidFill>
              </a:defRPr>
            </a:lvl9pPr>
          </a:lstStyle>
          <a:p>
            <a:endParaRPr/>
          </a:p>
        </p:txBody>
      </p:sp>
      <p:sp>
        <p:nvSpPr>
          <p:cNvPr id="60" name="Shape 60"/>
          <p:cNvSpPr txBox="1">
            <a:spLocks noGrp="1"/>
          </p:cNvSpPr>
          <p:nvPr>
            <p:ph type="body" idx="1"/>
          </p:nvPr>
        </p:nvSpPr>
        <p:spPr>
          <a:xfrm>
            <a:off x="415600" y="2828567"/>
            <a:ext cx="7113300" cy="1256700"/>
          </a:xfrm>
          <a:prstGeom prst="rect">
            <a:avLst/>
          </a:prstGeom>
        </p:spPr>
        <p:txBody>
          <a:bodyPr spcFirstLastPara="1" wrap="square" lIns="121900" tIns="121900" rIns="121900" bIns="121900" anchor="t" anchorCtr="0"/>
          <a:lstStyle>
            <a:lvl1pPr marL="457200" lvl="0" indent="-336550" rtl="0">
              <a:spcBef>
                <a:spcPts val="0"/>
              </a:spcBef>
              <a:spcAft>
                <a:spcPts val="0"/>
              </a:spcAft>
              <a:buClr>
                <a:schemeClr val="accent2"/>
              </a:buClr>
              <a:buSzPts val="1700"/>
              <a:buChar char="●"/>
              <a:defRPr>
                <a:solidFill>
                  <a:schemeClr val="accent2"/>
                </a:solidFill>
              </a:defRPr>
            </a:lvl1pPr>
            <a:lvl2pPr marL="914400" lvl="1" indent="-323850" rtl="0">
              <a:spcBef>
                <a:spcPts val="2100"/>
              </a:spcBef>
              <a:spcAft>
                <a:spcPts val="0"/>
              </a:spcAft>
              <a:buClr>
                <a:schemeClr val="accent2"/>
              </a:buClr>
              <a:buSzPts val="1500"/>
              <a:buChar char="○"/>
              <a:defRPr>
                <a:solidFill>
                  <a:schemeClr val="accent2"/>
                </a:solidFill>
              </a:defRPr>
            </a:lvl2pPr>
            <a:lvl3pPr marL="1371600" lvl="2" indent="-323850" rtl="0">
              <a:spcBef>
                <a:spcPts val="2100"/>
              </a:spcBef>
              <a:spcAft>
                <a:spcPts val="0"/>
              </a:spcAft>
              <a:buClr>
                <a:schemeClr val="accent2"/>
              </a:buClr>
              <a:buSzPts val="1500"/>
              <a:buChar char="■"/>
              <a:defRPr>
                <a:solidFill>
                  <a:schemeClr val="accent2"/>
                </a:solidFill>
              </a:defRPr>
            </a:lvl3pPr>
            <a:lvl4pPr marL="1828800" lvl="3" indent="-323850" rtl="0">
              <a:spcBef>
                <a:spcPts val="2100"/>
              </a:spcBef>
              <a:spcAft>
                <a:spcPts val="0"/>
              </a:spcAft>
              <a:buClr>
                <a:schemeClr val="accent2"/>
              </a:buClr>
              <a:buSzPts val="1500"/>
              <a:buChar char="●"/>
              <a:defRPr>
                <a:solidFill>
                  <a:schemeClr val="accent2"/>
                </a:solidFill>
              </a:defRPr>
            </a:lvl4pPr>
            <a:lvl5pPr marL="2286000" lvl="4" indent="-323850" rtl="0">
              <a:spcBef>
                <a:spcPts val="2100"/>
              </a:spcBef>
              <a:spcAft>
                <a:spcPts val="0"/>
              </a:spcAft>
              <a:buClr>
                <a:schemeClr val="accent2"/>
              </a:buClr>
              <a:buSzPts val="1500"/>
              <a:buChar char="○"/>
              <a:defRPr>
                <a:solidFill>
                  <a:schemeClr val="accent2"/>
                </a:solidFill>
              </a:defRPr>
            </a:lvl5pPr>
            <a:lvl6pPr marL="2743200" lvl="5" indent="-323850" rtl="0">
              <a:spcBef>
                <a:spcPts val="2100"/>
              </a:spcBef>
              <a:spcAft>
                <a:spcPts val="0"/>
              </a:spcAft>
              <a:buClr>
                <a:schemeClr val="accent2"/>
              </a:buClr>
              <a:buSzPts val="1500"/>
              <a:buChar char="■"/>
              <a:defRPr>
                <a:solidFill>
                  <a:schemeClr val="accent2"/>
                </a:solidFill>
              </a:defRPr>
            </a:lvl6pPr>
            <a:lvl7pPr marL="3200400" lvl="6" indent="-323850" rtl="0">
              <a:spcBef>
                <a:spcPts val="2100"/>
              </a:spcBef>
              <a:spcAft>
                <a:spcPts val="0"/>
              </a:spcAft>
              <a:buClr>
                <a:schemeClr val="accent2"/>
              </a:buClr>
              <a:buSzPts val="1500"/>
              <a:buChar char="●"/>
              <a:defRPr>
                <a:solidFill>
                  <a:schemeClr val="accent2"/>
                </a:solidFill>
              </a:defRPr>
            </a:lvl7pPr>
            <a:lvl8pPr marL="3657600" lvl="7" indent="-323850" rtl="0">
              <a:spcBef>
                <a:spcPts val="2100"/>
              </a:spcBef>
              <a:spcAft>
                <a:spcPts val="0"/>
              </a:spcAft>
              <a:buClr>
                <a:schemeClr val="accent2"/>
              </a:buClr>
              <a:buSzPts val="1500"/>
              <a:buChar char="○"/>
              <a:defRPr>
                <a:solidFill>
                  <a:schemeClr val="accent2"/>
                </a:solidFill>
              </a:defRPr>
            </a:lvl8pPr>
            <a:lvl9pPr marL="4114800" lvl="8" indent="-323850" rtl="0">
              <a:spcBef>
                <a:spcPts val="2100"/>
              </a:spcBef>
              <a:spcAft>
                <a:spcPts val="2100"/>
              </a:spcAft>
              <a:buClr>
                <a:schemeClr val="accent2"/>
              </a:buClr>
              <a:buSzPts val="1500"/>
              <a:buChar char="■"/>
              <a:defRPr>
                <a:solidFill>
                  <a:schemeClr val="accent2"/>
                </a:solidFill>
              </a:defRPr>
            </a:lvl9pPr>
          </a:lstStyle>
          <a:p>
            <a:endParaRPr/>
          </a:p>
        </p:txBody>
      </p:sp>
      <p:sp>
        <p:nvSpPr>
          <p:cNvPr id="61" name="Shape 6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Shape 6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838200" y="365125"/>
            <a:ext cx="10515600" cy="1325700"/>
          </a:xfrm>
          <a:prstGeom prst="rect">
            <a:avLst/>
          </a:prstGeom>
          <a:noFill/>
          <a:ln>
            <a:noFill/>
          </a:ln>
        </p:spPr>
        <p:txBody>
          <a:bodyPr spcFirstLastPara="1" wrap="square" lIns="121900" tIns="121900" rIns="121900" bIns="1219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3700"/>
              <a:buNone/>
              <a:defRPr sz="1800"/>
            </a:lvl2pPr>
            <a:lvl3pPr lvl="2" rtl="0">
              <a:spcBef>
                <a:spcPts val="0"/>
              </a:spcBef>
              <a:spcAft>
                <a:spcPts val="0"/>
              </a:spcAft>
              <a:buSzPts val="3700"/>
              <a:buNone/>
              <a:defRPr sz="1800"/>
            </a:lvl3pPr>
            <a:lvl4pPr lvl="3" rtl="0">
              <a:spcBef>
                <a:spcPts val="0"/>
              </a:spcBef>
              <a:spcAft>
                <a:spcPts val="0"/>
              </a:spcAft>
              <a:buSzPts val="3700"/>
              <a:buNone/>
              <a:defRPr sz="1800"/>
            </a:lvl4pPr>
            <a:lvl5pPr lvl="4" rtl="0">
              <a:spcBef>
                <a:spcPts val="0"/>
              </a:spcBef>
              <a:spcAft>
                <a:spcPts val="0"/>
              </a:spcAft>
              <a:buSzPts val="3700"/>
              <a:buNone/>
              <a:defRPr sz="1800"/>
            </a:lvl5pPr>
            <a:lvl6pPr lvl="5" rtl="0">
              <a:spcBef>
                <a:spcPts val="0"/>
              </a:spcBef>
              <a:spcAft>
                <a:spcPts val="0"/>
              </a:spcAft>
              <a:buSzPts val="3700"/>
              <a:buNone/>
              <a:defRPr sz="1800"/>
            </a:lvl6pPr>
            <a:lvl7pPr lvl="6" rtl="0">
              <a:spcBef>
                <a:spcPts val="0"/>
              </a:spcBef>
              <a:spcAft>
                <a:spcPts val="0"/>
              </a:spcAft>
              <a:buSzPts val="3700"/>
              <a:buNone/>
              <a:defRPr sz="1800"/>
            </a:lvl7pPr>
            <a:lvl8pPr lvl="7" rtl="0">
              <a:spcBef>
                <a:spcPts val="0"/>
              </a:spcBef>
              <a:spcAft>
                <a:spcPts val="0"/>
              </a:spcAft>
              <a:buSzPts val="3700"/>
              <a:buNone/>
              <a:defRPr sz="1800"/>
            </a:lvl8pPr>
            <a:lvl9pPr lvl="8" rtl="0">
              <a:spcBef>
                <a:spcPts val="0"/>
              </a:spcBef>
              <a:spcAft>
                <a:spcPts val="0"/>
              </a:spcAft>
              <a:buSzPts val="3700"/>
              <a:buNone/>
              <a:defRPr sz="1800"/>
            </a:lvl9pPr>
          </a:lstStyle>
          <a:p>
            <a:endParaRPr/>
          </a:p>
        </p:txBody>
      </p:sp>
      <p:sp>
        <p:nvSpPr>
          <p:cNvPr id="66" name="Shape 66"/>
          <p:cNvSpPr txBox="1">
            <a:spLocks noGrp="1"/>
          </p:cNvSpPr>
          <p:nvPr>
            <p:ph type="body" idx="1"/>
          </p:nvPr>
        </p:nvSpPr>
        <p:spPr>
          <a:xfrm>
            <a:off x="838200" y="1825625"/>
            <a:ext cx="10515600" cy="4351200"/>
          </a:xfrm>
          <a:prstGeom prst="rect">
            <a:avLst/>
          </a:prstGeom>
          <a:noFill/>
          <a:ln>
            <a:noFill/>
          </a:ln>
        </p:spPr>
        <p:txBody>
          <a:bodyPr spcFirstLastPara="1" wrap="square" lIns="121900" tIns="121900" rIns="121900" bIns="1219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21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21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21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21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21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21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21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2100"/>
              </a:spcBef>
              <a:spcAft>
                <a:spcPts val="210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8"/>
        <p:cNvGrpSpPr/>
        <p:nvPr/>
      </p:nvGrpSpPr>
      <p:grpSpPr>
        <a:xfrm>
          <a:off x="0" y="0"/>
          <a:ext cx="0" cy="0"/>
          <a:chOff x="0" y="0"/>
          <a:chExt cx="0" cy="0"/>
        </a:xfrm>
      </p:grpSpPr>
      <p:sp>
        <p:nvSpPr>
          <p:cNvPr id="19" name="Shape 19"/>
          <p:cNvSpPr/>
          <p:nvPr/>
        </p:nvSpPr>
        <p:spPr>
          <a:xfrm>
            <a:off x="0" y="64132"/>
            <a:ext cx="12192029" cy="5863987"/>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20" name="Shape 20"/>
          <p:cNvSpPr/>
          <p:nvPr/>
        </p:nvSpPr>
        <p:spPr>
          <a:xfrm>
            <a:off x="0" y="0"/>
            <a:ext cx="12192029" cy="5863987"/>
          </a:xfrm>
          <a:custGeom>
            <a:avLst/>
            <a:gdLst/>
            <a:ahLst/>
            <a:cxnLst/>
            <a:rect l="0" t="0" r="0" b="0"/>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1" name="Shape 21"/>
          <p:cNvSpPr txBox="1">
            <a:spLocks noGrp="1"/>
          </p:cNvSpPr>
          <p:nvPr>
            <p:ph type="title"/>
          </p:nvPr>
        </p:nvSpPr>
        <p:spPr>
          <a:xfrm>
            <a:off x="415600" y="719633"/>
            <a:ext cx="11360700" cy="1710000"/>
          </a:xfrm>
          <a:prstGeom prst="rect">
            <a:avLst/>
          </a:prstGeom>
        </p:spPr>
        <p:txBody>
          <a:bodyPr spcFirstLastPara="1" wrap="square" lIns="121900" tIns="121900" rIns="121900" bIns="121900" anchor="t"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2" name="Shape 2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Shape 24"/>
          <p:cNvSpPr/>
          <p:nvPr/>
        </p:nvSpPr>
        <p:spPr>
          <a:xfrm>
            <a:off x="0" y="0"/>
            <a:ext cx="57519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25" name="Shape 25"/>
          <p:cNvSpPr/>
          <p:nvPr/>
        </p:nvSpPr>
        <p:spPr>
          <a:xfrm>
            <a:off x="0" y="58833"/>
            <a:ext cx="5751356" cy="5865687"/>
          </a:xfrm>
          <a:custGeom>
            <a:avLst/>
            <a:gdLst/>
            <a:ahLst/>
            <a:cxnLst/>
            <a:rect l="0" t="0" r="0" b="0"/>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6" name="Shape 26"/>
          <p:cNvSpPr/>
          <p:nvPr/>
        </p:nvSpPr>
        <p:spPr>
          <a:xfrm>
            <a:off x="-167" y="0"/>
            <a:ext cx="5755723" cy="5860653"/>
          </a:xfrm>
          <a:custGeom>
            <a:avLst/>
            <a:gdLst/>
            <a:ahLst/>
            <a:cxnLst/>
            <a:rect l="0" t="0" r="0" b="0"/>
            <a:pathLst>
              <a:path w="172676" h="175824" extrusionOk="0">
                <a:moveTo>
                  <a:pt x="0" y="6"/>
                </a:moveTo>
                <a:lnTo>
                  <a:pt x="172676" y="0"/>
                </a:lnTo>
                <a:lnTo>
                  <a:pt x="172562" y="126442"/>
                </a:lnTo>
                <a:lnTo>
                  <a:pt x="0" y="175824"/>
                </a:lnTo>
                <a:close/>
              </a:path>
            </a:pathLst>
          </a:custGeom>
          <a:solidFill>
            <a:schemeClr val="dk1"/>
          </a:solidFill>
          <a:ln>
            <a:noFill/>
          </a:ln>
        </p:spPr>
      </p:sp>
      <p:sp>
        <p:nvSpPr>
          <p:cNvPr id="27" name="Shape 27"/>
          <p:cNvSpPr txBox="1">
            <a:spLocks noGrp="1"/>
          </p:cNvSpPr>
          <p:nvPr>
            <p:ph type="title"/>
          </p:nvPr>
        </p:nvSpPr>
        <p:spPr>
          <a:xfrm>
            <a:off x="415633" y="667900"/>
            <a:ext cx="4941900" cy="3345300"/>
          </a:xfrm>
          <a:prstGeom prst="rect">
            <a:avLst/>
          </a:prstGeom>
        </p:spPr>
        <p:txBody>
          <a:bodyPr spcFirstLastPara="1" wrap="square" lIns="121900" tIns="121900" rIns="121900" bIns="121900" anchor="t" anchorCtr="0"/>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a:endParaRPr/>
          </a:p>
        </p:txBody>
      </p:sp>
      <p:sp>
        <p:nvSpPr>
          <p:cNvPr id="28" name="Shape 28"/>
          <p:cNvSpPr txBox="1">
            <a:spLocks noGrp="1"/>
          </p:cNvSpPr>
          <p:nvPr>
            <p:ph type="body" idx="1"/>
          </p:nvPr>
        </p:nvSpPr>
        <p:spPr>
          <a:xfrm>
            <a:off x="6192900" y="667900"/>
            <a:ext cx="5555100" cy="5464800"/>
          </a:xfrm>
          <a:prstGeom prst="rect">
            <a:avLst/>
          </a:prstGeom>
        </p:spPr>
        <p:txBody>
          <a:bodyPr spcFirstLastPara="1" wrap="square" lIns="121900" tIns="121900" rIns="121900" bIns="121900" anchor="t" anchorCtr="0"/>
          <a:lstStyle>
            <a:lvl1pPr marL="457200" lvl="0" indent="-336550" rtl="0">
              <a:spcBef>
                <a:spcPts val="0"/>
              </a:spcBef>
              <a:spcAft>
                <a:spcPts val="0"/>
              </a:spcAft>
              <a:buSzPts val="1700"/>
              <a:buChar char="●"/>
              <a:defRPr/>
            </a:lvl1pPr>
            <a:lvl2pPr marL="914400" lvl="1" indent="-323850" rtl="0">
              <a:spcBef>
                <a:spcPts val="2100"/>
              </a:spcBef>
              <a:spcAft>
                <a:spcPts val="0"/>
              </a:spcAft>
              <a:buSzPts val="1500"/>
              <a:buChar char="○"/>
              <a:defRPr/>
            </a:lvl2pPr>
            <a:lvl3pPr marL="1371600" lvl="2" indent="-323850" rtl="0">
              <a:spcBef>
                <a:spcPts val="2100"/>
              </a:spcBef>
              <a:spcAft>
                <a:spcPts val="0"/>
              </a:spcAft>
              <a:buSzPts val="1500"/>
              <a:buChar char="■"/>
              <a:defRPr/>
            </a:lvl3pPr>
            <a:lvl4pPr marL="1828800" lvl="3" indent="-323850" rtl="0">
              <a:spcBef>
                <a:spcPts val="2100"/>
              </a:spcBef>
              <a:spcAft>
                <a:spcPts val="0"/>
              </a:spcAft>
              <a:buSzPts val="1500"/>
              <a:buChar char="●"/>
              <a:defRPr/>
            </a:lvl4pPr>
            <a:lvl5pPr marL="2286000" lvl="4" indent="-323850" rtl="0">
              <a:spcBef>
                <a:spcPts val="2100"/>
              </a:spcBef>
              <a:spcAft>
                <a:spcPts val="0"/>
              </a:spcAft>
              <a:buSzPts val="1500"/>
              <a:buChar char="○"/>
              <a:defRPr/>
            </a:lvl5pPr>
            <a:lvl6pPr marL="2743200" lvl="5" indent="-323850" rtl="0">
              <a:spcBef>
                <a:spcPts val="2100"/>
              </a:spcBef>
              <a:spcAft>
                <a:spcPts val="0"/>
              </a:spcAft>
              <a:buSzPts val="1500"/>
              <a:buChar char="■"/>
              <a:defRPr/>
            </a:lvl6pPr>
            <a:lvl7pPr marL="3200400" lvl="6" indent="-323850" rtl="0">
              <a:spcBef>
                <a:spcPts val="2100"/>
              </a:spcBef>
              <a:spcAft>
                <a:spcPts val="0"/>
              </a:spcAft>
              <a:buSzPts val="1500"/>
              <a:buChar char="●"/>
              <a:defRPr/>
            </a:lvl7pPr>
            <a:lvl8pPr marL="3657600" lvl="7" indent="-323850" rtl="0">
              <a:spcBef>
                <a:spcPts val="2100"/>
              </a:spcBef>
              <a:spcAft>
                <a:spcPts val="0"/>
              </a:spcAft>
              <a:buSzPts val="1500"/>
              <a:buChar char="○"/>
              <a:defRPr/>
            </a:lvl8pPr>
            <a:lvl9pPr marL="4114800" lvl="8" indent="-323850" rtl="0">
              <a:spcBef>
                <a:spcPts val="2100"/>
              </a:spcBef>
              <a:spcAft>
                <a:spcPts val="2100"/>
              </a:spcAft>
              <a:buSzPts val="1500"/>
              <a:buChar char="■"/>
              <a:defRPr/>
            </a:lvl9pPr>
          </a:lstStyle>
          <a:p>
            <a:endParaRPr/>
          </a:p>
        </p:txBody>
      </p:sp>
      <p:sp>
        <p:nvSpPr>
          <p:cNvPr id="29" name="Shape 2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Shape 31"/>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32" name="Shape 32"/>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a:endParaRPr/>
          </a:p>
        </p:txBody>
      </p:sp>
      <p:sp>
        <p:nvSpPr>
          <p:cNvPr id="33" name="Shape 33"/>
          <p:cNvSpPr txBox="1">
            <a:spLocks noGrp="1"/>
          </p:cNvSpPr>
          <p:nvPr>
            <p:ph type="body" idx="1"/>
          </p:nvPr>
        </p:nvSpPr>
        <p:spPr>
          <a:xfrm>
            <a:off x="415600" y="2007600"/>
            <a:ext cx="5333100" cy="4101600"/>
          </a:xfrm>
          <a:prstGeom prst="rect">
            <a:avLst/>
          </a:prstGeom>
        </p:spPr>
        <p:txBody>
          <a:bodyPr spcFirstLastPara="1" wrap="square" lIns="121900" tIns="121900" rIns="121900" bIns="121900" anchor="t" anchorCtr="0"/>
          <a:lstStyle>
            <a:lvl1pPr marL="457200" lvl="0" indent="-336550" rtl="0">
              <a:spcBef>
                <a:spcPts val="0"/>
              </a:spcBef>
              <a:spcAft>
                <a:spcPts val="0"/>
              </a:spcAft>
              <a:buSzPts val="1700"/>
              <a:buChar char="●"/>
              <a:defRPr/>
            </a:lvl1pPr>
            <a:lvl2pPr marL="914400" lvl="1" indent="-323850" rtl="0">
              <a:spcBef>
                <a:spcPts val="2100"/>
              </a:spcBef>
              <a:spcAft>
                <a:spcPts val="0"/>
              </a:spcAft>
              <a:buSzPts val="1500"/>
              <a:buChar char="○"/>
              <a:defRPr/>
            </a:lvl2pPr>
            <a:lvl3pPr marL="1371600" lvl="2" indent="-323850" rtl="0">
              <a:spcBef>
                <a:spcPts val="2100"/>
              </a:spcBef>
              <a:spcAft>
                <a:spcPts val="0"/>
              </a:spcAft>
              <a:buSzPts val="1500"/>
              <a:buChar char="■"/>
              <a:defRPr/>
            </a:lvl3pPr>
            <a:lvl4pPr marL="1828800" lvl="3" indent="-323850" rtl="0">
              <a:spcBef>
                <a:spcPts val="2100"/>
              </a:spcBef>
              <a:spcAft>
                <a:spcPts val="0"/>
              </a:spcAft>
              <a:buSzPts val="1500"/>
              <a:buChar char="●"/>
              <a:defRPr/>
            </a:lvl4pPr>
            <a:lvl5pPr marL="2286000" lvl="4" indent="-323850" rtl="0">
              <a:spcBef>
                <a:spcPts val="2100"/>
              </a:spcBef>
              <a:spcAft>
                <a:spcPts val="0"/>
              </a:spcAft>
              <a:buSzPts val="1500"/>
              <a:buChar char="○"/>
              <a:defRPr/>
            </a:lvl5pPr>
            <a:lvl6pPr marL="2743200" lvl="5" indent="-323850" rtl="0">
              <a:spcBef>
                <a:spcPts val="2100"/>
              </a:spcBef>
              <a:spcAft>
                <a:spcPts val="0"/>
              </a:spcAft>
              <a:buSzPts val="1500"/>
              <a:buChar char="■"/>
              <a:defRPr/>
            </a:lvl6pPr>
            <a:lvl7pPr marL="3200400" lvl="6" indent="-323850" rtl="0">
              <a:spcBef>
                <a:spcPts val="2100"/>
              </a:spcBef>
              <a:spcAft>
                <a:spcPts val="0"/>
              </a:spcAft>
              <a:buSzPts val="1500"/>
              <a:buChar char="●"/>
              <a:defRPr/>
            </a:lvl7pPr>
            <a:lvl8pPr marL="3657600" lvl="7" indent="-323850" rtl="0">
              <a:spcBef>
                <a:spcPts val="2100"/>
              </a:spcBef>
              <a:spcAft>
                <a:spcPts val="0"/>
              </a:spcAft>
              <a:buSzPts val="1500"/>
              <a:buChar char="○"/>
              <a:defRPr/>
            </a:lvl8pPr>
            <a:lvl9pPr marL="4114800" lvl="8" indent="-323850" rtl="0">
              <a:spcBef>
                <a:spcPts val="2100"/>
              </a:spcBef>
              <a:spcAft>
                <a:spcPts val="2100"/>
              </a:spcAft>
              <a:buSzPts val="1500"/>
              <a:buChar char="■"/>
              <a:defRPr/>
            </a:lvl9pPr>
          </a:lstStyle>
          <a:p>
            <a:endParaRPr/>
          </a:p>
        </p:txBody>
      </p:sp>
      <p:sp>
        <p:nvSpPr>
          <p:cNvPr id="34" name="Shape 34"/>
          <p:cNvSpPr txBox="1">
            <a:spLocks noGrp="1"/>
          </p:cNvSpPr>
          <p:nvPr>
            <p:ph type="body" idx="2"/>
          </p:nvPr>
        </p:nvSpPr>
        <p:spPr>
          <a:xfrm>
            <a:off x="6443200" y="2007600"/>
            <a:ext cx="5333100" cy="4101600"/>
          </a:xfrm>
          <a:prstGeom prst="rect">
            <a:avLst/>
          </a:prstGeom>
        </p:spPr>
        <p:txBody>
          <a:bodyPr spcFirstLastPara="1" wrap="square" lIns="121900" tIns="121900" rIns="121900" bIns="121900" anchor="t" anchorCtr="0"/>
          <a:lstStyle>
            <a:lvl1pPr marL="457200" lvl="0" indent="-336550" rtl="0">
              <a:spcBef>
                <a:spcPts val="0"/>
              </a:spcBef>
              <a:spcAft>
                <a:spcPts val="0"/>
              </a:spcAft>
              <a:buSzPts val="1700"/>
              <a:buChar char="●"/>
              <a:defRPr/>
            </a:lvl1pPr>
            <a:lvl2pPr marL="914400" lvl="1" indent="-323850" rtl="0">
              <a:spcBef>
                <a:spcPts val="2100"/>
              </a:spcBef>
              <a:spcAft>
                <a:spcPts val="0"/>
              </a:spcAft>
              <a:buSzPts val="1500"/>
              <a:buChar char="○"/>
              <a:defRPr/>
            </a:lvl2pPr>
            <a:lvl3pPr marL="1371600" lvl="2" indent="-323850" rtl="0">
              <a:spcBef>
                <a:spcPts val="2100"/>
              </a:spcBef>
              <a:spcAft>
                <a:spcPts val="0"/>
              </a:spcAft>
              <a:buSzPts val="1500"/>
              <a:buChar char="■"/>
              <a:defRPr/>
            </a:lvl3pPr>
            <a:lvl4pPr marL="1828800" lvl="3" indent="-323850" rtl="0">
              <a:spcBef>
                <a:spcPts val="2100"/>
              </a:spcBef>
              <a:spcAft>
                <a:spcPts val="0"/>
              </a:spcAft>
              <a:buSzPts val="1500"/>
              <a:buChar char="●"/>
              <a:defRPr/>
            </a:lvl4pPr>
            <a:lvl5pPr marL="2286000" lvl="4" indent="-323850" rtl="0">
              <a:spcBef>
                <a:spcPts val="2100"/>
              </a:spcBef>
              <a:spcAft>
                <a:spcPts val="0"/>
              </a:spcAft>
              <a:buSzPts val="1500"/>
              <a:buChar char="○"/>
              <a:defRPr/>
            </a:lvl5pPr>
            <a:lvl6pPr marL="2743200" lvl="5" indent="-323850" rtl="0">
              <a:spcBef>
                <a:spcPts val="2100"/>
              </a:spcBef>
              <a:spcAft>
                <a:spcPts val="0"/>
              </a:spcAft>
              <a:buSzPts val="1500"/>
              <a:buChar char="■"/>
              <a:defRPr/>
            </a:lvl6pPr>
            <a:lvl7pPr marL="3200400" lvl="6" indent="-323850" rtl="0">
              <a:spcBef>
                <a:spcPts val="2100"/>
              </a:spcBef>
              <a:spcAft>
                <a:spcPts val="0"/>
              </a:spcAft>
              <a:buSzPts val="1500"/>
              <a:buChar char="●"/>
              <a:defRPr/>
            </a:lvl7pPr>
            <a:lvl8pPr marL="3657600" lvl="7" indent="-323850" rtl="0">
              <a:spcBef>
                <a:spcPts val="2100"/>
              </a:spcBef>
              <a:spcAft>
                <a:spcPts val="0"/>
              </a:spcAft>
              <a:buSzPts val="1500"/>
              <a:buChar char="○"/>
              <a:defRPr/>
            </a:lvl8pPr>
            <a:lvl9pPr marL="4114800" lvl="8" indent="-323850" rtl="0">
              <a:spcBef>
                <a:spcPts val="2100"/>
              </a:spcBef>
              <a:spcAft>
                <a:spcPts val="2100"/>
              </a:spcAft>
              <a:buSzPts val="1500"/>
              <a:buChar char="■"/>
              <a:defRPr/>
            </a:lvl9pPr>
          </a:lstStyle>
          <a:p>
            <a:endParaRPr/>
          </a:p>
        </p:txBody>
      </p:sp>
      <p:sp>
        <p:nvSpPr>
          <p:cNvPr id="35" name="Shape 3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Shape 37"/>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38" name="Shape 38"/>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a:endParaRPr/>
          </a:p>
        </p:txBody>
      </p:sp>
      <p:sp>
        <p:nvSpPr>
          <p:cNvPr id="39" name="Shape 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Shape 41"/>
          <p:cNvSpPr/>
          <p:nvPr/>
        </p:nvSpPr>
        <p:spPr>
          <a:xfrm>
            <a:off x="0" y="0"/>
            <a:ext cx="50193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42" name="Shape 42"/>
          <p:cNvSpPr txBox="1">
            <a:spLocks noGrp="1"/>
          </p:cNvSpPr>
          <p:nvPr>
            <p:ph type="title"/>
          </p:nvPr>
        </p:nvSpPr>
        <p:spPr>
          <a:xfrm>
            <a:off x="415633" y="667900"/>
            <a:ext cx="4170000" cy="2438700"/>
          </a:xfrm>
          <a:prstGeom prst="rect">
            <a:avLst/>
          </a:prstGeom>
        </p:spPr>
        <p:txBody>
          <a:bodyPr spcFirstLastPara="1" wrap="square" lIns="121900" tIns="121900" rIns="121900" bIns="121900" anchor="t" anchorCtr="0"/>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a:endParaRPr/>
          </a:p>
        </p:txBody>
      </p:sp>
      <p:sp>
        <p:nvSpPr>
          <p:cNvPr id="43" name="Shape 43"/>
          <p:cNvSpPr txBox="1">
            <a:spLocks noGrp="1"/>
          </p:cNvSpPr>
          <p:nvPr>
            <p:ph type="body" idx="1"/>
          </p:nvPr>
        </p:nvSpPr>
        <p:spPr>
          <a:xfrm>
            <a:off x="415600" y="3187533"/>
            <a:ext cx="4170000" cy="3063900"/>
          </a:xfrm>
          <a:prstGeom prst="rect">
            <a:avLst/>
          </a:prstGeom>
        </p:spPr>
        <p:txBody>
          <a:bodyPr spcFirstLastPara="1" wrap="square" lIns="121900" tIns="121900" rIns="121900" bIns="121900" anchor="t" anchorCtr="0"/>
          <a:lstStyle>
            <a:lvl1pPr marL="457200" lvl="0" indent="-336550" rtl="0">
              <a:spcBef>
                <a:spcPts val="0"/>
              </a:spcBef>
              <a:spcAft>
                <a:spcPts val="0"/>
              </a:spcAft>
              <a:buClr>
                <a:schemeClr val="accent2"/>
              </a:buClr>
              <a:buSzPts val="1700"/>
              <a:buChar char="●"/>
              <a:defRPr>
                <a:solidFill>
                  <a:schemeClr val="accent2"/>
                </a:solidFill>
              </a:defRPr>
            </a:lvl1pPr>
            <a:lvl2pPr marL="914400" lvl="1" indent="-323850" rtl="0">
              <a:spcBef>
                <a:spcPts val="2100"/>
              </a:spcBef>
              <a:spcAft>
                <a:spcPts val="0"/>
              </a:spcAft>
              <a:buClr>
                <a:schemeClr val="accent2"/>
              </a:buClr>
              <a:buSzPts val="1500"/>
              <a:buChar char="○"/>
              <a:defRPr>
                <a:solidFill>
                  <a:schemeClr val="accent2"/>
                </a:solidFill>
              </a:defRPr>
            </a:lvl2pPr>
            <a:lvl3pPr marL="1371600" lvl="2" indent="-323850" rtl="0">
              <a:spcBef>
                <a:spcPts val="2100"/>
              </a:spcBef>
              <a:spcAft>
                <a:spcPts val="0"/>
              </a:spcAft>
              <a:buClr>
                <a:schemeClr val="accent2"/>
              </a:buClr>
              <a:buSzPts val="1500"/>
              <a:buChar char="■"/>
              <a:defRPr>
                <a:solidFill>
                  <a:schemeClr val="accent2"/>
                </a:solidFill>
              </a:defRPr>
            </a:lvl3pPr>
            <a:lvl4pPr marL="1828800" lvl="3" indent="-323850" rtl="0">
              <a:spcBef>
                <a:spcPts val="2100"/>
              </a:spcBef>
              <a:spcAft>
                <a:spcPts val="0"/>
              </a:spcAft>
              <a:buClr>
                <a:schemeClr val="accent2"/>
              </a:buClr>
              <a:buSzPts val="1500"/>
              <a:buChar char="●"/>
              <a:defRPr>
                <a:solidFill>
                  <a:schemeClr val="accent2"/>
                </a:solidFill>
              </a:defRPr>
            </a:lvl4pPr>
            <a:lvl5pPr marL="2286000" lvl="4" indent="-323850" rtl="0">
              <a:spcBef>
                <a:spcPts val="2100"/>
              </a:spcBef>
              <a:spcAft>
                <a:spcPts val="0"/>
              </a:spcAft>
              <a:buClr>
                <a:schemeClr val="accent2"/>
              </a:buClr>
              <a:buSzPts val="1500"/>
              <a:buChar char="○"/>
              <a:defRPr>
                <a:solidFill>
                  <a:schemeClr val="accent2"/>
                </a:solidFill>
              </a:defRPr>
            </a:lvl5pPr>
            <a:lvl6pPr marL="2743200" lvl="5" indent="-323850" rtl="0">
              <a:spcBef>
                <a:spcPts val="2100"/>
              </a:spcBef>
              <a:spcAft>
                <a:spcPts val="0"/>
              </a:spcAft>
              <a:buClr>
                <a:schemeClr val="accent2"/>
              </a:buClr>
              <a:buSzPts val="1500"/>
              <a:buChar char="■"/>
              <a:defRPr>
                <a:solidFill>
                  <a:schemeClr val="accent2"/>
                </a:solidFill>
              </a:defRPr>
            </a:lvl6pPr>
            <a:lvl7pPr marL="3200400" lvl="6" indent="-323850" rtl="0">
              <a:spcBef>
                <a:spcPts val="2100"/>
              </a:spcBef>
              <a:spcAft>
                <a:spcPts val="0"/>
              </a:spcAft>
              <a:buClr>
                <a:schemeClr val="accent2"/>
              </a:buClr>
              <a:buSzPts val="1500"/>
              <a:buChar char="●"/>
              <a:defRPr>
                <a:solidFill>
                  <a:schemeClr val="accent2"/>
                </a:solidFill>
              </a:defRPr>
            </a:lvl7pPr>
            <a:lvl8pPr marL="3657600" lvl="7" indent="-323850" rtl="0">
              <a:spcBef>
                <a:spcPts val="2100"/>
              </a:spcBef>
              <a:spcAft>
                <a:spcPts val="0"/>
              </a:spcAft>
              <a:buClr>
                <a:schemeClr val="accent2"/>
              </a:buClr>
              <a:buSzPts val="1500"/>
              <a:buChar char="○"/>
              <a:defRPr>
                <a:solidFill>
                  <a:schemeClr val="accent2"/>
                </a:solidFill>
              </a:defRPr>
            </a:lvl8pPr>
            <a:lvl9pPr marL="4114800" lvl="8" indent="-323850" rtl="0">
              <a:spcBef>
                <a:spcPts val="2100"/>
              </a:spcBef>
              <a:spcAft>
                <a:spcPts val="2100"/>
              </a:spcAft>
              <a:buClr>
                <a:schemeClr val="accent2"/>
              </a:buClr>
              <a:buSzPts val="1500"/>
              <a:buChar char="■"/>
              <a:defRPr>
                <a:solidFill>
                  <a:schemeClr val="accent2"/>
                </a:solidFill>
              </a:defRPr>
            </a:lvl9pPr>
          </a:lstStyle>
          <a:p>
            <a:endParaRPr/>
          </a:p>
        </p:txBody>
      </p:sp>
      <p:sp>
        <p:nvSpPr>
          <p:cNvPr id="44" name="Shape 4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15567" y="1064800"/>
            <a:ext cx="8330400" cy="4728300"/>
          </a:xfrm>
          <a:prstGeom prst="rect">
            <a:avLst/>
          </a:prstGeom>
        </p:spPr>
        <p:txBody>
          <a:bodyPr spcFirstLastPara="1" wrap="square" lIns="121900" tIns="121900" rIns="121900" bIns="121900"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7" name="Shape 4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Shape 49"/>
          <p:cNvSpPr/>
          <p:nvPr/>
        </p:nvSpPr>
        <p:spPr>
          <a:xfrm>
            <a:off x="0" y="0"/>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50" name="Shape 50"/>
          <p:cNvSpPr txBox="1">
            <a:spLocks noGrp="1"/>
          </p:cNvSpPr>
          <p:nvPr>
            <p:ph type="title"/>
          </p:nvPr>
        </p:nvSpPr>
        <p:spPr>
          <a:xfrm>
            <a:off x="415067" y="667900"/>
            <a:ext cx="4939200" cy="2732700"/>
          </a:xfrm>
          <a:prstGeom prst="rect">
            <a:avLst/>
          </a:prstGeom>
        </p:spPr>
        <p:txBody>
          <a:bodyPr spcFirstLastPara="1" wrap="square" lIns="121900" tIns="121900" rIns="121900" bIns="121900" anchor="t" anchorCtr="0"/>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a:endParaRPr/>
          </a:p>
        </p:txBody>
      </p:sp>
      <p:sp>
        <p:nvSpPr>
          <p:cNvPr id="51" name="Shape 51"/>
          <p:cNvSpPr txBox="1">
            <a:spLocks noGrp="1"/>
          </p:cNvSpPr>
          <p:nvPr>
            <p:ph type="subTitle" idx="1"/>
          </p:nvPr>
        </p:nvSpPr>
        <p:spPr>
          <a:xfrm>
            <a:off x="406400" y="3502300"/>
            <a:ext cx="4939200" cy="1235700"/>
          </a:xfrm>
          <a:prstGeom prst="rect">
            <a:avLst/>
          </a:prstGeom>
        </p:spPr>
        <p:txBody>
          <a:bodyPr spcFirstLastPara="1" wrap="square" lIns="121900" tIns="121900" rIns="121900" bIns="121900" anchor="t" anchorCtr="0"/>
          <a:lstStyle>
            <a:lvl1pPr lvl="0" rtl="0">
              <a:lnSpc>
                <a:spcPct val="100000"/>
              </a:lnSpc>
              <a:spcBef>
                <a:spcPts val="0"/>
              </a:spcBef>
              <a:spcAft>
                <a:spcPts val="0"/>
              </a:spcAft>
              <a:buClr>
                <a:schemeClr val="accent2"/>
              </a:buClr>
              <a:buSzPts val="2100"/>
              <a:buNone/>
              <a:defRPr sz="2100">
                <a:solidFill>
                  <a:schemeClr val="accent2"/>
                </a:solidFill>
              </a:defRPr>
            </a:lvl1pPr>
            <a:lvl2pPr lvl="1" rtl="0">
              <a:lnSpc>
                <a:spcPct val="100000"/>
              </a:lnSpc>
              <a:spcBef>
                <a:spcPts val="0"/>
              </a:spcBef>
              <a:spcAft>
                <a:spcPts val="0"/>
              </a:spcAft>
              <a:buClr>
                <a:schemeClr val="accent2"/>
              </a:buClr>
              <a:buSzPts val="2100"/>
              <a:buNone/>
              <a:defRPr sz="2100">
                <a:solidFill>
                  <a:schemeClr val="accent2"/>
                </a:solidFill>
              </a:defRPr>
            </a:lvl2pPr>
            <a:lvl3pPr lvl="2" rtl="0">
              <a:lnSpc>
                <a:spcPct val="100000"/>
              </a:lnSpc>
              <a:spcBef>
                <a:spcPts val="0"/>
              </a:spcBef>
              <a:spcAft>
                <a:spcPts val="0"/>
              </a:spcAft>
              <a:buClr>
                <a:schemeClr val="accent2"/>
              </a:buClr>
              <a:buSzPts val="2100"/>
              <a:buNone/>
              <a:defRPr sz="2100">
                <a:solidFill>
                  <a:schemeClr val="accent2"/>
                </a:solidFill>
              </a:defRPr>
            </a:lvl3pPr>
            <a:lvl4pPr lvl="3" rtl="0">
              <a:lnSpc>
                <a:spcPct val="100000"/>
              </a:lnSpc>
              <a:spcBef>
                <a:spcPts val="0"/>
              </a:spcBef>
              <a:spcAft>
                <a:spcPts val="0"/>
              </a:spcAft>
              <a:buClr>
                <a:schemeClr val="accent2"/>
              </a:buClr>
              <a:buSzPts val="2100"/>
              <a:buNone/>
              <a:defRPr sz="2100">
                <a:solidFill>
                  <a:schemeClr val="accent2"/>
                </a:solidFill>
              </a:defRPr>
            </a:lvl4pPr>
            <a:lvl5pPr lvl="4" rtl="0">
              <a:lnSpc>
                <a:spcPct val="100000"/>
              </a:lnSpc>
              <a:spcBef>
                <a:spcPts val="0"/>
              </a:spcBef>
              <a:spcAft>
                <a:spcPts val="0"/>
              </a:spcAft>
              <a:buClr>
                <a:schemeClr val="accent2"/>
              </a:buClr>
              <a:buSzPts val="2100"/>
              <a:buNone/>
              <a:defRPr sz="2100">
                <a:solidFill>
                  <a:schemeClr val="accent2"/>
                </a:solidFill>
              </a:defRPr>
            </a:lvl5pPr>
            <a:lvl6pPr lvl="5" rtl="0">
              <a:lnSpc>
                <a:spcPct val="100000"/>
              </a:lnSpc>
              <a:spcBef>
                <a:spcPts val="0"/>
              </a:spcBef>
              <a:spcAft>
                <a:spcPts val="0"/>
              </a:spcAft>
              <a:buClr>
                <a:schemeClr val="accent2"/>
              </a:buClr>
              <a:buSzPts val="2100"/>
              <a:buNone/>
              <a:defRPr sz="2100">
                <a:solidFill>
                  <a:schemeClr val="accent2"/>
                </a:solidFill>
              </a:defRPr>
            </a:lvl6pPr>
            <a:lvl7pPr lvl="6" rtl="0">
              <a:lnSpc>
                <a:spcPct val="100000"/>
              </a:lnSpc>
              <a:spcBef>
                <a:spcPts val="0"/>
              </a:spcBef>
              <a:spcAft>
                <a:spcPts val="0"/>
              </a:spcAft>
              <a:buClr>
                <a:schemeClr val="accent2"/>
              </a:buClr>
              <a:buSzPts val="2100"/>
              <a:buNone/>
              <a:defRPr sz="2100">
                <a:solidFill>
                  <a:schemeClr val="accent2"/>
                </a:solidFill>
              </a:defRPr>
            </a:lvl7pPr>
            <a:lvl8pPr lvl="7" rtl="0">
              <a:lnSpc>
                <a:spcPct val="100000"/>
              </a:lnSpc>
              <a:spcBef>
                <a:spcPts val="0"/>
              </a:spcBef>
              <a:spcAft>
                <a:spcPts val="0"/>
              </a:spcAft>
              <a:buClr>
                <a:schemeClr val="accent2"/>
              </a:buClr>
              <a:buSzPts val="2100"/>
              <a:buNone/>
              <a:defRPr sz="2100">
                <a:solidFill>
                  <a:schemeClr val="accent2"/>
                </a:solidFill>
              </a:defRPr>
            </a:lvl8pPr>
            <a:lvl9pPr lvl="8" rtl="0">
              <a:lnSpc>
                <a:spcPct val="100000"/>
              </a:lnSpc>
              <a:spcBef>
                <a:spcPts val="0"/>
              </a:spcBef>
              <a:spcAft>
                <a:spcPts val="0"/>
              </a:spcAft>
              <a:buClr>
                <a:schemeClr val="accent2"/>
              </a:buClr>
              <a:buSzPts val="2100"/>
              <a:buNone/>
              <a:defRPr sz="2100">
                <a:solidFill>
                  <a:schemeClr val="accent2"/>
                </a:solidFill>
              </a:defRPr>
            </a:lvl9pPr>
          </a:lstStyle>
          <a:p>
            <a:endParaRPr/>
          </a:p>
        </p:txBody>
      </p:sp>
      <p:sp>
        <p:nvSpPr>
          <p:cNvPr id="52" name="Shape 52"/>
          <p:cNvSpPr txBox="1">
            <a:spLocks noGrp="1"/>
          </p:cNvSpPr>
          <p:nvPr>
            <p:ph type="body" idx="2"/>
          </p:nvPr>
        </p:nvSpPr>
        <p:spPr>
          <a:xfrm>
            <a:off x="6505367" y="667900"/>
            <a:ext cx="5271900" cy="5481900"/>
          </a:xfrm>
          <a:prstGeom prst="rect">
            <a:avLst/>
          </a:prstGeom>
        </p:spPr>
        <p:txBody>
          <a:bodyPr spcFirstLastPara="1" wrap="square" lIns="121900" tIns="121900" rIns="121900" bIns="121900" anchor="t" anchorCtr="0"/>
          <a:lstStyle>
            <a:lvl1pPr marL="457200" lvl="0" indent="-336550" rtl="0">
              <a:spcBef>
                <a:spcPts val="0"/>
              </a:spcBef>
              <a:spcAft>
                <a:spcPts val="0"/>
              </a:spcAft>
              <a:buSzPts val="1700"/>
              <a:buChar char="●"/>
              <a:defRPr/>
            </a:lvl1pPr>
            <a:lvl2pPr marL="914400" lvl="1" indent="-323850" rtl="0">
              <a:spcBef>
                <a:spcPts val="2100"/>
              </a:spcBef>
              <a:spcAft>
                <a:spcPts val="0"/>
              </a:spcAft>
              <a:buSzPts val="1500"/>
              <a:buChar char="○"/>
              <a:defRPr/>
            </a:lvl2pPr>
            <a:lvl3pPr marL="1371600" lvl="2" indent="-323850" rtl="0">
              <a:spcBef>
                <a:spcPts val="2100"/>
              </a:spcBef>
              <a:spcAft>
                <a:spcPts val="0"/>
              </a:spcAft>
              <a:buSzPts val="1500"/>
              <a:buChar char="■"/>
              <a:defRPr/>
            </a:lvl3pPr>
            <a:lvl4pPr marL="1828800" lvl="3" indent="-323850" rtl="0">
              <a:spcBef>
                <a:spcPts val="2100"/>
              </a:spcBef>
              <a:spcAft>
                <a:spcPts val="0"/>
              </a:spcAft>
              <a:buSzPts val="1500"/>
              <a:buChar char="●"/>
              <a:defRPr/>
            </a:lvl4pPr>
            <a:lvl5pPr marL="2286000" lvl="4" indent="-323850" rtl="0">
              <a:spcBef>
                <a:spcPts val="2100"/>
              </a:spcBef>
              <a:spcAft>
                <a:spcPts val="0"/>
              </a:spcAft>
              <a:buSzPts val="1500"/>
              <a:buChar char="○"/>
              <a:defRPr/>
            </a:lvl5pPr>
            <a:lvl6pPr marL="2743200" lvl="5" indent="-323850" rtl="0">
              <a:spcBef>
                <a:spcPts val="2100"/>
              </a:spcBef>
              <a:spcAft>
                <a:spcPts val="0"/>
              </a:spcAft>
              <a:buSzPts val="1500"/>
              <a:buChar char="■"/>
              <a:defRPr/>
            </a:lvl6pPr>
            <a:lvl7pPr marL="3200400" lvl="6" indent="-323850" rtl="0">
              <a:spcBef>
                <a:spcPts val="2100"/>
              </a:spcBef>
              <a:spcAft>
                <a:spcPts val="0"/>
              </a:spcAft>
              <a:buSzPts val="1500"/>
              <a:buChar char="●"/>
              <a:defRPr/>
            </a:lvl7pPr>
            <a:lvl8pPr marL="3657600" lvl="7" indent="-323850" rtl="0">
              <a:spcBef>
                <a:spcPts val="2100"/>
              </a:spcBef>
              <a:spcAft>
                <a:spcPts val="0"/>
              </a:spcAft>
              <a:buSzPts val="1500"/>
              <a:buChar char="○"/>
              <a:defRPr/>
            </a:lvl8pPr>
            <a:lvl9pPr marL="4114800" lvl="8" indent="-323850" rtl="0">
              <a:spcBef>
                <a:spcPts val="2100"/>
              </a:spcBef>
              <a:spcAft>
                <a:spcPts val="2100"/>
              </a:spcAft>
              <a:buSzPts val="1500"/>
              <a:buChar char="■"/>
              <a:defRPr/>
            </a:lvl9pPr>
          </a:lstStyle>
          <a:p>
            <a:endParaRPr/>
          </a:p>
        </p:txBody>
      </p:sp>
      <p:sp>
        <p:nvSpPr>
          <p:cNvPr id="53" name="Shape 5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Shape 55"/>
          <p:cNvSpPr/>
          <p:nvPr/>
        </p:nvSpPr>
        <p:spPr>
          <a:xfrm>
            <a:off x="0" y="5825333"/>
            <a:ext cx="12192000" cy="1032300"/>
          </a:xfrm>
          <a:prstGeom prst="rect">
            <a:avLst/>
          </a:prstGeom>
          <a:solidFill>
            <a:schemeClr val="dk1"/>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56" name="Shape 56"/>
          <p:cNvSpPr txBox="1">
            <a:spLocks noGrp="1"/>
          </p:cNvSpPr>
          <p:nvPr>
            <p:ph type="body" idx="1"/>
          </p:nvPr>
        </p:nvSpPr>
        <p:spPr>
          <a:xfrm>
            <a:off x="415600" y="6028533"/>
            <a:ext cx="10639200" cy="614100"/>
          </a:xfrm>
          <a:prstGeom prst="rect">
            <a:avLst/>
          </a:prstGeom>
        </p:spPr>
        <p:txBody>
          <a:bodyPr spcFirstLastPara="1" wrap="square" lIns="121900" tIns="121900" rIns="121900" bIns="121900" anchor="ctr" anchorCtr="0"/>
          <a:lstStyle>
            <a:lvl1pPr marL="457200" lvl="0" indent="-228600" rtl="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a:endParaRPr/>
          </a:p>
        </p:txBody>
      </p:sp>
      <p:sp>
        <p:nvSpPr>
          <p:cNvPr id="57" name="Shape 5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lstStyle>
            <a:lvl1pPr lvl="0"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a:endParaRPr/>
          </a:p>
        </p:txBody>
      </p:sp>
      <p:sp>
        <p:nvSpPr>
          <p:cNvPr id="11" name="Shape 1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lstStyle>
            <a:lvl1pPr marL="457200" lvl="0" indent="-336550" rtl="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marL="914400" lvl="1" indent="-323850" rtl="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marL="1371600" lvl="2" indent="-323850" rtl="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marL="1828800" lvl="3" indent="-323850" rtl="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marL="2286000" lvl="4" indent="-323850" rtl="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marL="2743200" lvl="5" indent="-323850" rtl="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marL="3200400" lvl="6" indent="-323850" rtl="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marL="3657600" lvl="7" indent="-323850" rtl="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marL="4114800" lvl="8" indent="-323850" rtl="0">
              <a:lnSpc>
                <a:spcPct val="115000"/>
              </a:lnSpc>
              <a:spcBef>
                <a:spcPts val="2100"/>
              </a:spcBef>
              <a:spcAft>
                <a:spcPts val="2100"/>
              </a:spcAft>
              <a:buClr>
                <a:schemeClr val="dk2"/>
              </a:buClr>
              <a:buSzPts val="1500"/>
              <a:buFont typeface="Roboto"/>
              <a:buChar char="■"/>
              <a:defRPr sz="1500">
                <a:solidFill>
                  <a:schemeClr val="dk2"/>
                </a:solidFill>
                <a:latin typeface="Roboto"/>
                <a:ea typeface="Roboto"/>
                <a:cs typeface="Roboto"/>
                <a:sym typeface="Roboto"/>
              </a:defRPr>
            </a:lvl9pPr>
          </a:lstStyle>
          <a:p>
            <a:endParaRPr/>
          </a:p>
        </p:txBody>
      </p:sp>
      <p:sp>
        <p:nvSpPr>
          <p:cNvPr id="12" name="Shape 1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rtl="0">
              <a:buNone/>
              <a:defRPr sz="1300">
                <a:solidFill>
                  <a:schemeClr val="dk2"/>
                </a:solidFill>
                <a:latin typeface="Roboto"/>
                <a:ea typeface="Roboto"/>
                <a:cs typeface="Roboto"/>
                <a:sym typeface="Roboto"/>
              </a:defRPr>
            </a:lvl1pPr>
            <a:lvl2pPr lvl="1" algn="r" rtl="0">
              <a:buNone/>
              <a:defRPr sz="1300">
                <a:solidFill>
                  <a:schemeClr val="dk2"/>
                </a:solidFill>
                <a:latin typeface="Roboto"/>
                <a:ea typeface="Roboto"/>
                <a:cs typeface="Roboto"/>
                <a:sym typeface="Roboto"/>
              </a:defRPr>
            </a:lvl2pPr>
            <a:lvl3pPr lvl="2" algn="r" rtl="0">
              <a:buNone/>
              <a:defRPr sz="1300">
                <a:solidFill>
                  <a:schemeClr val="dk2"/>
                </a:solidFill>
                <a:latin typeface="Roboto"/>
                <a:ea typeface="Roboto"/>
                <a:cs typeface="Roboto"/>
                <a:sym typeface="Roboto"/>
              </a:defRPr>
            </a:lvl3pPr>
            <a:lvl4pPr lvl="3" algn="r" rtl="0">
              <a:buNone/>
              <a:defRPr sz="1300">
                <a:solidFill>
                  <a:schemeClr val="dk2"/>
                </a:solidFill>
                <a:latin typeface="Roboto"/>
                <a:ea typeface="Roboto"/>
                <a:cs typeface="Roboto"/>
                <a:sym typeface="Roboto"/>
              </a:defRPr>
            </a:lvl4pPr>
            <a:lvl5pPr lvl="4" algn="r" rtl="0">
              <a:buNone/>
              <a:defRPr sz="1300">
                <a:solidFill>
                  <a:schemeClr val="dk2"/>
                </a:solidFill>
                <a:latin typeface="Roboto"/>
                <a:ea typeface="Roboto"/>
                <a:cs typeface="Roboto"/>
                <a:sym typeface="Roboto"/>
              </a:defRPr>
            </a:lvl5pPr>
            <a:lvl6pPr lvl="5" algn="r" rtl="0">
              <a:buNone/>
              <a:defRPr sz="1300">
                <a:solidFill>
                  <a:schemeClr val="dk2"/>
                </a:solidFill>
                <a:latin typeface="Roboto"/>
                <a:ea typeface="Roboto"/>
                <a:cs typeface="Roboto"/>
                <a:sym typeface="Roboto"/>
              </a:defRPr>
            </a:lvl6pPr>
            <a:lvl7pPr lvl="6" algn="r" rtl="0">
              <a:buNone/>
              <a:defRPr sz="1300">
                <a:solidFill>
                  <a:schemeClr val="dk2"/>
                </a:solidFill>
                <a:latin typeface="Roboto"/>
                <a:ea typeface="Roboto"/>
                <a:cs typeface="Roboto"/>
                <a:sym typeface="Roboto"/>
              </a:defRPr>
            </a:lvl7pPr>
            <a:lvl8pPr lvl="7" algn="r" rtl="0">
              <a:buNone/>
              <a:defRPr sz="1300">
                <a:solidFill>
                  <a:schemeClr val="dk2"/>
                </a:solidFill>
                <a:latin typeface="Roboto"/>
                <a:ea typeface="Roboto"/>
                <a:cs typeface="Roboto"/>
                <a:sym typeface="Roboto"/>
              </a:defRPr>
            </a:lvl8pPr>
            <a:lvl9pPr lvl="8" algn="r" rtl="0">
              <a:buNone/>
              <a:defRPr sz="1300">
                <a:solidFill>
                  <a:schemeClr val="dk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ctrTitle"/>
          </p:nvPr>
        </p:nvSpPr>
        <p:spPr>
          <a:xfrm>
            <a:off x="415600" y="719633"/>
            <a:ext cx="11360700" cy="17100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6000"/>
              <a:buFont typeface="Calibri"/>
              <a:buNone/>
            </a:pPr>
            <a:r>
              <a:rPr lang="en-US" sz="6000" b="0" i="0" u="none" strike="noStrike" cap="none">
                <a:solidFill>
                  <a:schemeClr val="dk1"/>
                </a:solidFill>
                <a:latin typeface="Calibri"/>
                <a:ea typeface="Calibri"/>
                <a:cs typeface="Calibri"/>
                <a:sym typeface="Calibri"/>
              </a:rPr>
              <a:t>Big Data Project 1</a:t>
            </a:r>
            <a:br>
              <a:rPr lang="en-US" sz="6000" b="0" i="0" u="none" strike="noStrike" cap="none">
                <a:solidFill>
                  <a:schemeClr val="dk1"/>
                </a:solidFill>
                <a:latin typeface="Calibri"/>
                <a:ea typeface="Calibri"/>
                <a:cs typeface="Calibri"/>
                <a:sym typeface="Calibri"/>
              </a:rPr>
            </a:br>
            <a:r>
              <a:rPr lang="en-US" sz="6000" b="0" i="0" u="none" strike="noStrike" cap="none">
                <a:solidFill>
                  <a:schemeClr val="dk1"/>
                </a:solidFill>
                <a:latin typeface="Calibri"/>
                <a:ea typeface="Calibri"/>
                <a:cs typeface="Calibri"/>
                <a:sym typeface="Calibri"/>
              </a:rPr>
              <a:t>Ticketing-System Load</a:t>
            </a:r>
            <a:endParaRPr sz="6000" b="0" i="0" u="none" strike="noStrike" cap="none">
              <a:solidFill>
                <a:schemeClr val="dk1"/>
              </a:solidFill>
              <a:latin typeface="Calibri"/>
              <a:ea typeface="Calibri"/>
              <a:cs typeface="Calibri"/>
              <a:sym typeface="Calibri"/>
            </a:endParaRPr>
          </a:p>
        </p:txBody>
      </p:sp>
      <p:sp>
        <p:nvSpPr>
          <p:cNvPr id="75" name="Shape 75"/>
          <p:cNvSpPr txBox="1">
            <a:spLocks noGrp="1"/>
          </p:cNvSpPr>
          <p:nvPr>
            <p:ph type="subTitle" idx="1"/>
          </p:nvPr>
        </p:nvSpPr>
        <p:spPr>
          <a:xfrm>
            <a:off x="415600" y="2504747"/>
            <a:ext cx="5656800" cy="9843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r>
              <a:rPr lang="en-US" sz="2400" b="0" i="0" u="none" strike="noStrike" cap="none">
                <a:solidFill>
                  <a:schemeClr val="dk1"/>
                </a:solidFill>
                <a:latin typeface="Calibri"/>
                <a:ea typeface="Calibri"/>
                <a:cs typeface="Calibri"/>
                <a:sym typeface="Calibri"/>
              </a:rPr>
              <a:t>Group 4</a:t>
            </a:r>
            <a:endParaRPr/>
          </a:p>
          <a:p>
            <a:pPr marL="0" marR="0" lvl="0" indent="0" algn="ctr" rtl="0">
              <a:lnSpc>
                <a:spcPct val="90000"/>
              </a:lnSpc>
              <a:spcBef>
                <a:spcPts val="100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 name="文字方塊 1"/>
          <p:cNvSpPr txBox="1"/>
          <p:nvPr/>
        </p:nvSpPr>
        <p:spPr>
          <a:xfrm>
            <a:off x="8567928" y="4864608"/>
            <a:ext cx="2907792" cy="1384995"/>
          </a:xfrm>
          <a:prstGeom prst="rect">
            <a:avLst/>
          </a:prstGeom>
          <a:noFill/>
        </p:spPr>
        <p:txBody>
          <a:bodyPr wrap="square" rtlCol="0">
            <a:spAutoFit/>
          </a:bodyPr>
          <a:lstStyle/>
          <a:p>
            <a:r>
              <a:rPr lang="en-US" altLang="zh-TW" dirty="0" smtClean="0">
                <a:solidFill>
                  <a:schemeClr val="bg1">
                    <a:lumMod val="95000"/>
                  </a:schemeClr>
                </a:solidFill>
              </a:rPr>
              <a:t>M10601007</a:t>
            </a:r>
            <a:r>
              <a:rPr lang="zh-TW" altLang="en-US" dirty="0" smtClean="0">
                <a:solidFill>
                  <a:schemeClr val="bg1">
                    <a:lumMod val="95000"/>
                  </a:schemeClr>
                </a:solidFill>
              </a:rPr>
              <a:t>  陳志瑄</a:t>
            </a:r>
            <a:endParaRPr lang="en-US" altLang="zh-TW" dirty="0" smtClean="0">
              <a:solidFill>
                <a:schemeClr val="bg1">
                  <a:lumMod val="95000"/>
                </a:schemeClr>
              </a:solidFill>
            </a:endParaRPr>
          </a:p>
          <a:p>
            <a:r>
              <a:rPr lang="en-US" altLang="zh-TW" dirty="0" smtClean="0">
                <a:solidFill>
                  <a:schemeClr val="bg1">
                    <a:lumMod val="95000"/>
                  </a:schemeClr>
                </a:solidFill>
              </a:rPr>
              <a:t>M10601013</a:t>
            </a:r>
            <a:r>
              <a:rPr lang="zh-TW" altLang="en-US" dirty="0" smtClean="0">
                <a:solidFill>
                  <a:schemeClr val="bg1">
                    <a:lumMod val="95000"/>
                  </a:schemeClr>
                </a:solidFill>
              </a:rPr>
              <a:t>  康嘉恩</a:t>
            </a:r>
            <a:endParaRPr lang="en-US" altLang="zh-TW" dirty="0" smtClean="0">
              <a:solidFill>
                <a:schemeClr val="bg1">
                  <a:lumMod val="95000"/>
                </a:schemeClr>
              </a:solidFill>
            </a:endParaRPr>
          </a:p>
          <a:p>
            <a:r>
              <a:rPr lang="en-US" altLang="zh-TW" dirty="0" smtClean="0">
                <a:solidFill>
                  <a:schemeClr val="bg1">
                    <a:lumMod val="95000"/>
                  </a:schemeClr>
                </a:solidFill>
              </a:rPr>
              <a:t>M10601207</a:t>
            </a:r>
            <a:r>
              <a:rPr lang="zh-TW" altLang="en-US" dirty="0" smtClean="0">
                <a:solidFill>
                  <a:schemeClr val="bg1">
                    <a:lumMod val="95000"/>
                  </a:schemeClr>
                </a:solidFill>
              </a:rPr>
              <a:t>  梁勤萱</a:t>
            </a:r>
            <a:endParaRPr lang="en-US" altLang="zh-TW" dirty="0" smtClean="0">
              <a:solidFill>
                <a:schemeClr val="bg1">
                  <a:lumMod val="95000"/>
                </a:schemeClr>
              </a:solidFill>
            </a:endParaRPr>
          </a:p>
          <a:p>
            <a:r>
              <a:rPr lang="en-US" altLang="zh-TW" dirty="0" smtClean="0">
                <a:solidFill>
                  <a:schemeClr val="bg1">
                    <a:lumMod val="95000"/>
                  </a:schemeClr>
                </a:solidFill>
              </a:rPr>
              <a:t>M10601803</a:t>
            </a:r>
            <a:r>
              <a:rPr lang="zh-TW" altLang="en-US" dirty="0" smtClean="0">
                <a:solidFill>
                  <a:schemeClr val="bg1">
                    <a:lumMod val="95000"/>
                  </a:schemeClr>
                </a:solidFill>
              </a:rPr>
              <a:t>  </a:t>
            </a:r>
            <a:r>
              <a:rPr lang="en-US" altLang="zh-TW" dirty="0">
                <a:solidFill>
                  <a:schemeClr val="bg1">
                    <a:lumMod val="95000"/>
                  </a:schemeClr>
                </a:solidFill>
              </a:rPr>
              <a:t>Arnold Samuel </a:t>
            </a:r>
            <a:r>
              <a:rPr lang="en-US" altLang="zh-TW" dirty="0" smtClean="0">
                <a:solidFill>
                  <a:schemeClr val="bg1">
                    <a:lumMod val="95000"/>
                  </a:schemeClr>
                </a:solidFill>
              </a:rPr>
              <a:t>Chan</a:t>
            </a:r>
          </a:p>
          <a:p>
            <a:r>
              <a:rPr lang="en-US" altLang="zh-TW" dirty="0">
                <a:solidFill>
                  <a:schemeClr val="bg1">
                    <a:lumMod val="95000"/>
                  </a:schemeClr>
                </a:solidFill>
              </a:rPr>
              <a:t>M10601833</a:t>
            </a:r>
            <a:r>
              <a:rPr lang="zh-TW" altLang="en-US" dirty="0">
                <a:solidFill>
                  <a:schemeClr val="bg1">
                    <a:lumMod val="95000"/>
                  </a:schemeClr>
                </a:solidFill>
              </a:rPr>
              <a:t> </a:t>
            </a:r>
            <a:r>
              <a:rPr lang="en-US" altLang="zh-TW" dirty="0">
                <a:solidFill>
                  <a:schemeClr val="bg1">
                    <a:lumMod val="95000"/>
                  </a:schemeClr>
                </a:solidFill>
              </a:rPr>
              <a:t> Wilson </a:t>
            </a:r>
            <a:r>
              <a:rPr lang="en-US" altLang="zh-TW" dirty="0" smtClean="0">
                <a:solidFill>
                  <a:schemeClr val="bg1">
                    <a:lumMod val="95000"/>
                  </a:schemeClr>
                </a:solidFill>
              </a:rPr>
              <a:t>Simon</a:t>
            </a:r>
          </a:p>
          <a:p>
            <a:r>
              <a:rPr lang="en-US" altLang="zh-TW" dirty="0" smtClean="0">
                <a:solidFill>
                  <a:schemeClr val="bg1">
                    <a:lumMod val="95000"/>
                  </a:schemeClr>
                </a:solidFill>
              </a:rPr>
              <a:t>M10601836</a:t>
            </a:r>
            <a:r>
              <a:rPr lang="zh-TW" altLang="en-US" dirty="0" smtClean="0">
                <a:solidFill>
                  <a:schemeClr val="bg1">
                    <a:lumMod val="95000"/>
                  </a:schemeClr>
                </a:solidFill>
              </a:rPr>
              <a:t>  </a:t>
            </a:r>
            <a:r>
              <a:rPr lang="en-US" altLang="zh-TW" dirty="0" smtClean="0">
                <a:solidFill>
                  <a:schemeClr val="bg1">
                    <a:lumMod val="95000"/>
                  </a:schemeClr>
                </a:solidFill>
              </a:rPr>
              <a:t>Frederik Darwin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8" name="Shape 178"/>
          <p:cNvSpPr txBox="1">
            <a:spLocks noGrp="1"/>
          </p:cNvSpPr>
          <p:nvPr>
            <p:ph type="body" idx="1"/>
          </p:nvPr>
        </p:nvSpPr>
        <p:spPr>
          <a:xfrm>
            <a:off x="507460" y="2995239"/>
            <a:ext cx="7232700" cy="2744080"/>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sz="2400" dirty="0"/>
              <a:t>The graphs illustrates the rate of customer buying the top 3 seat regions from the website.</a:t>
            </a:r>
            <a:endParaRPr sz="2400" dirty="0"/>
          </a:p>
          <a:p>
            <a:pPr marL="342900" indent="-342900">
              <a:spcBef>
                <a:spcPts val="2100"/>
              </a:spcBef>
            </a:pPr>
            <a:r>
              <a:rPr lang="en-US" sz="2400" dirty="0"/>
              <a:t>The red-colored line represents the customer who bought the top 3 seat regions</a:t>
            </a:r>
            <a:endParaRPr sz="2400" dirty="0"/>
          </a:p>
          <a:p>
            <a:pPr marL="342900" indent="-342900">
              <a:spcBef>
                <a:spcPts val="2100"/>
              </a:spcBef>
              <a:spcAft>
                <a:spcPts val="2100"/>
              </a:spcAft>
            </a:pPr>
            <a:r>
              <a:rPr lang="en-US" sz="2400" dirty="0"/>
              <a:t>From this plot we can conclude that the </a:t>
            </a:r>
            <a:r>
              <a:rPr lang="en-US" sz="2400" dirty="0">
                <a:solidFill>
                  <a:srgbClr val="0070C0"/>
                </a:solidFill>
              </a:rPr>
              <a:t>top 3 seat </a:t>
            </a:r>
            <a:r>
              <a:rPr lang="en-US" sz="2400" dirty="0"/>
              <a:t>regions tickets also </a:t>
            </a:r>
            <a:r>
              <a:rPr lang="en-US" sz="2400" dirty="0">
                <a:solidFill>
                  <a:srgbClr val="0070C0"/>
                </a:solidFill>
              </a:rPr>
              <a:t>mostly has been sold on 17.00</a:t>
            </a:r>
            <a:endParaRPr sz="2400" dirty="0">
              <a:solidFill>
                <a:srgbClr val="0070C0"/>
              </a:solidFill>
            </a:endParaRPr>
          </a:p>
        </p:txBody>
      </p:sp>
      <p:sp>
        <p:nvSpPr>
          <p:cNvPr id="179" name="Shape 179"/>
          <p:cNvSpPr txBox="1"/>
          <p:nvPr/>
        </p:nvSpPr>
        <p:spPr>
          <a:xfrm>
            <a:off x="838200" y="1825625"/>
            <a:ext cx="10515600" cy="562846"/>
          </a:xfrm>
          <a:prstGeom prst="rect">
            <a:avLst/>
          </a:prstGeom>
          <a:noFill/>
          <a:ln>
            <a:noFill/>
          </a:ln>
        </p:spPr>
        <p:txBody>
          <a:bodyPr spcFirstLastPara="1" wrap="square" lIns="91425" tIns="45700" rIns="91425" bIns="45700" anchor="t" anchorCtr="0">
            <a:noAutofit/>
          </a:bodyPr>
          <a:lstStyle/>
          <a:p>
            <a:pPr marL="0" lvl="0" indent="0" rtl="0">
              <a:lnSpc>
                <a:spcPct val="90000"/>
              </a:lnSpc>
              <a:spcBef>
                <a:spcPts val="0"/>
              </a:spcBef>
              <a:spcAft>
                <a:spcPts val="0"/>
              </a:spcAft>
              <a:buClr>
                <a:schemeClr val="dk1"/>
              </a:buClr>
              <a:buSzPts val="2800"/>
              <a:buFont typeface="Arial"/>
              <a:buNone/>
            </a:pPr>
            <a:r>
              <a:rPr lang="en-US" sz="2800">
                <a:solidFill>
                  <a:schemeClr val="dk1"/>
                </a:solidFill>
                <a:latin typeface="Calibri"/>
                <a:ea typeface="Calibri"/>
                <a:cs typeface="Calibri"/>
                <a:sym typeface="Calibri"/>
              </a:rPr>
              <a:t>3. Plot the data + Analyze (2) : </a:t>
            </a:r>
            <a:endParaRPr>
              <a:solidFill>
                <a:schemeClr val="dk1"/>
              </a:solidFill>
            </a:endParaRPr>
          </a:p>
          <a:p>
            <a:pPr marL="0" marR="0" lvl="0" indent="0" algn="l" rtl="0">
              <a:lnSpc>
                <a:spcPct val="90000"/>
              </a:lnSpc>
              <a:spcBef>
                <a:spcPts val="0"/>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p:txBody>
      </p:sp>
      <p:pic>
        <p:nvPicPr>
          <p:cNvPr id="180" name="Shape 180"/>
          <p:cNvPicPr preferRelativeResize="0"/>
          <p:nvPr/>
        </p:nvPicPr>
        <p:blipFill rotWithShape="1">
          <a:blip r:embed="rId3">
            <a:alphaModFix/>
          </a:blip>
          <a:srcRect r="72291"/>
          <a:stretch/>
        </p:blipFill>
        <p:spPr>
          <a:xfrm>
            <a:off x="8473052" y="1642400"/>
            <a:ext cx="3254201" cy="4572000"/>
          </a:xfrm>
          <a:prstGeom prst="rect">
            <a:avLst/>
          </a:prstGeom>
          <a:noFill/>
          <a:ln>
            <a:noFill/>
          </a:ln>
        </p:spPr>
      </p:pic>
      <p:sp>
        <p:nvSpPr>
          <p:cNvPr id="181" name="Shape 18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spcBef>
                <a:spcPts val="0"/>
              </a:spcBef>
              <a:spcAft>
                <a:spcPts val="0"/>
              </a:spcAft>
              <a:buNone/>
            </a:pPr>
            <a:fld id="{00000000-1234-1234-1234-123412341234}" type="slidenum">
              <a:rPr lang="en-US"/>
              <a:t>10</a:t>
            </a:fld>
            <a:endParaRPr/>
          </a:p>
        </p:txBody>
      </p:sp>
      <p:sp>
        <p:nvSpPr>
          <p:cNvPr id="8" name="Shape 1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spcBef>
                <a:spcPts val="1000"/>
              </a:spcBef>
              <a:buSzPts val="2800"/>
            </a:pPr>
            <a:r>
              <a:rPr lang="en-US" sz="4400" b="0" i="0" u="none" strike="noStrike" cap="none" dirty="0">
                <a:solidFill>
                  <a:schemeClr val="dk1"/>
                </a:solidFill>
                <a:latin typeface="Calibri"/>
                <a:ea typeface="Calibri"/>
                <a:cs typeface="Calibri"/>
                <a:sym typeface="Calibri"/>
              </a:rPr>
              <a:t>Step </a:t>
            </a:r>
            <a:r>
              <a:rPr lang="en-US" sz="4400" b="0" i="0" u="none" strike="noStrike" cap="none" dirty="0" smtClean="0">
                <a:solidFill>
                  <a:schemeClr val="dk1"/>
                </a:solidFill>
                <a:latin typeface="Calibri"/>
                <a:ea typeface="Calibri"/>
                <a:cs typeface="Calibri"/>
                <a:sym typeface="Calibri"/>
              </a:rPr>
              <a:t>(3&amp;4)</a:t>
            </a:r>
            <a:r>
              <a:rPr lang="en-US" altLang="zh-TW" dirty="0"/>
              <a:t>:</a:t>
            </a:r>
            <a:r>
              <a:rPr lang="en-US" altLang="zh-TW" sz="3600" dirty="0"/>
              <a:t>Plot the </a:t>
            </a:r>
            <a:r>
              <a:rPr lang="en-US" altLang="zh-TW" sz="3600" dirty="0" err="1" smtClean="0"/>
              <a:t>data&amp;Analyze</a:t>
            </a:r>
            <a:endParaRPr sz="3600" b="0" i="0" u="none" strike="noStrike" cap="none" dirty="0">
              <a:solidFill>
                <a:schemeClr val="dk1"/>
              </a:solidFill>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1</a:t>
            </a:r>
            <a:r>
              <a:rPr lang="en-US" sz="4400" b="0" i="0" u="none" strike="noStrike" cap="none" baseline="30000">
                <a:solidFill>
                  <a:schemeClr val="dk1"/>
                </a:solidFill>
                <a:latin typeface="Calibri"/>
                <a:ea typeface="Calibri"/>
                <a:cs typeface="Calibri"/>
                <a:sym typeface="Calibri"/>
              </a:rPr>
              <a:t>st</a:t>
            </a:r>
            <a:r>
              <a:rPr lang="en-US" sz="4400" b="0" i="0" u="none" strike="noStrike" cap="none">
                <a:solidFill>
                  <a:schemeClr val="dk1"/>
                </a:solidFill>
                <a:latin typeface="Calibri"/>
                <a:ea typeface="Calibri"/>
                <a:cs typeface="Calibri"/>
                <a:sym typeface="Calibri"/>
              </a:rPr>
              <a:t> Question</a:t>
            </a:r>
            <a:endParaRPr sz="4400" b="0" i="0" u="none" strike="noStrike" cap="none">
              <a:solidFill>
                <a:schemeClr val="dk1"/>
              </a:solidFill>
              <a:latin typeface="Calibri"/>
              <a:ea typeface="Calibri"/>
              <a:cs typeface="Calibri"/>
              <a:sym typeface="Calibri"/>
            </a:endParaRPr>
          </a:p>
        </p:txBody>
      </p:sp>
      <p:sp>
        <p:nvSpPr>
          <p:cNvPr id="187" name="Shape 18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r>
              <a:rPr lang="en-US" sz="2800" b="0" i="0" u="none" strike="noStrike" cap="none" dirty="0">
                <a:solidFill>
                  <a:schemeClr val="dk1"/>
                </a:solidFill>
                <a:latin typeface="Calibri"/>
                <a:ea typeface="Calibri"/>
                <a:cs typeface="Calibri"/>
                <a:sym typeface="Calibri"/>
              </a:rPr>
              <a:t>Please define your “</a:t>
            </a:r>
            <a:r>
              <a:rPr lang="en-US" sz="2800" b="0" i="0" u="none" strike="noStrike" cap="none" dirty="0">
                <a:solidFill>
                  <a:srgbClr val="0070C0"/>
                </a:solidFill>
                <a:latin typeface="Calibri"/>
                <a:ea typeface="Calibri"/>
                <a:cs typeface="Calibri"/>
                <a:sym typeface="Calibri"/>
              </a:rPr>
              <a:t>system loading</a:t>
            </a:r>
            <a:r>
              <a:rPr lang="en-US" sz="2800" b="0" i="0" u="none" strike="noStrike" cap="none" dirty="0">
                <a:solidFill>
                  <a:schemeClr val="dk1"/>
                </a:solidFill>
                <a:latin typeface="Calibri"/>
                <a:ea typeface="Calibri"/>
                <a:cs typeface="Calibri"/>
                <a:sym typeface="Calibri"/>
              </a:rPr>
              <a:t>” measurement.  Carefully provide the details on the report slide. BE Creative!!!</a:t>
            </a:r>
            <a:endParaRPr sz="2800" b="0" i="0" u="none" strike="noStrike" cap="none" dirty="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800"/>
              <a:buFont typeface="Arial"/>
              <a:buNone/>
            </a:pPr>
            <a:endParaRPr dirty="0"/>
          </a:p>
          <a:p>
            <a:pPr marL="0" marR="0" lvl="0" indent="0" algn="l" rtl="0">
              <a:lnSpc>
                <a:spcPct val="90000"/>
              </a:lnSpc>
              <a:spcBef>
                <a:spcPts val="1000"/>
              </a:spcBef>
              <a:spcAft>
                <a:spcPts val="0"/>
              </a:spcAft>
              <a:buClr>
                <a:schemeClr val="dk1"/>
              </a:buClr>
              <a:buSzPts val="2800"/>
              <a:buFont typeface="Arial"/>
              <a:buNone/>
            </a:pPr>
            <a:endParaRPr dirty="0"/>
          </a:p>
          <a:p>
            <a:pPr marL="0" marR="0" lvl="0" indent="0" algn="l" rtl="0">
              <a:lnSpc>
                <a:spcPct val="90000"/>
              </a:lnSpc>
              <a:spcBef>
                <a:spcPts val="2100"/>
              </a:spcBef>
              <a:spcAft>
                <a:spcPts val="2100"/>
              </a:spcAft>
              <a:buClr>
                <a:schemeClr val="dk1"/>
              </a:buClr>
              <a:buSzPts val="2800"/>
              <a:buFont typeface="Arial"/>
              <a:buNone/>
            </a:pPr>
            <a:endParaRPr dirty="0"/>
          </a:p>
        </p:txBody>
      </p:sp>
      <p:sp>
        <p:nvSpPr>
          <p:cNvPr id="188" name="Shape 188"/>
          <p:cNvSpPr txBox="1"/>
          <p:nvPr/>
        </p:nvSpPr>
        <p:spPr>
          <a:xfrm>
            <a:off x="5218663" y="3482145"/>
            <a:ext cx="5404200" cy="2366674"/>
          </a:xfrm>
          <a:prstGeom prst="rect">
            <a:avLst/>
          </a:prstGeom>
          <a:noFill/>
          <a:ln w="19050">
            <a:solidFill>
              <a:schemeClr val="tx1"/>
            </a:solidFill>
          </a:ln>
        </p:spPr>
        <p:txBody>
          <a:bodyPr spcFirstLastPara="1" wrap="square" lIns="91425" tIns="91425" rIns="91425" bIns="91425" anchor="t" anchorCtr="0">
            <a:noAutofit/>
          </a:bodyPr>
          <a:lstStyle/>
          <a:p>
            <a:pPr marL="0" lvl="0" indent="0" rtl="0">
              <a:lnSpc>
                <a:spcPct val="90000"/>
              </a:lnSpc>
              <a:spcBef>
                <a:spcPts val="1000"/>
              </a:spcBef>
              <a:spcAft>
                <a:spcPts val="0"/>
              </a:spcAft>
              <a:buClr>
                <a:schemeClr val="dk1"/>
              </a:buClr>
              <a:buSzPts val="2800"/>
              <a:buFont typeface="Arial"/>
              <a:buNone/>
            </a:pPr>
            <a:r>
              <a:rPr lang="en-US" sz="2800" dirty="0" smtClean="0">
                <a:solidFill>
                  <a:srgbClr val="FFC000"/>
                </a:solidFill>
                <a:latin typeface="Calibri"/>
                <a:ea typeface="Calibri"/>
                <a:cs typeface="Calibri"/>
                <a:sym typeface="Calibri"/>
              </a:rPr>
              <a:t>First  definition</a:t>
            </a:r>
            <a:r>
              <a:rPr lang="en-US" sz="2800" dirty="0" smtClean="0">
                <a:solidFill>
                  <a:schemeClr val="dk1"/>
                </a:solidFill>
                <a:latin typeface="Calibri"/>
                <a:ea typeface="Calibri"/>
                <a:cs typeface="Calibri"/>
                <a:sym typeface="Calibri"/>
              </a:rPr>
              <a:t>:</a:t>
            </a:r>
            <a:br>
              <a:rPr lang="en-US" sz="2800" dirty="0" smtClean="0">
                <a:solidFill>
                  <a:schemeClr val="dk1"/>
                </a:solidFill>
                <a:latin typeface="Calibri"/>
                <a:ea typeface="Calibri"/>
                <a:cs typeface="Calibri"/>
                <a:sym typeface="Calibri"/>
              </a:rPr>
            </a:br>
            <a:r>
              <a:rPr lang="en-US" sz="2800" dirty="0" smtClean="0">
                <a:solidFill>
                  <a:schemeClr val="dk1"/>
                </a:solidFill>
                <a:latin typeface="Calibri"/>
                <a:ea typeface="Calibri"/>
                <a:cs typeface="Calibri"/>
                <a:sym typeface="Calibri"/>
              </a:rPr>
              <a:t>System </a:t>
            </a:r>
            <a:r>
              <a:rPr lang="en-US" sz="2800" dirty="0">
                <a:solidFill>
                  <a:schemeClr val="dk1"/>
                </a:solidFill>
                <a:latin typeface="Calibri"/>
                <a:ea typeface="Calibri"/>
                <a:cs typeface="Calibri"/>
                <a:sym typeface="Calibri"/>
              </a:rPr>
              <a:t>will be broken down if the server serve more than particular number of customer. In this case,  the </a:t>
            </a:r>
            <a:r>
              <a:rPr lang="en-US" sz="2800" dirty="0">
                <a:solidFill>
                  <a:srgbClr val="0070C0"/>
                </a:solidFill>
                <a:latin typeface="Calibri"/>
                <a:ea typeface="Calibri"/>
                <a:cs typeface="Calibri"/>
                <a:sym typeface="Calibri"/>
              </a:rPr>
              <a:t>upper bound is 575 customer</a:t>
            </a:r>
            <a:endParaRPr dirty="0">
              <a:solidFill>
                <a:srgbClr val="0070C0"/>
              </a:solidFill>
            </a:endParaRPr>
          </a:p>
        </p:txBody>
      </p:sp>
      <p:grpSp>
        <p:nvGrpSpPr>
          <p:cNvPr id="189" name="Shape 189"/>
          <p:cNvGrpSpPr/>
          <p:nvPr/>
        </p:nvGrpSpPr>
        <p:grpSpPr>
          <a:xfrm>
            <a:off x="784800" y="3027300"/>
            <a:ext cx="3977350" cy="3270700"/>
            <a:chOff x="784800" y="3027300"/>
            <a:chExt cx="3977350" cy="3270700"/>
          </a:xfrm>
        </p:grpSpPr>
        <p:pic>
          <p:nvPicPr>
            <p:cNvPr id="190" name="Shape 190"/>
            <p:cNvPicPr preferRelativeResize="0"/>
            <p:nvPr/>
          </p:nvPicPr>
          <p:blipFill rotWithShape="1">
            <a:blip r:embed="rId3">
              <a:alphaModFix/>
            </a:blip>
            <a:srcRect r="66668"/>
            <a:stretch/>
          </p:blipFill>
          <p:spPr>
            <a:xfrm>
              <a:off x="838200" y="3027300"/>
              <a:ext cx="2800375" cy="3270700"/>
            </a:xfrm>
            <a:prstGeom prst="rect">
              <a:avLst/>
            </a:prstGeom>
            <a:noFill/>
            <a:ln>
              <a:noFill/>
            </a:ln>
          </p:spPr>
        </p:pic>
        <p:cxnSp>
          <p:nvCxnSpPr>
            <p:cNvPr id="191" name="Shape 191"/>
            <p:cNvCxnSpPr/>
            <p:nvPr/>
          </p:nvCxnSpPr>
          <p:spPr>
            <a:xfrm>
              <a:off x="784800" y="3290775"/>
              <a:ext cx="3219300" cy="0"/>
            </a:xfrm>
            <a:prstGeom prst="straightConnector1">
              <a:avLst/>
            </a:prstGeom>
            <a:noFill/>
            <a:ln w="38100" cap="flat" cmpd="sng">
              <a:solidFill>
                <a:srgbClr val="FF0000"/>
              </a:solidFill>
              <a:prstDash val="solid"/>
              <a:round/>
              <a:headEnd type="none" w="med" len="med"/>
              <a:tailEnd type="none" w="med" len="med"/>
            </a:ln>
          </p:spPr>
        </p:cxnSp>
        <p:sp>
          <p:nvSpPr>
            <p:cNvPr id="192" name="Shape 192"/>
            <p:cNvSpPr txBox="1"/>
            <p:nvPr/>
          </p:nvSpPr>
          <p:spPr>
            <a:xfrm>
              <a:off x="3727750" y="3273000"/>
              <a:ext cx="1034400" cy="312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900">
                  <a:solidFill>
                    <a:srgbClr val="FF0000"/>
                  </a:solidFill>
                </a:rPr>
                <a:t>server limit</a:t>
              </a:r>
              <a:endParaRPr sz="900">
                <a:solidFill>
                  <a:srgbClr val="FF0000"/>
                </a:solidFill>
              </a:endParaRPr>
            </a:p>
          </p:txBody>
        </p:sp>
      </p:grpSp>
      <p:sp>
        <p:nvSpPr>
          <p:cNvPr id="193" name="Shape 19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dirty="0">
                <a:solidFill>
                  <a:schemeClr val="dk1"/>
                </a:solidFill>
                <a:latin typeface="Calibri"/>
                <a:ea typeface="Calibri"/>
                <a:cs typeface="Calibri"/>
                <a:sym typeface="Calibri"/>
              </a:rPr>
              <a:t>1</a:t>
            </a:r>
            <a:r>
              <a:rPr lang="en-US" sz="4400" b="0" i="0" u="none" strike="noStrike" cap="none" baseline="30000" dirty="0">
                <a:solidFill>
                  <a:schemeClr val="dk1"/>
                </a:solidFill>
                <a:latin typeface="Calibri"/>
                <a:ea typeface="Calibri"/>
                <a:cs typeface="Calibri"/>
                <a:sym typeface="Calibri"/>
              </a:rPr>
              <a:t>st</a:t>
            </a:r>
            <a:r>
              <a:rPr lang="en-US" sz="4400" b="0" i="0" u="none" strike="noStrike" cap="none" dirty="0">
                <a:solidFill>
                  <a:schemeClr val="dk1"/>
                </a:solidFill>
                <a:latin typeface="Calibri"/>
                <a:ea typeface="Calibri"/>
                <a:cs typeface="Calibri"/>
                <a:sym typeface="Calibri"/>
              </a:rPr>
              <a:t> Question</a:t>
            </a:r>
            <a:endParaRPr sz="4400" b="0" i="0" u="none" strike="noStrike" cap="none" dirty="0">
              <a:solidFill>
                <a:schemeClr val="dk1"/>
              </a:solidFill>
              <a:latin typeface="Calibri"/>
              <a:ea typeface="Calibri"/>
              <a:cs typeface="Calibri"/>
              <a:sym typeface="Calibri"/>
            </a:endParaRPr>
          </a:p>
        </p:txBody>
      </p:sp>
      <p:sp>
        <p:nvSpPr>
          <p:cNvPr id="199" name="Shape 199"/>
          <p:cNvSpPr txBox="1">
            <a:spLocks noGrp="1"/>
          </p:cNvSpPr>
          <p:nvPr>
            <p:ph type="body" idx="1"/>
          </p:nvPr>
        </p:nvSpPr>
        <p:spPr>
          <a:xfrm>
            <a:off x="838200" y="1825624"/>
            <a:ext cx="10515600" cy="489582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r>
              <a:rPr lang="en-US" sz="2800" b="0" i="0" u="none" strike="noStrike" cap="none" dirty="0">
                <a:solidFill>
                  <a:schemeClr val="dk1"/>
                </a:solidFill>
                <a:latin typeface="Calibri"/>
                <a:ea typeface="Calibri"/>
                <a:cs typeface="Calibri"/>
                <a:sym typeface="Calibri"/>
              </a:rPr>
              <a:t>Please define your “</a:t>
            </a:r>
            <a:r>
              <a:rPr lang="en-US" sz="2800" b="0" i="0" u="none" strike="noStrike" cap="none" dirty="0">
                <a:solidFill>
                  <a:srgbClr val="0070C0"/>
                </a:solidFill>
                <a:latin typeface="Calibri"/>
                <a:ea typeface="Calibri"/>
                <a:cs typeface="Calibri"/>
                <a:sym typeface="Calibri"/>
              </a:rPr>
              <a:t>system loading</a:t>
            </a:r>
            <a:r>
              <a:rPr lang="en-US" sz="2800" b="0" i="0" u="none" strike="noStrike" cap="none" dirty="0">
                <a:solidFill>
                  <a:schemeClr val="dk1"/>
                </a:solidFill>
                <a:latin typeface="Calibri"/>
                <a:ea typeface="Calibri"/>
                <a:cs typeface="Calibri"/>
                <a:sym typeface="Calibri"/>
              </a:rPr>
              <a:t>” measurement.  Carefully provide the details on the report slide. BE Creative!!!</a:t>
            </a:r>
            <a:endParaRPr sz="2800" b="0" i="0" u="none" strike="noStrike" cap="none" dirty="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800"/>
              <a:buFont typeface="Arial"/>
              <a:buNone/>
            </a:pPr>
            <a:endParaRPr dirty="0"/>
          </a:p>
          <a:p>
            <a:pPr marL="0" lvl="0" indent="0" rtl="0">
              <a:spcBef>
                <a:spcPts val="1000"/>
              </a:spcBef>
              <a:spcAft>
                <a:spcPts val="0"/>
              </a:spcAft>
              <a:buClr>
                <a:schemeClr val="dk1"/>
              </a:buClr>
              <a:buSzPts val="2800"/>
              <a:buFont typeface="Arial"/>
              <a:buNone/>
            </a:pPr>
            <a:endParaRPr dirty="0"/>
          </a:p>
          <a:p>
            <a:pPr marL="0" lvl="0" indent="0">
              <a:spcBef>
                <a:spcPts val="2100"/>
              </a:spcBef>
              <a:spcAft>
                <a:spcPts val="0"/>
              </a:spcAft>
              <a:buClr>
                <a:schemeClr val="dk1"/>
              </a:buClr>
              <a:buSzPts val="2800"/>
              <a:buFont typeface="Arial"/>
              <a:buNone/>
            </a:pPr>
            <a:endParaRPr dirty="0"/>
          </a:p>
          <a:p>
            <a:pPr marL="0" lvl="0" indent="0" rtl="0">
              <a:spcBef>
                <a:spcPts val="2100"/>
              </a:spcBef>
              <a:spcAft>
                <a:spcPts val="0"/>
              </a:spcAft>
              <a:buClr>
                <a:schemeClr val="dk1"/>
              </a:buClr>
              <a:buSzPts val="2800"/>
              <a:buFont typeface="Arial"/>
              <a:buNone/>
            </a:pPr>
            <a:endParaRPr sz="2200" dirty="0"/>
          </a:p>
          <a:p>
            <a:pPr marL="0" lvl="0" indent="0" algn="just" rtl="0">
              <a:lnSpc>
                <a:spcPct val="100000"/>
              </a:lnSpc>
              <a:spcBef>
                <a:spcPts val="2100"/>
              </a:spcBef>
              <a:spcAft>
                <a:spcPts val="0"/>
              </a:spcAft>
              <a:buClr>
                <a:schemeClr val="dk1"/>
              </a:buClr>
              <a:buSzPts val="2800"/>
              <a:buFont typeface="Arial"/>
              <a:buNone/>
            </a:pPr>
            <a:endParaRPr lang="en-US" sz="2000" dirty="0" smtClean="0">
              <a:solidFill>
                <a:srgbClr val="FFC000"/>
              </a:solidFill>
            </a:endParaRPr>
          </a:p>
          <a:p>
            <a:pPr marL="0" lvl="0" indent="0" algn="just" rtl="0">
              <a:lnSpc>
                <a:spcPct val="100000"/>
              </a:lnSpc>
              <a:spcBef>
                <a:spcPts val="2100"/>
              </a:spcBef>
              <a:spcAft>
                <a:spcPts val="0"/>
              </a:spcAft>
              <a:buClr>
                <a:schemeClr val="dk1"/>
              </a:buClr>
              <a:buSzPts val="2800"/>
              <a:buFont typeface="Arial"/>
              <a:buNone/>
            </a:pPr>
            <a:r>
              <a:rPr lang="en-US" sz="2000" dirty="0" smtClean="0">
                <a:solidFill>
                  <a:srgbClr val="00B050"/>
                </a:solidFill>
              </a:rPr>
              <a:t>Additional:</a:t>
            </a:r>
            <a:r>
              <a:rPr lang="en-US" sz="2200" dirty="0" smtClean="0"/>
              <a:t> In real world, the system-load will be highly depend on the session that customer made by the server (login time, logout time). However, such data are not provided. Thus, more accurate definition cannot be showed</a:t>
            </a:r>
            <a:endParaRPr sz="2200" dirty="0" smtClean="0"/>
          </a:p>
          <a:p>
            <a:pPr marL="0" marR="0" lvl="0" indent="0" algn="l" rtl="0">
              <a:lnSpc>
                <a:spcPct val="90000"/>
              </a:lnSpc>
              <a:spcBef>
                <a:spcPts val="2100"/>
              </a:spcBef>
              <a:spcAft>
                <a:spcPts val="2100"/>
              </a:spcAft>
              <a:buClr>
                <a:schemeClr val="dk1"/>
              </a:buClr>
              <a:buSzPts val="2800"/>
              <a:buFont typeface="Arial"/>
              <a:buNone/>
            </a:pPr>
            <a:endParaRPr dirty="0"/>
          </a:p>
        </p:txBody>
      </p:sp>
      <p:sp>
        <p:nvSpPr>
          <p:cNvPr id="200" name="Shape 200"/>
          <p:cNvSpPr txBox="1"/>
          <p:nvPr/>
        </p:nvSpPr>
        <p:spPr>
          <a:xfrm>
            <a:off x="4253856" y="3189582"/>
            <a:ext cx="6863734" cy="2075965"/>
          </a:xfrm>
          <a:prstGeom prst="rect">
            <a:avLst/>
          </a:prstGeom>
          <a:noFill/>
          <a:ln w="19050">
            <a:solidFill>
              <a:schemeClr val="tx1"/>
            </a:solidFill>
          </a:ln>
        </p:spPr>
        <p:txBody>
          <a:bodyPr spcFirstLastPara="1" wrap="square" lIns="91425" tIns="91425" rIns="91425" bIns="91425" anchor="t" anchorCtr="0">
            <a:noAutofit/>
          </a:bodyPr>
          <a:lstStyle/>
          <a:p>
            <a:pPr marL="0" lvl="0" indent="0" rtl="0">
              <a:lnSpc>
                <a:spcPct val="90000"/>
              </a:lnSpc>
              <a:spcBef>
                <a:spcPts val="1000"/>
              </a:spcBef>
              <a:spcAft>
                <a:spcPts val="0"/>
              </a:spcAft>
              <a:buClr>
                <a:schemeClr val="dk1"/>
              </a:buClr>
              <a:buSzPts val="2800"/>
              <a:buFont typeface="Arial"/>
              <a:buNone/>
            </a:pPr>
            <a:r>
              <a:rPr lang="en-US" sz="2200" dirty="0">
                <a:solidFill>
                  <a:srgbClr val="FFC000"/>
                </a:solidFill>
                <a:latin typeface="Calibri"/>
                <a:ea typeface="Calibri"/>
                <a:cs typeface="Calibri"/>
                <a:sym typeface="Calibri"/>
              </a:rPr>
              <a:t>Second definition</a:t>
            </a:r>
            <a:r>
              <a:rPr lang="en-US" sz="2200" dirty="0">
                <a:solidFill>
                  <a:schemeClr val="dk1"/>
                </a:solidFill>
                <a:latin typeface="Calibri"/>
                <a:ea typeface="Calibri"/>
                <a:cs typeface="Calibri"/>
                <a:sym typeface="Calibri"/>
              </a:rPr>
              <a:t>: </a:t>
            </a:r>
            <a:r>
              <a:rPr lang="en-US" sz="2200" dirty="0" smtClean="0">
                <a:solidFill>
                  <a:schemeClr val="dk1"/>
                </a:solidFill>
                <a:latin typeface="Calibri"/>
                <a:ea typeface="Calibri"/>
                <a:cs typeface="Calibri"/>
                <a:sym typeface="Calibri"/>
              </a:rPr>
              <a:t/>
            </a:r>
            <a:br>
              <a:rPr lang="en-US" sz="2200" dirty="0" smtClean="0">
                <a:solidFill>
                  <a:schemeClr val="dk1"/>
                </a:solidFill>
                <a:latin typeface="Calibri"/>
                <a:ea typeface="Calibri"/>
                <a:cs typeface="Calibri"/>
                <a:sym typeface="Calibri"/>
              </a:rPr>
            </a:br>
            <a:r>
              <a:rPr lang="en-US" sz="2200" dirty="0" smtClean="0">
                <a:solidFill>
                  <a:schemeClr val="dk1"/>
                </a:solidFill>
                <a:latin typeface="Calibri"/>
                <a:ea typeface="Calibri"/>
                <a:cs typeface="Calibri"/>
                <a:sym typeface="Calibri"/>
              </a:rPr>
              <a:t>System </a:t>
            </a:r>
            <a:r>
              <a:rPr lang="en-US" sz="2200" dirty="0">
                <a:solidFill>
                  <a:schemeClr val="dk1"/>
                </a:solidFill>
                <a:latin typeface="Calibri"/>
                <a:ea typeface="Calibri"/>
                <a:cs typeface="Calibri"/>
                <a:sym typeface="Calibri"/>
              </a:rPr>
              <a:t>will need to process the request based on the seat region that customer want since the system need to choose which seat is available to customer (assumption). Thus, </a:t>
            </a:r>
            <a:r>
              <a:rPr lang="en-US" sz="2200" dirty="0">
                <a:solidFill>
                  <a:srgbClr val="0070C0"/>
                </a:solidFill>
                <a:latin typeface="Calibri"/>
                <a:ea typeface="Calibri"/>
                <a:cs typeface="Calibri"/>
                <a:sym typeface="Calibri"/>
              </a:rPr>
              <a:t>as more customer buys the same seat region ticket, as heavier the system-load will be</a:t>
            </a:r>
            <a:r>
              <a:rPr lang="en-US" sz="2200" dirty="0">
                <a:solidFill>
                  <a:schemeClr val="dk1"/>
                </a:solidFill>
                <a:latin typeface="Calibri"/>
                <a:ea typeface="Calibri"/>
                <a:cs typeface="Calibri"/>
                <a:sym typeface="Calibri"/>
              </a:rPr>
              <a:t>.</a:t>
            </a:r>
            <a:endParaRPr sz="800" dirty="0"/>
          </a:p>
        </p:txBody>
      </p:sp>
      <p:grpSp>
        <p:nvGrpSpPr>
          <p:cNvPr id="201" name="Shape 201"/>
          <p:cNvGrpSpPr/>
          <p:nvPr/>
        </p:nvGrpSpPr>
        <p:grpSpPr>
          <a:xfrm>
            <a:off x="1554648" y="3130511"/>
            <a:ext cx="2092889" cy="2194108"/>
            <a:chOff x="6937829" y="2483908"/>
            <a:chExt cx="3669846" cy="4106493"/>
          </a:xfrm>
        </p:grpSpPr>
        <p:grpSp>
          <p:nvGrpSpPr>
            <p:cNvPr id="202" name="Shape 202"/>
            <p:cNvGrpSpPr/>
            <p:nvPr/>
          </p:nvGrpSpPr>
          <p:grpSpPr>
            <a:xfrm>
              <a:off x="6937829" y="2483908"/>
              <a:ext cx="3669846" cy="4106493"/>
              <a:chOff x="6937829" y="2483908"/>
              <a:chExt cx="3669846" cy="4106493"/>
            </a:xfrm>
          </p:grpSpPr>
          <p:pic>
            <p:nvPicPr>
              <p:cNvPr id="203" name="Shape 203"/>
              <p:cNvPicPr preferRelativeResize="0"/>
              <p:nvPr/>
            </p:nvPicPr>
            <p:blipFill rotWithShape="1">
              <a:blip r:embed="rId3">
                <a:alphaModFix/>
              </a:blip>
              <a:srcRect b="3147"/>
              <a:stretch/>
            </p:blipFill>
            <p:spPr>
              <a:xfrm>
                <a:off x="6937829" y="2483908"/>
                <a:ext cx="3669846" cy="4106493"/>
              </a:xfrm>
              <a:prstGeom prst="rect">
                <a:avLst/>
              </a:prstGeom>
              <a:noFill/>
              <a:ln>
                <a:noFill/>
              </a:ln>
            </p:spPr>
          </p:pic>
          <p:sp>
            <p:nvSpPr>
              <p:cNvPr id="204" name="Shape 204"/>
              <p:cNvSpPr/>
              <p:nvPr/>
            </p:nvSpPr>
            <p:spPr>
              <a:xfrm>
                <a:off x="7812225" y="4566050"/>
                <a:ext cx="508350" cy="606425"/>
              </a:xfrm>
              <a:custGeom>
                <a:avLst/>
                <a:gdLst/>
                <a:ahLst/>
                <a:cxnLst/>
                <a:rect l="0" t="0" r="0" b="0"/>
                <a:pathLst>
                  <a:path w="20334" h="24257" extrusionOk="0">
                    <a:moveTo>
                      <a:pt x="13556" y="0"/>
                    </a:moveTo>
                    <a:lnTo>
                      <a:pt x="20334" y="9632"/>
                    </a:lnTo>
                    <a:lnTo>
                      <a:pt x="12129" y="24257"/>
                    </a:lnTo>
                    <a:lnTo>
                      <a:pt x="5351" y="19263"/>
                    </a:lnTo>
                    <a:lnTo>
                      <a:pt x="0" y="9632"/>
                    </a:lnTo>
                    <a:close/>
                  </a:path>
                </a:pathLst>
              </a:custGeom>
              <a:noFill/>
              <a:ln w="38100" cap="flat" cmpd="sng">
                <a:solidFill>
                  <a:srgbClr val="FF0000"/>
                </a:solidFill>
                <a:prstDash val="solid"/>
                <a:round/>
                <a:headEnd type="none" w="med" len="med"/>
                <a:tailEnd type="none" w="med" len="med"/>
              </a:ln>
            </p:spPr>
          </p:sp>
        </p:grpSp>
        <p:sp>
          <p:nvSpPr>
            <p:cNvPr id="205" name="Shape 205"/>
            <p:cNvSpPr/>
            <p:nvPr/>
          </p:nvSpPr>
          <p:spPr>
            <a:xfrm>
              <a:off x="9091613" y="5438775"/>
              <a:ext cx="785812" cy="1119188"/>
            </a:xfrm>
            <a:custGeom>
              <a:avLst/>
              <a:gdLst/>
              <a:ahLst/>
              <a:cxnLst/>
              <a:rect l="0" t="0" r="0" b="0"/>
              <a:pathLst>
                <a:path w="785812" h="1119188" extrusionOk="0">
                  <a:moveTo>
                    <a:pt x="0" y="128588"/>
                  </a:moveTo>
                  <a:lnTo>
                    <a:pt x="214312" y="1119188"/>
                  </a:lnTo>
                  <a:lnTo>
                    <a:pt x="576262" y="933450"/>
                  </a:lnTo>
                  <a:lnTo>
                    <a:pt x="623887" y="919163"/>
                  </a:lnTo>
                  <a:lnTo>
                    <a:pt x="762000" y="847725"/>
                  </a:lnTo>
                  <a:lnTo>
                    <a:pt x="785812" y="804863"/>
                  </a:lnTo>
                  <a:lnTo>
                    <a:pt x="752475" y="771525"/>
                  </a:lnTo>
                  <a:lnTo>
                    <a:pt x="290512" y="0"/>
                  </a:lnTo>
                  <a:lnTo>
                    <a:pt x="0" y="128588"/>
                  </a:lnTo>
                  <a:close/>
                </a:path>
              </a:pathLst>
            </a:cu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 name="Shape 206"/>
            <p:cNvSpPr/>
            <p:nvPr/>
          </p:nvSpPr>
          <p:spPr>
            <a:xfrm>
              <a:off x="9067800" y="4819650"/>
              <a:ext cx="473075" cy="603250"/>
            </a:xfrm>
            <a:custGeom>
              <a:avLst/>
              <a:gdLst/>
              <a:ahLst/>
              <a:cxnLst/>
              <a:rect l="0" t="0" r="0" b="0"/>
              <a:pathLst>
                <a:path w="473075" h="603250" extrusionOk="0">
                  <a:moveTo>
                    <a:pt x="6350" y="92075"/>
                  </a:moveTo>
                  <a:cubicBezTo>
                    <a:pt x="4233" y="262467"/>
                    <a:pt x="2117" y="432858"/>
                    <a:pt x="0" y="603250"/>
                  </a:cubicBezTo>
                  <a:lnTo>
                    <a:pt x="104775" y="568325"/>
                  </a:lnTo>
                  <a:lnTo>
                    <a:pt x="371475" y="454025"/>
                  </a:lnTo>
                  <a:lnTo>
                    <a:pt x="473075" y="374650"/>
                  </a:lnTo>
                  <a:lnTo>
                    <a:pt x="238125" y="0"/>
                  </a:lnTo>
                  <a:lnTo>
                    <a:pt x="168275" y="57150"/>
                  </a:lnTo>
                  <a:lnTo>
                    <a:pt x="6350" y="92075"/>
                  </a:lnTo>
                  <a:close/>
                </a:path>
              </a:pathLst>
            </a:cu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07" name="Shape 20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spcBef>
                <a:spcPts val="0"/>
              </a:spcBef>
              <a:spcAft>
                <a:spcPts val="0"/>
              </a:spcAft>
              <a:buNone/>
            </a:pPr>
            <a:fld id="{00000000-1234-1234-1234-123412341234}" type="slidenum">
              <a:rPr lang="en-US"/>
              <a:t>12</a:t>
            </a:fld>
            <a:endParaRPr/>
          </a:p>
        </p:txBody>
      </p:sp>
      <p:sp>
        <p:nvSpPr>
          <p:cNvPr id="2" name="文字方塊 1"/>
          <p:cNvSpPr txBox="1"/>
          <p:nvPr/>
        </p:nvSpPr>
        <p:spPr>
          <a:xfrm>
            <a:off x="847516" y="2608751"/>
            <a:ext cx="1378904" cy="523220"/>
          </a:xfrm>
          <a:prstGeom prst="rect">
            <a:avLst/>
          </a:prstGeom>
          <a:noFill/>
        </p:spPr>
        <p:txBody>
          <a:bodyPr wrap="none" rtlCol="0">
            <a:spAutoFit/>
          </a:bodyPr>
          <a:lstStyle/>
          <a:p>
            <a:r>
              <a:rPr lang="en-US" altLang="zh-TW" sz="2800" dirty="0">
                <a:solidFill>
                  <a:schemeClr val="tx1">
                    <a:lumMod val="50000"/>
                  </a:schemeClr>
                </a:solidFill>
                <a:latin typeface="Calibri"/>
                <a:ea typeface="Calibri"/>
                <a:cs typeface="Calibri"/>
                <a:sym typeface="Calibri"/>
              </a:rPr>
              <a:t>Answer:</a:t>
            </a:r>
            <a:endParaRPr lang="zh-TW" altLang="en-US" sz="2800" dirty="0">
              <a:solidFill>
                <a:schemeClr val="tx1">
                  <a:lumMod val="50000"/>
                </a:schemeClr>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2</a:t>
            </a:r>
            <a:r>
              <a:rPr lang="en-US" sz="4400" b="0" i="0" u="none" strike="noStrike" cap="none" baseline="30000">
                <a:solidFill>
                  <a:schemeClr val="dk1"/>
                </a:solidFill>
                <a:latin typeface="Calibri"/>
                <a:ea typeface="Calibri"/>
                <a:cs typeface="Calibri"/>
                <a:sym typeface="Calibri"/>
              </a:rPr>
              <a:t>nd</a:t>
            </a:r>
            <a:r>
              <a:rPr lang="en-US" sz="4400" b="0" i="0" u="none" strike="noStrike" cap="none">
                <a:solidFill>
                  <a:schemeClr val="dk1"/>
                </a:solidFill>
                <a:latin typeface="Calibri"/>
                <a:ea typeface="Calibri"/>
                <a:cs typeface="Calibri"/>
                <a:sym typeface="Calibri"/>
              </a:rPr>
              <a:t> Question</a:t>
            </a:r>
            <a:endParaRPr sz="4400" b="0" i="0" u="none" strike="noStrike" cap="none">
              <a:solidFill>
                <a:schemeClr val="dk1"/>
              </a:solidFill>
              <a:latin typeface="Calibri"/>
              <a:ea typeface="Calibri"/>
              <a:cs typeface="Calibri"/>
              <a:sym typeface="Calibri"/>
            </a:endParaRPr>
          </a:p>
        </p:txBody>
      </p:sp>
      <p:sp>
        <p:nvSpPr>
          <p:cNvPr id="213" name="Shape 213"/>
          <p:cNvSpPr txBox="1">
            <a:spLocks noGrp="1"/>
          </p:cNvSpPr>
          <p:nvPr>
            <p:ph type="body" idx="1"/>
          </p:nvPr>
        </p:nvSpPr>
        <p:spPr>
          <a:xfrm>
            <a:off x="838200" y="1825625"/>
            <a:ext cx="10515600" cy="166828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r>
              <a:rPr lang="en-US" sz="2800" b="0" i="0" u="none" strike="noStrike" cap="none" dirty="0">
                <a:solidFill>
                  <a:schemeClr val="dk1"/>
                </a:solidFill>
                <a:latin typeface="Calibri"/>
                <a:ea typeface="Calibri"/>
                <a:cs typeface="Calibri"/>
                <a:sym typeface="Calibri"/>
              </a:rPr>
              <a:t>Use your defined “</a:t>
            </a:r>
            <a:r>
              <a:rPr lang="en-US" sz="2800" b="0" i="0" u="none" strike="noStrike" cap="none" dirty="0">
                <a:solidFill>
                  <a:srgbClr val="0070C0"/>
                </a:solidFill>
                <a:latin typeface="Calibri"/>
                <a:ea typeface="Calibri"/>
                <a:cs typeface="Calibri"/>
                <a:sym typeface="Calibri"/>
              </a:rPr>
              <a:t>system loading</a:t>
            </a:r>
            <a:r>
              <a:rPr lang="en-US" sz="2800" b="0" i="0" u="none" strike="noStrike" cap="none" dirty="0">
                <a:solidFill>
                  <a:schemeClr val="dk1"/>
                </a:solidFill>
                <a:latin typeface="Calibri"/>
                <a:ea typeface="Calibri"/>
                <a:cs typeface="Calibri"/>
                <a:sym typeface="Calibri"/>
              </a:rPr>
              <a:t>” to analyze the “</a:t>
            </a:r>
            <a:r>
              <a:rPr lang="en-US" sz="2800" b="0" i="0" u="none" strike="noStrike" cap="none" dirty="0">
                <a:solidFill>
                  <a:srgbClr val="0070C0"/>
                </a:solidFill>
                <a:latin typeface="Calibri"/>
                <a:ea typeface="Calibri"/>
                <a:cs typeface="Calibri"/>
                <a:sym typeface="Calibri"/>
              </a:rPr>
              <a:t>efficiency</a:t>
            </a:r>
            <a:r>
              <a:rPr lang="en-US" sz="2800" b="0" i="0" u="none" strike="noStrike" cap="none" dirty="0">
                <a:solidFill>
                  <a:schemeClr val="dk1"/>
                </a:solidFill>
                <a:latin typeface="Calibri"/>
                <a:ea typeface="Calibri"/>
                <a:cs typeface="Calibri"/>
                <a:sym typeface="Calibri"/>
              </a:rPr>
              <a:t>” of selling the tickets by the ticketing system. Do you find any interesting pattern based on the data?</a:t>
            </a:r>
            <a:endParaRPr dirty="0"/>
          </a:p>
          <a:p>
            <a:pPr marL="0" indent="0">
              <a:spcBef>
                <a:spcPts val="2100"/>
              </a:spcBef>
              <a:buNone/>
            </a:pPr>
            <a:endParaRPr lang="en-US" sz="2400" dirty="0"/>
          </a:p>
        </p:txBody>
      </p:sp>
      <p:sp>
        <p:nvSpPr>
          <p:cNvPr id="216" name="Shape 21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spcBef>
                <a:spcPts val="0"/>
              </a:spcBef>
              <a:spcAft>
                <a:spcPts val="0"/>
              </a:spcAft>
              <a:buNone/>
            </a:pPr>
            <a:fld id="{00000000-1234-1234-1234-123412341234}" type="slidenum">
              <a:rPr lang="en-US"/>
              <a:t>13</a:t>
            </a:fld>
            <a:endParaRPr/>
          </a:p>
        </p:txBody>
      </p:sp>
      <p:sp>
        <p:nvSpPr>
          <p:cNvPr id="7" name="文字方塊 6"/>
          <p:cNvSpPr txBox="1"/>
          <p:nvPr/>
        </p:nvSpPr>
        <p:spPr>
          <a:xfrm>
            <a:off x="838200" y="2970687"/>
            <a:ext cx="1378904" cy="523220"/>
          </a:xfrm>
          <a:prstGeom prst="rect">
            <a:avLst/>
          </a:prstGeom>
          <a:noFill/>
        </p:spPr>
        <p:txBody>
          <a:bodyPr wrap="none" rtlCol="0">
            <a:spAutoFit/>
          </a:bodyPr>
          <a:lstStyle/>
          <a:p>
            <a:r>
              <a:rPr lang="en-US" altLang="zh-TW" sz="2800" dirty="0">
                <a:solidFill>
                  <a:schemeClr val="tx1">
                    <a:lumMod val="50000"/>
                  </a:schemeClr>
                </a:solidFill>
                <a:latin typeface="Calibri"/>
                <a:ea typeface="Calibri"/>
                <a:cs typeface="Calibri"/>
                <a:sym typeface="Calibri"/>
              </a:rPr>
              <a:t>Answer:</a:t>
            </a:r>
            <a:endParaRPr lang="zh-TW" altLang="en-US" sz="2800" dirty="0">
              <a:solidFill>
                <a:schemeClr val="tx1">
                  <a:lumMod val="50000"/>
                </a:schemeClr>
              </a:solidFill>
              <a:latin typeface="Calibri"/>
              <a:ea typeface="Calibri"/>
              <a:cs typeface="Calibri"/>
              <a:sym typeface="Calibri"/>
            </a:endParaRPr>
          </a:p>
        </p:txBody>
      </p:sp>
      <p:grpSp>
        <p:nvGrpSpPr>
          <p:cNvPr id="4" name="群組 3"/>
          <p:cNvGrpSpPr/>
          <p:nvPr/>
        </p:nvGrpSpPr>
        <p:grpSpPr>
          <a:xfrm>
            <a:off x="414417" y="3918873"/>
            <a:ext cx="11414417" cy="2142125"/>
            <a:chOff x="414417" y="3918873"/>
            <a:chExt cx="11414417" cy="2142125"/>
          </a:xfrm>
        </p:grpSpPr>
        <p:sp>
          <p:nvSpPr>
            <p:cNvPr id="2" name="文字方塊 1"/>
            <p:cNvSpPr txBox="1"/>
            <p:nvPr/>
          </p:nvSpPr>
          <p:spPr>
            <a:xfrm>
              <a:off x="414417" y="3918873"/>
              <a:ext cx="11414417" cy="2142125"/>
            </a:xfrm>
            <a:prstGeom prst="rect">
              <a:avLst/>
            </a:prstGeom>
            <a:noFill/>
          </p:spPr>
          <p:txBody>
            <a:bodyPr wrap="square" rtlCol="0">
              <a:spAutoFit/>
            </a:bodyPr>
            <a:lstStyle/>
            <a:p>
              <a:pPr>
                <a:spcBef>
                  <a:spcPts val="2100"/>
                </a:spcBef>
              </a:pPr>
              <a:r>
                <a:rPr lang="en-US" altLang="zh-TW" sz="2400" dirty="0">
                  <a:solidFill>
                    <a:srgbClr val="FFC000"/>
                  </a:solidFill>
                  <a:latin typeface="Calibri" panose="020F0502020204030204" pitchFamily="34" charset="0"/>
                  <a:cs typeface="Calibri" panose="020F0502020204030204" pitchFamily="34" charset="0"/>
                </a:rPr>
                <a:t>The calculation </a:t>
              </a:r>
              <a:r>
                <a:rPr lang="en-US" altLang="zh-TW" sz="2000" dirty="0">
                  <a:latin typeface="Calibri" panose="020F0502020204030204" pitchFamily="34" charset="0"/>
                  <a:cs typeface="Calibri" panose="020F0502020204030204" pitchFamily="34" charset="0"/>
                </a:rPr>
                <a:t>only done into </a:t>
              </a:r>
              <a:r>
                <a:rPr lang="en-US" altLang="zh-TW" sz="2000" dirty="0">
                  <a:solidFill>
                    <a:srgbClr val="0070C0"/>
                  </a:solidFill>
                  <a:latin typeface="Calibri" panose="020F0502020204030204" pitchFamily="34" charset="0"/>
                  <a:cs typeface="Calibri" panose="020F0502020204030204" pitchFamily="34" charset="0"/>
                </a:rPr>
                <a:t>first definition </a:t>
              </a:r>
              <a:r>
                <a:rPr lang="en-US" altLang="zh-TW" sz="2000" dirty="0">
                  <a:latin typeface="Calibri" panose="020F0502020204030204" pitchFamily="34" charset="0"/>
                  <a:cs typeface="Calibri" panose="020F0502020204030204" pitchFamily="34" charset="0"/>
                </a:rPr>
                <a:t>(customer number) since the data can easily be </a:t>
              </a:r>
              <a:r>
                <a:rPr lang="en-US" altLang="zh-TW" sz="2000" dirty="0" err="1">
                  <a:latin typeface="Calibri" panose="020F0502020204030204" pitchFamily="34" charset="0"/>
                  <a:cs typeface="Calibri" panose="020F0502020204030204" pitchFamily="34" charset="0"/>
                </a:rPr>
                <a:t>intrepreted</a:t>
              </a:r>
              <a:endParaRPr lang="en-US" altLang="zh-TW" sz="2000" dirty="0">
                <a:latin typeface="Calibri" panose="020F0502020204030204" pitchFamily="34" charset="0"/>
                <a:cs typeface="Calibri" panose="020F0502020204030204" pitchFamily="34" charset="0"/>
              </a:endParaRPr>
            </a:p>
            <a:p>
              <a:pPr lvl="0">
                <a:lnSpc>
                  <a:spcPct val="90000"/>
                </a:lnSpc>
                <a:spcBef>
                  <a:spcPts val="2100"/>
                </a:spcBef>
                <a:buClr>
                  <a:schemeClr val="dk1"/>
                </a:buClr>
                <a:buSzPts val="2800"/>
              </a:pPr>
              <a:r>
                <a:rPr lang="zh-TW" altLang="en-US" sz="1800" dirty="0" smtClean="0">
                  <a:latin typeface="Calibri" panose="020F0502020204030204" pitchFamily="34" charset="0"/>
                  <a:cs typeface="Calibri" panose="020F0502020204030204" pitchFamily="34" charset="0"/>
                </a:rPr>
                <a:t>→ </a:t>
              </a:r>
              <a:r>
                <a:rPr lang="en-US" altLang="zh-TW" sz="1800" dirty="0" smtClean="0">
                  <a:latin typeface="Calibri" panose="020F0502020204030204" pitchFamily="34" charset="0"/>
                  <a:cs typeface="Calibri" panose="020F0502020204030204" pitchFamily="34" charset="0"/>
                </a:rPr>
                <a:t>Maximum </a:t>
              </a:r>
              <a:r>
                <a:rPr lang="en-US" altLang="zh-TW" sz="1800" dirty="0">
                  <a:latin typeface="Calibri" panose="020F0502020204030204" pitchFamily="34" charset="0"/>
                  <a:cs typeface="Calibri" panose="020F0502020204030204" pitchFamily="34" charset="0"/>
                </a:rPr>
                <a:t>customer : 575 (assume that is the most customer server can serve)</a:t>
              </a:r>
              <a:br>
                <a:rPr lang="en-US" altLang="zh-TW" sz="1800" dirty="0">
                  <a:latin typeface="Calibri" panose="020F0502020204030204" pitchFamily="34" charset="0"/>
                  <a:cs typeface="Calibri" panose="020F0502020204030204" pitchFamily="34" charset="0"/>
                </a:rPr>
              </a:br>
              <a:r>
                <a:rPr lang="zh-TW" altLang="en-US" sz="1800" dirty="0" smtClean="0">
                  <a:latin typeface="Calibri" panose="020F0502020204030204" pitchFamily="34" charset="0"/>
                  <a:cs typeface="Calibri" panose="020F0502020204030204" pitchFamily="34" charset="0"/>
                </a:rPr>
                <a:t>     </a:t>
              </a:r>
              <a:r>
                <a:rPr lang="en-US" altLang="zh-TW" sz="1800" dirty="0" smtClean="0">
                  <a:latin typeface="Calibri" panose="020F0502020204030204" pitchFamily="34" charset="0"/>
                  <a:cs typeface="Calibri" panose="020F0502020204030204" pitchFamily="34" charset="0"/>
                </a:rPr>
                <a:t>Total </a:t>
              </a:r>
              <a:r>
                <a:rPr lang="en-US" altLang="zh-TW" sz="1800" dirty="0">
                  <a:latin typeface="Calibri" panose="020F0502020204030204" pitchFamily="34" charset="0"/>
                  <a:cs typeface="Calibri" panose="020F0502020204030204" pitchFamily="34" charset="0"/>
                </a:rPr>
                <a:t>average customer per hour : 40.18072 person</a:t>
              </a:r>
              <a:r>
                <a:rPr lang="en-US" altLang="zh-TW" sz="1800" dirty="0">
                  <a:solidFill>
                    <a:schemeClr val="dk1"/>
                  </a:solidFill>
                  <a:latin typeface="Calibri" panose="020F0502020204030204" pitchFamily="34" charset="0"/>
                  <a:ea typeface="Calibri"/>
                  <a:cs typeface="Calibri" panose="020F0502020204030204" pitchFamily="34" charset="0"/>
                  <a:sym typeface="Calibri"/>
                </a:rPr>
                <a:t/>
              </a:r>
              <a:br>
                <a:rPr lang="en-US" altLang="zh-TW" sz="1800" dirty="0">
                  <a:solidFill>
                    <a:schemeClr val="dk1"/>
                  </a:solidFill>
                  <a:latin typeface="Calibri" panose="020F0502020204030204" pitchFamily="34" charset="0"/>
                  <a:ea typeface="Calibri"/>
                  <a:cs typeface="Calibri" panose="020F0502020204030204" pitchFamily="34" charset="0"/>
                  <a:sym typeface="Calibri"/>
                </a:rPr>
              </a:br>
              <a:r>
                <a:rPr lang="zh-TW" altLang="en-US" sz="1800" dirty="0" smtClean="0">
                  <a:solidFill>
                    <a:schemeClr val="dk1"/>
                  </a:solidFill>
                  <a:latin typeface="Calibri" panose="020F0502020204030204" pitchFamily="34" charset="0"/>
                  <a:ea typeface="Calibri"/>
                  <a:cs typeface="Calibri" panose="020F0502020204030204" pitchFamily="34" charset="0"/>
                  <a:sym typeface="Calibri"/>
                </a:rPr>
                <a:t>     </a:t>
              </a:r>
              <a:r>
                <a:rPr lang="en-US" altLang="zh-TW" sz="1800" dirty="0" smtClean="0">
                  <a:latin typeface="Calibri" panose="020F0502020204030204" pitchFamily="34" charset="0"/>
                  <a:cs typeface="Calibri" panose="020F0502020204030204" pitchFamily="34" charset="0"/>
                </a:rPr>
                <a:t>Efficiency </a:t>
              </a:r>
              <a:r>
                <a:rPr lang="en-US" altLang="zh-TW" sz="1800" dirty="0">
                  <a:latin typeface="Calibri" panose="020F0502020204030204" pitchFamily="34" charset="0"/>
                  <a:cs typeface="Calibri" panose="020F0502020204030204" pitchFamily="34" charset="0"/>
                </a:rPr>
                <a:t>: 40.18072/575 = 6.99</a:t>
              </a:r>
              <a:r>
                <a:rPr lang="en-US" altLang="zh-TW" sz="1800" dirty="0" smtClean="0">
                  <a:latin typeface="Calibri" panose="020F0502020204030204" pitchFamily="34" charset="0"/>
                  <a:cs typeface="Calibri" panose="020F0502020204030204" pitchFamily="34" charset="0"/>
                </a:rPr>
                <a:t>%</a:t>
              </a:r>
            </a:p>
            <a:p>
              <a:pPr lvl="0">
                <a:lnSpc>
                  <a:spcPct val="90000"/>
                </a:lnSpc>
                <a:spcBef>
                  <a:spcPts val="2100"/>
                </a:spcBef>
                <a:buClr>
                  <a:schemeClr val="dk1"/>
                </a:buClr>
                <a:buSzPts val="2800"/>
              </a:pPr>
              <a:r>
                <a:rPr lang="en-US" altLang="zh-TW" sz="2400" dirty="0">
                  <a:solidFill>
                    <a:srgbClr val="FFC000"/>
                  </a:solidFill>
                  <a:latin typeface="Calibri" panose="020F0502020204030204" pitchFamily="34" charset="0"/>
                  <a:cs typeface="Calibri" panose="020F0502020204030204" pitchFamily="34" charset="0"/>
                </a:rPr>
                <a:t>B</a:t>
              </a:r>
              <a:r>
                <a:rPr lang="en-US" altLang="zh-TW" sz="2400" dirty="0" smtClean="0">
                  <a:solidFill>
                    <a:srgbClr val="FFC000"/>
                  </a:solidFill>
                  <a:latin typeface="Calibri" panose="020F0502020204030204" pitchFamily="34" charset="0"/>
                  <a:cs typeface="Calibri" panose="020F0502020204030204" pitchFamily="34" charset="0"/>
                </a:rPr>
                <a:t>ecause</a:t>
              </a:r>
              <a:r>
                <a:rPr lang="en-US" altLang="zh-TW" sz="1800" dirty="0" smtClean="0">
                  <a:latin typeface="Calibri" panose="020F0502020204030204" pitchFamily="34" charset="0"/>
                  <a:cs typeface="Calibri" panose="020F0502020204030204" pitchFamily="34" charset="0"/>
                </a:rPr>
                <a:t> </a:t>
              </a:r>
              <a:r>
                <a:rPr lang="en-US" altLang="zh-TW" sz="1800" dirty="0">
                  <a:latin typeface="Calibri" panose="020F0502020204030204" pitchFamily="34" charset="0"/>
                  <a:cs typeface="Calibri" panose="020F0502020204030204" pitchFamily="34" charset="0"/>
                </a:rPr>
                <a:t>the registration period is quite long, but the server-load mostly happened in the first day.</a:t>
              </a:r>
              <a:endParaRPr lang="zh-TW" altLang="en-US" sz="1800" dirty="0">
                <a:latin typeface="Calibri" panose="020F0502020204030204" pitchFamily="34" charset="0"/>
                <a:cs typeface="Calibri" panose="020F0502020204030204" pitchFamily="34" charset="0"/>
              </a:endParaRPr>
            </a:p>
          </p:txBody>
        </p:sp>
        <p:sp>
          <p:nvSpPr>
            <p:cNvPr id="3" name="矩形 2"/>
            <p:cNvSpPr/>
            <p:nvPr/>
          </p:nvSpPr>
          <p:spPr>
            <a:xfrm>
              <a:off x="719848" y="4547325"/>
              <a:ext cx="7334654" cy="8268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Outline</a:t>
            </a:r>
            <a:endParaRPr sz="4400" b="0" i="0" u="none" strike="noStrike" cap="none">
              <a:solidFill>
                <a:schemeClr val="dk1"/>
              </a:solidFill>
              <a:latin typeface="Calibri"/>
              <a:ea typeface="Calibri"/>
              <a:cs typeface="Calibri"/>
              <a:sym typeface="Calibri"/>
            </a:endParaRPr>
          </a:p>
        </p:txBody>
      </p:sp>
      <p:sp>
        <p:nvSpPr>
          <p:cNvPr id="81" name="Shape 8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Steps of analyzing the data</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Answering 1</a:t>
            </a:r>
            <a:r>
              <a:rPr lang="en-US" sz="2800" b="0" i="0" u="none" strike="noStrike" cap="none" baseline="30000">
                <a:solidFill>
                  <a:schemeClr val="dk1"/>
                </a:solidFill>
                <a:latin typeface="Calibri"/>
                <a:ea typeface="Calibri"/>
                <a:cs typeface="Calibri"/>
                <a:sym typeface="Calibri"/>
              </a:rPr>
              <a:t>st</a:t>
            </a:r>
            <a:r>
              <a:rPr lang="en-US" sz="2800" b="0" i="0" u="none" strike="noStrike" cap="none">
                <a:solidFill>
                  <a:schemeClr val="dk1"/>
                </a:solidFill>
                <a:latin typeface="Calibri"/>
                <a:ea typeface="Calibri"/>
                <a:cs typeface="Calibri"/>
                <a:sym typeface="Calibri"/>
              </a:rPr>
              <a:t> Question</a:t>
            </a:r>
            <a:endParaRPr/>
          </a:p>
          <a:p>
            <a:pPr marL="228600" marR="0" lvl="0" indent="-228600" algn="l" rtl="0">
              <a:lnSpc>
                <a:spcPct val="90000"/>
              </a:lnSpc>
              <a:spcBef>
                <a:spcPts val="1000"/>
              </a:spcBef>
              <a:spcAft>
                <a:spcPts val="210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Answering 2</a:t>
            </a:r>
            <a:r>
              <a:rPr lang="en-US" sz="2800" b="0" i="0" u="none" strike="noStrike" cap="none" baseline="30000">
                <a:solidFill>
                  <a:schemeClr val="dk1"/>
                </a:solidFill>
                <a:latin typeface="Calibri"/>
                <a:ea typeface="Calibri"/>
                <a:cs typeface="Calibri"/>
                <a:sym typeface="Calibri"/>
              </a:rPr>
              <a:t>nd</a:t>
            </a:r>
            <a:r>
              <a:rPr lang="en-US" sz="2800" b="0" i="0" u="none" strike="noStrike" cap="none">
                <a:solidFill>
                  <a:schemeClr val="dk1"/>
                </a:solidFill>
                <a:latin typeface="Calibri"/>
                <a:ea typeface="Calibri"/>
                <a:cs typeface="Calibri"/>
                <a:sym typeface="Calibri"/>
              </a:rPr>
              <a:t> Question</a:t>
            </a:r>
            <a:endParaRPr sz="2800" b="0" i="0" u="none" strike="noStrike" cap="none">
              <a:solidFill>
                <a:schemeClr val="dk1"/>
              </a:solidFill>
              <a:latin typeface="Calibri"/>
              <a:ea typeface="Calibri"/>
              <a:cs typeface="Calibri"/>
              <a:sym typeface="Calibri"/>
            </a:endParaRPr>
          </a:p>
        </p:txBody>
      </p:sp>
      <p:sp>
        <p:nvSpPr>
          <p:cNvPr id="82" name="Shape 8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Steps</a:t>
            </a:r>
            <a:endParaRPr sz="4400" b="0" i="0" u="none" strike="noStrike" cap="none">
              <a:solidFill>
                <a:schemeClr val="dk1"/>
              </a:solidFill>
              <a:latin typeface="Calibri"/>
              <a:ea typeface="Calibri"/>
              <a:cs typeface="Calibri"/>
              <a:sym typeface="Calibri"/>
            </a:endParaRPr>
          </a:p>
        </p:txBody>
      </p:sp>
      <p:sp>
        <p:nvSpPr>
          <p:cNvPr id="88" name="Shape 8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514350" marR="0" lvl="0" indent="-514350" algn="l" rtl="0">
              <a:lnSpc>
                <a:spcPct val="90000"/>
              </a:lnSpc>
              <a:spcBef>
                <a:spcPts val="0"/>
              </a:spcBef>
              <a:spcAft>
                <a:spcPts val="0"/>
              </a:spcAft>
              <a:buClr>
                <a:schemeClr val="dk1"/>
              </a:buClr>
              <a:buSzPts val="2800"/>
              <a:buFont typeface="Arial"/>
              <a:buAutoNum type="arabicPeriod"/>
            </a:pPr>
            <a:r>
              <a:rPr lang="en-US" sz="2800" b="0" i="0" u="none" strike="noStrike" cap="none" dirty="0">
                <a:solidFill>
                  <a:schemeClr val="dk1"/>
                </a:solidFill>
                <a:latin typeface="Calibri"/>
                <a:ea typeface="Calibri"/>
                <a:cs typeface="Calibri"/>
                <a:sym typeface="Calibri"/>
              </a:rPr>
              <a:t>Preprocessing the data into the correct form </a:t>
            </a:r>
            <a:endParaRPr dirty="0"/>
          </a:p>
          <a:p>
            <a:pPr marL="514350" marR="0" lvl="0" indent="-514350" algn="l" rtl="0">
              <a:lnSpc>
                <a:spcPct val="90000"/>
              </a:lnSpc>
              <a:spcBef>
                <a:spcPts val="1000"/>
              </a:spcBef>
              <a:spcAft>
                <a:spcPts val="0"/>
              </a:spcAft>
              <a:buClr>
                <a:schemeClr val="dk1"/>
              </a:buClr>
              <a:buSzPts val="2800"/>
              <a:buFont typeface="Arial"/>
              <a:buAutoNum type="arabicPeriod"/>
            </a:pPr>
            <a:r>
              <a:rPr lang="en-US" sz="2800" b="0" i="0" u="none" strike="noStrike" cap="none" dirty="0">
                <a:solidFill>
                  <a:schemeClr val="dk1"/>
                </a:solidFill>
                <a:latin typeface="Calibri"/>
                <a:ea typeface="Calibri"/>
                <a:cs typeface="Calibri"/>
                <a:sym typeface="Calibri"/>
              </a:rPr>
              <a:t>Processing the data into the needed form for analyzing</a:t>
            </a:r>
            <a:endParaRPr dirty="0"/>
          </a:p>
          <a:p>
            <a:pPr marL="514350" marR="0" lvl="0" indent="-514350" algn="l" rtl="0">
              <a:lnSpc>
                <a:spcPct val="90000"/>
              </a:lnSpc>
              <a:spcBef>
                <a:spcPts val="1000"/>
              </a:spcBef>
              <a:spcAft>
                <a:spcPts val="0"/>
              </a:spcAft>
              <a:buClr>
                <a:schemeClr val="dk1"/>
              </a:buClr>
              <a:buSzPts val="2800"/>
              <a:buFont typeface="Arial"/>
              <a:buAutoNum type="arabicPeriod"/>
            </a:pPr>
            <a:r>
              <a:rPr lang="en-US" sz="2800" b="0" i="0" u="none" strike="noStrike" cap="none" dirty="0">
                <a:solidFill>
                  <a:schemeClr val="dk1"/>
                </a:solidFill>
                <a:latin typeface="Calibri"/>
                <a:ea typeface="Calibri"/>
                <a:cs typeface="Calibri"/>
                <a:sym typeface="Calibri"/>
              </a:rPr>
              <a:t>Plot the data</a:t>
            </a:r>
            <a:endParaRPr dirty="0"/>
          </a:p>
          <a:p>
            <a:pPr marL="514350" marR="0" lvl="0" indent="-514350" algn="l" rtl="0">
              <a:lnSpc>
                <a:spcPct val="90000"/>
              </a:lnSpc>
              <a:spcBef>
                <a:spcPts val="1000"/>
              </a:spcBef>
              <a:spcAft>
                <a:spcPts val="2100"/>
              </a:spcAft>
              <a:buClr>
                <a:schemeClr val="dk1"/>
              </a:buClr>
              <a:buSzPts val="2800"/>
              <a:buFont typeface="Arial"/>
              <a:buAutoNum type="arabicPeriod"/>
            </a:pPr>
            <a:r>
              <a:rPr lang="en-US" sz="2800" b="0" i="0" u="none" strike="noStrike" cap="none" dirty="0">
                <a:solidFill>
                  <a:schemeClr val="dk1"/>
                </a:solidFill>
                <a:latin typeface="Calibri"/>
                <a:ea typeface="Calibri"/>
                <a:cs typeface="Calibri"/>
                <a:sym typeface="Calibri"/>
              </a:rPr>
              <a:t>Analyze</a:t>
            </a:r>
            <a:endParaRPr sz="2800" b="0" i="0" u="none" strike="noStrike" cap="none" dirty="0">
              <a:solidFill>
                <a:schemeClr val="dk1"/>
              </a:solidFill>
              <a:latin typeface="Calibri"/>
              <a:ea typeface="Calibri"/>
              <a:cs typeface="Calibri"/>
              <a:sym typeface="Calibri"/>
            </a:endParaRPr>
          </a:p>
        </p:txBody>
      </p:sp>
      <p:sp>
        <p:nvSpPr>
          <p:cNvPr id="89" name="Shape 8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r>
              <a:rPr lang="en-US" sz="4400" b="0" i="0" u="none" strike="noStrike" cap="none" dirty="0" smtClean="0">
                <a:solidFill>
                  <a:schemeClr val="dk1"/>
                </a:solidFill>
                <a:latin typeface="Calibri"/>
                <a:ea typeface="Calibri"/>
                <a:cs typeface="Calibri"/>
                <a:sym typeface="Calibri"/>
              </a:rPr>
              <a:t>Steps(1)</a:t>
            </a:r>
            <a:r>
              <a:rPr lang="en-US" altLang="zh-TW" dirty="0"/>
              <a:t>:</a:t>
            </a:r>
            <a:r>
              <a:rPr lang="en-US" altLang="zh-TW" sz="3600" dirty="0"/>
              <a:t>Preprocessing the data into the correct form </a:t>
            </a:r>
            <a:endParaRPr sz="4400" b="0" i="0" u="none" strike="noStrike" cap="none" dirty="0">
              <a:solidFill>
                <a:schemeClr val="dk1"/>
              </a:solidFill>
              <a:latin typeface="Calibri"/>
              <a:ea typeface="Calibri"/>
              <a:cs typeface="Calibri"/>
              <a:sym typeface="Calibri"/>
            </a:endParaRPr>
          </a:p>
        </p:txBody>
      </p:sp>
      <p:sp>
        <p:nvSpPr>
          <p:cNvPr id="95" name="Shape 95"/>
          <p:cNvSpPr txBox="1">
            <a:spLocks noGrp="1"/>
          </p:cNvSpPr>
          <p:nvPr>
            <p:ph type="body" idx="1"/>
          </p:nvPr>
        </p:nvSpPr>
        <p:spPr>
          <a:xfrm>
            <a:off x="838200" y="1825625"/>
            <a:ext cx="10515600" cy="4882746"/>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2380"/>
              <a:buNone/>
            </a:pPr>
            <a:r>
              <a:rPr lang="en-US" sz="2380" dirty="0" smtClean="0"/>
              <a:t>1.</a:t>
            </a:r>
            <a:r>
              <a:rPr lang="en-US" sz="2380" b="0" i="0" u="none" strike="noStrike" cap="none" dirty="0" smtClean="0">
                <a:solidFill>
                  <a:schemeClr val="dk1"/>
                </a:solidFill>
                <a:latin typeface="Calibri"/>
                <a:ea typeface="Calibri"/>
                <a:cs typeface="Calibri"/>
                <a:sym typeface="Calibri"/>
              </a:rPr>
              <a:t> </a:t>
            </a:r>
            <a:r>
              <a:rPr lang="en-US" sz="2380" b="0" i="0" u="none" strike="noStrike" cap="none" dirty="0">
                <a:solidFill>
                  <a:schemeClr val="dk1"/>
                </a:solidFill>
                <a:latin typeface="Calibri"/>
                <a:ea typeface="Calibri"/>
                <a:cs typeface="Calibri"/>
                <a:sym typeface="Calibri"/>
              </a:rPr>
              <a:t>Preprocessing the Data : Merging the same customer</a:t>
            </a:r>
            <a:endParaRPr dirty="0"/>
          </a:p>
          <a:p>
            <a:pPr marL="514350" marR="0" lvl="0" indent="-363220" algn="l" rtl="0">
              <a:lnSpc>
                <a:spcPct val="80000"/>
              </a:lnSpc>
              <a:spcBef>
                <a:spcPts val="1000"/>
              </a:spcBef>
              <a:spcAft>
                <a:spcPts val="0"/>
              </a:spcAft>
              <a:buClr>
                <a:schemeClr val="dk1"/>
              </a:buClr>
              <a:buSzPts val="2380"/>
              <a:buFont typeface="Arial"/>
              <a:buNone/>
            </a:pPr>
            <a:endParaRPr sz="2380" b="0" i="0" u="none" strike="noStrike" cap="none" dirty="0">
              <a:solidFill>
                <a:schemeClr val="dk1"/>
              </a:solidFill>
              <a:latin typeface="Calibri"/>
              <a:ea typeface="Calibri"/>
              <a:cs typeface="Calibri"/>
              <a:sym typeface="Calibri"/>
            </a:endParaRPr>
          </a:p>
          <a:p>
            <a:pPr marL="514350" marR="0" lvl="0" indent="-363220" algn="l" rtl="0">
              <a:lnSpc>
                <a:spcPct val="80000"/>
              </a:lnSpc>
              <a:spcBef>
                <a:spcPts val="1000"/>
              </a:spcBef>
              <a:spcAft>
                <a:spcPts val="0"/>
              </a:spcAft>
              <a:buClr>
                <a:schemeClr val="dk1"/>
              </a:buClr>
              <a:buSzPts val="2380"/>
              <a:buFont typeface="Arial"/>
              <a:buNone/>
            </a:pPr>
            <a:endParaRPr sz="1679" b="0" i="0" u="none" strike="noStrike" cap="none" dirty="0">
              <a:solidFill>
                <a:schemeClr val="dk1"/>
              </a:solidFill>
              <a:latin typeface="Calibri"/>
              <a:ea typeface="Calibri"/>
              <a:cs typeface="Calibri"/>
              <a:sym typeface="Calibri"/>
            </a:endParaRPr>
          </a:p>
          <a:p>
            <a:pPr marL="514350" marR="0" lvl="0" indent="-363220" algn="l" rtl="0">
              <a:lnSpc>
                <a:spcPct val="80000"/>
              </a:lnSpc>
              <a:spcBef>
                <a:spcPts val="1000"/>
              </a:spcBef>
              <a:spcAft>
                <a:spcPts val="0"/>
              </a:spcAft>
              <a:buClr>
                <a:schemeClr val="dk1"/>
              </a:buClr>
              <a:buSzPts val="2380"/>
              <a:buFont typeface="Arial"/>
              <a:buNone/>
            </a:pPr>
            <a:endParaRPr sz="1679" b="0" i="0" u="none" strike="noStrike" cap="none" dirty="0">
              <a:solidFill>
                <a:schemeClr val="dk1"/>
              </a:solidFill>
              <a:latin typeface="Calibri"/>
              <a:ea typeface="Calibri"/>
              <a:cs typeface="Calibri"/>
              <a:sym typeface="Calibri"/>
            </a:endParaRPr>
          </a:p>
          <a:p>
            <a:pPr marL="514350" marR="0" lvl="0" indent="-363220" algn="l" rtl="0">
              <a:lnSpc>
                <a:spcPct val="80000"/>
              </a:lnSpc>
              <a:spcBef>
                <a:spcPts val="1000"/>
              </a:spcBef>
              <a:spcAft>
                <a:spcPts val="0"/>
              </a:spcAft>
              <a:buClr>
                <a:schemeClr val="dk1"/>
              </a:buClr>
              <a:buSzPts val="2380"/>
              <a:buFont typeface="Arial"/>
              <a:buNone/>
            </a:pPr>
            <a:endParaRPr sz="1679" b="0" i="0" u="none" strike="noStrike" cap="none" dirty="0">
              <a:solidFill>
                <a:schemeClr val="dk1"/>
              </a:solidFill>
              <a:latin typeface="Calibri"/>
              <a:ea typeface="Calibri"/>
              <a:cs typeface="Calibri"/>
              <a:sym typeface="Calibri"/>
            </a:endParaRPr>
          </a:p>
          <a:p>
            <a:pPr marL="514350" marR="0" lvl="0" indent="-363220" algn="l" rtl="0">
              <a:lnSpc>
                <a:spcPct val="80000"/>
              </a:lnSpc>
              <a:spcBef>
                <a:spcPts val="1000"/>
              </a:spcBef>
              <a:spcAft>
                <a:spcPts val="0"/>
              </a:spcAft>
              <a:buClr>
                <a:schemeClr val="dk1"/>
              </a:buClr>
              <a:buSzPts val="2380"/>
              <a:buFont typeface="Arial"/>
              <a:buNone/>
            </a:pPr>
            <a:endParaRPr sz="2380" dirty="0"/>
          </a:p>
          <a:p>
            <a:pPr marL="514350" marR="0" lvl="0" indent="-363220" algn="l" rtl="0">
              <a:lnSpc>
                <a:spcPct val="80000"/>
              </a:lnSpc>
              <a:spcBef>
                <a:spcPts val="1000"/>
              </a:spcBef>
              <a:spcAft>
                <a:spcPts val="0"/>
              </a:spcAft>
              <a:buClr>
                <a:schemeClr val="dk1"/>
              </a:buClr>
              <a:buSzPts val="2380"/>
              <a:buFont typeface="Arial"/>
              <a:buNone/>
            </a:pPr>
            <a:endParaRPr sz="2380" dirty="0"/>
          </a:p>
          <a:p>
            <a:pPr marL="0" marR="0" lvl="0" indent="0" algn="l" rtl="0">
              <a:lnSpc>
                <a:spcPct val="80000"/>
              </a:lnSpc>
              <a:spcBef>
                <a:spcPts val="1000"/>
              </a:spcBef>
              <a:spcAft>
                <a:spcPts val="0"/>
              </a:spcAft>
              <a:buClr>
                <a:schemeClr val="dk1"/>
              </a:buClr>
              <a:buSzPts val="2380"/>
              <a:buFont typeface="Arial"/>
              <a:buNone/>
            </a:pPr>
            <a:endParaRPr lang="en-US" sz="2280" b="0" i="0" u="none" strike="noStrike" cap="none" dirty="0" smtClean="0">
              <a:solidFill>
                <a:schemeClr val="dk1"/>
              </a:solidFill>
              <a:latin typeface="Calibri"/>
              <a:ea typeface="Calibri"/>
              <a:cs typeface="Calibri"/>
              <a:sym typeface="Calibri"/>
            </a:endParaRPr>
          </a:p>
          <a:p>
            <a:pPr marL="0" marR="0" lvl="0" indent="0" algn="l" rtl="0">
              <a:lnSpc>
                <a:spcPct val="80000"/>
              </a:lnSpc>
              <a:spcBef>
                <a:spcPts val="1000"/>
              </a:spcBef>
              <a:spcAft>
                <a:spcPts val="0"/>
              </a:spcAft>
              <a:buClr>
                <a:schemeClr val="dk1"/>
              </a:buClr>
              <a:buSzPts val="2380"/>
              <a:buFont typeface="Arial"/>
              <a:buNone/>
            </a:pPr>
            <a:r>
              <a:rPr lang="en-US" sz="2280" b="0" i="0" u="none" strike="noStrike" cap="none" dirty="0" smtClean="0">
                <a:solidFill>
                  <a:schemeClr val="dk1"/>
                </a:solidFill>
                <a:latin typeface="Calibri"/>
                <a:ea typeface="Calibri"/>
                <a:cs typeface="Calibri"/>
                <a:sym typeface="Calibri"/>
              </a:rPr>
              <a:t>More </a:t>
            </a:r>
            <a:r>
              <a:rPr lang="en-US" sz="2280" b="0" i="0" u="none" strike="noStrike" cap="none" dirty="0">
                <a:solidFill>
                  <a:schemeClr val="dk1"/>
                </a:solidFill>
                <a:latin typeface="Calibri"/>
                <a:ea typeface="Calibri"/>
                <a:cs typeface="Calibri"/>
                <a:sym typeface="Calibri"/>
              </a:rPr>
              <a:t>than half of the data have this phenomenon.</a:t>
            </a:r>
            <a:endParaRPr sz="2700" dirty="0"/>
          </a:p>
          <a:p>
            <a:pPr marL="0" marR="0" lvl="0" indent="0" algn="l" rtl="0">
              <a:lnSpc>
                <a:spcPct val="80000"/>
              </a:lnSpc>
              <a:spcBef>
                <a:spcPts val="1000"/>
              </a:spcBef>
              <a:spcAft>
                <a:spcPts val="0"/>
              </a:spcAft>
              <a:buClr>
                <a:schemeClr val="dk1"/>
              </a:buClr>
              <a:buSzPts val="2380"/>
              <a:buFont typeface="Arial"/>
              <a:buNone/>
            </a:pPr>
            <a:r>
              <a:rPr lang="en-US" sz="2280" b="0" i="0" u="none" strike="noStrike" cap="none" dirty="0">
                <a:solidFill>
                  <a:schemeClr val="dk1"/>
                </a:solidFill>
                <a:latin typeface="Calibri"/>
                <a:ea typeface="Calibri"/>
                <a:cs typeface="Calibri"/>
                <a:sym typeface="Calibri"/>
              </a:rPr>
              <a:t>Every row in the data means every one ticket that have been bought by buyer</a:t>
            </a:r>
            <a:endParaRPr sz="2700" dirty="0"/>
          </a:p>
          <a:p>
            <a:pPr marL="0" marR="0" lvl="0" indent="0" algn="l" rtl="0">
              <a:lnSpc>
                <a:spcPct val="80000"/>
              </a:lnSpc>
              <a:spcBef>
                <a:spcPts val="1000"/>
              </a:spcBef>
              <a:spcAft>
                <a:spcPts val="2100"/>
              </a:spcAft>
              <a:buClr>
                <a:schemeClr val="dk1"/>
              </a:buClr>
              <a:buSzPts val="2380"/>
              <a:buFont typeface="Arial"/>
              <a:buNone/>
            </a:pPr>
            <a:r>
              <a:rPr lang="en-US" sz="2280" b="0" i="0" u="none" strike="noStrike" cap="none" dirty="0">
                <a:solidFill>
                  <a:schemeClr val="dk1"/>
                </a:solidFill>
                <a:latin typeface="Calibri"/>
                <a:ea typeface="Calibri"/>
                <a:cs typeface="Calibri"/>
                <a:sym typeface="Calibri"/>
              </a:rPr>
              <a:t>But for system-load problem, we need to know how many person that accessing the website. Thus, we merge the same buyer into one </a:t>
            </a:r>
            <a:r>
              <a:rPr lang="en-US" sz="2280" b="0" i="0" u="none" strike="noStrike" cap="none" dirty="0" err="1">
                <a:solidFill>
                  <a:schemeClr val="dk1"/>
                </a:solidFill>
                <a:latin typeface="Calibri"/>
                <a:ea typeface="Calibri"/>
                <a:cs typeface="Calibri"/>
                <a:sym typeface="Calibri"/>
              </a:rPr>
              <a:t>datarow</a:t>
            </a:r>
            <a:r>
              <a:rPr lang="en-US" sz="2280" b="0" i="0" u="none" strike="noStrike" cap="none" dirty="0">
                <a:solidFill>
                  <a:schemeClr val="dk1"/>
                </a:solidFill>
                <a:latin typeface="Calibri"/>
                <a:ea typeface="Calibri"/>
                <a:cs typeface="Calibri"/>
                <a:sym typeface="Calibri"/>
              </a:rPr>
              <a:t>.</a:t>
            </a:r>
            <a:endParaRPr sz="2700" dirty="0"/>
          </a:p>
        </p:txBody>
      </p:sp>
      <p:grpSp>
        <p:nvGrpSpPr>
          <p:cNvPr id="96" name="Shape 96"/>
          <p:cNvGrpSpPr/>
          <p:nvPr/>
        </p:nvGrpSpPr>
        <p:grpSpPr>
          <a:xfrm>
            <a:off x="1211511" y="2353859"/>
            <a:ext cx="5781675" cy="2167393"/>
            <a:chOff x="1153993" y="2426032"/>
            <a:chExt cx="7802769" cy="3150523"/>
          </a:xfrm>
        </p:grpSpPr>
        <p:pic>
          <p:nvPicPr>
            <p:cNvPr id="97" name="Shape 97"/>
            <p:cNvPicPr preferRelativeResize="0"/>
            <p:nvPr/>
          </p:nvPicPr>
          <p:blipFill rotWithShape="1">
            <a:blip r:embed="rId3">
              <a:alphaModFix/>
            </a:blip>
            <a:srcRect/>
            <a:stretch/>
          </p:blipFill>
          <p:spPr>
            <a:xfrm>
              <a:off x="1153993" y="2426032"/>
              <a:ext cx="7802769" cy="3150523"/>
            </a:xfrm>
            <a:prstGeom prst="rect">
              <a:avLst/>
            </a:prstGeom>
            <a:noFill/>
            <a:ln w="19050">
              <a:solidFill>
                <a:schemeClr val="tx1"/>
              </a:solidFill>
            </a:ln>
          </p:spPr>
        </p:pic>
        <p:sp>
          <p:nvSpPr>
            <p:cNvPr id="98" name="Shape 98"/>
            <p:cNvSpPr/>
            <p:nvPr/>
          </p:nvSpPr>
          <p:spPr>
            <a:xfrm>
              <a:off x="2202872" y="2643448"/>
              <a:ext cx="831272" cy="390698"/>
            </a:xfrm>
            <a:prstGeom prst="rect">
              <a:avLst/>
            </a:prstGeom>
            <a:noFill/>
            <a:ln w="1905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Shape 99"/>
            <p:cNvSpPr/>
            <p:nvPr/>
          </p:nvSpPr>
          <p:spPr>
            <a:xfrm>
              <a:off x="2202872" y="3081152"/>
              <a:ext cx="831272" cy="390698"/>
            </a:xfrm>
            <a:prstGeom prst="rect">
              <a:avLst/>
            </a:prstGeom>
            <a:noFill/>
            <a:ln w="1905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0" name="Shape 100"/>
            <p:cNvSpPr/>
            <p:nvPr/>
          </p:nvSpPr>
          <p:spPr>
            <a:xfrm>
              <a:off x="2194559" y="3975417"/>
              <a:ext cx="831272" cy="390698"/>
            </a:xfrm>
            <a:prstGeom prst="rect">
              <a:avLst/>
            </a:prstGeom>
            <a:noFill/>
            <a:ln w="1905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Shape 101"/>
            <p:cNvSpPr/>
            <p:nvPr/>
          </p:nvSpPr>
          <p:spPr>
            <a:xfrm>
              <a:off x="2194559" y="4378295"/>
              <a:ext cx="831272" cy="390698"/>
            </a:xfrm>
            <a:prstGeom prst="rect">
              <a:avLst/>
            </a:prstGeom>
            <a:noFill/>
            <a:ln w="1905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 name="Shape 102"/>
            <p:cNvSpPr/>
            <p:nvPr/>
          </p:nvSpPr>
          <p:spPr>
            <a:xfrm>
              <a:off x="2202872" y="4812738"/>
              <a:ext cx="831272" cy="390698"/>
            </a:xfrm>
            <a:prstGeom prst="rect">
              <a:avLst/>
            </a:prstGeom>
            <a:noFill/>
            <a:ln w="1905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04" name="Shape 104"/>
          <p:cNvSpPr txBox="1"/>
          <p:nvPr/>
        </p:nvSpPr>
        <p:spPr>
          <a:xfrm>
            <a:off x="8797308" y="3437556"/>
            <a:ext cx="1599374" cy="1200329"/>
          </a:xfrm>
          <a:prstGeom prst="rect">
            <a:avLst/>
          </a:prstGeom>
          <a:noFill/>
          <a:ln w="28575">
            <a:solidFill>
              <a:srgbClr val="FFC000"/>
            </a:solid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ltLang="zh-TW" sz="1800" b="0" i="0" u="none" strike="noStrike" cap="none" dirty="0" smtClean="0">
                <a:solidFill>
                  <a:schemeClr val="dk1"/>
                </a:solidFill>
                <a:latin typeface="Calibri"/>
                <a:ea typeface="Calibri"/>
                <a:cs typeface="Calibri"/>
                <a:sym typeface="Calibri"/>
              </a:rPr>
              <a:t>Most</a:t>
            </a:r>
            <a:r>
              <a:rPr lang="en-US" sz="1800" b="0" i="0" u="none" strike="noStrike" cap="none" dirty="0" smtClean="0">
                <a:solidFill>
                  <a:schemeClr val="dk1"/>
                </a:solidFill>
                <a:latin typeface="Calibri"/>
                <a:ea typeface="Calibri"/>
                <a:cs typeface="Calibri"/>
                <a:sym typeface="Calibri"/>
              </a:rPr>
              <a:t> </a:t>
            </a:r>
            <a:r>
              <a:rPr lang="en-US" sz="1800" b="0" i="0" u="none" strike="noStrike" cap="none" dirty="0">
                <a:solidFill>
                  <a:schemeClr val="dk1"/>
                </a:solidFill>
                <a:latin typeface="Calibri"/>
                <a:ea typeface="Calibri"/>
                <a:cs typeface="Calibri"/>
                <a:sym typeface="Calibri"/>
              </a:rPr>
              <a:t>of people won’t go to the concert alone.</a:t>
            </a:r>
            <a:endParaRPr sz="1800" dirty="0">
              <a:solidFill>
                <a:schemeClr val="dk1"/>
              </a:solidFill>
              <a:latin typeface="Calibri"/>
              <a:ea typeface="Calibri"/>
              <a:cs typeface="Calibri"/>
              <a:sym typeface="Calibri"/>
            </a:endParaRPr>
          </a:p>
        </p:txBody>
      </p:sp>
      <p:sp>
        <p:nvSpPr>
          <p:cNvPr id="105" name="Shape 105"/>
          <p:cNvSpPr txBox="1"/>
          <p:nvPr/>
        </p:nvSpPr>
        <p:spPr>
          <a:xfrm>
            <a:off x="8976798" y="2028966"/>
            <a:ext cx="2465355"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err="1">
                <a:solidFill>
                  <a:schemeClr val="dk1"/>
                </a:solidFill>
                <a:latin typeface="Calibri"/>
                <a:ea typeface="Calibri"/>
                <a:cs typeface="Calibri"/>
                <a:sym typeface="Calibri"/>
              </a:rPr>
              <a:t>d</a:t>
            </a:r>
            <a:r>
              <a:rPr lang="en-US" sz="1800" dirty="0" err="1" smtClean="0">
                <a:solidFill>
                  <a:schemeClr val="dk1"/>
                </a:solidFill>
                <a:latin typeface="Calibri"/>
                <a:ea typeface="Calibri"/>
                <a:cs typeface="Calibri"/>
                <a:sym typeface="Calibri"/>
              </a:rPr>
              <a:t>f_ori</a:t>
            </a:r>
            <a:r>
              <a:rPr lang="en-US" sz="1800" dirty="0" smtClean="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	= original data</a:t>
            </a:r>
            <a:endParaRPr dirty="0"/>
          </a:p>
          <a:p>
            <a:pPr marL="0" marR="0" lvl="0" indent="0" algn="l" rtl="0">
              <a:spcBef>
                <a:spcPts val="0"/>
              </a:spcBef>
              <a:spcAft>
                <a:spcPts val="0"/>
              </a:spcAft>
              <a:buNone/>
            </a:pPr>
            <a:r>
              <a:rPr lang="en-US" sz="1800" dirty="0" err="1">
                <a:solidFill>
                  <a:schemeClr val="dk1"/>
                </a:solidFill>
                <a:latin typeface="Calibri"/>
                <a:ea typeface="Calibri"/>
                <a:cs typeface="Calibri"/>
                <a:sym typeface="Calibri"/>
              </a:rPr>
              <a:t>d</a:t>
            </a:r>
            <a:r>
              <a:rPr lang="en-US" sz="1800" dirty="0" err="1" smtClean="0">
                <a:solidFill>
                  <a:schemeClr val="dk1"/>
                </a:solidFill>
                <a:latin typeface="Calibri"/>
                <a:ea typeface="Calibri"/>
                <a:cs typeface="Calibri"/>
                <a:sym typeface="Calibri"/>
              </a:rPr>
              <a:t>f</a:t>
            </a:r>
            <a:r>
              <a:rPr lang="en-US" sz="1800" dirty="0" smtClean="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	= merged data</a:t>
            </a:r>
            <a:endParaRPr dirty="0"/>
          </a:p>
        </p:txBody>
      </p:sp>
      <p:sp>
        <p:nvSpPr>
          <p:cNvPr id="106" name="Shape 10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spcBef>
                <a:spcPts val="0"/>
              </a:spcBef>
              <a:spcAft>
                <a:spcPts val="0"/>
              </a:spcAft>
              <a:buNone/>
            </a:pPr>
            <a:fld id="{00000000-1234-1234-1234-123412341234}" type="slidenum">
              <a:rPr lang="en-US"/>
              <a:t>4</a:t>
            </a:fld>
            <a:endParaRPr/>
          </a:p>
        </p:txBody>
      </p:sp>
      <p:grpSp>
        <p:nvGrpSpPr>
          <p:cNvPr id="19" name="群組 18"/>
          <p:cNvGrpSpPr/>
          <p:nvPr/>
        </p:nvGrpSpPr>
        <p:grpSpPr>
          <a:xfrm>
            <a:off x="7840190" y="2722907"/>
            <a:ext cx="3513610" cy="531982"/>
            <a:chOff x="7840190" y="2722907"/>
            <a:chExt cx="3513610" cy="531982"/>
          </a:xfrm>
        </p:grpSpPr>
        <p:pic>
          <p:nvPicPr>
            <p:cNvPr id="103" name="Shape 103"/>
            <p:cNvPicPr preferRelativeResize="0"/>
            <p:nvPr/>
          </p:nvPicPr>
          <p:blipFill rotWithShape="1">
            <a:blip r:embed="rId4">
              <a:alphaModFix/>
            </a:blip>
            <a:srcRect t="-7406" r="27385"/>
            <a:stretch/>
          </p:blipFill>
          <p:spPr>
            <a:xfrm>
              <a:off x="7840190" y="2722907"/>
              <a:ext cx="3513610" cy="531982"/>
            </a:xfrm>
            <a:prstGeom prst="rect">
              <a:avLst/>
            </a:prstGeom>
            <a:solidFill>
              <a:srgbClr val="ECECEC"/>
            </a:solidFill>
            <a:ln w="28575" cap="sq" cmpd="sng">
              <a:solidFill>
                <a:schemeClr val="accent1"/>
              </a:solidFill>
              <a:prstDash val="solid"/>
              <a:miter lim="800000"/>
              <a:headEnd type="none" w="sm" len="sm"/>
              <a:tailEnd type="none" w="sm" len="sm"/>
            </a:ln>
            <a:effectLst>
              <a:outerShdw blurRad="55000" dist="18000" dir="5400000" algn="tl" rotWithShape="0">
                <a:srgbClr val="000000">
                  <a:alpha val="40000"/>
                </a:srgbClr>
              </a:outerShdw>
            </a:effectLst>
          </p:spPr>
        </p:pic>
        <p:cxnSp>
          <p:nvCxnSpPr>
            <p:cNvPr id="3" name="弧形接點 2"/>
            <p:cNvCxnSpPr/>
            <p:nvPr/>
          </p:nvCxnSpPr>
          <p:spPr>
            <a:xfrm rot="10800000" flipH="1">
              <a:off x="9928200" y="2905575"/>
              <a:ext cx="108000" cy="216000"/>
            </a:xfrm>
            <a:prstGeom prst="curvedConnector3">
              <a:avLst>
                <a:gd name="adj1" fmla="val -13627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9090924" y="2839458"/>
              <a:ext cx="748923" cy="307777"/>
            </a:xfrm>
            <a:prstGeom prst="rect">
              <a:avLst/>
            </a:prstGeom>
            <a:noFill/>
          </p:spPr>
          <p:txBody>
            <a:bodyPr wrap="none" rtlCol="0">
              <a:spAutoFit/>
            </a:bodyPr>
            <a:lstStyle/>
            <a:p>
              <a:r>
                <a:rPr lang="en-US" altLang="zh-TW" dirty="0">
                  <a:solidFill>
                    <a:srgbClr val="FF0000"/>
                  </a:solidFill>
                  <a:latin typeface="Calibri"/>
                  <a:ea typeface="Calibri"/>
                  <a:cs typeface="Calibri"/>
                  <a:sym typeface="Calibri"/>
                </a:rPr>
                <a:t>merged</a:t>
              </a:r>
              <a:endParaRPr lang="zh-TW" altLang="en-US" dirty="0">
                <a:solidFill>
                  <a:srgbClr val="FF0000"/>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r>
              <a:rPr lang="en-US" dirty="0" smtClean="0"/>
              <a:t>Steps(2):</a:t>
            </a:r>
            <a:r>
              <a:rPr lang="en-US" altLang="zh-TW" sz="2800" dirty="0"/>
              <a:t>Processing the data into the needed form for </a:t>
            </a:r>
            <a:r>
              <a:rPr lang="en-US" altLang="zh-TW" sz="2800" dirty="0" smtClean="0"/>
              <a:t>analyzing</a:t>
            </a:r>
            <a:endParaRPr sz="4400" b="0" i="0" u="none" strike="noStrike" cap="none" dirty="0">
              <a:solidFill>
                <a:schemeClr val="dk1"/>
              </a:solidFill>
              <a:latin typeface="Calibri"/>
              <a:ea typeface="Calibri"/>
              <a:cs typeface="Calibri"/>
              <a:sym typeface="Calibri"/>
            </a:endParaRPr>
          </a:p>
        </p:txBody>
      </p:sp>
      <p:sp>
        <p:nvSpPr>
          <p:cNvPr id="112" name="Shape 1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r>
              <a:rPr lang="en-US" sz="2800" b="0" i="0" u="none" strike="noStrike" cap="none" dirty="0">
                <a:solidFill>
                  <a:schemeClr val="dk1"/>
                </a:solidFill>
                <a:latin typeface="Calibri"/>
                <a:ea typeface="Calibri"/>
                <a:cs typeface="Calibri"/>
                <a:sym typeface="Calibri"/>
              </a:rPr>
              <a:t>2. Processing the data : by hour, by minutes</a:t>
            </a:r>
            <a:endParaRPr dirty="0"/>
          </a:p>
          <a:p>
            <a:pPr marL="0" marR="0" lvl="0" indent="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a:p>
            <a:pPr marL="0" marR="0" lvl="0" indent="0" algn="l" rtl="0">
              <a:lnSpc>
                <a:spcPct val="90000"/>
              </a:lnSpc>
              <a:spcBef>
                <a:spcPts val="1000"/>
              </a:spcBef>
              <a:spcAft>
                <a:spcPts val="210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p:txBody>
      </p:sp>
      <p:pic>
        <p:nvPicPr>
          <p:cNvPr id="113" name="Shape 113"/>
          <p:cNvPicPr preferRelativeResize="0"/>
          <p:nvPr/>
        </p:nvPicPr>
        <p:blipFill rotWithShape="1">
          <a:blip r:embed="rId3">
            <a:alphaModFix/>
          </a:blip>
          <a:srcRect/>
          <a:stretch/>
        </p:blipFill>
        <p:spPr>
          <a:xfrm>
            <a:off x="8447808" y="1371714"/>
            <a:ext cx="1864824" cy="2576716"/>
          </a:xfrm>
          <a:prstGeom prst="rect">
            <a:avLst/>
          </a:prstGeom>
          <a:noFill/>
          <a:ln w="19050">
            <a:solidFill>
              <a:schemeClr val="accent1"/>
            </a:solidFill>
          </a:ln>
        </p:spPr>
      </p:pic>
      <p:pic>
        <p:nvPicPr>
          <p:cNvPr id="114" name="Shape 114"/>
          <p:cNvPicPr preferRelativeResize="0"/>
          <p:nvPr/>
        </p:nvPicPr>
        <p:blipFill rotWithShape="1">
          <a:blip r:embed="rId4">
            <a:alphaModFix/>
          </a:blip>
          <a:srcRect b="25170"/>
          <a:stretch/>
        </p:blipFill>
        <p:spPr>
          <a:xfrm>
            <a:off x="8438803" y="4166848"/>
            <a:ext cx="1868318" cy="2554602"/>
          </a:xfrm>
          <a:prstGeom prst="rect">
            <a:avLst/>
          </a:prstGeom>
          <a:noFill/>
          <a:ln w="19050">
            <a:solidFill>
              <a:schemeClr val="accent1"/>
            </a:solidFill>
          </a:ln>
        </p:spPr>
      </p:pic>
      <p:cxnSp>
        <p:nvCxnSpPr>
          <p:cNvPr id="115" name="Shape 115"/>
          <p:cNvCxnSpPr/>
          <p:nvPr/>
        </p:nvCxnSpPr>
        <p:spPr>
          <a:xfrm flipV="1">
            <a:off x="5084698" y="2869660"/>
            <a:ext cx="2921166" cy="726198"/>
          </a:xfrm>
          <a:prstGeom prst="straightConnector1">
            <a:avLst/>
          </a:prstGeom>
          <a:noFill/>
          <a:ln w="57150" cap="flat" cmpd="sng">
            <a:solidFill>
              <a:srgbClr val="FF0000"/>
            </a:solidFill>
            <a:prstDash val="solid"/>
            <a:miter lim="800000"/>
            <a:headEnd type="none" w="sm" len="sm"/>
            <a:tailEnd type="triangle" w="med" len="med"/>
          </a:ln>
        </p:spPr>
      </p:cxnSp>
      <p:sp>
        <p:nvSpPr>
          <p:cNvPr id="116" name="Shape 116"/>
          <p:cNvSpPr txBox="1"/>
          <p:nvPr/>
        </p:nvSpPr>
        <p:spPr>
          <a:xfrm>
            <a:off x="5054314" y="3835746"/>
            <a:ext cx="3077218" cy="849886"/>
          </a:xfrm>
          <a:prstGeom prst="rect">
            <a:avLst/>
          </a:prstGeom>
          <a:noFill/>
          <a:ln>
            <a:solidFill>
              <a:srgbClr val="0070C0"/>
            </a:solidFill>
          </a:ln>
        </p:spPr>
        <p:txBody>
          <a:bodyPr spcFirstLastPara="1" wrap="square" lIns="91425" tIns="45700" rIns="91425" bIns="45700" anchor="t" anchorCtr="0">
            <a:noAutofit/>
          </a:bodyPr>
          <a:lstStyle/>
          <a:p>
            <a:pPr marL="0" marR="0" lvl="0" indent="0" rtl="0">
              <a:spcBef>
                <a:spcPts val="0"/>
              </a:spcBef>
              <a:spcAft>
                <a:spcPts val="0"/>
              </a:spcAft>
              <a:buNone/>
            </a:pPr>
            <a:r>
              <a:rPr lang="en-US" sz="1800" dirty="0" smtClean="0">
                <a:solidFill>
                  <a:schemeClr val="dk1"/>
                </a:solidFill>
                <a:latin typeface="Calibri"/>
                <a:ea typeface="Calibri"/>
                <a:cs typeface="Calibri"/>
                <a:sym typeface="Calibri"/>
              </a:rPr>
              <a:t>Purpose:</a:t>
            </a:r>
          </a:p>
          <a:p>
            <a:pPr marL="0" marR="0" lvl="0" indent="0" rtl="0">
              <a:spcBef>
                <a:spcPts val="0"/>
              </a:spcBef>
              <a:spcAft>
                <a:spcPts val="0"/>
              </a:spcAft>
              <a:buNone/>
            </a:pPr>
            <a:r>
              <a:rPr lang="en-US" sz="1800" dirty="0" smtClean="0">
                <a:solidFill>
                  <a:schemeClr val="dk1"/>
                </a:solidFill>
                <a:latin typeface="Calibri"/>
                <a:ea typeface="Calibri"/>
                <a:cs typeface="Calibri"/>
                <a:sym typeface="Calibri"/>
              </a:rPr>
              <a:t>To count </a:t>
            </a:r>
            <a:r>
              <a:rPr lang="en-US" sz="1800" dirty="0">
                <a:solidFill>
                  <a:schemeClr val="dk1"/>
                </a:solidFill>
                <a:latin typeface="Calibri"/>
                <a:ea typeface="Calibri"/>
                <a:cs typeface="Calibri"/>
                <a:sym typeface="Calibri"/>
              </a:rPr>
              <a:t>the customer buying the ticket at that whole </a:t>
            </a:r>
            <a:r>
              <a:rPr lang="en-US" sz="1800" dirty="0" smtClean="0">
                <a:solidFill>
                  <a:schemeClr val="dk1"/>
                </a:solidFill>
                <a:latin typeface="Calibri"/>
                <a:ea typeface="Calibri"/>
                <a:cs typeface="Calibri"/>
                <a:sym typeface="Calibri"/>
              </a:rPr>
              <a:t>time</a:t>
            </a:r>
            <a:endParaRPr dirty="0"/>
          </a:p>
        </p:txBody>
      </p:sp>
      <p:pic>
        <p:nvPicPr>
          <p:cNvPr id="117" name="Shape 117"/>
          <p:cNvPicPr preferRelativeResize="0"/>
          <p:nvPr/>
        </p:nvPicPr>
        <p:blipFill rotWithShape="1">
          <a:blip r:embed="rId5">
            <a:alphaModFix/>
          </a:blip>
          <a:srcRect l="30537"/>
          <a:stretch/>
        </p:blipFill>
        <p:spPr>
          <a:xfrm>
            <a:off x="627887" y="3001622"/>
            <a:ext cx="4082210" cy="2905125"/>
          </a:xfrm>
          <a:prstGeom prst="rect">
            <a:avLst/>
          </a:prstGeom>
          <a:noFill/>
          <a:ln w="19050">
            <a:solidFill>
              <a:schemeClr val="accent1"/>
            </a:solidFill>
          </a:ln>
        </p:spPr>
      </p:pic>
      <p:cxnSp>
        <p:nvCxnSpPr>
          <p:cNvPr id="118" name="Shape 118"/>
          <p:cNvCxnSpPr/>
          <p:nvPr/>
        </p:nvCxnSpPr>
        <p:spPr>
          <a:xfrm rot="2100000" flipV="1">
            <a:off x="5132340" y="5357518"/>
            <a:ext cx="2921166" cy="726198"/>
          </a:xfrm>
          <a:prstGeom prst="straightConnector1">
            <a:avLst/>
          </a:prstGeom>
          <a:noFill/>
          <a:ln w="57150" cap="flat" cmpd="sng">
            <a:solidFill>
              <a:srgbClr val="FF0000"/>
            </a:solidFill>
            <a:prstDash val="solid"/>
            <a:miter lim="800000"/>
            <a:headEnd type="none" w="sm" len="sm"/>
            <a:tailEnd type="triangle" w="med" len="med"/>
          </a:ln>
        </p:spPr>
      </p:cxnSp>
      <p:sp>
        <p:nvSpPr>
          <p:cNvPr id="119" name="Shape 119"/>
          <p:cNvSpPr txBox="1"/>
          <p:nvPr/>
        </p:nvSpPr>
        <p:spPr>
          <a:xfrm>
            <a:off x="10494756" y="2455677"/>
            <a:ext cx="1156086"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dirty="0">
                <a:solidFill>
                  <a:schemeClr val="dk1"/>
                </a:solidFill>
                <a:latin typeface="Calibri"/>
                <a:ea typeface="Calibri"/>
                <a:cs typeface="Calibri"/>
                <a:sym typeface="Calibri"/>
              </a:rPr>
              <a:t>Hourly</a:t>
            </a:r>
            <a:endParaRPr sz="2800" dirty="0">
              <a:solidFill>
                <a:schemeClr val="dk1"/>
              </a:solidFill>
              <a:latin typeface="Calibri"/>
              <a:ea typeface="Calibri"/>
              <a:cs typeface="Calibri"/>
              <a:sym typeface="Calibri"/>
            </a:endParaRPr>
          </a:p>
        </p:txBody>
      </p:sp>
      <p:sp>
        <p:nvSpPr>
          <p:cNvPr id="120" name="Shape 120"/>
          <p:cNvSpPr txBox="1"/>
          <p:nvPr/>
        </p:nvSpPr>
        <p:spPr>
          <a:xfrm>
            <a:off x="10386666" y="5038172"/>
            <a:ext cx="1490473"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dirty="0">
                <a:solidFill>
                  <a:schemeClr val="dk1"/>
                </a:solidFill>
                <a:latin typeface="Calibri"/>
                <a:ea typeface="Calibri"/>
                <a:cs typeface="Calibri"/>
                <a:sym typeface="Calibri"/>
              </a:rPr>
              <a:t>Minutely</a:t>
            </a:r>
            <a:endParaRPr sz="2800" dirty="0">
              <a:solidFill>
                <a:schemeClr val="dk1"/>
              </a:solidFill>
              <a:latin typeface="Calibri"/>
              <a:ea typeface="Calibri"/>
              <a:cs typeface="Calibri"/>
              <a:sym typeface="Calibri"/>
            </a:endParaRPr>
          </a:p>
        </p:txBody>
      </p:sp>
      <p:sp>
        <p:nvSpPr>
          <p:cNvPr id="121" name="Shape 12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spcBef>
                <a:spcPts val="0"/>
              </a:spcBef>
              <a:spcAft>
                <a:spcPts val="0"/>
              </a:spcAft>
              <a:buNone/>
            </a:pPr>
            <a:fld id="{00000000-1234-1234-1234-123412341234}" type="slidenum">
              <a:rPr lang="en-US"/>
              <a:t>5</a:t>
            </a:fld>
            <a:endParaRPr/>
          </a:p>
        </p:txBody>
      </p:sp>
      <p:sp>
        <p:nvSpPr>
          <p:cNvPr id="3" name="文字方塊 2"/>
          <p:cNvSpPr txBox="1"/>
          <p:nvPr/>
        </p:nvSpPr>
        <p:spPr>
          <a:xfrm rot="20778463">
            <a:off x="5388415" y="2873213"/>
            <a:ext cx="2093843" cy="307777"/>
          </a:xfrm>
          <a:prstGeom prst="rect">
            <a:avLst/>
          </a:prstGeom>
          <a:noFill/>
          <a:ln>
            <a:solidFill>
              <a:srgbClr val="FFC000"/>
            </a:solidFill>
          </a:ln>
        </p:spPr>
        <p:txBody>
          <a:bodyPr wrap="none" rtlCol="0">
            <a:spAutoFit/>
          </a:bodyPr>
          <a:lstStyle/>
          <a:p>
            <a:r>
              <a:rPr lang="en-US" altLang="zh-TW" dirty="0" smtClean="0"/>
              <a:t>Transform data By </a:t>
            </a:r>
            <a:r>
              <a:rPr lang="en-US" altLang="zh-TW" dirty="0" smtClean="0">
                <a:solidFill>
                  <a:srgbClr val="FF0000"/>
                </a:solidFill>
              </a:rPr>
              <a:t>Hour</a:t>
            </a:r>
            <a:endParaRPr lang="zh-TW" altLang="en-US" dirty="0">
              <a:solidFill>
                <a:srgbClr val="FF0000"/>
              </a:solidFill>
            </a:endParaRPr>
          </a:p>
        </p:txBody>
      </p:sp>
      <p:sp>
        <p:nvSpPr>
          <p:cNvPr id="15" name="文字方塊 14"/>
          <p:cNvSpPr txBox="1"/>
          <p:nvPr/>
        </p:nvSpPr>
        <p:spPr>
          <a:xfrm rot="1242749">
            <a:off x="5354226" y="5321302"/>
            <a:ext cx="2332690" cy="307777"/>
          </a:xfrm>
          <a:prstGeom prst="rect">
            <a:avLst/>
          </a:prstGeom>
          <a:noFill/>
          <a:ln>
            <a:solidFill>
              <a:srgbClr val="FFC000"/>
            </a:solidFill>
          </a:ln>
        </p:spPr>
        <p:txBody>
          <a:bodyPr wrap="none" rtlCol="0">
            <a:spAutoFit/>
          </a:bodyPr>
          <a:lstStyle/>
          <a:p>
            <a:r>
              <a:rPr lang="en-US" altLang="zh-TW" dirty="0" smtClean="0"/>
              <a:t>Transform data By </a:t>
            </a:r>
            <a:r>
              <a:rPr lang="en-US" altLang="zh-TW" dirty="0" smtClean="0">
                <a:solidFill>
                  <a:srgbClr val="FF0000"/>
                </a:solidFill>
              </a:rPr>
              <a:t>minutes</a:t>
            </a:r>
            <a:endParaRPr lang="zh-TW" altLang="en-US"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7" name="Shape 127"/>
          <p:cNvSpPr txBox="1">
            <a:spLocks noGrp="1"/>
          </p:cNvSpPr>
          <p:nvPr>
            <p:ph type="body" idx="1"/>
          </p:nvPr>
        </p:nvSpPr>
        <p:spPr>
          <a:xfrm>
            <a:off x="5855623" y="2819567"/>
            <a:ext cx="5509953" cy="2689778"/>
          </a:xfrm>
          <a:prstGeom prst="rect">
            <a:avLst/>
          </a:prstGeom>
          <a:noFill/>
          <a:ln w="19050">
            <a:solidFill>
              <a:srgbClr val="FFC000"/>
            </a:solidFill>
          </a:ln>
        </p:spPr>
        <p:txBody>
          <a:bodyPr spcFirstLastPara="1" wrap="square" lIns="91425" tIns="45700" rIns="91425" bIns="45700" anchor="t" anchorCtr="0">
            <a:noAutofit/>
          </a:bodyPr>
          <a:lstStyle/>
          <a:p>
            <a:pPr marL="0" indent="0">
              <a:spcBef>
                <a:spcPts val="0"/>
              </a:spcBef>
              <a:buNone/>
            </a:pPr>
            <a:r>
              <a:rPr lang="en-US" sz="2800" b="0" i="0" u="none" strike="noStrike" cap="none" dirty="0" smtClean="0">
                <a:solidFill>
                  <a:schemeClr val="dk1"/>
                </a:solidFill>
                <a:latin typeface="Calibri"/>
                <a:ea typeface="Calibri"/>
                <a:cs typeface="Calibri"/>
                <a:sym typeface="Calibri"/>
              </a:rPr>
              <a:t>Base on left side data table:</a:t>
            </a:r>
          </a:p>
          <a:p>
            <a:pPr indent="-457200">
              <a:spcBef>
                <a:spcPts val="0"/>
              </a:spcBef>
            </a:pPr>
            <a:r>
              <a:rPr lang="en-US" sz="2800" b="0" i="0" u="none" strike="noStrike" cap="none" dirty="0" smtClean="0">
                <a:solidFill>
                  <a:schemeClr val="dk1"/>
                </a:solidFill>
                <a:latin typeface="Calibri"/>
                <a:ea typeface="Calibri"/>
                <a:cs typeface="Calibri"/>
                <a:sym typeface="Calibri"/>
              </a:rPr>
              <a:t>We </a:t>
            </a:r>
            <a:r>
              <a:rPr lang="en-US" sz="2800" b="0" i="0" u="none" strike="noStrike" cap="none" dirty="0">
                <a:solidFill>
                  <a:schemeClr val="dk1"/>
                </a:solidFill>
                <a:latin typeface="Calibri"/>
                <a:ea typeface="Calibri"/>
                <a:cs typeface="Calibri"/>
                <a:sym typeface="Calibri"/>
              </a:rPr>
              <a:t>decided to use the hourly data since it aggregates </a:t>
            </a:r>
            <a:r>
              <a:rPr lang="en-US" dirty="0"/>
              <a:t>the data and easier to be </a:t>
            </a:r>
            <a:r>
              <a:rPr lang="en-US" dirty="0" smtClean="0"/>
              <a:t>analyzed</a:t>
            </a:r>
            <a:endParaRPr dirty="0"/>
          </a:p>
          <a:p>
            <a:pPr indent="-457200">
              <a:spcBef>
                <a:spcPts val="2100"/>
              </a:spcBef>
              <a:spcAft>
                <a:spcPts val="2100"/>
              </a:spcAft>
            </a:pPr>
            <a:r>
              <a:rPr lang="en-US" dirty="0"/>
              <a:t>This will be our first definition of “system-load”</a:t>
            </a:r>
            <a:endParaRPr dirty="0"/>
          </a:p>
        </p:txBody>
      </p:sp>
      <p:pic>
        <p:nvPicPr>
          <p:cNvPr id="128" name="Shape 128"/>
          <p:cNvPicPr preferRelativeResize="0"/>
          <p:nvPr/>
        </p:nvPicPr>
        <p:blipFill rotWithShape="1">
          <a:blip r:embed="rId3">
            <a:alphaModFix/>
          </a:blip>
          <a:srcRect/>
          <a:stretch/>
        </p:blipFill>
        <p:spPr>
          <a:xfrm>
            <a:off x="839393" y="2632795"/>
            <a:ext cx="1990725" cy="2876550"/>
          </a:xfrm>
          <a:prstGeom prst="rect">
            <a:avLst/>
          </a:prstGeom>
          <a:noFill/>
          <a:ln w="19050">
            <a:solidFill>
              <a:schemeClr val="tx1"/>
            </a:solidFill>
          </a:ln>
        </p:spPr>
      </p:pic>
      <p:sp>
        <p:nvSpPr>
          <p:cNvPr id="130" name="Shape 130"/>
          <p:cNvSpPr txBox="1"/>
          <p:nvPr/>
        </p:nvSpPr>
        <p:spPr>
          <a:xfrm>
            <a:off x="1256713" y="5714048"/>
            <a:ext cx="1156086"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Hourly</a:t>
            </a:r>
            <a:endParaRPr sz="2800">
              <a:solidFill>
                <a:schemeClr val="dk1"/>
              </a:solidFill>
              <a:latin typeface="Calibri"/>
              <a:ea typeface="Calibri"/>
              <a:cs typeface="Calibri"/>
              <a:sym typeface="Calibri"/>
            </a:endParaRPr>
          </a:p>
        </p:txBody>
      </p:sp>
      <p:grpSp>
        <p:nvGrpSpPr>
          <p:cNvPr id="3" name="群組 2"/>
          <p:cNvGrpSpPr/>
          <p:nvPr/>
        </p:nvGrpSpPr>
        <p:grpSpPr>
          <a:xfrm>
            <a:off x="3331542" y="2188725"/>
            <a:ext cx="1987229" cy="4020090"/>
            <a:chOff x="3331542" y="2188725"/>
            <a:chExt cx="1987229" cy="4020090"/>
          </a:xfrm>
        </p:grpSpPr>
        <p:pic>
          <p:nvPicPr>
            <p:cNvPr id="129" name="Shape 129"/>
            <p:cNvPicPr preferRelativeResize="0"/>
            <p:nvPr/>
          </p:nvPicPr>
          <p:blipFill rotWithShape="1">
            <a:blip r:embed="rId4">
              <a:alphaModFix/>
            </a:blip>
            <a:srcRect b="25170"/>
            <a:stretch/>
          </p:blipFill>
          <p:spPr>
            <a:xfrm>
              <a:off x="3331542" y="2632796"/>
              <a:ext cx="1987229" cy="2876549"/>
            </a:xfrm>
            <a:prstGeom prst="rect">
              <a:avLst/>
            </a:prstGeom>
            <a:noFill/>
            <a:ln w="19050">
              <a:solidFill>
                <a:schemeClr val="tx1"/>
              </a:solidFill>
            </a:ln>
          </p:spPr>
        </p:pic>
        <p:sp>
          <p:nvSpPr>
            <p:cNvPr id="131" name="Shape 131"/>
            <p:cNvSpPr txBox="1"/>
            <p:nvPr/>
          </p:nvSpPr>
          <p:spPr>
            <a:xfrm>
              <a:off x="3579919" y="5685595"/>
              <a:ext cx="1490473"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dirty="0">
                  <a:solidFill>
                    <a:schemeClr val="dk1"/>
                  </a:solidFill>
                  <a:latin typeface="Calibri"/>
                  <a:ea typeface="Calibri"/>
                  <a:cs typeface="Calibri"/>
                  <a:sym typeface="Calibri"/>
                </a:rPr>
                <a:t>Minutely</a:t>
              </a:r>
              <a:endParaRPr sz="2800" dirty="0">
                <a:solidFill>
                  <a:schemeClr val="dk1"/>
                </a:solidFill>
                <a:latin typeface="Calibri"/>
                <a:ea typeface="Calibri"/>
                <a:cs typeface="Calibri"/>
                <a:sym typeface="Calibri"/>
              </a:endParaRPr>
            </a:p>
          </p:txBody>
        </p:sp>
        <p:sp>
          <p:nvSpPr>
            <p:cNvPr id="132" name="Shape 132"/>
            <p:cNvSpPr txBox="1"/>
            <p:nvPr/>
          </p:nvSpPr>
          <p:spPr>
            <a:xfrm>
              <a:off x="3474815" y="2188725"/>
              <a:ext cx="1774845" cy="37869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3900" dirty="0">
                  <a:solidFill>
                    <a:srgbClr val="FF0000"/>
                  </a:solidFill>
                  <a:latin typeface="Calibri"/>
                  <a:ea typeface="Calibri"/>
                  <a:cs typeface="Calibri"/>
                  <a:sym typeface="Calibri"/>
                </a:rPr>
                <a:t>X</a:t>
              </a:r>
              <a:endParaRPr sz="23900" dirty="0">
                <a:solidFill>
                  <a:srgbClr val="FF0000"/>
                </a:solidFill>
                <a:latin typeface="Calibri"/>
                <a:ea typeface="Calibri"/>
                <a:cs typeface="Calibri"/>
                <a:sym typeface="Calibri"/>
              </a:endParaRPr>
            </a:p>
          </p:txBody>
        </p:sp>
      </p:grpSp>
      <p:sp>
        <p:nvSpPr>
          <p:cNvPr id="133" name="Shape 133"/>
          <p:cNvSpPr txBox="1"/>
          <p:nvPr/>
        </p:nvSpPr>
        <p:spPr>
          <a:xfrm>
            <a:off x="838200" y="1825625"/>
            <a:ext cx="10515600" cy="56284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r>
              <a:rPr lang="en-US" sz="2800" dirty="0" smtClean="0">
                <a:solidFill>
                  <a:schemeClr val="dk1"/>
                </a:solidFill>
                <a:latin typeface="Calibri"/>
                <a:ea typeface="Calibri"/>
                <a:cs typeface="Calibri"/>
                <a:sym typeface="Calibri"/>
              </a:rPr>
              <a:t>4. </a:t>
            </a:r>
            <a:r>
              <a:rPr lang="en-US" sz="2800" dirty="0">
                <a:solidFill>
                  <a:schemeClr val="dk1"/>
                </a:solidFill>
                <a:latin typeface="Calibri"/>
                <a:ea typeface="Calibri"/>
                <a:cs typeface="Calibri"/>
                <a:sym typeface="Calibri"/>
              </a:rPr>
              <a:t>Processing the data : by hour, by minutes (</a:t>
            </a:r>
            <a:r>
              <a:rPr lang="en-US" sz="2800" dirty="0" smtClean="0">
                <a:solidFill>
                  <a:schemeClr val="dk1"/>
                </a:solidFill>
                <a:latin typeface="Calibri"/>
                <a:ea typeface="Calibri"/>
                <a:cs typeface="Calibri"/>
                <a:sym typeface="Calibri"/>
              </a:rPr>
              <a:t>2.)</a:t>
            </a:r>
            <a:endParaRPr dirty="0"/>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a:ea typeface="Calibri"/>
              <a:cs typeface="Calibri"/>
              <a:sym typeface="Calibri"/>
            </a:endParaRPr>
          </a:p>
        </p:txBody>
      </p:sp>
      <p:sp>
        <p:nvSpPr>
          <p:cNvPr id="134" name="Shape 13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spcBef>
                <a:spcPts val="0"/>
              </a:spcBef>
              <a:spcAft>
                <a:spcPts val="0"/>
              </a:spcAft>
              <a:buNone/>
            </a:pPr>
            <a:fld id="{00000000-1234-1234-1234-123412341234}" type="slidenum">
              <a:rPr lang="en-US"/>
              <a:t>6</a:t>
            </a:fld>
            <a:endParaRPr/>
          </a:p>
        </p:txBody>
      </p:sp>
      <p:sp>
        <p:nvSpPr>
          <p:cNvPr id="18" name="Shape 1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r>
              <a:rPr lang="en-US" dirty="0" smtClean="0"/>
              <a:t>Steps(2):</a:t>
            </a:r>
            <a:r>
              <a:rPr lang="en-US" altLang="zh-TW" sz="2800" dirty="0"/>
              <a:t>Processing the data into the needed form for </a:t>
            </a:r>
            <a:r>
              <a:rPr lang="en-US" altLang="zh-TW" sz="2800" dirty="0" smtClean="0"/>
              <a:t>analyzing</a:t>
            </a:r>
            <a:endParaRPr sz="4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40" name="Shape 140"/>
          <p:cNvPicPr preferRelativeResize="0">
            <a:picLocks noGrp="1"/>
          </p:cNvPicPr>
          <p:nvPr>
            <p:ph type="body" idx="1"/>
          </p:nvPr>
        </p:nvPicPr>
        <p:blipFill rotWithShape="1">
          <a:blip r:embed="rId3">
            <a:alphaModFix/>
          </a:blip>
          <a:srcRect/>
          <a:stretch/>
        </p:blipFill>
        <p:spPr>
          <a:xfrm>
            <a:off x="838200" y="2523408"/>
            <a:ext cx="3857625" cy="2895600"/>
          </a:xfrm>
          <a:prstGeom prst="rect">
            <a:avLst/>
          </a:prstGeom>
          <a:noFill/>
          <a:ln w="19050">
            <a:solidFill>
              <a:schemeClr val="tx1"/>
            </a:solidFill>
          </a:ln>
        </p:spPr>
      </p:pic>
      <p:sp>
        <p:nvSpPr>
          <p:cNvPr id="141" name="Shape 141"/>
          <p:cNvSpPr txBox="1"/>
          <p:nvPr/>
        </p:nvSpPr>
        <p:spPr>
          <a:xfrm>
            <a:off x="838200" y="1825625"/>
            <a:ext cx="10515600" cy="56284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590"/>
              <a:buFont typeface="Arial"/>
              <a:buNone/>
            </a:pPr>
            <a:r>
              <a:rPr lang="en-US" sz="2590">
                <a:solidFill>
                  <a:schemeClr val="dk1"/>
                </a:solidFill>
                <a:latin typeface="Calibri"/>
                <a:ea typeface="Calibri"/>
                <a:cs typeface="Calibri"/>
                <a:sym typeface="Calibri"/>
              </a:rPr>
              <a:t>2. Processing the data : The favorite seat region in the first day of selling</a:t>
            </a:r>
            <a:endParaRPr/>
          </a:p>
          <a:p>
            <a:pPr marL="0" marR="0" lvl="0" indent="0" algn="l" rtl="0">
              <a:lnSpc>
                <a:spcPct val="90000"/>
              </a:lnSpc>
              <a:spcBef>
                <a:spcPts val="1000"/>
              </a:spcBef>
              <a:spcAft>
                <a:spcPts val="0"/>
              </a:spcAft>
              <a:buClr>
                <a:schemeClr val="dk1"/>
              </a:buClr>
              <a:buSzPts val="2590"/>
              <a:buFont typeface="Arial"/>
              <a:buNone/>
            </a:pPr>
            <a:endParaRPr sz="2590">
              <a:solidFill>
                <a:schemeClr val="dk1"/>
              </a:solidFill>
              <a:latin typeface="Calibri"/>
              <a:ea typeface="Calibri"/>
              <a:cs typeface="Calibri"/>
              <a:sym typeface="Calibri"/>
            </a:endParaRPr>
          </a:p>
        </p:txBody>
      </p:sp>
      <p:sp>
        <p:nvSpPr>
          <p:cNvPr id="142" name="Shape 142"/>
          <p:cNvSpPr/>
          <p:nvPr/>
        </p:nvSpPr>
        <p:spPr>
          <a:xfrm>
            <a:off x="899325" y="2730249"/>
            <a:ext cx="3796500" cy="646200"/>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43" name="Shape 143"/>
          <p:cNvGrpSpPr/>
          <p:nvPr/>
        </p:nvGrpSpPr>
        <p:grpSpPr>
          <a:xfrm>
            <a:off x="7209219" y="2456947"/>
            <a:ext cx="3110648" cy="3375478"/>
            <a:chOff x="6937829" y="2483908"/>
            <a:chExt cx="3669846" cy="4106493"/>
          </a:xfrm>
        </p:grpSpPr>
        <p:grpSp>
          <p:nvGrpSpPr>
            <p:cNvPr id="144" name="Shape 144"/>
            <p:cNvGrpSpPr/>
            <p:nvPr/>
          </p:nvGrpSpPr>
          <p:grpSpPr>
            <a:xfrm>
              <a:off x="6937829" y="2483908"/>
              <a:ext cx="3669846" cy="4106493"/>
              <a:chOff x="6937829" y="2483908"/>
              <a:chExt cx="3669846" cy="4106493"/>
            </a:xfrm>
          </p:grpSpPr>
          <p:pic>
            <p:nvPicPr>
              <p:cNvPr id="145" name="Shape 145"/>
              <p:cNvPicPr preferRelativeResize="0"/>
              <p:nvPr/>
            </p:nvPicPr>
            <p:blipFill rotWithShape="1">
              <a:blip r:embed="rId4">
                <a:alphaModFix/>
              </a:blip>
              <a:srcRect b="3144"/>
              <a:stretch/>
            </p:blipFill>
            <p:spPr>
              <a:xfrm>
                <a:off x="6937829" y="2483908"/>
                <a:ext cx="3669846" cy="4106493"/>
              </a:xfrm>
              <a:prstGeom prst="rect">
                <a:avLst/>
              </a:prstGeom>
              <a:noFill/>
              <a:ln>
                <a:noFill/>
              </a:ln>
            </p:spPr>
          </p:pic>
          <p:sp>
            <p:nvSpPr>
              <p:cNvPr id="146" name="Shape 146"/>
              <p:cNvSpPr/>
              <p:nvPr/>
            </p:nvSpPr>
            <p:spPr>
              <a:xfrm>
                <a:off x="7812225" y="4566050"/>
                <a:ext cx="508350" cy="606425"/>
              </a:xfrm>
              <a:custGeom>
                <a:avLst/>
                <a:gdLst/>
                <a:ahLst/>
                <a:cxnLst/>
                <a:rect l="0" t="0" r="0" b="0"/>
                <a:pathLst>
                  <a:path w="20334" h="24257" extrusionOk="0">
                    <a:moveTo>
                      <a:pt x="13556" y="0"/>
                    </a:moveTo>
                    <a:lnTo>
                      <a:pt x="20334" y="9632"/>
                    </a:lnTo>
                    <a:lnTo>
                      <a:pt x="12129" y="24257"/>
                    </a:lnTo>
                    <a:lnTo>
                      <a:pt x="5351" y="19263"/>
                    </a:lnTo>
                    <a:lnTo>
                      <a:pt x="0" y="9632"/>
                    </a:lnTo>
                    <a:close/>
                  </a:path>
                </a:pathLst>
              </a:custGeom>
              <a:noFill/>
              <a:ln w="38100" cap="flat" cmpd="sng">
                <a:solidFill>
                  <a:srgbClr val="FF0000"/>
                </a:solidFill>
                <a:prstDash val="solid"/>
                <a:round/>
                <a:headEnd type="none" w="med" len="med"/>
                <a:tailEnd type="none" w="med" len="med"/>
              </a:ln>
            </p:spPr>
          </p:sp>
        </p:grpSp>
        <p:sp>
          <p:nvSpPr>
            <p:cNvPr id="147" name="Shape 147"/>
            <p:cNvSpPr/>
            <p:nvPr/>
          </p:nvSpPr>
          <p:spPr>
            <a:xfrm>
              <a:off x="9091613" y="5438775"/>
              <a:ext cx="785812" cy="1119188"/>
            </a:xfrm>
            <a:custGeom>
              <a:avLst/>
              <a:gdLst/>
              <a:ahLst/>
              <a:cxnLst/>
              <a:rect l="0" t="0" r="0" b="0"/>
              <a:pathLst>
                <a:path w="785812" h="1119188" extrusionOk="0">
                  <a:moveTo>
                    <a:pt x="0" y="128588"/>
                  </a:moveTo>
                  <a:lnTo>
                    <a:pt x="214312" y="1119188"/>
                  </a:lnTo>
                  <a:lnTo>
                    <a:pt x="576262" y="933450"/>
                  </a:lnTo>
                  <a:lnTo>
                    <a:pt x="623887" y="919163"/>
                  </a:lnTo>
                  <a:lnTo>
                    <a:pt x="762000" y="847725"/>
                  </a:lnTo>
                  <a:lnTo>
                    <a:pt x="785812" y="804863"/>
                  </a:lnTo>
                  <a:lnTo>
                    <a:pt x="752475" y="771525"/>
                  </a:lnTo>
                  <a:lnTo>
                    <a:pt x="290512" y="0"/>
                  </a:lnTo>
                  <a:lnTo>
                    <a:pt x="0" y="128588"/>
                  </a:lnTo>
                  <a:close/>
                </a:path>
              </a:pathLst>
            </a:cu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 name="Shape 148"/>
            <p:cNvSpPr/>
            <p:nvPr/>
          </p:nvSpPr>
          <p:spPr>
            <a:xfrm>
              <a:off x="9067800" y="4819650"/>
              <a:ext cx="473075" cy="603250"/>
            </a:xfrm>
            <a:custGeom>
              <a:avLst/>
              <a:gdLst/>
              <a:ahLst/>
              <a:cxnLst/>
              <a:rect l="0" t="0" r="0" b="0"/>
              <a:pathLst>
                <a:path w="473075" h="603250" extrusionOk="0">
                  <a:moveTo>
                    <a:pt x="6350" y="92075"/>
                  </a:moveTo>
                  <a:cubicBezTo>
                    <a:pt x="4233" y="262467"/>
                    <a:pt x="2117" y="432858"/>
                    <a:pt x="0" y="603250"/>
                  </a:cubicBezTo>
                  <a:lnTo>
                    <a:pt x="104775" y="568325"/>
                  </a:lnTo>
                  <a:lnTo>
                    <a:pt x="371475" y="454025"/>
                  </a:lnTo>
                  <a:lnTo>
                    <a:pt x="473075" y="374650"/>
                  </a:lnTo>
                  <a:lnTo>
                    <a:pt x="238125" y="0"/>
                  </a:lnTo>
                  <a:lnTo>
                    <a:pt x="168275" y="57150"/>
                  </a:lnTo>
                  <a:lnTo>
                    <a:pt x="6350" y="92075"/>
                  </a:lnTo>
                  <a:close/>
                </a:path>
              </a:pathLst>
            </a:cu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49" name="Shape 149"/>
          <p:cNvSpPr txBox="1"/>
          <p:nvPr/>
        </p:nvSpPr>
        <p:spPr>
          <a:xfrm>
            <a:off x="265395" y="5763950"/>
            <a:ext cx="67833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Count.X = Total Ticket sold at seat region in whole data</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Count.Y = Total Ticket sold at seat region in the first day of registration</a:t>
            </a:r>
            <a:endParaRPr sz="1800">
              <a:solidFill>
                <a:schemeClr val="dk1"/>
              </a:solidFill>
              <a:latin typeface="Calibri"/>
              <a:ea typeface="Calibri"/>
              <a:cs typeface="Calibri"/>
              <a:sym typeface="Calibri"/>
            </a:endParaRPr>
          </a:p>
        </p:txBody>
      </p:sp>
      <p:cxnSp>
        <p:nvCxnSpPr>
          <p:cNvPr id="150" name="Shape 150"/>
          <p:cNvCxnSpPr/>
          <p:nvPr/>
        </p:nvCxnSpPr>
        <p:spPr>
          <a:xfrm rot="10800000">
            <a:off x="2867800" y="5278625"/>
            <a:ext cx="191100" cy="553800"/>
          </a:xfrm>
          <a:prstGeom prst="straightConnector1">
            <a:avLst/>
          </a:prstGeom>
          <a:noFill/>
          <a:ln w="38100" cap="flat" cmpd="sng">
            <a:solidFill>
              <a:srgbClr val="FF0000"/>
            </a:solidFill>
            <a:prstDash val="solid"/>
            <a:miter lim="800000"/>
            <a:headEnd type="none" w="sm" len="sm"/>
            <a:tailEnd type="triangle" w="med" len="med"/>
          </a:ln>
        </p:spPr>
      </p:cxnSp>
      <p:cxnSp>
        <p:nvCxnSpPr>
          <p:cNvPr id="151" name="Shape 151"/>
          <p:cNvCxnSpPr/>
          <p:nvPr/>
        </p:nvCxnSpPr>
        <p:spPr>
          <a:xfrm rot="10800000" flipH="1">
            <a:off x="3219425" y="5278700"/>
            <a:ext cx="188700" cy="544800"/>
          </a:xfrm>
          <a:prstGeom prst="straightConnector1">
            <a:avLst/>
          </a:prstGeom>
          <a:noFill/>
          <a:ln w="38100" cap="flat" cmpd="sng">
            <a:solidFill>
              <a:srgbClr val="FF0000"/>
            </a:solidFill>
            <a:prstDash val="solid"/>
            <a:miter lim="800000"/>
            <a:headEnd type="none" w="sm" len="sm"/>
            <a:tailEnd type="triangle" w="med" len="med"/>
          </a:ln>
        </p:spPr>
      </p:cxnSp>
      <p:sp>
        <p:nvSpPr>
          <p:cNvPr id="152" name="Shape 15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spcBef>
                <a:spcPts val="0"/>
              </a:spcBef>
              <a:spcAft>
                <a:spcPts val="0"/>
              </a:spcAft>
              <a:buNone/>
            </a:pPr>
            <a:fld id="{00000000-1234-1234-1234-123412341234}" type="slidenum">
              <a:rPr lang="en-US"/>
              <a:t>7</a:t>
            </a:fld>
            <a:endParaRPr/>
          </a:p>
        </p:txBody>
      </p:sp>
      <p:sp>
        <p:nvSpPr>
          <p:cNvPr id="17" name="Shape 1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r>
              <a:rPr lang="en-US" dirty="0" smtClean="0"/>
              <a:t>Steps(2):</a:t>
            </a:r>
            <a:r>
              <a:rPr lang="en-US" altLang="zh-TW" sz="2800" dirty="0"/>
              <a:t>Processing the data into the needed form for </a:t>
            </a:r>
            <a:r>
              <a:rPr lang="en-US" altLang="zh-TW" sz="2800" dirty="0" smtClean="0"/>
              <a:t>analyzing</a:t>
            </a:r>
            <a:endParaRPr sz="4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8" name="Shape 158"/>
          <p:cNvSpPr txBox="1"/>
          <p:nvPr/>
        </p:nvSpPr>
        <p:spPr>
          <a:xfrm>
            <a:off x="838200" y="1825625"/>
            <a:ext cx="10515600" cy="56284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590"/>
              <a:buFont typeface="Arial"/>
              <a:buNone/>
            </a:pPr>
            <a:r>
              <a:rPr lang="en-US" sz="2590">
                <a:solidFill>
                  <a:schemeClr val="dk1"/>
                </a:solidFill>
                <a:latin typeface="Calibri"/>
                <a:ea typeface="Calibri"/>
                <a:cs typeface="Calibri"/>
                <a:sym typeface="Calibri"/>
              </a:rPr>
              <a:t>2. Processing the data : The favorite seat region in the first day of selling</a:t>
            </a:r>
            <a:endParaRPr/>
          </a:p>
          <a:p>
            <a:pPr marL="0" marR="0" lvl="0" indent="0" algn="l" rtl="0">
              <a:lnSpc>
                <a:spcPct val="90000"/>
              </a:lnSpc>
              <a:spcBef>
                <a:spcPts val="1000"/>
              </a:spcBef>
              <a:spcAft>
                <a:spcPts val="0"/>
              </a:spcAft>
              <a:buClr>
                <a:schemeClr val="dk1"/>
              </a:buClr>
              <a:buSzPts val="2590"/>
              <a:buFont typeface="Arial"/>
              <a:buNone/>
            </a:pPr>
            <a:endParaRPr sz="2590">
              <a:solidFill>
                <a:schemeClr val="dk1"/>
              </a:solidFill>
              <a:latin typeface="Calibri"/>
              <a:ea typeface="Calibri"/>
              <a:cs typeface="Calibri"/>
              <a:sym typeface="Calibri"/>
            </a:endParaRPr>
          </a:p>
        </p:txBody>
      </p:sp>
      <p:sp>
        <p:nvSpPr>
          <p:cNvPr id="159" name="Shape 159"/>
          <p:cNvSpPr txBox="1"/>
          <p:nvPr/>
        </p:nvSpPr>
        <p:spPr>
          <a:xfrm>
            <a:off x="4386295" y="3573689"/>
            <a:ext cx="7714913" cy="1844618"/>
          </a:xfrm>
          <a:prstGeom prst="rect">
            <a:avLst/>
          </a:prstGeom>
          <a:noFill/>
          <a:ln w="19050">
            <a:solidFill>
              <a:srgbClr val="FFC000"/>
            </a:solidFill>
          </a:ln>
        </p:spPr>
        <p:txBody>
          <a:bodyPr spcFirstLastPara="1" wrap="square" lIns="91425" tIns="45700" rIns="91425" bIns="45700" anchor="t" anchorCtr="0">
            <a:noAutofit/>
          </a:bodyPr>
          <a:lstStyle/>
          <a:p>
            <a:pPr marL="285750" marR="0" lvl="0" indent="-285750" algn="l" rtl="0">
              <a:spcBef>
                <a:spcPts val="0"/>
              </a:spcBef>
              <a:spcAft>
                <a:spcPts val="0"/>
              </a:spcAft>
              <a:buFont typeface="Arial" panose="020B0604020202020204" pitchFamily="34" charset="0"/>
              <a:buChar char="•"/>
            </a:pPr>
            <a:r>
              <a:rPr lang="en-US" sz="2400" dirty="0">
                <a:solidFill>
                  <a:schemeClr val="dk1"/>
                </a:solidFill>
                <a:latin typeface="Calibri"/>
                <a:ea typeface="Calibri"/>
                <a:cs typeface="Calibri"/>
                <a:sym typeface="Calibri"/>
              </a:rPr>
              <a:t>By compiling the ticket sold in top 3 seat region hourly, </a:t>
            </a:r>
            <a:r>
              <a:rPr lang="en-US" sz="2400" dirty="0" smtClean="0">
                <a:solidFill>
                  <a:schemeClr val="dk1"/>
                </a:solidFill>
                <a:latin typeface="Calibri"/>
                <a:ea typeface="Calibri"/>
                <a:cs typeface="Calibri"/>
                <a:sym typeface="Calibri"/>
              </a:rPr>
              <a:t>We </a:t>
            </a:r>
            <a:r>
              <a:rPr lang="en-US" sz="2400" dirty="0">
                <a:solidFill>
                  <a:schemeClr val="dk1"/>
                </a:solidFill>
                <a:latin typeface="Calibri"/>
                <a:ea typeface="Calibri"/>
                <a:cs typeface="Calibri"/>
                <a:sym typeface="Calibri"/>
              </a:rPr>
              <a:t>can analyze the how heavy is the server to process the same seats region, especially in the first 12-hours</a:t>
            </a:r>
            <a:r>
              <a:rPr lang="en-US" sz="2400" dirty="0" smtClean="0">
                <a:solidFill>
                  <a:schemeClr val="dk1"/>
                </a:solidFill>
                <a:latin typeface="Calibri"/>
                <a:ea typeface="Calibri"/>
                <a:cs typeface="Calibri"/>
                <a:sym typeface="Calibri"/>
              </a:rPr>
              <a:t>.</a:t>
            </a:r>
          </a:p>
          <a:p>
            <a:pPr marL="285750" marR="0" lvl="0" indent="-285750" algn="l" rtl="0">
              <a:spcBef>
                <a:spcPts val="0"/>
              </a:spcBef>
              <a:spcAft>
                <a:spcPts val="0"/>
              </a:spcAft>
              <a:buFont typeface="Arial" panose="020B0604020202020204" pitchFamily="34" charset="0"/>
              <a:buChar char="•"/>
            </a:pPr>
            <a:endParaRPr sz="2400" dirty="0">
              <a:solidFill>
                <a:schemeClr val="dk1"/>
              </a:solidFill>
              <a:latin typeface="Calibri"/>
              <a:ea typeface="Calibri"/>
              <a:cs typeface="Calibri"/>
              <a:sym typeface="Calibri"/>
            </a:endParaRPr>
          </a:p>
          <a:p>
            <a:pPr marL="285750" marR="0" lvl="0" indent="-285750" algn="l" rtl="0">
              <a:spcBef>
                <a:spcPts val="0"/>
              </a:spcBef>
              <a:spcAft>
                <a:spcPts val="0"/>
              </a:spcAft>
              <a:buFont typeface="Arial" panose="020B0604020202020204" pitchFamily="34" charset="0"/>
              <a:buChar char="•"/>
            </a:pPr>
            <a:r>
              <a:rPr lang="en-US" sz="2400" dirty="0">
                <a:solidFill>
                  <a:schemeClr val="dk1"/>
                </a:solidFill>
                <a:latin typeface="Calibri"/>
                <a:ea typeface="Calibri"/>
                <a:cs typeface="Calibri"/>
                <a:sym typeface="Calibri"/>
              </a:rPr>
              <a:t>This will be used for our second definition of system-load</a:t>
            </a:r>
            <a:endParaRPr sz="2400" dirty="0">
              <a:solidFill>
                <a:schemeClr val="dk1"/>
              </a:solidFill>
              <a:latin typeface="Calibri"/>
              <a:ea typeface="Calibri"/>
              <a:cs typeface="Calibri"/>
              <a:sym typeface="Calibri"/>
            </a:endParaRPr>
          </a:p>
        </p:txBody>
      </p:sp>
      <p:pic>
        <p:nvPicPr>
          <p:cNvPr id="160" name="Shape 160"/>
          <p:cNvPicPr preferRelativeResize="0"/>
          <p:nvPr/>
        </p:nvPicPr>
        <p:blipFill>
          <a:blip r:embed="rId3">
            <a:alphaModFix/>
          </a:blip>
          <a:stretch>
            <a:fillRect/>
          </a:stretch>
        </p:blipFill>
        <p:spPr>
          <a:xfrm>
            <a:off x="1018225" y="2695475"/>
            <a:ext cx="3155425" cy="3427825"/>
          </a:xfrm>
          <a:prstGeom prst="rect">
            <a:avLst/>
          </a:prstGeom>
          <a:noFill/>
          <a:ln w="19050">
            <a:solidFill>
              <a:schemeClr val="tx1"/>
            </a:solidFill>
          </a:ln>
        </p:spPr>
      </p:pic>
      <p:sp>
        <p:nvSpPr>
          <p:cNvPr id="161" name="Shape 16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spcBef>
                <a:spcPts val="0"/>
              </a:spcBef>
              <a:spcAft>
                <a:spcPts val="0"/>
              </a:spcAft>
              <a:buNone/>
            </a:pPr>
            <a:fld id="{00000000-1234-1234-1234-123412341234}" type="slidenum">
              <a:rPr lang="en-US"/>
              <a:t>8</a:t>
            </a:fld>
            <a:endParaRPr/>
          </a:p>
        </p:txBody>
      </p:sp>
      <p:sp>
        <p:nvSpPr>
          <p:cNvPr id="8" name="Shape 1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r>
              <a:rPr lang="en-US" dirty="0" smtClean="0"/>
              <a:t>Steps(2):</a:t>
            </a:r>
            <a:r>
              <a:rPr lang="en-US" altLang="zh-TW" sz="2800" dirty="0"/>
              <a:t>Processing the data into the needed form for </a:t>
            </a:r>
            <a:r>
              <a:rPr lang="en-US" altLang="zh-TW" sz="2800" dirty="0" smtClean="0"/>
              <a:t>analyzing</a:t>
            </a:r>
            <a:endParaRPr sz="4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spcBef>
                <a:spcPts val="1000"/>
              </a:spcBef>
              <a:buSzPts val="2800"/>
            </a:pPr>
            <a:r>
              <a:rPr lang="en-US" sz="4400" b="0" i="0" u="none" strike="noStrike" cap="none" dirty="0">
                <a:solidFill>
                  <a:schemeClr val="dk1"/>
                </a:solidFill>
                <a:latin typeface="Calibri"/>
                <a:ea typeface="Calibri"/>
                <a:cs typeface="Calibri"/>
                <a:sym typeface="Calibri"/>
              </a:rPr>
              <a:t>Step </a:t>
            </a:r>
            <a:r>
              <a:rPr lang="en-US" sz="4400" b="0" i="0" u="none" strike="noStrike" cap="none" dirty="0" smtClean="0">
                <a:solidFill>
                  <a:schemeClr val="dk1"/>
                </a:solidFill>
                <a:latin typeface="Calibri"/>
                <a:ea typeface="Calibri"/>
                <a:cs typeface="Calibri"/>
                <a:sym typeface="Calibri"/>
              </a:rPr>
              <a:t>(3&amp;4)</a:t>
            </a:r>
            <a:r>
              <a:rPr lang="en-US" altLang="zh-TW" dirty="0"/>
              <a:t>:</a:t>
            </a:r>
            <a:r>
              <a:rPr lang="en-US" altLang="zh-TW" sz="3600" dirty="0"/>
              <a:t>Plot the </a:t>
            </a:r>
            <a:r>
              <a:rPr lang="en-US" altLang="zh-TW" sz="3600" dirty="0" err="1" smtClean="0"/>
              <a:t>data&amp;Analyze</a:t>
            </a:r>
            <a:endParaRPr sz="3600" b="0" i="0" u="none" strike="noStrike" cap="none" dirty="0">
              <a:solidFill>
                <a:schemeClr val="dk1"/>
              </a:solidFill>
              <a:sym typeface="Calibri"/>
            </a:endParaRPr>
          </a:p>
        </p:txBody>
      </p:sp>
      <p:sp>
        <p:nvSpPr>
          <p:cNvPr id="167" name="Shape 167"/>
          <p:cNvSpPr txBox="1"/>
          <p:nvPr/>
        </p:nvSpPr>
        <p:spPr>
          <a:xfrm>
            <a:off x="838200" y="1825625"/>
            <a:ext cx="10515600" cy="562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r>
              <a:rPr lang="en-US" sz="2800" dirty="0">
                <a:solidFill>
                  <a:schemeClr val="dk1"/>
                </a:solidFill>
                <a:latin typeface="Calibri"/>
                <a:ea typeface="Calibri"/>
                <a:cs typeface="Calibri"/>
                <a:sym typeface="Calibri"/>
              </a:rPr>
              <a:t>3. Plot the data + Analyze : Customer access</a:t>
            </a:r>
            <a:endParaRPr dirty="0"/>
          </a:p>
        </p:txBody>
      </p:sp>
      <p:sp>
        <p:nvSpPr>
          <p:cNvPr id="168" name="Shape 168"/>
          <p:cNvSpPr txBox="1">
            <a:spLocks noGrp="1"/>
          </p:cNvSpPr>
          <p:nvPr>
            <p:ph type="body" idx="1"/>
          </p:nvPr>
        </p:nvSpPr>
        <p:spPr>
          <a:xfrm>
            <a:off x="508502" y="2653500"/>
            <a:ext cx="6867811" cy="380566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r>
              <a:rPr lang="en-US" sz="2300" dirty="0">
                <a:solidFill>
                  <a:srgbClr val="FFC000"/>
                </a:solidFill>
              </a:rPr>
              <a:t>1st analysis</a:t>
            </a:r>
            <a:r>
              <a:rPr lang="en-US" sz="2300" dirty="0"/>
              <a:t>:</a:t>
            </a:r>
            <a:br>
              <a:rPr lang="en-US" sz="2300" dirty="0"/>
            </a:br>
            <a:r>
              <a:rPr lang="en-US" sz="2300" dirty="0"/>
              <a:t>The server broke down at the first time when the registration opened. So people need a lot of time to submit their request. That’s why at </a:t>
            </a:r>
            <a:r>
              <a:rPr lang="en-US" sz="2300" dirty="0">
                <a:solidFill>
                  <a:srgbClr val="0070C0"/>
                </a:solidFill>
              </a:rPr>
              <a:t>17.00</a:t>
            </a:r>
            <a:r>
              <a:rPr lang="en-US" sz="2300" dirty="0"/>
              <a:t> (when the server already fixed), the request </a:t>
            </a:r>
            <a:r>
              <a:rPr lang="en-US" sz="2300" dirty="0">
                <a:solidFill>
                  <a:srgbClr val="0070C0"/>
                </a:solidFill>
              </a:rPr>
              <a:t>suddenly  jumped to 575 customers</a:t>
            </a:r>
            <a:r>
              <a:rPr lang="en-US" sz="2300" dirty="0"/>
              <a:t>.</a:t>
            </a:r>
            <a:endParaRPr sz="1100" dirty="0"/>
          </a:p>
          <a:p>
            <a:pPr marL="0" marR="0" lvl="0" indent="0" algn="l" rtl="0">
              <a:lnSpc>
                <a:spcPct val="90000"/>
              </a:lnSpc>
              <a:spcBef>
                <a:spcPts val="2100"/>
              </a:spcBef>
              <a:spcAft>
                <a:spcPts val="2100"/>
              </a:spcAft>
              <a:buClr>
                <a:schemeClr val="dk1"/>
              </a:buClr>
              <a:buSzPts val="2800"/>
              <a:buFont typeface="Arial"/>
              <a:buNone/>
            </a:pPr>
            <a:r>
              <a:rPr lang="en-US" sz="2300" dirty="0">
                <a:solidFill>
                  <a:srgbClr val="FFC000"/>
                </a:solidFill>
              </a:rPr>
              <a:t>2nd analysis</a:t>
            </a:r>
            <a:r>
              <a:rPr lang="en-US" sz="2300" dirty="0"/>
              <a:t>:</a:t>
            </a:r>
            <a:br>
              <a:rPr lang="en-US" sz="2300" dirty="0"/>
            </a:br>
            <a:r>
              <a:rPr lang="en-US" sz="2300" dirty="0"/>
              <a:t>The most people bought the ticket at the first day of the registration</a:t>
            </a:r>
            <a:r>
              <a:rPr lang="en-US" sz="2300" dirty="0">
                <a:solidFill>
                  <a:srgbClr val="0070C0"/>
                </a:solidFill>
              </a:rPr>
              <a:t>, especially between 17.00-17.59</a:t>
            </a:r>
            <a:r>
              <a:rPr lang="en-US" sz="2300" dirty="0"/>
              <a:t>, which around 575 customers accessed the website. </a:t>
            </a:r>
            <a:r>
              <a:rPr lang="en-US" sz="2300" dirty="0">
                <a:solidFill>
                  <a:srgbClr val="0070C0"/>
                </a:solidFill>
              </a:rPr>
              <a:t>This is the time where the work-hour already passed.</a:t>
            </a:r>
            <a:r>
              <a:rPr lang="en-US" sz="2300" dirty="0"/>
              <a:t>  </a:t>
            </a:r>
            <a:endParaRPr sz="2300" b="0" i="0" u="none" strike="noStrike" cap="none" dirty="0">
              <a:solidFill>
                <a:schemeClr val="dk1"/>
              </a:solidFill>
              <a:latin typeface="Calibri"/>
              <a:ea typeface="Calibri"/>
              <a:cs typeface="Calibri"/>
              <a:sym typeface="Calibri"/>
            </a:endParaRPr>
          </a:p>
        </p:txBody>
      </p:sp>
      <p:grpSp>
        <p:nvGrpSpPr>
          <p:cNvPr id="169" name="Shape 169"/>
          <p:cNvGrpSpPr/>
          <p:nvPr/>
        </p:nvGrpSpPr>
        <p:grpSpPr>
          <a:xfrm>
            <a:off x="7376313" y="2167550"/>
            <a:ext cx="3977489" cy="4593400"/>
            <a:chOff x="7376313" y="2167550"/>
            <a:chExt cx="3977489" cy="4593400"/>
          </a:xfrm>
        </p:grpSpPr>
        <p:pic>
          <p:nvPicPr>
            <p:cNvPr id="170" name="Shape 170"/>
            <p:cNvPicPr preferRelativeResize="0"/>
            <p:nvPr/>
          </p:nvPicPr>
          <p:blipFill rotWithShape="1">
            <a:blip r:embed="rId3">
              <a:alphaModFix/>
            </a:blip>
            <a:srcRect r="66668"/>
            <a:stretch/>
          </p:blipFill>
          <p:spPr>
            <a:xfrm>
              <a:off x="7420925" y="2167550"/>
              <a:ext cx="3932877" cy="4593400"/>
            </a:xfrm>
            <a:prstGeom prst="rect">
              <a:avLst/>
            </a:prstGeom>
            <a:noFill/>
            <a:ln>
              <a:noFill/>
            </a:ln>
          </p:spPr>
        </p:pic>
        <p:sp>
          <p:nvSpPr>
            <p:cNvPr id="171" name="Shape 171"/>
            <p:cNvSpPr txBox="1"/>
            <p:nvPr/>
          </p:nvSpPr>
          <p:spPr>
            <a:xfrm rot="-5400000">
              <a:off x="6216963" y="3812850"/>
              <a:ext cx="2577300" cy="258600"/>
            </a:xfrm>
            <a:prstGeom prst="rect">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US"/>
                <a:t>Customer</a:t>
              </a:r>
              <a:endParaRPr/>
            </a:p>
          </p:txBody>
        </p:sp>
      </p:grpSp>
      <p:sp>
        <p:nvSpPr>
          <p:cNvPr id="172" name="Shape 17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575</Words>
  <Application>Microsoft Office PowerPoint</Application>
  <PresentationFormat>寬螢幕</PresentationFormat>
  <Paragraphs>101</Paragraphs>
  <Slides>13</Slides>
  <Notes>13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13</vt:i4>
      </vt:variant>
    </vt:vector>
  </HeadingPairs>
  <TitlesOfParts>
    <vt:vector size="19" baseType="lpstr">
      <vt:lpstr>Merriweather</vt:lpstr>
      <vt:lpstr>Calibri</vt:lpstr>
      <vt:lpstr>新細明體</vt:lpstr>
      <vt:lpstr>Roboto</vt:lpstr>
      <vt:lpstr>Arial</vt:lpstr>
      <vt:lpstr>Paradigm</vt:lpstr>
      <vt:lpstr>Big Data Project 1 Ticketing-System Load</vt:lpstr>
      <vt:lpstr>Outline</vt:lpstr>
      <vt:lpstr>Steps</vt:lpstr>
      <vt:lpstr>Steps(1):Preprocessing the data into the correct form </vt:lpstr>
      <vt:lpstr>Steps(2):Processing the data into the needed form for analyzing</vt:lpstr>
      <vt:lpstr>Steps(2):Processing the data into the needed form for analyzing</vt:lpstr>
      <vt:lpstr>Steps(2):Processing the data into the needed form for analyzing</vt:lpstr>
      <vt:lpstr>Steps(2):Processing the data into the needed form for analyzing</vt:lpstr>
      <vt:lpstr>Step (3&amp;4):Plot the data&amp;Analyze</vt:lpstr>
      <vt:lpstr>Step (3&amp;4):Plot the data&amp;Analyze</vt:lpstr>
      <vt:lpstr>1st Question</vt:lpstr>
      <vt:lpstr>1st Question</vt:lpstr>
      <vt:lpstr>2nd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Project 1 Ticketing-System Load</dc:title>
  <dc:creator>Nina</dc:creator>
  <cp:lastModifiedBy>Nina</cp:lastModifiedBy>
  <cp:revision>8</cp:revision>
  <dcterms:modified xsi:type="dcterms:W3CDTF">2018-04-10T03:47:28Z</dcterms:modified>
</cp:coreProperties>
</file>